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33"/>
  </p:notesMasterIdLst>
  <p:handoutMasterIdLst>
    <p:handoutMasterId r:id="rId34"/>
  </p:handoutMasterIdLst>
  <p:sldIdLst>
    <p:sldId id="570" r:id="rId2"/>
    <p:sldId id="576" r:id="rId3"/>
    <p:sldId id="511" r:id="rId4"/>
    <p:sldId id="578" r:id="rId5"/>
    <p:sldId id="579" r:id="rId6"/>
    <p:sldId id="580" r:id="rId7"/>
    <p:sldId id="581" r:id="rId8"/>
    <p:sldId id="582" r:id="rId9"/>
    <p:sldId id="583" r:id="rId10"/>
    <p:sldId id="584" r:id="rId11"/>
    <p:sldId id="585" r:id="rId12"/>
    <p:sldId id="586" r:id="rId13"/>
    <p:sldId id="587" r:id="rId14"/>
    <p:sldId id="588" r:id="rId15"/>
    <p:sldId id="589" r:id="rId16"/>
    <p:sldId id="590" r:id="rId17"/>
    <p:sldId id="591" r:id="rId18"/>
    <p:sldId id="592" r:id="rId19"/>
    <p:sldId id="593" r:id="rId20"/>
    <p:sldId id="594" r:id="rId21"/>
    <p:sldId id="595" r:id="rId22"/>
    <p:sldId id="596" r:id="rId23"/>
    <p:sldId id="597" r:id="rId24"/>
    <p:sldId id="598" r:id="rId25"/>
    <p:sldId id="599" r:id="rId26"/>
    <p:sldId id="600" r:id="rId27"/>
    <p:sldId id="601" r:id="rId28"/>
    <p:sldId id="602" r:id="rId29"/>
    <p:sldId id="604" r:id="rId30"/>
    <p:sldId id="603" r:id="rId31"/>
    <p:sldId id="575" r:id="rId32"/>
  </p:sldIdLst>
  <p:sldSz cx="9145588" cy="5145088"/>
  <p:notesSz cx="6858000" cy="9144000"/>
  <p:embeddedFontLst>
    <p:embeddedFont>
      <p:font typeface="华文黑体" panose="02010600030101010101" charset="-122"/>
      <p:regular r:id="rId35"/>
    </p:embeddedFont>
    <p:embeddedFont>
      <p:font typeface="Calibri" panose="020F0502020204030204" pitchFamily="34" charset="0"/>
      <p:regular r:id="rId36"/>
      <p:bold r:id="rId37"/>
      <p:italic r:id="rId38"/>
      <p:boldItalic r:id="rId39"/>
    </p:embeddedFont>
    <p:embeddedFont>
      <p:font typeface="Century Gothic" panose="020B0502020202020204" pitchFamily="34" charset="0"/>
      <p:regular r:id="rId40"/>
      <p:bold r:id="rId41"/>
      <p:italic r:id="rId42"/>
      <p:boldItalic r:id="rId43"/>
    </p:embeddedFont>
    <p:embeddedFont>
      <p:font typeface="Impact" panose="020B0806030902050204" pitchFamily="34" charset="0"/>
      <p:regular r:id="rId44"/>
    </p:embeddedFont>
    <p:embeddedFont>
      <p:font typeface="Palatino Linotype" panose="02040502050505030304" pitchFamily="18" charset="0"/>
      <p:regular r:id="rId45"/>
      <p:bold r:id="rId46"/>
      <p:italic r:id="rId47"/>
      <p:boldItalic r:id="rId48"/>
    </p:embeddedFont>
    <p:embeddedFont>
      <p:font typeface="黑体" panose="02010609060101010101" pitchFamily="49" charset="-122"/>
      <p:regular r:id="rId49"/>
    </p:embeddedFont>
    <p:embeddedFont>
      <p:font typeface="微软雅黑" panose="020B0503020204020204" pitchFamily="34" charset="-122"/>
      <p:regular r:id="rId50"/>
      <p:bold r:id="rId51"/>
    </p:embeddedFont>
    <p:embeddedFont>
      <p:font typeface="幼圆" panose="02010509060101010101" pitchFamily="49" charset="-122"/>
      <p:regular r:id="rId52"/>
    </p:embeddedFont>
  </p:embeddedFontLst>
  <p:custDataLst>
    <p:tags r:id="rId53"/>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D2"/>
    <a:srgbClr val="0282D0"/>
    <a:srgbClr val="004D86"/>
    <a:srgbClr val="0067B4"/>
    <a:srgbClr val="FF9900"/>
    <a:srgbClr val="0547A7"/>
    <a:srgbClr val="202A36"/>
    <a:srgbClr val="FFFFFF"/>
    <a:srgbClr val="FF6600"/>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89111" autoAdjust="0"/>
  </p:normalViewPr>
  <p:slideViewPr>
    <p:cSldViewPr>
      <p:cViewPr varScale="1">
        <p:scale>
          <a:sx n="106" d="100"/>
          <a:sy n="106" d="100"/>
        </p:scale>
        <p:origin x="150" y="90"/>
      </p:cViewPr>
      <p:guideLst>
        <p:guide orient="horz" pos="1621"/>
        <p:guide pos="2881"/>
      </p:guideLst>
    </p:cSldViewPr>
  </p:slideViewPr>
  <p:notesTextViewPr>
    <p:cViewPr>
      <p:scale>
        <a:sx n="100" d="100"/>
        <a:sy n="100" d="100"/>
      </p:scale>
      <p:origin x="0" y="0"/>
    </p:cViewPr>
  </p:notesTextViewPr>
  <p:sorterViewPr>
    <p:cViewPr>
      <p:scale>
        <a:sx n="200" d="100"/>
        <a:sy n="200" d="100"/>
      </p:scale>
      <p:origin x="0" y="14736"/>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handoutMaster" Target="handoutMasters/handout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2018/7/24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1</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10</a:t>
            </a:fld>
            <a:endParaRPr lang="zh-CN" altLang="en-US"/>
          </a:p>
        </p:txBody>
      </p:sp>
    </p:spTree>
    <p:extLst>
      <p:ext uri="{BB962C8B-B14F-4D97-AF65-F5344CB8AC3E}">
        <p14:creationId xmlns:p14="http://schemas.microsoft.com/office/powerpoint/2010/main" val="3490200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11</a:t>
            </a:fld>
            <a:endParaRPr lang="zh-CN" altLang="en-US"/>
          </a:p>
        </p:txBody>
      </p:sp>
    </p:spTree>
    <p:extLst>
      <p:ext uri="{BB962C8B-B14F-4D97-AF65-F5344CB8AC3E}">
        <p14:creationId xmlns:p14="http://schemas.microsoft.com/office/powerpoint/2010/main" val="890671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12</a:t>
            </a:fld>
            <a:endParaRPr lang="zh-CN" altLang="en-US"/>
          </a:p>
        </p:txBody>
      </p:sp>
    </p:spTree>
    <p:extLst>
      <p:ext uri="{BB962C8B-B14F-4D97-AF65-F5344CB8AC3E}">
        <p14:creationId xmlns:p14="http://schemas.microsoft.com/office/powerpoint/2010/main" val="246836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13</a:t>
            </a:fld>
            <a:endParaRPr lang="zh-CN" altLang="en-US"/>
          </a:p>
        </p:txBody>
      </p:sp>
    </p:spTree>
    <p:extLst>
      <p:ext uri="{BB962C8B-B14F-4D97-AF65-F5344CB8AC3E}">
        <p14:creationId xmlns:p14="http://schemas.microsoft.com/office/powerpoint/2010/main" val="42241120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14</a:t>
            </a:fld>
            <a:endParaRPr lang="zh-CN" altLang="en-US"/>
          </a:p>
        </p:txBody>
      </p:sp>
    </p:spTree>
    <p:extLst>
      <p:ext uri="{BB962C8B-B14F-4D97-AF65-F5344CB8AC3E}">
        <p14:creationId xmlns:p14="http://schemas.microsoft.com/office/powerpoint/2010/main" val="34012648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15</a:t>
            </a:fld>
            <a:endParaRPr lang="zh-CN" altLang="en-US"/>
          </a:p>
        </p:txBody>
      </p:sp>
    </p:spTree>
    <p:extLst>
      <p:ext uri="{BB962C8B-B14F-4D97-AF65-F5344CB8AC3E}">
        <p14:creationId xmlns:p14="http://schemas.microsoft.com/office/powerpoint/2010/main" val="564291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16</a:t>
            </a:fld>
            <a:endParaRPr lang="zh-CN" altLang="en-US"/>
          </a:p>
        </p:txBody>
      </p:sp>
    </p:spTree>
    <p:extLst>
      <p:ext uri="{BB962C8B-B14F-4D97-AF65-F5344CB8AC3E}">
        <p14:creationId xmlns:p14="http://schemas.microsoft.com/office/powerpoint/2010/main" val="3865457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17</a:t>
            </a:fld>
            <a:endParaRPr lang="zh-CN" altLang="en-US"/>
          </a:p>
        </p:txBody>
      </p:sp>
    </p:spTree>
    <p:extLst>
      <p:ext uri="{BB962C8B-B14F-4D97-AF65-F5344CB8AC3E}">
        <p14:creationId xmlns:p14="http://schemas.microsoft.com/office/powerpoint/2010/main" val="3635463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19</a:t>
            </a:fld>
            <a:endParaRPr lang="zh-CN" altLang="en-US"/>
          </a:p>
        </p:txBody>
      </p:sp>
    </p:spTree>
    <p:extLst>
      <p:ext uri="{BB962C8B-B14F-4D97-AF65-F5344CB8AC3E}">
        <p14:creationId xmlns:p14="http://schemas.microsoft.com/office/powerpoint/2010/main" val="165601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a:t>
            </a:fld>
            <a:endParaRPr lang="zh-CN" altLang="en-US"/>
          </a:p>
        </p:txBody>
      </p:sp>
    </p:spTree>
    <p:extLst>
      <p:ext uri="{BB962C8B-B14F-4D97-AF65-F5344CB8AC3E}">
        <p14:creationId xmlns:p14="http://schemas.microsoft.com/office/powerpoint/2010/main" val="22931410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22</a:t>
            </a:fld>
            <a:endParaRPr lang="zh-CN" altLang="en-US"/>
          </a:p>
        </p:txBody>
      </p:sp>
    </p:spTree>
    <p:extLst>
      <p:ext uri="{BB962C8B-B14F-4D97-AF65-F5344CB8AC3E}">
        <p14:creationId xmlns:p14="http://schemas.microsoft.com/office/powerpoint/2010/main" val="26913336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23</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24</a:t>
            </a:fld>
            <a:endParaRPr lang="zh-CN" altLang="en-US"/>
          </a:p>
        </p:txBody>
      </p:sp>
    </p:spTree>
    <p:extLst>
      <p:ext uri="{BB962C8B-B14F-4D97-AF65-F5344CB8AC3E}">
        <p14:creationId xmlns:p14="http://schemas.microsoft.com/office/powerpoint/2010/main" val="3379179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25</a:t>
            </a:fld>
            <a:endParaRPr lang="zh-CN" altLang="en-US"/>
          </a:p>
        </p:txBody>
      </p:sp>
    </p:spTree>
    <p:extLst>
      <p:ext uri="{BB962C8B-B14F-4D97-AF65-F5344CB8AC3E}">
        <p14:creationId xmlns:p14="http://schemas.microsoft.com/office/powerpoint/2010/main" val="32616828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26</a:t>
            </a:fld>
            <a:endParaRPr lang="zh-CN" altLang="en-US"/>
          </a:p>
        </p:txBody>
      </p:sp>
    </p:spTree>
    <p:extLst>
      <p:ext uri="{BB962C8B-B14F-4D97-AF65-F5344CB8AC3E}">
        <p14:creationId xmlns:p14="http://schemas.microsoft.com/office/powerpoint/2010/main" val="3659604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28</a:t>
            </a:fld>
            <a:endParaRPr lang="zh-CN" altLang="en-US"/>
          </a:p>
        </p:txBody>
      </p:sp>
    </p:spTree>
    <p:extLst>
      <p:ext uri="{BB962C8B-B14F-4D97-AF65-F5344CB8AC3E}">
        <p14:creationId xmlns:p14="http://schemas.microsoft.com/office/powerpoint/2010/main" val="92697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15527486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292324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4</a:t>
            </a:fld>
            <a:endParaRPr lang="zh-CN" altLang="en-US"/>
          </a:p>
        </p:txBody>
      </p:sp>
    </p:spTree>
    <p:extLst>
      <p:ext uri="{BB962C8B-B14F-4D97-AF65-F5344CB8AC3E}">
        <p14:creationId xmlns:p14="http://schemas.microsoft.com/office/powerpoint/2010/main" val="4077953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5</a:t>
            </a:fld>
            <a:endParaRPr lang="zh-CN" altLang="en-US"/>
          </a:p>
        </p:txBody>
      </p:sp>
    </p:spTree>
    <p:extLst>
      <p:ext uri="{BB962C8B-B14F-4D97-AF65-F5344CB8AC3E}">
        <p14:creationId xmlns:p14="http://schemas.microsoft.com/office/powerpoint/2010/main" val="900467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6</a:t>
            </a:fld>
            <a:endParaRPr lang="zh-CN" altLang="en-US"/>
          </a:p>
        </p:txBody>
      </p:sp>
    </p:spTree>
    <p:extLst>
      <p:ext uri="{BB962C8B-B14F-4D97-AF65-F5344CB8AC3E}">
        <p14:creationId xmlns:p14="http://schemas.microsoft.com/office/powerpoint/2010/main" val="27537424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7</a:t>
            </a:fld>
            <a:endParaRPr lang="zh-CN" altLang="en-US"/>
          </a:p>
        </p:txBody>
      </p:sp>
    </p:spTree>
    <p:extLst>
      <p:ext uri="{BB962C8B-B14F-4D97-AF65-F5344CB8AC3E}">
        <p14:creationId xmlns:p14="http://schemas.microsoft.com/office/powerpoint/2010/main" val="4221494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8</a:t>
            </a:fld>
            <a:endParaRPr lang="zh-CN" altLang="en-US"/>
          </a:p>
        </p:txBody>
      </p:sp>
    </p:spTree>
    <p:extLst>
      <p:ext uri="{BB962C8B-B14F-4D97-AF65-F5344CB8AC3E}">
        <p14:creationId xmlns:p14="http://schemas.microsoft.com/office/powerpoint/2010/main" val="861235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BA988B8-66F3-4ACE-87E5-811BE29ED640}" type="slidenum">
              <a:rPr lang="zh-CN" altLang="en-US" smtClean="0"/>
              <a:pPr/>
              <a:t>9</a:t>
            </a:fld>
            <a:endParaRPr lang="zh-CN" altLang="en-US"/>
          </a:p>
        </p:txBody>
      </p:sp>
    </p:spTree>
    <p:extLst>
      <p:ext uri="{BB962C8B-B14F-4D97-AF65-F5344CB8AC3E}">
        <p14:creationId xmlns:p14="http://schemas.microsoft.com/office/powerpoint/2010/main" val="17614935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599539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42617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a:solidFill>
                    <a:srgbClr val="005292"/>
                  </a:solidFill>
                  <a:latin typeface="Impact" pitchFamily="34" charset="0"/>
                </a:rPr>
                <a:t>4</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268023665"/>
      </p:ext>
    </p:extLst>
  </p:cSld>
  <p:clrMapOvr>
    <a:masterClrMapping/>
  </p:clrMapOvr>
  <p:transition spd="med" advTm="0">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a:solidFill>
                    <a:srgbClr val="005292"/>
                  </a:solidFill>
                  <a:latin typeface="Impact" pitchFamily="34" charset="0"/>
                </a:rPr>
                <a:t>2</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1794047852"/>
      </p:ext>
    </p:extLst>
  </p:cSld>
  <p:clrMapOvr>
    <a:masterClrMapping/>
  </p:clrMapOvr>
  <p:transition spd="med" advTm="0">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6_标题和内容">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253813" y="-19944"/>
            <a:ext cx="674903" cy="646531"/>
            <a:chOff x="2506532" y="465192"/>
            <a:chExt cx="675190" cy="646231"/>
          </a:xfrm>
        </p:grpSpPr>
        <p:sp>
          <p:nvSpPr>
            <p:cNvPr id="4" name="文本框 2"/>
            <p:cNvSpPr txBox="1">
              <a:spLocks noChangeArrowheads="1"/>
            </p:cNvSpPr>
            <p:nvPr/>
          </p:nvSpPr>
          <p:spPr bwMode="auto">
            <a:xfrm>
              <a:off x="2506532" y="465192"/>
              <a:ext cx="236653" cy="646231"/>
            </a:xfrm>
            <a:prstGeom prst="rect">
              <a:avLst/>
            </a:prstGeom>
            <a:noFill/>
            <a:ln w="9525">
              <a:noFill/>
              <a:miter lim="800000"/>
              <a:headEnd/>
              <a:tailEnd/>
            </a:ln>
          </p:spPr>
          <p:txBody>
            <a:bodyPr>
              <a:spAutoFit/>
            </a:bodyPr>
            <a:lstStyle/>
            <a:p>
              <a:r>
                <a:rPr lang="en-US" altLang="zh-CN" sz="3600" dirty="0">
                  <a:solidFill>
                    <a:srgbClr val="005292"/>
                  </a:solidFill>
                  <a:latin typeface="Impact" pitchFamily="34" charset="0"/>
                </a:rPr>
                <a:t>5</a:t>
              </a:r>
              <a:endParaRPr lang="zh-CN" altLang="en-US" sz="3600" dirty="0">
                <a:solidFill>
                  <a:srgbClr val="005292"/>
                </a:solidFill>
                <a:latin typeface="Impact" pitchFamily="34" charset="0"/>
              </a:endParaRPr>
            </a:p>
          </p:txBody>
        </p:sp>
        <p:cxnSp>
          <p:nvCxnSpPr>
            <p:cNvPr id="7" name="直接连接符 6"/>
            <p:cNvCxnSpPr/>
            <p:nvPr/>
          </p:nvCxnSpPr>
          <p:spPr>
            <a:xfrm flipH="1">
              <a:off x="2722573" y="599954"/>
              <a:ext cx="459149" cy="459075"/>
            </a:xfrm>
            <a:prstGeom prst="line">
              <a:avLst/>
            </a:prstGeom>
            <a:ln w="28575">
              <a:solidFill>
                <a:srgbClr val="005292"/>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userDrawn="1"/>
        </p:nvSpPr>
        <p:spPr>
          <a:xfrm>
            <a:off x="1" y="572323"/>
            <a:ext cx="9139637" cy="34292"/>
          </a:xfrm>
          <a:prstGeom prst="rect">
            <a:avLst/>
          </a:prstGeom>
          <a:solidFill>
            <a:srgbClr val="005292"/>
          </a:solidFill>
          <a:ln>
            <a:solidFill>
              <a:srgbClr val="005292"/>
            </a:solidFill>
          </a:ln>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lgn="ctr" fontAlgn="auto">
              <a:spcBef>
                <a:spcPts val="0"/>
              </a:spcBef>
              <a:spcAft>
                <a:spcPts val="0"/>
              </a:spcAft>
              <a:defRPr/>
            </a:pPr>
            <a:endParaRPr lang="zh-CN" altLang="en-US"/>
          </a:p>
        </p:txBody>
      </p:sp>
    </p:spTree>
    <p:extLst>
      <p:ext uri="{BB962C8B-B14F-4D97-AF65-F5344CB8AC3E}">
        <p14:creationId xmlns:p14="http://schemas.microsoft.com/office/powerpoint/2010/main" val="464757093"/>
      </p:ext>
    </p:extLst>
  </p:cSld>
  <p:clrMapOvr>
    <a:masterClrMapping/>
  </p:clrMapOvr>
  <p:transition spd="med" advTm="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 id="2147483700" r:id="rId14"/>
    <p:sldLayoutId id="2147483701" r:id="rId15"/>
    <p:sldLayoutId id="2147483702" r:id="rId16"/>
    <p:sldLayoutId id="2147483703" r:id="rId17"/>
    <p:sldLayoutId id="2147483704" r:id="rId18"/>
  </p:sldLayoutIdLst>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10.png"/><Relationship Id="rId9"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29.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7.png"/><Relationship Id="rId7"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microsoft.com/office/2007/relationships/hdphoto" Target="../media/hdphoto1.wdp"/><Relationship Id="rId4" Type="http://schemas.openxmlformats.org/officeDocument/2006/relationships/image" Target="../media/image10.png"/><Relationship Id="rId9"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7.pn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7.png"/><Relationship Id="rId7"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10" Type="http://schemas.microsoft.com/office/2007/relationships/hdphoto" Target="../media/hdphoto1.wdp"/><Relationship Id="rId4" Type="http://schemas.openxmlformats.org/officeDocument/2006/relationships/image" Target="../media/image10.png"/><Relationship Id="rId9"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46.png"/><Relationship Id="rId1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40.png"/><Relationship Id="rId12" Type="http://schemas.openxmlformats.org/officeDocument/2006/relationships/image" Target="../media/image45.png"/><Relationship Id="rId17" Type="http://schemas.openxmlformats.org/officeDocument/2006/relationships/image" Target="../media/image50.png"/><Relationship Id="rId2" Type="http://schemas.openxmlformats.org/officeDocument/2006/relationships/notesSlide" Target="../notesSlides/notesSlide26.xml"/><Relationship Id="rId16"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8.png"/><Relationship Id="rId10" Type="http://schemas.openxmlformats.org/officeDocument/2006/relationships/image" Target="../media/image43.png"/><Relationship Id="rId19" Type="http://schemas.microsoft.com/office/2007/relationships/hdphoto" Target="../media/hdphoto1.wdp"/><Relationship Id="rId4" Type="http://schemas.openxmlformats.org/officeDocument/2006/relationships/image" Target="../media/image10.png"/><Relationship Id="rId9" Type="http://schemas.openxmlformats.org/officeDocument/2006/relationships/image" Target="../media/image42.png"/><Relationship Id="rId1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7.png"/><Relationship Id="rId7"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png"/><Relationship Id="rId4" Type="http://schemas.openxmlformats.org/officeDocument/2006/relationships/image" Target="../media/image10.png"/><Relationship Id="rId9"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openxmlformats.org/officeDocument/2006/relationships/image" Target="../media/image59.emf"/><Relationship Id="rId13" Type="http://schemas.openxmlformats.org/officeDocument/2006/relationships/image" Target="../media/image64.emf"/><Relationship Id="rId18" Type="http://schemas.openxmlformats.org/officeDocument/2006/relationships/image" Target="../media/image69.emf"/><Relationship Id="rId26" Type="http://schemas.openxmlformats.org/officeDocument/2006/relationships/image" Target="../media/image77.emf"/><Relationship Id="rId39" Type="http://schemas.openxmlformats.org/officeDocument/2006/relationships/image" Target="../media/image90.emf"/><Relationship Id="rId3" Type="http://schemas.openxmlformats.org/officeDocument/2006/relationships/image" Target="../media/image54.emf"/><Relationship Id="rId21" Type="http://schemas.openxmlformats.org/officeDocument/2006/relationships/image" Target="../media/image72.emf"/><Relationship Id="rId34" Type="http://schemas.openxmlformats.org/officeDocument/2006/relationships/image" Target="../media/image85.emf"/><Relationship Id="rId42" Type="http://schemas.openxmlformats.org/officeDocument/2006/relationships/image" Target="../media/image93.emf"/><Relationship Id="rId47" Type="http://schemas.openxmlformats.org/officeDocument/2006/relationships/image" Target="../media/image8.png"/><Relationship Id="rId7" Type="http://schemas.openxmlformats.org/officeDocument/2006/relationships/image" Target="../media/image58.emf"/><Relationship Id="rId12" Type="http://schemas.openxmlformats.org/officeDocument/2006/relationships/image" Target="../media/image63.emf"/><Relationship Id="rId17" Type="http://schemas.openxmlformats.org/officeDocument/2006/relationships/image" Target="../media/image68.emf"/><Relationship Id="rId25" Type="http://schemas.openxmlformats.org/officeDocument/2006/relationships/image" Target="../media/image76.emf"/><Relationship Id="rId33" Type="http://schemas.openxmlformats.org/officeDocument/2006/relationships/image" Target="../media/image84.emf"/><Relationship Id="rId38" Type="http://schemas.openxmlformats.org/officeDocument/2006/relationships/image" Target="../media/image89.emf"/><Relationship Id="rId46" Type="http://schemas.openxmlformats.org/officeDocument/2006/relationships/image" Target="../media/image97.emf"/><Relationship Id="rId2" Type="http://schemas.openxmlformats.org/officeDocument/2006/relationships/notesSlide" Target="../notesSlides/notesSlide30.xml"/><Relationship Id="rId16" Type="http://schemas.openxmlformats.org/officeDocument/2006/relationships/image" Target="../media/image67.emf"/><Relationship Id="rId20" Type="http://schemas.openxmlformats.org/officeDocument/2006/relationships/image" Target="../media/image71.emf"/><Relationship Id="rId29" Type="http://schemas.openxmlformats.org/officeDocument/2006/relationships/image" Target="../media/image80.emf"/><Relationship Id="rId41" Type="http://schemas.openxmlformats.org/officeDocument/2006/relationships/image" Target="../media/image92.emf"/><Relationship Id="rId1" Type="http://schemas.openxmlformats.org/officeDocument/2006/relationships/slideLayout" Target="../slideLayouts/slideLayout14.xml"/><Relationship Id="rId6" Type="http://schemas.openxmlformats.org/officeDocument/2006/relationships/image" Target="../media/image57.emf"/><Relationship Id="rId11" Type="http://schemas.openxmlformats.org/officeDocument/2006/relationships/image" Target="../media/image62.emf"/><Relationship Id="rId24" Type="http://schemas.openxmlformats.org/officeDocument/2006/relationships/image" Target="../media/image75.emf"/><Relationship Id="rId32" Type="http://schemas.openxmlformats.org/officeDocument/2006/relationships/image" Target="../media/image83.emf"/><Relationship Id="rId37" Type="http://schemas.openxmlformats.org/officeDocument/2006/relationships/image" Target="../media/image88.emf"/><Relationship Id="rId40" Type="http://schemas.openxmlformats.org/officeDocument/2006/relationships/image" Target="../media/image91.emf"/><Relationship Id="rId45" Type="http://schemas.openxmlformats.org/officeDocument/2006/relationships/image" Target="../media/image96.emf"/><Relationship Id="rId5" Type="http://schemas.openxmlformats.org/officeDocument/2006/relationships/image" Target="../media/image56.emf"/><Relationship Id="rId15" Type="http://schemas.openxmlformats.org/officeDocument/2006/relationships/image" Target="../media/image66.emf"/><Relationship Id="rId23" Type="http://schemas.openxmlformats.org/officeDocument/2006/relationships/image" Target="../media/image74.emf"/><Relationship Id="rId28" Type="http://schemas.openxmlformats.org/officeDocument/2006/relationships/image" Target="../media/image79.emf"/><Relationship Id="rId36" Type="http://schemas.openxmlformats.org/officeDocument/2006/relationships/image" Target="../media/image87.emf"/><Relationship Id="rId10" Type="http://schemas.openxmlformats.org/officeDocument/2006/relationships/image" Target="../media/image61.emf"/><Relationship Id="rId19" Type="http://schemas.openxmlformats.org/officeDocument/2006/relationships/image" Target="../media/image70.emf"/><Relationship Id="rId31" Type="http://schemas.openxmlformats.org/officeDocument/2006/relationships/image" Target="../media/image82.emf"/><Relationship Id="rId44" Type="http://schemas.openxmlformats.org/officeDocument/2006/relationships/image" Target="../media/image95.emf"/><Relationship Id="rId4" Type="http://schemas.openxmlformats.org/officeDocument/2006/relationships/image" Target="../media/image55.emf"/><Relationship Id="rId9" Type="http://schemas.openxmlformats.org/officeDocument/2006/relationships/image" Target="../media/image60.emf"/><Relationship Id="rId14" Type="http://schemas.openxmlformats.org/officeDocument/2006/relationships/image" Target="../media/image65.emf"/><Relationship Id="rId22" Type="http://schemas.openxmlformats.org/officeDocument/2006/relationships/image" Target="../media/image73.emf"/><Relationship Id="rId27" Type="http://schemas.openxmlformats.org/officeDocument/2006/relationships/image" Target="../media/image78.emf"/><Relationship Id="rId30" Type="http://schemas.openxmlformats.org/officeDocument/2006/relationships/image" Target="../media/image81.emf"/><Relationship Id="rId35" Type="http://schemas.openxmlformats.org/officeDocument/2006/relationships/image" Target="../media/image86.emf"/><Relationship Id="rId43" Type="http://schemas.openxmlformats.org/officeDocument/2006/relationships/image" Target="../media/image94.emf"/><Relationship Id="rId48"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10" Type="http://schemas.microsoft.com/office/2007/relationships/hdphoto" Target="../media/hdphoto1.wdp"/><Relationship Id="rId4" Type="http://schemas.openxmlformats.org/officeDocument/2006/relationships/image" Target="../media/image10.png"/><Relationship Id="rId9"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6.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7.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7.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png"/><Relationship Id="rId11" Type="http://schemas.microsoft.com/office/2007/relationships/hdphoto" Target="../media/hdphoto1.wdp"/><Relationship Id="rId5" Type="http://schemas.openxmlformats.org/officeDocument/2006/relationships/image" Target="../media/image18.png"/><Relationship Id="rId10"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23.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纯音乐--跳伞.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73797" y="-133014"/>
            <a:ext cx="457279" cy="457341"/>
          </a:xfrm>
          <a:prstGeom prst="rect">
            <a:avLst/>
          </a:prstGeom>
        </p:spPr>
      </p:pic>
      <p:sp>
        <p:nvSpPr>
          <p:cNvPr id="4" name="TextBox 3"/>
          <p:cNvSpPr txBox="1"/>
          <p:nvPr/>
        </p:nvSpPr>
        <p:spPr>
          <a:xfrm>
            <a:off x="267494" y="2516076"/>
            <a:ext cx="5295900" cy="646331"/>
          </a:xfrm>
          <a:prstGeom prst="rect">
            <a:avLst/>
          </a:prstGeom>
          <a:noFill/>
        </p:spPr>
        <p:txBody>
          <a:bodyPr wrap="square" rtlCol="0">
            <a:spAutoFit/>
          </a:bodyPr>
          <a:lstStyle/>
          <a:p>
            <a:pPr algn="l"/>
            <a:r>
              <a:rPr lang="zh-CN" altLang="en-US" sz="3600" dirty="0">
                <a:solidFill>
                  <a:srgbClr val="0067B4"/>
                </a:solidFill>
                <a:latin typeface="微软雅黑" panose="020B0503020204020204" pitchFamily="34" charset="-122"/>
                <a:ea typeface="微软雅黑" panose="020B0503020204020204" pitchFamily="34" charset="-122"/>
              </a:rPr>
              <a:t>年终总结工作汇报</a:t>
            </a:r>
            <a:r>
              <a:rPr lang="en-US" altLang="zh-CN" sz="3600" dirty="0">
                <a:solidFill>
                  <a:srgbClr val="0067B4"/>
                </a:solidFill>
                <a:latin typeface="微软雅黑" panose="020B0503020204020204" pitchFamily="34" charset="-122"/>
                <a:ea typeface="微软雅黑" panose="020B0503020204020204" pitchFamily="34" charset="-122"/>
              </a:rPr>
              <a:t>PPT</a:t>
            </a:r>
            <a:endParaRPr lang="zh-CN" altLang="en-US" sz="3600" dirty="0">
              <a:solidFill>
                <a:srgbClr val="0067B4"/>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305594" y="3010007"/>
            <a:ext cx="3810794" cy="523220"/>
          </a:xfrm>
          <a:prstGeom prst="rect">
            <a:avLst/>
          </a:prstGeom>
          <a:noFill/>
        </p:spPr>
        <p:txBody>
          <a:bodyPr wrap="square" rtlCol="0">
            <a:spAutoFit/>
          </a:bodyPr>
          <a:lstStyle/>
          <a:p>
            <a:pPr algn="l"/>
            <a:r>
              <a:rPr lang="en-US" altLang="zh-CN" sz="2800" b="0" dirty="0">
                <a:ln w="12700">
                  <a:noFill/>
                </a:ln>
                <a:solidFill>
                  <a:srgbClr val="0070C0"/>
                </a:solidFill>
                <a:latin typeface="Impact" pitchFamily="34" charset="0"/>
                <a:cs typeface="Times New Roman" pitchFamily="18" charset="0"/>
              </a:rPr>
              <a:t>POWERPOINT</a:t>
            </a:r>
            <a:endParaRPr lang="zh-CN" altLang="en-US" sz="2800" b="0" dirty="0">
              <a:ln w="12700">
                <a:noFill/>
              </a:ln>
              <a:solidFill>
                <a:srgbClr val="0070C0"/>
              </a:solidFill>
              <a:latin typeface="Impact" pitchFamily="34" charset="0"/>
              <a:cs typeface="Times New Roman" pitchFamily="18" charset="0"/>
            </a:endParaRPr>
          </a:p>
        </p:txBody>
      </p:sp>
      <p:sp>
        <p:nvSpPr>
          <p:cNvPr id="3" name="TextBox 2"/>
          <p:cNvSpPr txBox="1"/>
          <p:nvPr/>
        </p:nvSpPr>
        <p:spPr>
          <a:xfrm>
            <a:off x="229394" y="1171027"/>
            <a:ext cx="5410200" cy="1631216"/>
          </a:xfrm>
          <a:prstGeom prst="rect">
            <a:avLst/>
          </a:prstGeom>
          <a:noFill/>
        </p:spPr>
        <p:txBody>
          <a:bodyPr wrap="square" rtlCol="0">
            <a:spAutoFit/>
          </a:bodyPr>
          <a:lstStyle/>
          <a:p>
            <a:pPr algn="l"/>
            <a:r>
              <a:rPr lang="en-US" altLang="zh-CN" sz="10000" dirty="0">
                <a:solidFill>
                  <a:srgbClr val="00B0F0"/>
                </a:solidFill>
                <a:latin typeface="微软雅黑" panose="020B0503020204020204" pitchFamily="34" charset="-122"/>
                <a:ea typeface="微软雅黑" panose="020B0503020204020204" pitchFamily="34" charset="-122"/>
              </a:rPr>
              <a:t>2020</a:t>
            </a:r>
            <a:endParaRPr lang="zh-CN" altLang="en-US" sz="10000" dirty="0">
              <a:solidFill>
                <a:srgbClr val="00B0F0"/>
              </a:solidFill>
              <a:latin typeface="微软雅黑" panose="020B0503020204020204" pitchFamily="34" charset="-122"/>
              <a:ea typeface="微软雅黑" panose="020B0503020204020204" pitchFamily="34" charset="-122"/>
            </a:endParaRPr>
          </a:p>
        </p:txBody>
      </p:sp>
      <p:pic>
        <p:nvPicPr>
          <p:cNvPr id="1026" name="Picture 2" descr="C:\Users\Administrator\Desktop\asdasdas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0352" y="-399256"/>
            <a:ext cx="607264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AA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794" y="2343944"/>
            <a:ext cx="4953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5594" y="4229834"/>
            <a:ext cx="6667500"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汇报人：博龙图旗舰店  日期：</a:t>
            </a:r>
            <a:r>
              <a:rPr lang="en-US" altLang="zh-CN" sz="2000" dirty="0">
                <a:latin typeface="微软雅黑" panose="020B0503020204020204" pitchFamily="34" charset="-122"/>
                <a:ea typeface="微软雅黑" panose="020B0503020204020204" pitchFamily="34" charset="-122"/>
              </a:rPr>
              <a:t>2019.05.20</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658412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2" presetClass="entr" presetSubtype="2" fill="hold" nodeType="after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additive="base">
                                        <p:cTn id="10" dur="500" fill="hold"/>
                                        <p:tgtEl>
                                          <p:spTgt spid="1026"/>
                                        </p:tgtEl>
                                        <p:attrNameLst>
                                          <p:attrName>ppt_x</p:attrName>
                                        </p:attrNameLst>
                                      </p:cBhvr>
                                      <p:tavLst>
                                        <p:tav tm="0">
                                          <p:val>
                                            <p:strVal val="1+#ppt_w/2"/>
                                          </p:val>
                                        </p:tav>
                                        <p:tav tm="100000">
                                          <p:val>
                                            <p:strVal val="#ppt_x"/>
                                          </p:val>
                                        </p:tav>
                                      </p:tavLst>
                                    </p:anim>
                                    <p:anim calcmode="lin" valueType="num">
                                      <p:cBhvr additive="base">
                                        <p:cTn id="11" dur="500" fill="hold"/>
                                        <p:tgtEl>
                                          <p:spTgt spid="102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1" fill="hold" grpId="0" nodeType="afterEffect">
                                  <p:stCondLst>
                                    <p:cond delay="0"/>
                                  </p:stCondLst>
                                  <p:iterate type="lt">
                                    <p:tmPct val="53333"/>
                                  </p:iterate>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23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 calcmode="lin" valueType="num">
                                      <p:cBhvr>
                                        <p:cTn id="2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gtEl>
                                      </p:cBhvr>
                                    </p:animEffect>
                                  </p:childTnLst>
                                </p:cTn>
                              </p:par>
                            </p:childTnLst>
                          </p:cTn>
                        </p:par>
                        <p:par>
                          <p:cTn id="30" fill="hold">
                            <p:stCondLst>
                              <p:cond delay="33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6"/>
                                        </p:tgtEl>
                                        <p:attrNameLst>
                                          <p:attrName>ppt_y</p:attrName>
                                        </p:attrNameLst>
                                      </p:cBhvr>
                                      <p:tavLst>
                                        <p:tav tm="0">
                                          <p:val>
                                            <p:strVal val="#ppt_y"/>
                                          </p:val>
                                        </p:tav>
                                        <p:tav tm="100000">
                                          <p:val>
                                            <p:strVal val="#ppt_y"/>
                                          </p:val>
                                        </p:tav>
                                      </p:tavLst>
                                    </p:anim>
                                    <p:anim calcmode="lin" valueType="num">
                                      <p:cBhvr>
                                        <p:cTn id="3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6"/>
                                        </p:tgtEl>
                                      </p:cBhvr>
                                    </p:animEffect>
                                  </p:childTnLst>
                                </p:cTn>
                              </p:par>
                            </p:childTnLst>
                          </p:cTn>
                        </p:par>
                        <p:par>
                          <p:cTn id="38" fill="hold">
                            <p:stCondLst>
                              <p:cond delay="425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gtEl>
                                        <p:attrNameLst>
                                          <p:attrName>ppt_y</p:attrName>
                                        </p:attrNameLst>
                                      </p:cBhvr>
                                      <p:tavLst>
                                        <p:tav tm="0">
                                          <p:val>
                                            <p:strVal val="#ppt_y"/>
                                          </p:val>
                                        </p:tav>
                                        <p:tav tm="100000">
                                          <p:val>
                                            <p:strVal val="#ppt_y"/>
                                          </p:val>
                                        </p:tav>
                                      </p:tavLst>
                                    </p:anim>
                                    <p:anim calcmode="lin" valueType="num">
                                      <p:cBhvr>
                                        <p:cTn id="4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19"/>
                </p:tgtEl>
              </p:cMediaNode>
            </p:audio>
          </p:childTnLst>
        </p:cTn>
      </p:par>
    </p:tnLst>
    <p:bldLst>
      <p:bldP spid="4" grpId="0"/>
      <p:bldP spid="16" grpId="0"/>
      <p:bldP spid="3"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2770" name="组合 3"/>
          <p:cNvGrpSpPr>
            <a:grpSpLocks/>
          </p:cNvGrpSpPr>
          <p:nvPr/>
        </p:nvGrpSpPr>
        <p:grpSpPr bwMode="auto">
          <a:xfrm>
            <a:off x="471570" y="198500"/>
            <a:ext cx="3453412" cy="543093"/>
            <a:chOff x="0" y="0"/>
            <a:chExt cx="3452079" cy="542182"/>
          </a:xfrm>
        </p:grpSpPr>
        <p:grpSp>
          <p:nvGrpSpPr>
            <p:cNvPr id="32771" name="组合 2"/>
            <p:cNvGrpSpPr>
              <a:grpSpLocks/>
            </p:cNvGrpSpPr>
            <p:nvPr/>
          </p:nvGrpSpPr>
          <p:grpSpPr bwMode="auto">
            <a:xfrm>
              <a:off x="0" y="0"/>
              <a:ext cx="3452079" cy="542182"/>
              <a:chOff x="0" y="0"/>
              <a:chExt cx="3452079" cy="542182"/>
            </a:xfrm>
          </p:grpSpPr>
          <p:sp>
            <p:nvSpPr>
              <p:cNvPr id="3277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77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2774" name="组合 42"/>
              <p:cNvGrpSpPr>
                <a:grpSpLocks/>
              </p:cNvGrpSpPr>
              <p:nvPr/>
            </p:nvGrpSpPr>
            <p:grpSpPr bwMode="auto">
              <a:xfrm>
                <a:off x="0" y="0"/>
                <a:ext cx="571760" cy="542182"/>
                <a:chOff x="0" y="0"/>
                <a:chExt cx="713451" cy="676543"/>
              </a:xfrm>
            </p:grpSpPr>
            <p:grpSp>
              <p:nvGrpSpPr>
                <p:cNvPr id="32775" name="组合 44"/>
                <p:cNvGrpSpPr>
                  <a:grpSpLocks/>
                </p:cNvGrpSpPr>
                <p:nvPr/>
              </p:nvGrpSpPr>
              <p:grpSpPr bwMode="auto">
                <a:xfrm>
                  <a:off x="0" y="0"/>
                  <a:ext cx="576064" cy="676543"/>
                  <a:chOff x="0" y="0"/>
                  <a:chExt cx="576064" cy="676543"/>
                </a:xfrm>
              </p:grpSpPr>
              <p:sp>
                <p:nvSpPr>
                  <p:cNvPr id="3277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77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277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278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781" name="矩形 12"/>
          <p:cNvSpPr>
            <a:spLocks noChangeArrowheads="1"/>
          </p:cNvSpPr>
          <p:nvPr/>
        </p:nvSpPr>
        <p:spPr bwMode="auto">
          <a:xfrm>
            <a:off x="0" y="2455032"/>
            <a:ext cx="9145588" cy="643137"/>
          </a:xfrm>
          <a:prstGeom prst="rect">
            <a:avLst/>
          </a:prstGeom>
          <a:solidFill>
            <a:srgbClr val="80CA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32782" name="Group 148"/>
          <p:cNvGrpSpPr>
            <a:grpSpLocks/>
          </p:cNvGrpSpPr>
          <p:nvPr/>
        </p:nvGrpSpPr>
        <p:grpSpPr bwMode="auto">
          <a:xfrm>
            <a:off x="3924981" y="1921469"/>
            <a:ext cx="1041581" cy="1889708"/>
            <a:chOff x="0" y="0"/>
            <a:chExt cx="1041400" cy="1890192"/>
          </a:xfrm>
        </p:grpSpPr>
        <p:grpSp>
          <p:nvGrpSpPr>
            <p:cNvPr id="32783" name="Group 98"/>
            <p:cNvGrpSpPr>
              <a:grpSpLocks/>
            </p:cNvGrpSpPr>
            <p:nvPr/>
          </p:nvGrpSpPr>
          <p:grpSpPr bwMode="auto">
            <a:xfrm>
              <a:off x="242795" y="1127909"/>
              <a:ext cx="546286" cy="762283"/>
              <a:chOff x="0" y="0"/>
              <a:chExt cx="546286" cy="762283"/>
            </a:xfrm>
          </p:grpSpPr>
          <p:sp>
            <p:nvSpPr>
              <p:cNvPr id="32784" name="Freeform 9"/>
              <p:cNvSpPr>
                <a:spLocks/>
              </p:cNvSpPr>
              <p:nvPr/>
            </p:nvSpPr>
            <p:spPr bwMode="auto">
              <a:xfrm>
                <a:off x="0" y="0"/>
                <a:ext cx="546286" cy="762283"/>
              </a:xfrm>
              <a:custGeom>
                <a:avLst/>
                <a:gdLst>
                  <a:gd name="T0" fmla="*/ 349 w 2087"/>
                  <a:gd name="T1" fmla="*/ 71 h 2910"/>
                  <a:gd name="T2" fmla="*/ 253 w 2087"/>
                  <a:gd name="T3" fmla="*/ 217 h 2910"/>
                  <a:gd name="T4" fmla="*/ 185 w 2087"/>
                  <a:gd name="T5" fmla="*/ 329 h 2910"/>
                  <a:gd name="T6" fmla="*/ 124 w 2087"/>
                  <a:gd name="T7" fmla="*/ 445 h 2910"/>
                  <a:gd name="T8" fmla="*/ 74 w 2087"/>
                  <a:gd name="T9" fmla="*/ 564 h 2910"/>
                  <a:gd name="T10" fmla="*/ 36 w 2087"/>
                  <a:gd name="T11" fmla="*/ 688 h 2910"/>
                  <a:gd name="T12" fmla="*/ 11 w 2087"/>
                  <a:gd name="T13" fmla="*/ 816 h 2910"/>
                  <a:gd name="T14" fmla="*/ 0 w 2087"/>
                  <a:gd name="T15" fmla="*/ 950 h 2910"/>
                  <a:gd name="T16" fmla="*/ 10 w 2087"/>
                  <a:gd name="T17" fmla="*/ 1088 h 2910"/>
                  <a:gd name="T18" fmla="*/ 37 w 2087"/>
                  <a:gd name="T19" fmla="*/ 1234 h 2910"/>
                  <a:gd name="T20" fmla="*/ 255 w 2087"/>
                  <a:gd name="T21" fmla="*/ 1127 h 2910"/>
                  <a:gd name="T22" fmla="*/ 245 w 2087"/>
                  <a:gd name="T23" fmla="*/ 1251 h 2910"/>
                  <a:gd name="T24" fmla="*/ 250 w 2087"/>
                  <a:gd name="T25" fmla="*/ 1383 h 2910"/>
                  <a:gd name="T26" fmla="*/ 271 w 2087"/>
                  <a:gd name="T27" fmla="*/ 1523 h 2910"/>
                  <a:gd name="T28" fmla="*/ 308 w 2087"/>
                  <a:gd name="T29" fmla="*/ 1672 h 2910"/>
                  <a:gd name="T30" fmla="*/ 363 w 2087"/>
                  <a:gd name="T31" fmla="*/ 1829 h 2910"/>
                  <a:gd name="T32" fmla="*/ 436 w 2087"/>
                  <a:gd name="T33" fmla="*/ 1996 h 2910"/>
                  <a:gd name="T34" fmla="*/ 529 w 2087"/>
                  <a:gd name="T35" fmla="*/ 2173 h 2910"/>
                  <a:gd name="T36" fmla="*/ 641 w 2087"/>
                  <a:gd name="T37" fmla="*/ 2359 h 2910"/>
                  <a:gd name="T38" fmla="*/ 774 w 2087"/>
                  <a:gd name="T39" fmla="*/ 2557 h 2910"/>
                  <a:gd name="T40" fmla="*/ 929 w 2087"/>
                  <a:gd name="T41" fmla="*/ 2764 h 2910"/>
                  <a:gd name="T42" fmla="*/ 1103 w 2087"/>
                  <a:gd name="T43" fmla="*/ 2837 h 2910"/>
                  <a:gd name="T44" fmla="*/ 1265 w 2087"/>
                  <a:gd name="T45" fmla="*/ 2624 h 2910"/>
                  <a:gd name="T46" fmla="*/ 1405 w 2087"/>
                  <a:gd name="T47" fmla="*/ 2424 h 2910"/>
                  <a:gd name="T48" fmla="*/ 1524 w 2087"/>
                  <a:gd name="T49" fmla="*/ 2233 h 2910"/>
                  <a:gd name="T50" fmla="*/ 1623 w 2087"/>
                  <a:gd name="T51" fmla="*/ 2054 h 2910"/>
                  <a:gd name="T52" fmla="*/ 1702 w 2087"/>
                  <a:gd name="T53" fmla="*/ 1883 h 2910"/>
                  <a:gd name="T54" fmla="*/ 1763 w 2087"/>
                  <a:gd name="T55" fmla="*/ 1724 h 2910"/>
                  <a:gd name="T56" fmla="*/ 1807 w 2087"/>
                  <a:gd name="T57" fmla="*/ 1572 h 2910"/>
                  <a:gd name="T58" fmla="*/ 1833 w 2087"/>
                  <a:gd name="T59" fmla="*/ 1429 h 2910"/>
                  <a:gd name="T60" fmla="*/ 1842 w 2087"/>
                  <a:gd name="T61" fmla="*/ 1294 h 2910"/>
                  <a:gd name="T62" fmla="*/ 1838 w 2087"/>
                  <a:gd name="T63" fmla="*/ 1168 h 2910"/>
                  <a:gd name="T64" fmla="*/ 2037 w 2087"/>
                  <a:gd name="T65" fmla="*/ 1284 h 2910"/>
                  <a:gd name="T66" fmla="*/ 2072 w 2087"/>
                  <a:gd name="T67" fmla="*/ 1136 h 2910"/>
                  <a:gd name="T68" fmla="*/ 2087 w 2087"/>
                  <a:gd name="T69" fmla="*/ 995 h 2910"/>
                  <a:gd name="T70" fmla="*/ 2083 w 2087"/>
                  <a:gd name="T71" fmla="*/ 860 h 2910"/>
                  <a:gd name="T72" fmla="*/ 2063 w 2087"/>
                  <a:gd name="T73" fmla="*/ 730 h 2910"/>
                  <a:gd name="T74" fmla="*/ 2029 w 2087"/>
                  <a:gd name="T75" fmla="*/ 605 h 2910"/>
                  <a:gd name="T76" fmla="*/ 1981 w 2087"/>
                  <a:gd name="T77" fmla="*/ 485 h 2910"/>
                  <a:gd name="T78" fmla="*/ 1924 w 2087"/>
                  <a:gd name="T79" fmla="*/ 367 h 2910"/>
                  <a:gd name="T80" fmla="*/ 1860 w 2087"/>
                  <a:gd name="T81" fmla="*/ 254 h 2910"/>
                  <a:gd name="T82" fmla="*/ 1788 w 2087"/>
                  <a:gd name="T83" fmla="*/ 144 h 2910"/>
                  <a:gd name="T84" fmla="*/ 1044 w 2087"/>
                  <a:gd name="T85" fmla="*/ 0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5" name="Freeform 10"/>
              <p:cNvSpPr>
                <a:spLocks/>
              </p:cNvSpPr>
              <p:nvPr/>
            </p:nvSpPr>
            <p:spPr bwMode="auto">
              <a:xfrm>
                <a:off x="83883" y="0"/>
                <a:ext cx="378521" cy="523218"/>
              </a:xfrm>
              <a:custGeom>
                <a:avLst/>
                <a:gdLst>
                  <a:gd name="T0" fmla="*/ 278 w 1446"/>
                  <a:gd name="T1" fmla="*/ 0 h 1996"/>
                  <a:gd name="T2" fmla="*/ 208 w 1446"/>
                  <a:gd name="T3" fmla="*/ 103 h 1996"/>
                  <a:gd name="T4" fmla="*/ 175 w 1446"/>
                  <a:gd name="T5" fmla="*/ 159 h 1996"/>
                  <a:gd name="T6" fmla="*/ 143 w 1446"/>
                  <a:gd name="T7" fmla="*/ 217 h 1996"/>
                  <a:gd name="T8" fmla="*/ 112 w 1446"/>
                  <a:gd name="T9" fmla="*/ 277 h 1996"/>
                  <a:gd name="T10" fmla="*/ 86 w 1446"/>
                  <a:gd name="T11" fmla="*/ 339 h 1996"/>
                  <a:gd name="T12" fmla="*/ 62 w 1446"/>
                  <a:gd name="T13" fmla="*/ 403 h 1996"/>
                  <a:gd name="T14" fmla="*/ 41 w 1446"/>
                  <a:gd name="T15" fmla="*/ 469 h 1996"/>
                  <a:gd name="T16" fmla="*/ 24 w 1446"/>
                  <a:gd name="T17" fmla="*/ 536 h 1996"/>
                  <a:gd name="T18" fmla="*/ 12 w 1446"/>
                  <a:gd name="T19" fmla="*/ 604 h 1996"/>
                  <a:gd name="T20" fmla="*/ 3 w 1446"/>
                  <a:gd name="T21" fmla="*/ 674 h 1996"/>
                  <a:gd name="T22" fmla="*/ 0 w 1446"/>
                  <a:gd name="T23" fmla="*/ 742 h 1996"/>
                  <a:gd name="T24" fmla="*/ 3 w 1446"/>
                  <a:gd name="T25" fmla="*/ 812 h 1996"/>
                  <a:gd name="T26" fmla="*/ 11 w 1446"/>
                  <a:gd name="T27" fmla="*/ 882 h 1996"/>
                  <a:gd name="T28" fmla="*/ 25 w 1446"/>
                  <a:gd name="T29" fmla="*/ 954 h 1996"/>
                  <a:gd name="T30" fmla="*/ 46 w 1446"/>
                  <a:gd name="T31" fmla="*/ 1024 h 1996"/>
                  <a:gd name="T32" fmla="*/ 173 w 1446"/>
                  <a:gd name="T33" fmla="*/ 800 h 1996"/>
                  <a:gd name="T34" fmla="*/ 169 w 1446"/>
                  <a:gd name="T35" fmla="*/ 859 h 1996"/>
                  <a:gd name="T36" fmla="*/ 171 w 1446"/>
                  <a:gd name="T37" fmla="*/ 918 h 1996"/>
                  <a:gd name="T38" fmla="*/ 177 w 1446"/>
                  <a:gd name="T39" fmla="*/ 980 h 1996"/>
                  <a:gd name="T40" fmla="*/ 188 w 1446"/>
                  <a:gd name="T41" fmla="*/ 1045 h 1996"/>
                  <a:gd name="T42" fmla="*/ 204 w 1446"/>
                  <a:gd name="T43" fmla="*/ 1112 h 1996"/>
                  <a:gd name="T44" fmla="*/ 225 w 1446"/>
                  <a:gd name="T45" fmla="*/ 1182 h 1996"/>
                  <a:gd name="T46" fmla="*/ 251 w 1446"/>
                  <a:gd name="T47" fmla="*/ 1255 h 1996"/>
                  <a:gd name="T48" fmla="*/ 284 w 1446"/>
                  <a:gd name="T49" fmla="*/ 1330 h 1996"/>
                  <a:gd name="T50" fmla="*/ 322 w 1446"/>
                  <a:gd name="T51" fmla="*/ 1408 h 1996"/>
                  <a:gd name="T52" fmla="*/ 366 w 1446"/>
                  <a:gd name="T53" fmla="*/ 1490 h 1996"/>
                  <a:gd name="T54" fmla="*/ 416 w 1446"/>
                  <a:gd name="T55" fmla="*/ 1574 h 1996"/>
                  <a:gd name="T56" fmla="*/ 473 w 1446"/>
                  <a:gd name="T57" fmla="*/ 1662 h 1996"/>
                  <a:gd name="T58" fmla="*/ 536 w 1446"/>
                  <a:gd name="T59" fmla="*/ 1753 h 1996"/>
                  <a:gd name="T60" fmla="*/ 605 w 1446"/>
                  <a:gd name="T61" fmla="*/ 1848 h 1996"/>
                  <a:gd name="T62" fmla="*/ 682 w 1446"/>
                  <a:gd name="T63" fmla="*/ 1945 h 1996"/>
                  <a:gd name="T64" fmla="*/ 763 w 1446"/>
                  <a:gd name="T65" fmla="*/ 1945 h 1996"/>
                  <a:gd name="T66" fmla="*/ 840 w 1446"/>
                  <a:gd name="T67" fmla="*/ 1848 h 1996"/>
                  <a:gd name="T68" fmla="*/ 910 w 1446"/>
                  <a:gd name="T69" fmla="*/ 1753 h 1996"/>
                  <a:gd name="T70" fmla="*/ 973 w 1446"/>
                  <a:gd name="T71" fmla="*/ 1662 h 1996"/>
                  <a:gd name="T72" fmla="*/ 1030 w 1446"/>
                  <a:gd name="T73" fmla="*/ 1574 h 1996"/>
                  <a:gd name="T74" fmla="*/ 1080 w 1446"/>
                  <a:gd name="T75" fmla="*/ 1490 h 1996"/>
                  <a:gd name="T76" fmla="*/ 1124 w 1446"/>
                  <a:gd name="T77" fmla="*/ 1408 h 1996"/>
                  <a:gd name="T78" fmla="*/ 1162 w 1446"/>
                  <a:gd name="T79" fmla="*/ 1330 h 1996"/>
                  <a:gd name="T80" fmla="*/ 1195 w 1446"/>
                  <a:gd name="T81" fmla="*/ 1255 h 1996"/>
                  <a:gd name="T82" fmla="*/ 1222 w 1446"/>
                  <a:gd name="T83" fmla="*/ 1182 h 1996"/>
                  <a:gd name="T84" fmla="*/ 1243 w 1446"/>
                  <a:gd name="T85" fmla="*/ 1112 h 1996"/>
                  <a:gd name="T86" fmla="*/ 1259 w 1446"/>
                  <a:gd name="T87" fmla="*/ 1045 h 1996"/>
                  <a:gd name="T88" fmla="*/ 1269 w 1446"/>
                  <a:gd name="T89" fmla="*/ 980 h 1996"/>
                  <a:gd name="T90" fmla="*/ 1276 w 1446"/>
                  <a:gd name="T91" fmla="*/ 918 h 1996"/>
                  <a:gd name="T92" fmla="*/ 1277 w 1446"/>
                  <a:gd name="T93" fmla="*/ 859 h 1996"/>
                  <a:gd name="T94" fmla="*/ 1273 w 1446"/>
                  <a:gd name="T95" fmla="*/ 800 h 1996"/>
                  <a:gd name="T96" fmla="*/ 1399 w 1446"/>
                  <a:gd name="T97" fmla="*/ 1024 h 1996"/>
                  <a:gd name="T98" fmla="*/ 1421 w 1446"/>
                  <a:gd name="T99" fmla="*/ 954 h 1996"/>
                  <a:gd name="T100" fmla="*/ 1436 w 1446"/>
                  <a:gd name="T101" fmla="*/ 882 h 1996"/>
                  <a:gd name="T102" fmla="*/ 1444 w 1446"/>
                  <a:gd name="T103" fmla="*/ 812 h 1996"/>
                  <a:gd name="T104" fmla="*/ 1446 w 1446"/>
                  <a:gd name="T105" fmla="*/ 742 h 1996"/>
                  <a:gd name="T106" fmla="*/ 1442 w 1446"/>
                  <a:gd name="T107" fmla="*/ 674 h 1996"/>
                  <a:gd name="T108" fmla="*/ 1434 w 1446"/>
                  <a:gd name="T109" fmla="*/ 604 h 1996"/>
                  <a:gd name="T110" fmla="*/ 1422 w 1446"/>
                  <a:gd name="T111" fmla="*/ 536 h 1996"/>
                  <a:gd name="T112" fmla="*/ 1405 w 1446"/>
                  <a:gd name="T113" fmla="*/ 469 h 1996"/>
                  <a:gd name="T114" fmla="*/ 1384 w 1446"/>
                  <a:gd name="T115" fmla="*/ 403 h 1996"/>
                  <a:gd name="T116" fmla="*/ 1360 w 1446"/>
                  <a:gd name="T117" fmla="*/ 339 h 1996"/>
                  <a:gd name="T118" fmla="*/ 1333 w 1446"/>
                  <a:gd name="T119" fmla="*/ 277 h 1996"/>
                  <a:gd name="T120" fmla="*/ 1304 w 1446"/>
                  <a:gd name="T121" fmla="*/ 217 h 1996"/>
                  <a:gd name="T122" fmla="*/ 1239 w 1446"/>
                  <a:gd name="T123" fmla="*/ 103 h 1996"/>
                  <a:gd name="T124" fmla="*/ 1169 w 1446"/>
                  <a:gd name="T125" fmla="*/ 0 h 1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6" name="Freeform 24"/>
              <p:cNvSpPr>
                <a:spLocks/>
              </p:cNvSpPr>
              <p:nvPr/>
            </p:nvSpPr>
            <p:spPr bwMode="auto">
              <a:xfrm>
                <a:off x="273667" y="0"/>
                <a:ext cx="272619" cy="762283"/>
              </a:xfrm>
              <a:custGeom>
                <a:avLst/>
                <a:gdLst>
                  <a:gd name="T0" fmla="*/ 58 w 1042"/>
                  <a:gd name="T1" fmla="*/ 2837 h 2910"/>
                  <a:gd name="T2" fmla="*/ 169 w 1042"/>
                  <a:gd name="T3" fmla="*/ 2694 h 2910"/>
                  <a:gd name="T4" fmla="*/ 269 w 1042"/>
                  <a:gd name="T5" fmla="*/ 2556 h 2910"/>
                  <a:gd name="T6" fmla="*/ 360 w 1042"/>
                  <a:gd name="T7" fmla="*/ 2424 h 2910"/>
                  <a:gd name="T8" fmla="*/ 442 w 1042"/>
                  <a:gd name="T9" fmla="*/ 2295 h 2910"/>
                  <a:gd name="T10" fmla="*/ 515 w 1042"/>
                  <a:gd name="T11" fmla="*/ 2173 h 2910"/>
                  <a:gd name="T12" fmla="*/ 578 w 1042"/>
                  <a:gd name="T13" fmla="*/ 2054 h 2910"/>
                  <a:gd name="T14" fmla="*/ 634 w 1042"/>
                  <a:gd name="T15" fmla="*/ 1939 h 2910"/>
                  <a:gd name="T16" fmla="*/ 680 w 1042"/>
                  <a:gd name="T17" fmla="*/ 1829 h 2910"/>
                  <a:gd name="T18" fmla="*/ 718 w 1042"/>
                  <a:gd name="T19" fmla="*/ 1724 h 2910"/>
                  <a:gd name="T20" fmla="*/ 749 w 1042"/>
                  <a:gd name="T21" fmla="*/ 1622 h 2910"/>
                  <a:gd name="T22" fmla="*/ 772 w 1042"/>
                  <a:gd name="T23" fmla="*/ 1523 h 2910"/>
                  <a:gd name="T24" fmla="*/ 788 w 1042"/>
                  <a:gd name="T25" fmla="*/ 1429 h 2910"/>
                  <a:gd name="T26" fmla="*/ 796 w 1042"/>
                  <a:gd name="T27" fmla="*/ 1338 h 2910"/>
                  <a:gd name="T28" fmla="*/ 797 w 1042"/>
                  <a:gd name="T29" fmla="*/ 1251 h 2910"/>
                  <a:gd name="T30" fmla="*/ 793 w 1042"/>
                  <a:gd name="T31" fmla="*/ 1168 h 2910"/>
                  <a:gd name="T32" fmla="*/ 974 w 1042"/>
                  <a:gd name="T33" fmla="*/ 1334 h 2910"/>
                  <a:gd name="T34" fmla="*/ 1006 w 1042"/>
                  <a:gd name="T35" fmla="*/ 1234 h 2910"/>
                  <a:gd name="T36" fmla="*/ 1027 w 1042"/>
                  <a:gd name="T37" fmla="*/ 1136 h 2910"/>
                  <a:gd name="T38" fmla="*/ 1039 w 1042"/>
                  <a:gd name="T39" fmla="*/ 1041 h 2910"/>
                  <a:gd name="T40" fmla="*/ 1042 w 1042"/>
                  <a:gd name="T41" fmla="*/ 950 h 2910"/>
                  <a:gd name="T42" fmla="*/ 1038 w 1042"/>
                  <a:gd name="T43" fmla="*/ 860 h 2910"/>
                  <a:gd name="T44" fmla="*/ 1026 w 1042"/>
                  <a:gd name="T45" fmla="*/ 773 h 2910"/>
                  <a:gd name="T46" fmla="*/ 1007 w 1042"/>
                  <a:gd name="T47" fmla="*/ 688 h 2910"/>
                  <a:gd name="T48" fmla="*/ 984 w 1042"/>
                  <a:gd name="T49" fmla="*/ 605 h 2910"/>
                  <a:gd name="T50" fmla="*/ 953 w 1042"/>
                  <a:gd name="T51" fmla="*/ 524 h 2910"/>
                  <a:gd name="T52" fmla="*/ 919 w 1042"/>
                  <a:gd name="T53" fmla="*/ 445 h 2910"/>
                  <a:gd name="T54" fmla="*/ 879 w 1042"/>
                  <a:gd name="T55" fmla="*/ 367 h 2910"/>
                  <a:gd name="T56" fmla="*/ 837 w 1042"/>
                  <a:gd name="T57" fmla="*/ 292 h 2910"/>
                  <a:gd name="T58" fmla="*/ 791 w 1042"/>
                  <a:gd name="T59" fmla="*/ 217 h 2910"/>
                  <a:gd name="T60" fmla="*/ 743 w 1042"/>
                  <a:gd name="T61" fmla="*/ 144 h 2910"/>
                  <a:gd name="T62" fmla="*/ 643 w 1042"/>
                  <a:gd name="T63" fmla="*/ 0 h 2910"/>
                  <a:gd name="T64" fmla="*/ 0 w 1042"/>
                  <a:gd name="T65" fmla="*/ 2910 h 2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7" name="Freeform 25"/>
              <p:cNvSpPr>
                <a:spLocks/>
              </p:cNvSpPr>
              <p:nvPr/>
            </p:nvSpPr>
            <p:spPr bwMode="auto">
              <a:xfrm>
                <a:off x="273667" y="0"/>
                <a:ext cx="188736" cy="522169"/>
              </a:xfrm>
              <a:custGeom>
                <a:avLst/>
                <a:gdLst>
                  <a:gd name="T0" fmla="*/ 41 w 722"/>
                  <a:gd name="T1" fmla="*/ 1944 h 1994"/>
                  <a:gd name="T2" fmla="*/ 117 w 722"/>
                  <a:gd name="T3" fmla="*/ 1846 h 1994"/>
                  <a:gd name="T4" fmla="*/ 186 w 722"/>
                  <a:gd name="T5" fmla="*/ 1753 h 1994"/>
                  <a:gd name="T6" fmla="*/ 249 w 722"/>
                  <a:gd name="T7" fmla="*/ 1662 h 1994"/>
                  <a:gd name="T8" fmla="*/ 306 w 722"/>
                  <a:gd name="T9" fmla="*/ 1574 h 1994"/>
                  <a:gd name="T10" fmla="*/ 356 w 722"/>
                  <a:gd name="T11" fmla="*/ 1490 h 1994"/>
                  <a:gd name="T12" fmla="*/ 400 w 722"/>
                  <a:gd name="T13" fmla="*/ 1408 h 1994"/>
                  <a:gd name="T14" fmla="*/ 438 w 722"/>
                  <a:gd name="T15" fmla="*/ 1330 h 1994"/>
                  <a:gd name="T16" fmla="*/ 471 w 722"/>
                  <a:gd name="T17" fmla="*/ 1255 h 1994"/>
                  <a:gd name="T18" fmla="*/ 498 w 722"/>
                  <a:gd name="T19" fmla="*/ 1182 h 1994"/>
                  <a:gd name="T20" fmla="*/ 519 w 722"/>
                  <a:gd name="T21" fmla="*/ 1112 h 1994"/>
                  <a:gd name="T22" fmla="*/ 535 w 722"/>
                  <a:gd name="T23" fmla="*/ 1045 h 1994"/>
                  <a:gd name="T24" fmla="*/ 545 w 722"/>
                  <a:gd name="T25" fmla="*/ 980 h 1994"/>
                  <a:gd name="T26" fmla="*/ 552 w 722"/>
                  <a:gd name="T27" fmla="*/ 918 h 1994"/>
                  <a:gd name="T28" fmla="*/ 553 w 722"/>
                  <a:gd name="T29" fmla="*/ 859 h 1994"/>
                  <a:gd name="T30" fmla="*/ 549 w 722"/>
                  <a:gd name="T31" fmla="*/ 800 h 1994"/>
                  <a:gd name="T32" fmla="*/ 675 w 722"/>
                  <a:gd name="T33" fmla="*/ 1024 h 1994"/>
                  <a:gd name="T34" fmla="*/ 697 w 722"/>
                  <a:gd name="T35" fmla="*/ 954 h 1994"/>
                  <a:gd name="T36" fmla="*/ 712 w 722"/>
                  <a:gd name="T37" fmla="*/ 882 h 1994"/>
                  <a:gd name="T38" fmla="*/ 720 w 722"/>
                  <a:gd name="T39" fmla="*/ 812 h 1994"/>
                  <a:gd name="T40" fmla="*/ 722 w 722"/>
                  <a:gd name="T41" fmla="*/ 742 h 1994"/>
                  <a:gd name="T42" fmla="*/ 718 w 722"/>
                  <a:gd name="T43" fmla="*/ 674 h 1994"/>
                  <a:gd name="T44" fmla="*/ 710 w 722"/>
                  <a:gd name="T45" fmla="*/ 604 h 1994"/>
                  <a:gd name="T46" fmla="*/ 698 w 722"/>
                  <a:gd name="T47" fmla="*/ 536 h 1994"/>
                  <a:gd name="T48" fmla="*/ 681 w 722"/>
                  <a:gd name="T49" fmla="*/ 469 h 1994"/>
                  <a:gd name="T50" fmla="*/ 660 w 722"/>
                  <a:gd name="T51" fmla="*/ 403 h 1994"/>
                  <a:gd name="T52" fmla="*/ 636 w 722"/>
                  <a:gd name="T53" fmla="*/ 339 h 1994"/>
                  <a:gd name="T54" fmla="*/ 609 w 722"/>
                  <a:gd name="T55" fmla="*/ 277 h 1994"/>
                  <a:gd name="T56" fmla="*/ 580 w 722"/>
                  <a:gd name="T57" fmla="*/ 217 h 1994"/>
                  <a:gd name="T58" fmla="*/ 515 w 722"/>
                  <a:gd name="T59" fmla="*/ 103 h 1994"/>
                  <a:gd name="T60" fmla="*/ 445 w 722"/>
                  <a:gd name="T61" fmla="*/ 0 h 1994"/>
                  <a:gd name="T62" fmla="*/ 0 w 722"/>
                  <a:gd name="T63" fmla="*/ 1994 h 1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788" name="Group 132"/>
            <p:cNvGrpSpPr>
              <a:grpSpLocks/>
            </p:cNvGrpSpPr>
            <p:nvPr/>
          </p:nvGrpSpPr>
          <p:grpSpPr bwMode="auto">
            <a:xfrm>
              <a:off x="0" y="0"/>
              <a:ext cx="1041400" cy="1177749"/>
              <a:chOff x="0" y="0"/>
              <a:chExt cx="1041400" cy="1177749"/>
            </a:xfrm>
          </p:grpSpPr>
          <p:sp>
            <p:nvSpPr>
              <p:cNvPr id="32789" name="Freeform 10"/>
              <p:cNvSpPr>
                <a:spLocks/>
              </p:cNvSpPr>
              <p:nvPr/>
            </p:nvSpPr>
            <p:spPr bwMode="auto">
              <a:xfrm>
                <a:off x="520700" y="0"/>
                <a:ext cx="336652" cy="1067759"/>
              </a:xfrm>
              <a:custGeom>
                <a:avLst/>
                <a:gdLst>
                  <a:gd name="T0" fmla="*/ 282 w 5096"/>
                  <a:gd name="T1" fmla="*/ 238 h 16159"/>
                  <a:gd name="T2" fmla="*/ 831 w 5096"/>
                  <a:gd name="T3" fmla="*/ 758 h 16159"/>
                  <a:gd name="T4" fmla="*/ 1354 w 5096"/>
                  <a:gd name="T5" fmla="*/ 1337 h 16159"/>
                  <a:gd name="T6" fmla="*/ 1850 w 5096"/>
                  <a:gd name="T7" fmla="*/ 1978 h 16159"/>
                  <a:gd name="T8" fmla="*/ 2315 w 5096"/>
                  <a:gd name="T9" fmla="*/ 2677 h 16159"/>
                  <a:gd name="T10" fmla="*/ 2752 w 5096"/>
                  <a:gd name="T11" fmla="*/ 3437 h 16159"/>
                  <a:gd name="T12" fmla="*/ 3157 w 5096"/>
                  <a:gd name="T13" fmla="*/ 4257 h 16159"/>
                  <a:gd name="T14" fmla="*/ 3528 w 5096"/>
                  <a:gd name="T15" fmla="*/ 5137 h 16159"/>
                  <a:gd name="T16" fmla="*/ 3863 w 5096"/>
                  <a:gd name="T17" fmla="*/ 6075 h 16159"/>
                  <a:gd name="T18" fmla="*/ 4162 w 5096"/>
                  <a:gd name="T19" fmla="*/ 7074 h 16159"/>
                  <a:gd name="T20" fmla="*/ 4422 w 5096"/>
                  <a:gd name="T21" fmla="*/ 8132 h 16159"/>
                  <a:gd name="T22" fmla="*/ 4643 w 5096"/>
                  <a:gd name="T23" fmla="*/ 9251 h 16159"/>
                  <a:gd name="T24" fmla="*/ 4821 w 5096"/>
                  <a:gd name="T25" fmla="*/ 10428 h 16159"/>
                  <a:gd name="T26" fmla="*/ 4957 w 5096"/>
                  <a:gd name="T27" fmla="*/ 11665 h 16159"/>
                  <a:gd name="T28" fmla="*/ 5048 w 5096"/>
                  <a:gd name="T29" fmla="*/ 12961 h 16159"/>
                  <a:gd name="T30" fmla="*/ 5092 w 5096"/>
                  <a:gd name="T31" fmla="*/ 14318 h 16159"/>
                  <a:gd name="T32" fmla="*/ 5083 w 5096"/>
                  <a:gd name="T33" fmla="*/ 15116 h 16159"/>
                  <a:gd name="T34" fmla="*/ 4980 w 5096"/>
                  <a:gd name="T35" fmla="*/ 15293 h 16159"/>
                  <a:gd name="T36" fmla="*/ 4788 w 5096"/>
                  <a:gd name="T37" fmla="*/ 15451 h 16159"/>
                  <a:gd name="T38" fmla="*/ 4519 w 5096"/>
                  <a:gd name="T39" fmla="*/ 15588 h 16159"/>
                  <a:gd name="T40" fmla="*/ 4186 w 5096"/>
                  <a:gd name="T41" fmla="*/ 15707 h 16159"/>
                  <a:gd name="T42" fmla="*/ 3802 w 5096"/>
                  <a:gd name="T43" fmla="*/ 15809 h 16159"/>
                  <a:gd name="T44" fmla="*/ 3381 w 5096"/>
                  <a:gd name="T45" fmla="*/ 15895 h 16159"/>
                  <a:gd name="T46" fmla="*/ 2937 w 5096"/>
                  <a:gd name="T47" fmla="*/ 15965 h 16159"/>
                  <a:gd name="T48" fmla="*/ 2480 w 5096"/>
                  <a:gd name="T49" fmla="*/ 16022 h 16159"/>
                  <a:gd name="T50" fmla="*/ 2024 w 5096"/>
                  <a:gd name="T51" fmla="*/ 16068 h 16159"/>
                  <a:gd name="T52" fmla="*/ 1583 w 5096"/>
                  <a:gd name="T53" fmla="*/ 16102 h 16159"/>
                  <a:gd name="T54" fmla="*/ 1169 w 5096"/>
                  <a:gd name="T55" fmla="*/ 16128 h 16159"/>
                  <a:gd name="T56" fmla="*/ 796 w 5096"/>
                  <a:gd name="T57" fmla="*/ 16145 h 16159"/>
                  <a:gd name="T58" fmla="*/ 478 w 5096"/>
                  <a:gd name="T59" fmla="*/ 16155 h 16159"/>
                  <a:gd name="T60" fmla="*/ 224 w 5096"/>
                  <a:gd name="T61" fmla="*/ 16159 h 16159"/>
                  <a:gd name="T62" fmla="*/ 52 w 5096"/>
                  <a:gd name="T63" fmla="*/ 16159 h 16159"/>
                  <a:gd name="T64" fmla="*/ 0 w 5096"/>
                  <a:gd name="T65" fmla="*/ 0 h 16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0" name="Freeform 11"/>
              <p:cNvSpPr>
                <a:spLocks/>
              </p:cNvSpPr>
              <p:nvPr/>
            </p:nvSpPr>
            <p:spPr bwMode="auto">
              <a:xfrm>
                <a:off x="184048" y="0"/>
                <a:ext cx="336652" cy="1067759"/>
              </a:xfrm>
              <a:custGeom>
                <a:avLst/>
                <a:gdLst>
                  <a:gd name="T0" fmla="*/ 4814 w 5098"/>
                  <a:gd name="T1" fmla="*/ 238 h 16159"/>
                  <a:gd name="T2" fmla="*/ 4265 w 5098"/>
                  <a:gd name="T3" fmla="*/ 758 h 16159"/>
                  <a:gd name="T4" fmla="*/ 3742 w 5098"/>
                  <a:gd name="T5" fmla="*/ 1337 h 16159"/>
                  <a:gd name="T6" fmla="*/ 3246 w 5098"/>
                  <a:gd name="T7" fmla="*/ 1978 h 16159"/>
                  <a:gd name="T8" fmla="*/ 2781 w 5098"/>
                  <a:gd name="T9" fmla="*/ 2677 h 16159"/>
                  <a:gd name="T10" fmla="*/ 2344 w 5098"/>
                  <a:gd name="T11" fmla="*/ 3437 h 16159"/>
                  <a:gd name="T12" fmla="*/ 1939 w 5098"/>
                  <a:gd name="T13" fmla="*/ 4257 h 16159"/>
                  <a:gd name="T14" fmla="*/ 1568 w 5098"/>
                  <a:gd name="T15" fmla="*/ 5137 h 16159"/>
                  <a:gd name="T16" fmla="*/ 1233 w 5098"/>
                  <a:gd name="T17" fmla="*/ 6075 h 16159"/>
                  <a:gd name="T18" fmla="*/ 934 w 5098"/>
                  <a:gd name="T19" fmla="*/ 7074 h 16159"/>
                  <a:gd name="T20" fmla="*/ 674 w 5098"/>
                  <a:gd name="T21" fmla="*/ 8132 h 16159"/>
                  <a:gd name="T22" fmla="*/ 453 w 5098"/>
                  <a:gd name="T23" fmla="*/ 9251 h 16159"/>
                  <a:gd name="T24" fmla="*/ 275 w 5098"/>
                  <a:gd name="T25" fmla="*/ 10428 h 16159"/>
                  <a:gd name="T26" fmla="*/ 139 w 5098"/>
                  <a:gd name="T27" fmla="*/ 11665 h 16159"/>
                  <a:gd name="T28" fmla="*/ 48 w 5098"/>
                  <a:gd name="T29" fmla="*/ 12961 h 16159"/>
                  <a:gd name="T30" fmla="*/ 4 w 5098"/>
                  <a:gd name="T31" fmla="*/ 14318 h 16159"/>
                  <a:gd name="T32" fmla="*/ 13 w 5098"/>
                  <a:gd name="T33" fmla="*/ 15116 h 16159"/>
                  <a:gd name="T34" fmla="*/ 116 w 5098"/>
                  <a:gd name="T35" fmla="*/ 15293 h 16159"/>
                  <a:gd name="T36" fmla="*/ 308 w 5098"/>
                  <a:gd name="T37" fmla="*/ 15451 h 16159"/>
                  <a:gd name="T38" fmla="*/ 577 w 5098"/>
                  <a:gd name="T39" fmla="*/ 15588 h 16159"/>
                  <a:gd name="T40" fmla="*/ 910 w 5098"/>
                  <a:gd name="T41" fmla="*/ 15707 h 16159"/>
                  <a:gd name="T42" fmla="*/ 1294 w 5098"/>
                  <a:gd name="T43" fmla="*/ 15809 h 16159"/>
                  <a:gd name="T44" fmla="*/ 1715 w 5098"/>
                  <a:gd name="T45" fmla="*/ 15895 h 16159"/>
                  <a:gd name="T46" fmla="*/ 2159 w 5098"/>
                  <a:gd name="T47" fmla="*/ 15965 h 16159"/>
                  <a:gd name="T48" fmla="*/ 2616 w 5098"/>
                  <a:gd name="T49" fmla="*/ 16022 h 16159"/>
                  <a:gd name="T50" fmla="*/ 3072 w 5098"/>
                  <a:gd name="T51" fmla="*/ 16068 h 16159"/>
                  <a:gd name="T52" fmla="*/ 3513 w 5098"/>
                  <a:gd name="T53" fmla="*/ 16102 h 16159"/>
                  <a:gd name="T54" fmla="*/ 3927 w 5098"/>
                  <a:gd name="T55" fmla="*/ 16128 h 16159"/>
                  <a:gd name="T56" fmla="*/ 4300 w 5098"/>
                  <a:gd name="T57" fmla="*/ 16145 h 16159"/>
                  <a:gd name="T58" fmla="*/ 4618 w 5098"/>
                  <a:gd name="T59" fmla="*/ 16155 h 16159"/>
                  <a:gd name="T60" fmla="*/ 4872 w 5098"/>
                  <a:gd name="T61" fmla="*/ 16159 h 16159"/>
                  <a:gd name="T62" fmla="*/ 5044 w 5098"/>
                  <a:gd name="T63" fmla="*/ 16159 h 16159"/>
                  <a:gd name="T64" fmla="*/ 5098 w 5098"/>
                  <a:gd name="T65" fmla="*/ 0 h 16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1" name="Freeform 5"/>
              <p:cNvSpPr>
                <a:spLocks/>
              </p:cNvSpPr>
              <p:nvPr/>
            </p:nvSpPr>
            <p:spPr bwMode="auto">
              <a:xfrm>
                <a:off x="332027" y="195609"/>
                <a:ext cx="377346" cy="78614"/>
              </a:xfrm>
              <a:custGeom>
                <a:avLst/>
                <a:gdLst>
                  <a:gd name="T0" fmla="*/ 5556 w 5714"/>
                  <a:gd name="T1" fmla="*/ 733 h 1188"/>
                  <a:gd name="T2" fmla="*/ 5313 w 5714"/>
                  <a:gd name="T3" fmla="*/ 816 h 1188"/>
                  <a:gd name="T4" fmla="*/ 5064 w 5714"/>
                  <a:gd name="T5" fmla="*/ 891 h 1188"/>
                  <a:gd name="T6" fmla="*/ 4807 w 5714"/>
                  <a:gd name="T7" fmla="*/ 959 h 1188"/>
                  <a:gd name="T8" fmla="*/ 4545 w 5714"/>
                  <a:gd name="T9" fmla="*/ 1018 h 1188"/>
                  <a:gd name="T10" fmla="*/ 4275 w 5714"/>
                  <a:gd name="T11" fmla="*/ 1068 h 1188"/>
                  <a:gd name="T12" fmla="*/ 4002 w 5714"/>
                  <a:gd name="T13" fmla="*/ 1111 h 1188"/>
                  <a:gd name="T14" fmla="*/ 3722 w 5714"/>
                  <a:gd name="T15" fmla="*/ 1144 h 1188"/>
                  <a:gd name="T16" fmla="*/ 3437 w 5714"/>
                  <a:gd name="T17" fmla="*/ 1168 h 1188"/>
                  <a:gd name="T18" fmla="*/ 3149 w 5714"/>
                  <a:gd name="T19" fmla="*/ 1183 h 1188"/>
                  <a:gd name="T20" fmla="*/ 2858 w 5714"/>
                  <a:gd name="T21" fmla="*/ 1188 h 1188"/>
                  <a:gd name="T22" fmla="*/ 2565 w 5714"/>
                  <a:gd name="T23" fmla="*/ 1183 h 1188"/>
                  <a:gd name="T24" fmla="*/ 2277 w 5714"/>
                  <a:gd name="T25" fmla="*/ 1168 h 1188"/>
                  <a:gd name="T26" fmla="*/ 1992 w 5714"/>
                  <a:gd name="T27" fmla="*/ 1144 h 1188"/>
                  <a:gd name="T28" fmla="*/ 1712 w 5714"/>
                  <a:gd name="T29" fmla="*/ 1111 h 1188"/>
                  <a:gd name="T30" fmla="*/ 1439 w 5714"/>
                  <a:gd name="T31" fmla="*/ 1068 h 1188"/>
                  <a:gd name="T32" fmla="*/ 1169 w 5714"/>
                  <a:gd name="T33" fmla="*/ 1018 h 1188"/>
                  <a:gd name="T34" fmla="*/ 907 w 5714"/>
                  <a:gd name="T35" fmla="*/ 959 h 1188"/>
                  <a:gd name="T36" fmla="*/ 650 w 5714"/>
                  <a:gd name="T37" fmla="*/ 891 h 1188"/>
                  <a:gd name="T38" fmla="*/ 401 w 5714"/>
                  <a:gd name="T39" fmla="*/ 816 h 1188"/>
                  <a:gd name="T40" fmla="*/ 158 w 5714"/>
                  <a:gd name="T41" fmla="*/ 733 h 1188"/>
                  <a:gd name="T42" fmla="*/ 46 w 5714"/>
                  <a:gd name="T43" fmla="*/ 587 h 1188"/>
                  <a:gd name="T44" fmla="*/ 182 w 5714"/>
                  <a:gd name="T45" fmla="*/ 331 h 1188"/>
                  <a:gd name="T46" fmla="*/ 322 w 5714"/>
                  <a:gd name="T47" fmla="*/ 82 h 1188"/>
                  <a:gd name="T48" fmla="*/ 510 w 5714"/>
                  <a:gd name="T49" fmla="*/ 45 h 1188"/>
                  <a:gd name="T50" fmla="*/ 726 w 5714"/>
                  <a:gd name="T51" fmla="*/ 106 h 1188"/>
                  <a:gd name="T52" fmla="*/ 947 w 5714"/>
                  <a:gd name="T53" fmla="*/ 163 h 1188"/>
                  <a:gd name="T54" fmla="*/ 1173 w 5714"/>
                  <a:gd name="T55" fmla="*/ 212 h 1188"/>
                  <a:gd name="T56" fmla="*/ 1402 w 5714"/>
                  <a:gd name="T57" fmla="*/ 257 h 1188"/>
                  <a:gd name="T58" fmla="*/ 1635 w 5714"/>
                  <a:gd name="T59" fmla="*/ 294 h 1188"/>
                  <a:gd name="T60" fmla="*/ 1873 w 5714"/>
                  <a:gd name="T61" fmla="*/ 325 h 1188"/>
                  <a:gd name="T62" fmla="*/ 2115 w 5714"/>
                  <a:gd name="T63" fmla="*/ 350 h 1188"/>
                  <a:gd name="T64" fmla="*/ 2359 w 5714"/>
                  <a:gd name="T65" fmla="*/ 368 h 1188"/>
                  <a:gd name="T66" fmla="*/ 2606 w 5714"/>
                  <a:gd name="T67" fmla="*/ 379 h 1188"/>
                  <a:gd name="T68" fmla="*/ 2858 w 5714"/>
                  <a:gd name="T69" fmla="*/ 382 h 1188"/>
                  <a:gd name="T70" fmla="*/ 3108 w 5714"/>
                  <a:gd name="T71" fmla="*/ 379 h 1188"/>
                  <a:gd name="T72" fmla="*/ 3355 w 5714"/>
                  <a:gd name="T73" fmla="*/ 368 h 1188"/>
                  <a:gd name="T74" fmla="*/ 3599 w 5714"/>
                  <a:gd name="T75" fmla="*/ 350 h 1188"/>
                  <a:gd name="T76" fmla="*/ 3841 w 5714"/>
                  <a:gd name="T77" fmla="*/ 325 h 1188"/>
                  <a:gd name="T78" fmla="*/ 4079 w 5714"/>
                  <a:gd name="T79" fmla="*/ 294 h 1188"/>
                  <a:gd name="T80" fmla="*/ 4312 w 5714"/>
                  <a:gd name="T81" fmla="*/ 257 h 1188"/>
                  <a:gd name="T82" fmla="*/ 4541 w 5714"/>
                  <a:gd name="T83" fmla="*/ 212 h 1188"/>
                  <a:gd name="T84" fmla="*/ 4767 w 5714"/>
                  <a:gd name="T85" fmla="*/ 162 h 1188"/>
                  <a:gd name="T86" fmla="*/ 4988 w 5714"/>
                  <a:gd name="T87" fmla="*/ 106 h 1188"/>
                  <a:gd name="T88" fmla="*/ 5204 w 5714"/>
                  <a:gd name="T89" fmla="*/ 45 h 1188"/>
                  <a:gd name="T90" fmla="*/ 5392 w 5714"/>
                  <a:gd name="T91" fmla="*/ 82 h 1188"/>
                  <a:gd name="T92" fmla="*/ 5532 w 5714"/>
                  <a:gd name="T93" fmla="*/ 331 h 1188"/>
                  <a:gd name="T94" fmla="*/ 5668 w 5714"/>
                  <a:gd name="T95" fmla="*/ 587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2" name="Freeform 6"/>
              <p:cNvSpPr>
                <a:spLocks/>
              </p:cNvSpPr>
              <p:nvPr/>
            </p:nvSpPr>
            <p:spPr bwMode="auto">
              <a:xfrm>
                <a:off x="520700" y="195609"/>
                <a:ext cx="188673" cy="78614"/>
              </a:xfrm>
              <a:custGeom>
                <a:avLst/>
                <a:gdLst>
                  <a:gd name="T0" fmla="*/ 0 w 2856"/>
                  <a:gd name="T1" fmla="*/ 1188 h 1188"/>
                  <a:gd name="T2" fmla="*/ 97 w 2856"/>
                  <a:gd name="T3" fmla="*/ 1187 h 1188"/>
                  <a:gd name="T4" fmla="*/ 291 w 2856"/>
                  <a:gd name="T5" fmla="*/ 1183 h 1188"/>
                  <a:gd name="T6" fmla="*/ 484 w 2856"/>
                  <a:gd name="T7" fmla="*/ 1174 h 1188"/>
                  <a:gd name="T8" fmla="*/ 675 w 2856"/>
                  <a:gd name="T9" fmla="*/ 1161 h 1188"/>
                  <a:gd name="T10" fmla="*/ 864 w 2856"/>
                  <a:gd name="T11" fmla="*/ 1144 h 1188"/>
                  <a:gd name="T12" fmla="*/ 1051 w 2856"/>
                  <a:gd name="T13" fmla="*/ 1123 h 1188"/>
                  <a:gd name="T14" fmla="*/ 1235 w 2856"/>
                  <a:gd name="T15" fmla="*/ 1097 h 1188"/>
                  <a:gd name="T16" fmla="*/ 1417 w 2856"/>
                  <a:gd name="T17" fmla="*/ 1068 h 1188"/>
                  <a:gd name="T18" fmla="*/ 1597 w 2856"/>
                  <a:gd name="T19" fmla="*/ 1036 h 1188"/>
                  <a:gd name="T20" fmla="*/ 1775 w 2856"/>
                  <a:gd name="T21" fmla="*/ 999 h 1188"/>
                  <a:gd name="T22" fmla="*/ 1949 w 2856"/>
                  <a:gd name="T23" fmla="*/ 959 h 1188"/>
                  <a:gd name="T24" fmla="*/ 2121 w 2856"/>
                  <a:gd name="T25" fmla="*/ 914 h 1188"/>
                  <a:gd name="T26" fmla="*/ 2290 w 2856"/>
                  <a:gd name="T27" fmla="*/ 867 h 1188"/>
                  <a:gd name="T28" fmla="*/ 2455 w 2856"/>
                  <a:gd name="T29" fmla="*/ 816 h 1188"/>
                  <a:gd name="T30" fmla="*/ 2618 w 2856"/>
                  <a:gd name="T31" fmla="*/ 761 h 1188"/>
                  <a:gd name="T32" fmla="*/ 2777 w 2856"/>
                  <a:gd name="T33" fmla="*/ 703 h 1188"/>
                  <a:gd name="T34" fmla="*/ 2810 w 2856"/>
                  <a:gd name="T35" fmla="*/ 587 h 1188"/>
                  <a:gd name="T36" fmla="*/ 2720 w 2856"/>
                  <a:gd name="T37" fmla="*/ 416 h 1188"/>
                  <a:gd name="T38" fmla="*/ 2628 w 2856"/>
                  <a:gd name="T39" fmla="*/ 247 h 1188"/>
                  <a:gd name="T40" fmla="*/ 2534 w 2856"/>
                  <a:gd name="T41" fmla="*/ 82 h 1188"/>
                  <a:gd name="T42" fmla="*/ 2416 w 2856"/>
                  <a:gd name="T43" fmla="*/ 22 h 1188"/>
                  <a:gd name="T44" fmla="*/ 2274 w 2856"/>
                  <a:gd name="T45" fmla="*/ 66 h 1188"/>
                  <a:gd name="T46" fmla="*/ 2130 w 2856"/>
                  <a:gd name="T47" fmla="*/ 106 h 1188"/>
                  <a:gd name="T48" fmla="*/ 1983 w 2856"/>
                  <a:gd name="T49" fmla="*/ 144 h 1188"/>
                  <a:gd name="T50" fmla="*/ 1834 w 2856"/>
                  <a:gd name="T51" fmla="*/ 180 h 1188"/>
                  <a:gd name="T52" fmla="*/ 1683 w 2856"/>
                  <a:gd name="T53" fmla="*/ 212 h 1188"/>
                  <a:gd name="T54" fmla="*/ 1531 w 2856"/>
                  <a:gd name="T55" fmla="*/ 243 h 1188"/>
                  <a:gd name="T56" fmla="*/ 1376 w 2856"/>
                  <a:gd name="T57" fmla="*/ 271 h 1188"/>
                  <a:gd name="T58" fmla="*/ 1221 w 2856"/>
                  <a:gd name="T59" fmla="*/ 294 h 1188"/>
                  <a:gd name="T60" fmla="*/ 1062 w 2856"/>
                  <a:gd name="T61" fmla="*/ 316 h 1188"/>
                  <a:gd name="T62" fmla="*/ 902 w 2856"/>
                  <a:gd name="T63" fmla="*/ 334 h 1188"/>
                  <a:gd name="T64" fmla="*/ 741 w 2856"/>
                  <a:gd name="T65" fmla="*/ 350 h 1188"/>
                  <a:gd name="T66" fmla="*/ 579 w 2856"/>
                  <a:gd name="T67" fmla="*/ 363 h 1188"/>
                  <a:gd name="T68" fmla="*/ 415 w 2856"/>
                  <a:gd name="T69" fmla="*/ 372 h 1188"/>
                  <a:gd name="T70" fmla="*/ 250 w 2856"/>
                  <a:gd name="T71" fmla="*/ 379 h 1188"/>
                  <a:gd name="T72" fmla="*/ 83 w 2856"/>
                  <a:gd name="T73" fmla="*/ 382 h 1188"/>
                  <a:gd name="T74" fmla="*/ 0 w 2856"/>
                  <a:gd name="T75" fmla="*/ 382 h 1188"/>
                  <a:gd name="T76" fmla="*/ 0 w 2856"/>
                  <a:gd name="T77" fmla="*/ 1188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3" name="Freeform 7"/>
              <p:cNvSpPr>
                <a:spLocks/>
              </p:cNvSpPr>
              <p:nvPr/>
            </p:nvSpPr>
            <p:spPr bwMode="auto">
              <a:xfrm>
                <a:off x="0" y="710760"/>
                <a:ext cx="199309" cy="446711"/>
              </a:xfrm>
              <a:custGeom>
                <a:avLst/>
                <a:gdLst>
                  <a:gd name="T0" fmla="*/ 3021 w 3021"/>
                  <a:gd name="T1" fmla="*/ 0 h 6762"/>
                  <a:gd name="T2" fmla="*/ 0 w 3021"/>
                  <a:gd name="T3" fmla="*/ 1815 h 6762"/>
                  <a:gd name="T4" fmla="*/ 386 w 3021"/>
                  <a:gd name="T5" fmla="*/ 6345 h 6762"/>
                  <a:gd name="T6" fmla="*/ 1350 w 3021"/>
                  <a:gd name="T7" fmla="*/ 6762 h 6762"/>
                  <a:gd name="T8" fmla="*/ 1387 w 3021"/>
                  <a:gd name="T9" fmla="*/ 6675 h 6762"/>
                  <a:gd name="T10" fmla="*/ 1424 w 3021"/>
                  <a:gd name="T11" fmla="*/ 6589 h 6762"/>
                  <a:gd name="T12" fmla="*/ 1461 w 3021"/>
                  <a:gd name="T13" fmla="*/ 6503 h 6762"/>
                  <a:gd name="T14" fmla="*/ 1499 w 3021"/>
                  <a:gd name="T15" fmla="*/ 6418 h 6762"/>
                  <a:gd name="T16" fmla="*/ 1537 w 3021"/>
                  <a:gd name="T17" fmla="*/ 6333 h 6762"/>
                  <a:gd name="T18" fmla="*/ 1576 w 3021"/>
                  <a:gd name="T19" fmla="*/ 6249 h 6762"/>
                  <a:gd name="T20" fmla="*/ 1615 w 3021"/>
                  <a:gd name="T21" fmla="*/ 6166 h 6762"/>
                  <a:gd name="T22" fmla="*/ 1654 w 3021"/>
                  <a:gd name="T23" fmla="*/ 6083 h 6762"/>
                  <a:gd name="T24" fmla="*/ 1694 w 3021"/>
                  <a:gd name="T25" fmla="*/ 6000 h 6762"/>
                  <a:gd name="T26" fmla="*/ 1735 w 3021"/>
                  <a:gd name="T27" fmla="*/ 5919 h 6762"/>
                  <a:gd name="T28" fmla="*/ 1777 w 3021"/>
                  <a:gd name="T29" fmla="*/ 5838 h 6762"/>
                  <a:gd name="T30" fmla="*/ 1818 w 3021"/>
                  <a:gd name="T31" fmla="*/ 5759 h 6762"/>
                  <a:gd name="T32" fmla="*/ 1861 w 3021"/>
                  <a:gd name="T33" fmla="*/ 5680 h 6762"/>
                  <a:gd name="T34" fmla="*/ 1904 w 3021"/>
                  <a:gd name="T35" fmla="*/ 5601 h 6762"/>
                  <a:gd name="T36" fmla="*/ 1948 w 3021"/>
                  <a:gd name="T37" fmla="*/ 5523 h 6762"/>
                  <a:gd name="T38" fmla="*/ 1992 w 3021"/>
                  <a:gd name="T39" fmla="*/ 5447 h 6762"/>
                  <a:gd name="T40" fmla="*/ 2037 w 3021"/>
                  <a:gd name="T41" fmla="*/ 5371 h 6762"/>
                  <a:gd name="T42" fmla="*/ 2083 w 3021"/>
                  <a:gd name="T43" fmla="*/ 5295 h 6762"/>
                  <a:gd name="T44" fmla="*/ 2129 w 3021"/>
                  <a:gd name="T45" fmla="*/ 5221 h 6762"/>
                  <a:gd name="T46" fmla="*/ 2176 w 3021"/>
                  <a:gd name="T47" fmla="*/ 5148 h 6762"/>
                  <a:gd name="T48" fmla="*/ 2224 w 3021"/>
                  <a:gd name="T49" fmla="*/ 5076 h 6762"/>
                  <a:gd name="T50" fmla="*/ 2272 w 3021"/>
                  <a:gd name="T51" fmla="*/ 5005 h 6762"/>
                  <a:gd name="T52" fmla="*/ 2321 w 3021"/>
                  <a:gd name="T53" fmla="*/ 4934 h 6762"/>
                  <a:gd name="T54" fmla="*/ 2371 w 3021"/>
                  <a:gd name="T55" fmla="*/ 4864 h 6762"/>
                  <a:gd name="T56" fmla="*/ 2421 w 3021"/>
                  <a:gd name="T57" fmla="*/ 4796 h 6762"/>
                  <a:gd name="T58" fmla="*/ 2473 w 3021"/>
                  <a:gd name="T59" fmla="*/ 4729 h 6762"/>
                  <a:gd name="T60" fmla="*/ 2525 w 3021"/>
                  <a:gd name="T61" fmla="*/ 4662 h 6762"/>
                  <a:gd name="T62" fmla="*/ 2579 w 3021"/>
                  <a:gd name="T63" fmla="*/ 4596 h 6762"/>
                  <a:gd name="T64" fmla="*/ 2633 w 3021"/>
                  <a:gd name="T65" fmla="*/ 4532 h 6762"/>
                  <a:gd name="T66" fmla="*/ 2687 w 3021"/>
                  <a:gd name="T67" fmla="*/ 4468 h 6762"/>
                  <a:gd name="T68" fmla="*/ 2742 w 3021"/>
                  <a:gd name="T69" fmla="*/ 4406 h 6762"/>
                  <a:gd name="T70" fmla="*/ 2799 w 3021"/>
                  <a:gd name="T71" fmla="*/ 4345 h 6762"/>
                  <a:gd name="T72" fmla="*/ 2795 w 3021"/>
                  <a:gd name="T73" fmla="*/ 4324 h 6762"/>
                  <a:gd name="T74" fmla="*/ 2791 w 3021"/>
                  <a:gd name="T75" fmla="*/ 4304 h 6762"/>
                  <a:gd name="T76" fmla="*/ 2789 w 3021"/>
                  <a:gd name="T77" fmla="*/ 4283 h 6762"/>
                  <a:gd name="T78" fmla="*/ 2788 w 3021"/>
                  <a:gd name="T79" fmla="*/ 4262 h 6762"/>
                  <a:gd name="T80" fmla="*/ 2788 w 3021"/>
                  <a:gd name="T81" fmla="*/ 3977 h 6762"/>
                  <a:gd name="T82" fmla="*/ 2790 w 3021"/>
                  <a:gd name="T83" fmla="*/ 3695 h 6762"/>
                  <a:gd name="T84" fmla="*/ 2795 w 3021"/>
                  <a:gd name="T85" fmla="*/ 3415 h 6762"/>
                  <a:gd name="T86" fmla="*/ 2800 w 3021"/>
                  <a:gd name="T87" fmla="*/ 3137 h 6762"/>
                  <a:gd name="T88" fmla="*/ 2809 w 3021"/>
                  <a:gd name="T89" fmla="*/ 2863 h 6762"/>
                  <a:gd name="T90" fmla="*/ 2819 w 3021"/>
                  <a:gd name="T91" fmla="*/ 2591 h 6762"/>
                  <a:gd name="T92" fmla="*/ 2830 w 3021"/>
                  <a:gd name="T93" fmla="*/ 2321 h 6762"/>
                  <a:gd name="T94" fmla="*/ 2845 w 3021"/>
                  <a:gd name="T95" fmla="*/ 2054 h 6762"/>
                  <a:gd name="T96" fmla="*/ 2860 w 3021"/>
                  <a:gd name="T97" fmla="*/ 1788 h 6762"/>
                  <a:gd name="T98" fmla="*/ 2877 w 3021"/>
                  <a:gd name="T99" fmla="*/ 1525 h 6762"/>
                  <a:gd name="T100" fmla="*/ 2897 w 3021"/>
                  <a:gd name="T101" fmla="*/ 1265 h 6762"/>
                  <a:gd name="T102" fmla="*/ 2919 w 3021"/>
                  <a:gd name="T103" fmla="*/ 1008 h 6762"/>
                  <a:gd name="T104" fmla="*/ 2942 w 3021"/>
                  <a:gd name="T105" fmla="*/ 752 h 6762"/>
                  <a:gd name="T106" fmla="*/ 2967 w 3021"/>
                  <a:gd name="T107" fmla="*/ 499 h 6762"/>
                  <a:gd name="T108" fmla="*/ 2993 w 3021"/>
                  <a:gd name="T109" fmla="*/ 248 h 6762"/>
                  <a:gd name="T110" fmla="*/ 3021 w 3021"/>
                  <a:gd name="T111" fmla="*/ 0 h 6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4" name="Freeform 8"/>
              <p:cNvSpPr>
                <a:spLocks/>
              </p:cNvSpPr>
              <p:nvPr/>
            </p:nvSpPr>
            <p:spPr bwMode="auto">
              <a:xfrm>
                <a:off x="842091" y="710760"/>
                <a:ext cx="199309" cy="446711"/>
              </a:xfrm>
              <a:custGeom>
                <a:avLst/>
                <a:gdLst>
                  <a:gd name="T0" fmla="*/ 0 w 3021"/>
                  <a:gd name="T1" fmla="*/ 0 h 6762"/>
                  <a:gd name="T2" fmla="*/ 3021 w 3021"/>
                  <a:gd name="T3" fmla="*/ 1815 h 6762"/>
                  <a:gd name="T4" fmla="*/ 2635 w 3021"/>
                  <a:gd name="T5" fmla="*/ 6345 h 6762"/>
                  <a:gd name="T6" fmla="*/ 1671 w 3021"/>
                  <a:gd name="T7" fmla="*/ 6762 h 6762"/>
                  <a:gd name="T8" fmla="*/ 1634 w 3021"/>
                  <a:gd name="T9" fmla="*/ 6675 h 6762"/>
                  <a:gd name="T10" fmla="*/ 1597 w 3021"/>
                  <a:gd name="T11" fmla="*/ 6589 h 6762"/>
                  <a:gd name="T12" fmla="*/ 1560 w 3021"/>
                  <a:gd name="T13" fmla="*/ 6503 h 6762"/>
                  <a:gd name="T14" fmla="*/ 1522 w 3021"/>
                  <a:gd name="T15" fmla="*/ 6418 h 6762"/>
                  <a:gd name="T16" fmla="*/ 1484 w 3021"/>
                  <a:gd name="T17" fmla="*/ 6333 h 6762"/>
                  <a:gd name="T18" fmla="*/ 1445 w 3021"/>
                  <a:gd name="T19" fmla="*/ 6248 h 6762"/>
                  <a:gd name="T20" fmla="*/ 1406 w 3021"/>
                  <a:gd name="T21" fmla="*/ 6166 h 6762"/>
                  <a:gd name="T22" fmla="*/ 1367 w 3021"/>
                  <a:gd name="T23" fmla="*/ 6083 h 6762"/>
                  <a:gd name="T24" fmla="*/ 1327 w 3021"/>
                  <a:gd name="T25" fmla="*/ 6000 h 6762"/>
                  <a:gd name="T26" fmla="*/ 1286 w 3021"/>
                  <a:gd name="T27" fmla="*/ 5919 h 6762"/>
                  <a:gd name="T28" fmla="*/ 1244 w 3021"/>
                  <a:gd name="T29" fmla="*/ 5838 h 6762"/>
                  <a:gd name="T30" fmla="*/ 1203 w 3021"/>
                  <a:gd name="T31" fmla="*/ 5759 h 6762"/>
                  <a:gd name="T32" fmla="*/ 1160 w 3021"/>
                  <a:gd name="T33" fmla="*/ 5680 h 6762"/>
                  <a:gd name="T34" fmla="*/ 1117 w 3021"/>
                  <a:gd name="T35" fmla="*/ 5601 h 6762"/>
                  <a:gd name="T36" fmla="*/ 1073 w 3021"/>
                  <a:gd name="T37" fmla="*/ 5523 h 6762"/>
                  <a:gd name="T38" fmla="*/ 1029 w 3021"/>
                  <a:gd name="T39" fmla="*/ 5447 h 6762"/>
                  <a:gd name="T40" fmla="*/ 984 w 3021"/>
                  <a:gd name="T41" fmla="*/ 5371 h 6762"/>
                  <a:gd name="T42" fmla="*/ 938 w 3021"/>
                  <a:gd name="T43" fmla="*/ 5295 h 6762"/>
                  <a:gd name="T44" fmla="*/ 892 w 3021"/>
                  <a:gd name="T45" fmla="*/ 5221 h 6762"/>
                  <a:gd name="T46" fmla="*/ 845 w 3021"/>
                  <a:gd name="T47" fmla="*/ 5148 h 6762"/>
                  <a:gd name="T48" fmla="*/ 797 w 3021"/>
                  <a:gd name="T49" fmla="*/ 5076 h 6762"/>
                  <a:gd name="T50" fmla="*/ 749 w 3021"/>
                  <a:gd name="T51" fmla="*/ 5005 h 6762"/>
                  <a:gd name="T52" fmla="*/ 700 w 3021"/>
                  <a:gd name="T53" fmla="*/ 4934 h 6762"/>
                  <a:gd name="T54" fmla="*/ 650 w 3021"/>
                  <a:gd name="T55" fmla="*/ 4864 h 6762"/>
                  <a:gd name="T56" fmla="*/ 600 w 3021"/>
                  <a:gd name="T57" fmla="*/ 4796 h 6762"/>
                  <a:gd name="T58" fmla="*/ 548 w 3021"/>
                  <a:gd name="T59" fmla="*/ 4729 h 6762"/>
                  <a:gd name="T60" fmla="*/ 496 w 3021"/>
                  <a:gd name="T61" fmla="*/ 4662 h 6762"/>
                  <a:gd name="T62" fmla="*/ 442 w 3021"/>
                  <a:gd name="T63" fmla="*/ 4596 h 6762"/>
                  <a:gd name="T64" fmla="*/ 388 w 3021"/>
                  <a:gd name="T65" fmla="*/ 4532 h 6762"/>
                  <a:gd name="T66" fmla="*/ 334 w 3021"/>
                  <a:gd name="T67" fmla="*/ 4468 h 6762"/>
                  <a:gd name="T68" fmla="*/ 279 w 3021"/>
                  <a:gd name="T69" fmla="*/ 4406 h 6762"/>
                  <a:gd name="T70" fmla="*/ 222 w 3021"/>
                  <a:gd name="T71" fmla="*/ 4345 h 6762"/>
                  <a:gd name="T72" fmla="*/ 226 w 3021"/>
                  <a:gd name="T73" fmla="*/ 4324 h 6762"/>
                  <a:gd name="T74" fmla="*/ 230 w 3021"/>
                  <a:gd name="T75" fmla="*/ 4304 h 6762"/>
                  <a:gd name="T76" fmla="*/ 232 w 3021"/>
                  <a:gd name="T77" fmla="*/ 4283 h 6762"/>
                  <a:gd name="T78" fmla="*/ 233 w 3021"/>
                  <a:gd name="T79" fmla="*/ 4262 h 6762"/>
                  <a:gd name="T80" fmla="*/ 233 w 3021"/>
                  <a:gd name="T81" fmla="*/ 3977 h 6762"/>
                  <a:gd name="T82" fmla="*/ 231 w 3021"/>
                  <a:gd name="T83" fmla="*/ 3695 h 6762"/>
                  <a:gd name="T84" fmla="*/ 226 w 3021"/>
                  <a:gd name="T85" fmla="*/ 3415 h 6762"/>
                  <a:gd name="T86" fmla="*/ 221 w 3021"/>
                  <a:gd name="T87" fmla="*/ 3137 h 6762"/>
                  <a:gd name="T88" fmla="*/ 212 w 3021"/>
                  <a:gd name="T89" fmla="*/ 2863 h 6762"/>
                  <a:gd name="T90" fmla="*/ 202 w 3021"/>
                  <a:gd name="T91" fmla="*/ 2591 h 6762"/>
                  <a:gd name="T92" fmla="*/ 191 w 3021"/>
                  <a:gd name="T93" fmla="*/ 2321 h 6762"/>
                  <a:gd name="T94" fmla="*/ 176 w 3021"/>
                  <a:gd name="T95" fmla="*/ 2054 h 6762"/>
                  <a:gd name="T96" fmla="*/ 161 w 3021"/>
                  <a:gd name="T97" fmla="*/ 1788 h 6762"/>
                  <a:gd name="T98" fmla="*/ 144 w 3021"/>
                  <a:gd name="T99" fmla="*/ 1525 h 6762"/>
                  <a:gd name="T100" fmla="*/ 124 w 3021"/>
                  <a:gd name="T101" fmla="*/ 1265 h 6762"/>
                  <a:gd name="T102" fmla="*/ 102 w 3021"/>
                  <a:gd name="T103" fmla="*/ 1007 h 6762"/>
                  <a:gd name="T104" fmla="*/ 79 w 3021"/>
                  <a:gd name="T105" fmla="*/ 752 h 6762"/>
                  <a:gd name="T106" fmla="*/ 54 w 3021"/>
                  <a:gd name="T107" fmla="*/ 498 h 6762"/>
                  <a:gd name="T108" fmla="*/ 28 w 3021"/>
                  <a:gd name="T109" fmla="*/ 248 h 6762"/>
                  <a:gd name="T110" fmla="*/ 0 w 3021"/>
                  <a:gd name="T111" fmla="*/ 0 h 6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5" name="Freeform 9"/>
              <p:cNvSpPr>
                <a:spLocks/>
              </p:cNvSpPr>
              <p:nvPr/>
            </p:nvSpPr>
            <p:spPr bwMode="auto">
              <a:xfrm>
                <a:off x="227517" y="1067227"/>
                <a:ext cx="293183" cy="110522"/>
              </a:xfrm>
              <a:custGeom>
                <a:avLst/>
                <a:gdLst>
                  <a:gd name="T0" fmla="*/ 21 w 4441"/>
                  <a:gd name="T1" fmla="*/ 119 h 1674"/>
                  <a:gd name="T2" fmla="*/ 90 w 4441"/>
                  <a:gd name="T3" fmla="*/ 343 h 1674"/>
                  <a:gd name="T4" fmla="*/ 191 w 4441"/>
                  <a:gd name="T5" fmla="*/ 546 h 1674"/>
                  <a:gd name="T6" fmla="*/ 325 w 4441"/>
                  <a:gd name="T7" fmla="*/ 729 h 1674"/>
                  <a:gd name="T8" fmla="*/ 489 w 4441"/>
                  <a:gd name="T9" fmla="*/ 894 h 1674"/>
                  <a:gd name="T10" fmla="*/ 685 w 4441"/>
                  <a:gd name="T11" fmla="*/ 1041 h 1674"/>
                  <a:gd name="T12" fmla="*/ 911 w 4441"/>
                  <a:gd name="T13" fmla="*/ 1171 h 1674"/>
                  <a:gd name="T14" fmla="*/ 1166 w 4441"/>
                  <a:gd name="T15" fmla="*/ 1282 h 1674"/>
                  <a:gd name="T16" fmla="*/ 1451 w 4441"/>
                  <a:gd name="T17" fmla="*/ 1380 h 1674"/>
                  <a:gd name="T18" fmla="*/ 1764 w 4441"/>
                  <a:gd name="T19" fmla="*/ 1461 h 1674"/>
                  <a:gd name="T20" fmla="*/ 2103 w 4441"/>
                  <a:gd name="T21" fmla="*/ 1528 h 1674"/>
                  <a:gd name="T22" fmla="*/ 2471 w 4441"/>
                  <a:gd name="T23" fmla="*/ 1582 h 1674"/>
                  <a:gd name="T24" fmla="*/ 2864 w 4441"/>
                  <a:gd name="T25" fmla="*/ 1622 h 1674"/>
                  <a:gd name="T26" fmla="*/ 3283 w 4441"/>
                  <a:gd name="T27" fmla="*/ 1651 h 1674"/>
                  <a:gd name="T28" fmla="*/ 3728 w 4441"/>
                  <a:gd name="T29" fmla="*/ 1668 h 1674"/>
                  <a:gd name="T30" fmla="*/ 4197 w 4441"/>
                  <a:gd name="T31" fmla="*/ 1674 h 1674"/>
                  <a:gd name="T32" fmla="*/ 4441 w 4441"/>
                  <a:gd name="T33" fmla="*/ 687 h 1674"/>
                  <a:gd name="T34" fmla="*/ 4025 w 4441"/>
                  <a:gd name="T35" fmla="*/ 681 h 1674"/>
                  <a:gd name="T36" fmla="*/ 3625 w 4441"/>
                  <a:gd name="T37" fmla="*/ 673 h 1674"/>
                  <a:gd name="T38" fmla="*/ 3243 w 4441"/>
                  <a:gd name="T39" fmla="*/ 661 h 1674"/>
                  <a:gd name="T40" fmla="*/ 2878 w 4441"/>
                  <a:gd name="T41" fmla="*/ 644 h 1674"/>
                  <a:gd name="T42" fmla="*/ 2529 w 4441"/>
                  <a:gd name="T43" fmla="*/ 624 h 1674"/>
                  <a:gd name="T44" fmla="*/ 2199 w 4441"/>
                  <a:gd name="T45" fmla="*/ 599 h 1674"/>
                  <a:gd name="T46" fmla="*/ 1889 w 4441"/>
                  <a:gd name="T47" fmla="*/ 567 h 1674"/>
                  <a:gd name="T48" fmla="*/ 1596 w 4441"/>
                  <a:gd name="T49" fmla="*/ 532 h 1674"/>
                  <a:gd name="T50" fmla="*/ 1324 w 4441"/>
                  <a:gd name="T51" fmla="*/ 489 h 1674"/>
                  <a:gd name="T52" fmla="*/ 1071 w 4441"/>
                  <a:gd name="T53" fmla="*/ 441 h 1674"/>
                  <a:gd name="T54" fmla="*/ 839 w 4441"/>
                  <a:gd name="T55" fmla="*/ 386 h 1674"/>
                  <a:gd name="T56" fmla="*/ 626 w 4441"/>
                  <a:gd name="T57" fmla="*/ 325 h 1674"/>
                  <a:gd name="T58" fmla="*/ 437 w 4441"/>
                  <a:gd name="T59" fmla="*/ 256 h 1674"/>
                  <a:gd name="T60" fmla="*/ 269 w 4441"/>
                  <a:gd name="T61" fmla="*/ 178 h 1674"/>
                  <a:gd name="T62" fmla="*/ 123 w 4441"/>
                  <a:gd name="T63" fmla="*/ 92 h 1674"/>
                  <a:gd name="T64" fmla="*/ 0 w 4441"/>
                  <a:gd name="T65"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6"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97" name="Freeform 13"/>
              <p:cNvGrpSpPr>
                <a:grpSpLocks/>
              </p:cNvGrpSpPr>
              <p:nvPr/>
            </p:nvGrpSpPr>
            <p:grpSpPr bwMode="auto">
              <a:xfrm>
                <a:off x="392040" y="463422"/>
                <a:ext cx="256032" cy="256032"/>
                <a:chOff x="0" y="0"/>
                <a:chExt cx="256032" cy="256032"/>
              </a:xfrm>
            </p:grpSpPr>
            <p:pic>
              <p:nvPicPr>
                <p:cNvPr id="32798" name="Freeform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799"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32800" name="Freeform 16"/>
              <p:cNvSpPr>
                <a:spLocks/>
              </p:cNvSpPr>
              <p:nvPr/>
            </p:nvSpPr>
            <p:spPr bwMode="auto">
              <a:xfrm>
                <a:off x="209945" y="1024290"/>
                <a:ext cx="310755" cy="90637"/>
              </a:xfrm>
              <a:custGeom>
                <a:avLst/>
                <a:gdLst>
                  <a:gd name="T0" fmla="*/ 7 w 4704"/>
                  <a:gd name="T1" fmla="*/ 27 h 1372"/>
                  <a:gd name="T2" fmla="*/ 2 w 4704"/>
                  <a:gd name="T3" fmla="*/ 77 h 1372"/>
                  <a:gd name="T4" fmla="*/ 0 w 4704"/>
                  <a:gd name="T5" fmla="*/ 127 h 1372"/>
                  <a:gd name="T6" fmla="*/ 1 w 4704"/>
                  <a:gd name="T7" fmla="*/ 176 h 1372"/>
                  <a:gd name="T8" fmla="*/ 5 w 4704"/>
                  <a:gd name="T9" fmla="*/ 225 h 1372"/>
                  <a:gd name="T10" fmla="*/ 12 w 4704"/>
                  <a:gd name="T11" fmla="*/ 272 h 1372"/>
                  <a:gd name="T12" fmla="*/ 23 w 4704"/>
                  <a:gd name="T13" fmla="*/ 318 h 1372"/>
                  <a:gd name="T14" fmla="*/ 36 w 4704"/>
                  <a:gd name="T15" fmla="*/ 364 h 1372"/>
                  <a:gd name="T16" fmla="*/ 52 w 4704"/>
                  <a:gd name="T17" fmla="*/ 409 h 1372"/>
                  <a:gd name="T18" fmla="*/ 72 w 4704"/>
                  <a:gd name="T19" fmla="*/ 451 h 1372"/>
                  <a:gd name="T20" fmla="*/ 93 w 4704"/>
                  <a:gd name="T21" fmla="*/ 494 h 1372"/>
                  <a:gd name="T22" fmla="*/ 119 w 4704"/>
                  <a:gd name="T23" fmla="*/ 535 h 1372"/>
                  <a:gd name="T24" fmla="*/ 147 w 4704"/>
                  <a:gd name="T25" fmla="*/ 576 h 1372"/>
                  <a:gd name="T26" fmla="*/ 177 w 4704"/>
                  <a:gd name="T27" fmla="*/ 615 h 1372"/>
                  <a:gd name="T28" fmla="*/ 211 w 4704"/>
                  <a:gd name="T29" fmla="*/ 655 h 1372"/>
                  <a:gd name="T30" fmla="*/ 247 w 4704"/>
                  <a:gd name="T31" fmla="*/ 691 h 1372"/>
                  <a:gd name="T32" fmla="*/ 265 w 4704"/>
                  <a:gd name="T33" fmla="*/ 697 h 1372"/>
                  <a:gd name="T34" fmla="*/ 321 w 4704"/>
                  <a:gd name="T35" fmla="*/ 732 h 1372"/>
                  <a:gd name="T36" fmla="*/ 456 w 4704"/>
                  <a:gd name="T37" fmla="*/ 821 h 1372"/>
                  <a:gd name="T38" fmla="*/ 612 w 4704"/>
                  <a:gd name="T39" fmla="*/ 903 h 1372"/>
                  <a:gd name="T40" fmla="*/ 792 w 4704"/>
                  <a:gd name="T41" fmla="*/ 975 h 1372"/>
                  <a:gd name="T42" fmla="*/ 993 w 4704"/>
                  <a:gd name="T43" fmla="*/ 1041 h 1372"/>
                  <a:gd name="T44" fmla="*/ 1215 w 4704"/>
                  <a:gd name="T45" fmla="*/ 1099 h 1372"/>
                  <a:gd name="T46" fmla="*/ 1457 w 4704"/>
                  <a:gd name="T47" fmla="*/ 1152 h 1372"/>
                  <a:gd name="T48" fmla="*/ 1721 w 4704"/>
                  <a:gd name="T49" fmla="*/ 1196 h 1372"/>
                  <a:gd name="T50" fmla="*/ 2003 w 4704"/>
                  <a:gd name="T51" fmla="*/ 1236 h 1372"/>
                  <a:gd name="T52" fmla="*/ 2305 w 4704"/>
                  <a:gd name="T53" fmla="*/ 1269 h 1372"/>
                  <a:gd name="T54" fmla="*/ 2626 w 4704"/>
                  <a:gd name="T55" fmla="*/ 1297 h 1372"/>
                  <a:gd name="T56" fmla="*/ 2964 w 4704"/>
                  <a:gd name="T57" fmla="*/ 1319 h 1372"/>
                  <a:gd name="T58" fmla="*/ 3320 w 4704"/>
                  <a:gd name="T59" fmla="*/ 1338 h 1372"/>
                  <a:gd name="T60" fmla="*/ 3695 w 4704"/>
                  <a:gd name="T61" fmla="*/ 1353 h 1372"/>
                  <a:gd name="T62" fmla="*/ 4086 w 4704"/>
                  <a:gd name="T63" fmla="*/ 1363 h 1372"/>
                  <a:gd name="T64" fmla="*/ 4494 w 4704"/>
                  <a:gd name="T65" fmla="*/ 1370 h 1372"/>
                  <a:gd name="T66" fmla="*/ 4704 w 4704"/>
                  <a:gd name="T67" fmla="*/ 652 h 1372"/>
                  <a:gd name="T68" fmla="*/ 4604 w 4704"/>
                  <a:gd name="T69" fmla="*/ 653 h 1372"/>
                  <a:gd name="T70" fmla="*/ 4447 w 4704"/>
                  <a:gd name="T71" fmla="*/ 652 h 1372"/>
                  <a:gd name="T72" fmla="*/ 4237 w 4704"/>
                  <a:gd name="T73" fmla="*/ 649 h 1372"/>
                  <a:gd name="T74" fmla="*/ 3982 w 4704"/>
                  <a:gd name="T75" fmla="*/ 641 h 1372"/>
                  <a:gd name="T76" fmla="*/ 3688 w 4704"/>
                  <a:gd name="T77" fmla="*/ 629 h 1372"/>
                  <a:gd name="T78" fmla="*/ 3364 w 4704"/>
                  <a:gd name="T79" fmla="*/ 612 h 1372"/>
                  <a:gd name="T80" fmla="*/ 3017 w 4704"/>
                  <a:gd name="T81" fmla="*/ 589 h 1372"/>
                  <a:gd name="T82" fmla="*/ 2652 w 4704"/>
                  <a:gd name="T83" fmla="*/ 560 h 1372"/>
                  <a:gd name="T84" fmla="*/ 2279 w 4704"/>
                  <a:gd name="T85" fmla="*/ 523 h 1372"/>
                  <a:gd name="T86" fmla="*/ 1904 w 4704"/>
                  <a:gd name="T87" fmla="*/ 478 h 1372"/>
                  <a:gd name="T88" fmla="*/ 1534 w 4704"/>
                  <a:gd name="T89" fmla="*/ 424 h 1372"/>
                  <a:gd name="T90" fmla="*/ 1177 w 4704"/>
                  <a:gd name="T91" fmla="*/ 361 h 1372"/>
                  <a:gd name="T92" fmla="*/ 838 w 4704"/>
                  <a:gd name="T93" fmla="*/ 288 h 1372"/>
                  <a:gd name="T94" fmla="*/ 526 w 4704"/>
                  <a:gd name="T95" fmla="*/ 203 h 1372"/>
                  <a:gd name="T96" fmla="*/ 248 w 4704"/>
                  <a:gd name="T97" fmla="*/ 108 h 1372"/>
                  <a:gd name="T98" fmla="*/ 10 w 4704"/>
                  <a:gd name="T99" fmla="*/ 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1" name="Freeform 17"/>
              <p:cNvSpPr>
                <a:spLocks/>
              </p:cNvSpPr>
              <p:nvPr/>
            </p:nvSpPr>
            <p:spPr bwMode="auto">
              <a:xfrm>
                <a:off x="520700" y="1067227"/>
                <a:ext cx="293183" cy="110522"/>
              </a:xfrm>
              <a:custGeom>
                <a:avLst/>
                <a:gdLst>
                  <a:gd name="T0" fmla="*/ 4418 w 4439"/>
                  <a:gd name="T1" fmla="*/ 119 h 1674"/>
                  <a:gd name="T2" fmla="*/ 4349 w 4439"/>
                  <a:gd name="T3" fmla="*/ 343 h 1674"/>
                  <a:gd name="T4" fmla="*/ 4248 w 4439"/>
                  <a:gd name="T5" fmla="*/ 546 h 1674"/>
                  <a:gd name="T6" fmla="*/ 4114 w 4439"/>
                  <a:gd name="T7" fmla="*/ 729 h 1674"/>
                  <a:gd name="T8" fmla="*/ 3950 w 4439"/>
                  <a:gd name="T9" fmla="*/ 894 h 1674"/>
                  <a:gd name="T10" fmla="*/ 3754 w 4439"/>
                  <a:gd name="T11" fmla="*/ 1041 h 1674"/>
                  <a:gd name="T12" fmla="*/ 3528 w 4439"/>
                  <a:gd name="T13" fmla="*/ 1171 h 1674"/>
                  <a:gd name="T14" fmla="*/ 3273 w 4439"/>
                  <a:gd name="T15" fmla="*/ 1282 h 1674"/>
                  <a:gd name="T16" fmla="*/ 2988 w 4439"/>
                  <a:gd name="T17" fmla="*/ 1380 h 1674"/>
                  <a:gd name="T18" fmla="*/ 2675 w 4439"/>
                  <a:gd name="T19" fmla="*/ 1461 h 1674"/>
                  <a:gd name="T20" fmla="*/ 2336 w 4439"/>
                  <a:gd name="T21" fmla="*/ 1528 h 1674"/>
                  <a:gd name="T22" fmla="*/ 1968 w 4439"/>
                  <a:gd name="T23" fmla="*/ 1582 h 1674"/>
                  <a:gd name="T24" fmla="*/ 1575 w 4439"/>
                  <a:gd name="T25" fmla="*/ 1622 h 1674"/>
                  <a:gd name="T26" fmla="*/ 1156 w 4439"/>
                  <a:gd name="T27" fmla="*/ 1651 h 1674"/>
                  <a:gd name="T28" fmla="*/ 711 w 4439"/>
                  <a:gd name="T29" fmla="*/ 1668 h 1674"/>
                  <a:gd name="T30" fmla="*/ 242 w 4439"/>
                  <a:gd name="T31" fmla="*/ 1674 h 1674"/>
                  <a:gd name="T32" fmla="*/ 0 w 4439"/>
                  <a:gd name="T33" fmla="*/ 687 h 1674"/>
                  <a:gd name="T34" fmla="*/ 414 w 4439"/>
                  <a:gd name="T35" fmla="*/ 681 h 1674"/>
                  <a:gd name="T36" fmla="*/ 814 w 4439"/>
                  <a:gd name="T37" fmla="*/ 673 h 1674"/>
                  <a:gd name="T38" fmla="*/ 1196 w 4439"/>
                  <a:gd name="T39" fmla="*/ 661 h 1674"/>
                  <a:gd name="T40" fmla="*/ 1561 w 4439"/>
                  <a:gd name="T41" fmla="*/ 644 h 1674"/>
                  <a:gd name="T42" fmla="*/ 1910 w 4439"/>
                  <a:gd name="T43" fmla="*/ 624 h 1674"/>
                  <a:gd name="T44" fmla="*/ 2240 w 4439"/>
                  <a:gd name="T45" fmla="*/ 599 h 1674"/>
                  <a:gd name="T46" fmla="*/ 2550 w 4439"/>
                  <a:gd name="T47" fmla="*/ 567 h 1674"/>
                  <a:gd name="T48" fmla="*/ 2843 w 4439"/>
                  <a:gd name="T49" fmla="*/ 532 h 1674"/>
                  <a:gd name="T50" fmla="*/ 3115 w 4439"/>
                  <a:gd name="T51" fmla="*/ 489 h 1674"/>
                  <a:gd name="T52" fmla="*/ 3368 w 4439"/>
                  <a:gd name="T53" fmla="*/ 441 h 1674"/>
                  <a:gd name="T54" fmla="*/ 3600 w 4439"/>
                  <a:gd name="T55" fmla="*/ 386 h 1674"/>
                  <a:gd name="T56" fmla="*/ 3813 w 4439"/>
                  <a:gd name="T57" fmla="*/ 325 h 1674"/>
                  <a:gd name="T58" fmla="*/ 4002 w 4439"/>
                  <a:gd name="T59" fmla="*/ 256 h 1674"/>
                  <a:gd name="T60" fmla="*/ 4170 w 4439"/>
                  <a:gd name="T61" fmla="*/ 178 h 1674"/>
                  <a:gd name="T62" fmla="*/ 4316 w 4439"/>
                  <a:gd name="T63" fmla="*/ 92 h 1674"/>
                  <a:gd name="T64" fmla="*/ 4439 w 4439"/>
                  <a:gd name="T65"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2" name="Freeform 18"/>
              <p:cNvSpPr>
                <a:spLocks/>
              </p:cNvSpPr>
              <p:nvPr/>
            </p:nvSpPr>
            <p:spPr bwMode="auto">
              <a:xfrm>
                <a:off x="520700" y="1024290"/>
                <a:ext cx="310755" cy="90637"/>
              </a:xfrm>
              <a:custGeom>
                <a:avLst/>
                <a:gdLst>
                  <a:gd name="T0" fmla="*/ 4695 w 4702"/>
                  <a:gd name="T1" fmla="*/ 27 h 1372"/>
                  <a:gd name="T2" fmla="*/ 4701 w 4702"/>
                  <a:gd name="T3" fmla="*/ 77 h 1372"/>
                  <a:gd name="T4" fmla="*/ 4702 w 4702"/>
                  <a:gd name="T5" fmla="*/ 127 h 1372"/>
                  <a:gd name="T6" fmla="*/ 4701 w 4702"/>
                  <a:gd name="T7" fmla="*/ 176 h 1372"/>
                  <a:gd name="T8" fmla="*/ 4697 w 4702"/>
                  <a:gd name="T9" fmla="*/ 225 h 1372"/>
                  <a:gd name="T10" fmla="*/ 4690 w 4702"/>
                  <a:gd name="T11" fmla="*/ 272 h 1372"/>
                  <a:gd name="T12" fmla="*/ 4679 w 4702"/>
                  <a:gd name="T13" fmla="*/ 318 h 1372"/>
                  <a:gd name="T14" fmla="*/ 4666 w 4702"/>
                  <a:gd name="T15" fmla="*/ 364 h 1372"/>
                  <a:gd name="T16" fmla="*/ 4650 w 4702"/>
                  <a:gd name="T17" fmla="*/ 409 h 1372"/>
                  <a:gd name="T18" fmla="*/ 4630 w 4702"/>
                  <a:gd name="T19" fmla="*/ 451 h 1372"/>
                  <a:gd name="T20" fmla="*/ 4609 w 4702"/>
                  <a:gd name="T21" fmla="*/ 494 h 1372"/>
                  <a:gd name="T22" fmla="*/ 4583 w 4702"/>
                  <a:gd name="T23" fmla="*/ 535 h 1372"/>
                  <a:gd name="T24" fmla="*/ 4555 w 4702"/>
                  <a:gd name="T25" fmla="*/ 576 h 1372"/>
                  <a:gd name="T26" fmla="*/ 4525 w 4702"/>
                  <a:gd name="T27" fmla="*/ 615 h 1372"/>
                  <a:gd name="T28" fmla="*/ 4491 w 4702"/>
                  <a:gd name="T29" fmla="*/ 655 h 1372"/>
                  <a:gd name="T30" fmla="*/ 4455 w 4702"/>
                  <a:gd name="T31" fmla="*/ 691 h 1372"/>
                  <a:gd name="T32" fmla="*/ 4437 w 4702"/>
                  <a:gd name="T33" fmla="*/ 697 h 1372"/>
                  <a:gd name="T34" fmla="*/ 4381 w 4702"/>
                  <a:gd name="T35" fmla="*/ 732 h 1372"/>
                  <a:gd name="T36" fmla="*/ 4246 w 4702"/>
                  <a:gd name="T37" fmla="*/ 821 h 1372"/>
                  <a:gd name="T38" fmla="*/ 4090 w 4702"/>
                  <a:gd name="T39" fmla="*/ 903 h 1372"/>
                  <a:gd name="T40" fmla="*/ 3910 w 4702"/>
                  <a:gd name="T41" fmla="*/ 975 h 1372"/>
                  <a:gd name="T42" fmla="*/ 3709 w 4702"/>
                  <a:gd name="T43" fmla="*/ 1041 h 1372"/>
                  <a:gd name="T44" fmla="*/ 3487 w 4702"/>
                  <a:gd name="T45" fmla="*/ 1099 h 1372"/>
                  <a:gd name="T46" fmla="*/ 3245 w 4702"/>
                  <a:gd name="T47" fmla="*/ 1152 h 1372"/>
                  <a:gd name="T48" fmla="*/ 2981 w 4702"/>
                  <a:gd name="T49" fmla="*/ 1196 h 1372"/>
                  <a:gd name="T50" fmla="*/ 2699 w 4702"/>
                  <a:gd name="T51" fmla="*/ 1236 h 1372"/>
                  <a:gd name="T52" fmla="*/ 2397 w 4702"/>
                  <a:gd name="T53" fmla="*/ 1269 h 1372"/>
                  <a:gd name="T54" fmla="*/ 2076 w 4702"/>
                  <a:gd name="T55" fmla="*/ 1297 h 1372"/>
                  <a:gd name="T56" fmla="*/ 1738 w 4702"/>
                  <a:gd name="T57" fmla="*/ 1319 h 1372"/>
                  <a:gd name="T58" fmla="*/ 1382 w 4702"/>
                  <a:gd name="T59" fmla="*/ 1338 h 1372"/>
                  <a:gd name="T60" fmla="*/ 1007 w 4702"/>
                  <a:gd name="T61" fmla="*/ 1353 h 1372"/>
                  <a:gd name="T62" fmla="*/ 616 w 4702"/>
                  <a:gd name="T63" fmla="*/ 1363 h 1372"/>
                  <a:gd name="T64" fmla="*/ 208 w 4702"/>
                  <a:gd name="T65" fmla="*/ 1370 h 1372"/>
                  <a:gd name="T66" fmla="*/ 0 w 4702"/>
                  <a:gd name="T67" fmla="*/ 652 h 1372"/>
                  <a:gd name="T68" fmla="*/ 98 w 4702"/>
                  <a:gd name="T69" fmla="*/ 653 h 1372"/>
                  <a:gd name="T70" fmla="*/ 255 w 4702"/>
                  <a:gd name="T71" fmla="*/ 652 h 1372"/>
                  <a:gd name="T72" fmla="*/ 465 w 4702"/>
                  <a:gd name="T73" fmla="*/ 649 h 1372"/>
                  <a:gd name="T74" fmla="*/ 721 w 4702"/>
                  <a:gd name="T75" fmla="*/ 641 h 1372"/>
                  <a:gd name="T76" fmla="*/ 1014 w 4702"/>
                  <a:gd name="T77" fmla="*/ 629 h 1372"/>
                  <a:gd name="T78" fmla="*/ 1338 w 4702"/>
                  <a:gd name="T79" fmla="*/ 612 h 1372"/>
                  <a:gd name="T80" fmla="*/ 1685 w 4702"/>
                  <a:gd name="T81" fmla="*/ 589 h 1372"/>
                  <a:gd name="T82" fmla="*/ 2050 w 4702"/>
                  <a:gd name="T83" fmla="*/ 560 h 1372"/>
                  <a:gd name="T84" fmla="*/ 2423 w 4702"/>
                  <a:gd name="T85" fmla="*/ 523 h 1372"/>
                  <a:gd name="T86" fmla="*/ 2798 w 4702"/>
                  <a:gd name="T87" fmla="*/ 478 h 1372"/>
                  <a:gd name="T88" fmla="*/ 3168 w 4702"/>
                  <a:gd name="T89" fmla="*/ 424 h 1372"/>
                  <a:gd name="T90" fmla="*/ 3525 w 4702"/>
                  <a:gd name="T91" fmla="*/ 361 h 1372"/>
                  <a:gd name="T92" fmla="*/ 3864 w 4702"/>
                  <a:gd name="T93" fmla="*/ 288 h 1372"/>
                  <a:gd name="T94" fmla="*/ 4176 w 4702"/>
                  <a:gd name="T95" fmla="*/ 203 h 1372"/>
                  <a:gd name="T96" fmla="*/ 4454 w 4702"/>
                  <a:gd name="T97" fmla="*/ 108 h 1372"/>
                  <a:gd name="T98" fmla="*/ 4692 w 4702"/>
                  <a:gd name="T99" fmla="*/ 0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3" name="Freeform 14"/>
              <p:cNvSpPr>
                <a:spLocks/>
              </p:cNvSpPr>
              <p:nvPr/>
            </p:nvSpPr>
            <p:spPr bwMode="auto">
              <a:xfrm>
                <a:off x="364860" y="435612"/>
                <a:ext cx="155840" cy="311218"/>
              </a:xfrm>
              <a:custGeom>
                <a:avLst/>
                <a:gdLst>
                  <a:gd name="T0" fmla="*/ 2357 w 2357"/>
                  <a:gd name="T1" fmla="*/ 433 h 4712"/>
                  <a:gd name="T2" fmla="*/ 2357 w 2357"/>
                  <a:gd name="T3" fmla="*/ 0 h 4712"/>
                  <a:gd name="T4" fmla="*/ 1998 w 2357"/>
                  <a:gd name="T5" fmla="*/ 28 h 4712"/>
                  <a:gd name="T6" fmla="*/ 1657 w 2357"/>
                  <a:gd name="T7" fmla="*/ 106 h 4712"/>
                  <a:gd name="T8" fmla="*/ 1337 w 2357"/>
                  <a:gd name="T9" fmla="*/ 234 h 4712"/>
                  <a:gd name="T10" fmla="*/ 1041 w 2357"/>
                  <a:gd name="T11" fmla="*/ 404 h 4712"/>
                  <a:gd name="T12" fmla="*/ 774 w 2357"/>
                  <a:gd name="T13" fmla="*/ 614 h 4712"/>
                  <a:gd name="T14" fmla="*/ 540 w 2357"/>
                  <a:gd name="T15" fmla="*/ 859 h 4712"/>
                  <a:gd name="T16" fmla="*/ 342 w 2357"/>
                  <a:gd name="T17" fmla="*/ 1137 h 4712"/>
                  <a:gd name="T18" fmla="*/ 186 w 2357"/>
                  <a:gd name="T19" fmla="*/ 1441 h 4712"/>
                  <a:gd name="T20" fmla="*/ 75 w 2357"/>
                  <a:gd name="T21" fmla="*/ 1769 h 4712"/>
                  <a:gd name="T22" fmla="*/ 13 w 2357"/>
                  <a:gd name="T23" fmla="*/ 2117 h 4712"/>
                  <a:gd name="T24" fmla="*/ 4 w 2357"/>
                  <a:gd name="T25" fmla="*/ 2477 h 4712"/>
                  <a:gd name="T26" fmla="*/ 48 w 2357"/>
                  <a:gd name="T27" fmla="*/ 2831 h 4712"/>
                  <a:gd name="T28" fmla="*/ 143 w 2357"/>
                  <a:gd name="T29" fmla="*/ 3166 h 4712"/>
                  <a:gd name="T30" fmla="*/ 285 w 2357"/>
                  <a:gd name="T31" fmla="*/ 3477 h 4712"/>
                  <a:gd name="T32" fmla="*/ 470 w 2357"/>
                  <a:gd name="T33" fmla="*/ 3765 h 4712"/>
                  <a:gd name="T34" fmla="*/ 692 w 2357"/>
                  <a:gd name="T35" fmla="*/ 4022 h 4712"/>
                  <a:gd name="T36" fmla="*/ 948 w 2357"/>
                  <a:gd name="T37" fmla="*/ 4244 h 4712"/>
                  <a:gd name="T38" fmla="*/ 1235 w 2357"/>
                  <a:gd name="T39" fmla="*/ 4427 h 4712"/>
                  <a:gd name="T40" fmla="*/ 1548 w 2357"/>
                  <a:gd name="T41" fmla="*/ 4569 h 4712"/>
                  <a:gd name="T42" fmla="*/ 1883 w 2357"/>
                  <a:gd name="T43" fmla="*/ 4664 h 4712"/>
                  <a:gd name="T44" fmla="*/ 2235 w 2357"/>
                  <a:gd name="T45" fmla="*/ 4710 h 4712"/>
                  <a:gd name="T46" fmla="*/ 2357 w 2357"/>
                  <a:gd name="T47" fmla="*/ 4712 h 4712"/>
                  <a:gd name="T48" fmla="*/ 2357 w 2357"/>
                  <a:gd name="T49" fmla="*/ 4281 h 4712"/>
                  <a:gd name="T50" fmla="*/ 2064 w 2357"/>
                  <a:gd name="T51" fmla="*/ 4259 h 4712"/>
                  <a:gd name="T52" fmla="*/ 1785 w 2357"/>
                  <a:gd name="T53" fmla="*/ 4194 h 4712"/>
                  <a:gd name="T54" fmla="*/ 1523 w 2357"/>
                  <a:gd name="T55" fmla="*/ 4091 h 4712"/>
                  <a:gd name="T56" fmla="*/ 1282 w 2357"/>
                  <a:gd name="T57" fmla="*/ 3951 h 4712"/>
                  <a:gd name="T58" fmla="*/ 1064 w 2357"/>
                  <a:gd name="T59" fmla="*/ 3780 h 4712"/>
                  <a:gd name="T60" fmla="*/ 872 w 2357"/>
                  <a:gd name="T61" fmla="*/ 3579 h 4712"/>
                  <a:gd name="T62" fmla="*/ 711 w 2357"/>
                  <a:gd name="T63" fmla="*/ 3353 h 4712"/>
                  <a:gd name="T64" fmla="*/ 584 w 2357"/>
                  <a:gd name="T65" fmla="*/ 3104 h 4712"/>
                  <a:gd name="T66" fmla="*/ 493 w 2357"/>
                  <a:gd name="T67" fmla="*/ 2836 h 4712"/>
                  <a:gd name="T68" fmla="*/ 442 w 2357"/>
                  <a:gd name="T69" fmla="*/ 2552 h 4712"/>
                  <a:gd name="T70" fmla="*/ 435 w 2357"/>
                  <a:gd name="T71" fmla="*/ 2257 h 4712"/>
                  <a:gd name="T72" fmla="*/ 471 w 2357"/>
                  <a:gd name="T73" fmla="*/ 1969 h 4712"/>
                  <a:gd name="T74" fmla="*/ 549 w 2357"/>
                  <a:gd name="T75" fmla="*/ 1696 h 4712"/>
                  <a:gd name="T76" fmla="*/ 665 w 2357"/>
                  <a:gd name="T77" fmla="*/ 1441 h 4712"/>
                  <a:gd name="T78" fmla="*/ 815 w 2357"/>
                  <a:gd name="T79" fmla="*/ 1206 h 4712"/>
                  <a:gd name="T80" fmla="*/ 997 w 2357"/>
                  <a:gd name="T81" fmla="*/ 997 h 4712"/>
                  <a:gd name="T82" fmla="*/ 1206 w 2357"/>
                  <a:gd name="T83" fmla="*/ 815 h 4712"/>
                  <a:gd name="T84" fmla="*/ 1440 w 2357"/>
                  <a:gd name="T85" fmla="*/ 665 h 4712"/>
                  <a:gd name="T86" fmla="*/ 1695 w 2357"/>
                  <a:gd name="T87" fmla="*/ 549 h 4712"/>
                  <a:gd name="T88" fmla="*/ 1969 w 2357"/>
                  <a:gd name="T89" fmla="*/ 472 h 4712"/>
                  <a:gd name="T90" fmla="*/ 2257 w 2357"/>
                  <a:gd name="T91" fmla="*/ 435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804" name="Freeform 15"/>
              <p:cNvSpPr>
                <a:spLocks/>
              </p:cNvSpPr>
              <p:nvPr/>
            </p:nvSpPr>
            <p:spPr bwMode="auto">
              <a:xfrm>
                <a:off x="520700" y="435612"/>
                <a:ext cx="155840" cy="311218"/>
              </a:xfrm>
              <a:custGeom>
                <a:avLst/>
                <a:gdLst>
                  <a:gd name="T0" fmla="*/ 0 w 2355"/>
                  <a:gd name="T1" fmla="*/ 433 h 4712"/>
                  <a:gd name="T2" fmla="*/ 0 w 2355"/>
                  <a:gd name="T3" fmla="*/ 0 h 4712"/>
                  <a:gd name="T4" fmla="*/ 357 w 2355"/>
                  <a:gd name="T5" fmla="*/ 28 h 4712"/>
                  <a:gd name="T6" fmla="*/ 698 w 2355"/>
                  <a:gd name="T7" fmla="*/ 106 h 4712"/>
                  <a:gd name="T8" fmla="*/ 1018 w 2355"/>
                  <a:gd name="T9" fmla="*/ 234 h 4712"/>
                  <a:gd name="T10" fmla="*/ 1314 w 2355"/>
                  <a:gd name="T11" fmla="*/ 404 h 4712"/>
                  <a:gd name="T12" fmla="*/ 1581 w 2355"/>
                  <a:gd name="T13" fmla="*/ 614 h 4712"/>
                  <a:gd name="T14" fmla="*/ 1816 w 2355"/>
                  <a:gd name="T15" fmla="*/ 859 h 4712"/>
                  <a:gd name="T16" fmla="*/ 2013 w 2355"/>
                  <a:gd name="T17" fmla="*/ 1137 h 4712"/>
                  <a:gd name="T18" fmla="*/ 2169 w 2355"/>
                  <a:gd name="T19" fmla="*/ 1441 h 4712"/>
                  <a:gd name="T20" fmla="*/ 2281 w 2355"/>
                  <a:gd name="T21" fmla="*/ 1769 h 4712"/>
                  <a:gd name="T22" fmla="*/ 2342 w 2355"/>
                  <a:gd name="T23" fmla="*/ 2117 h 4712"/>
                  <a:gd name="T24" fmla="*/ 2351 w 2355"/>
                  <a:gd name="T25" fmla="*/ 2477 h 4712"/>
                  <a:gd name="T26" fmla="*/ 2307 w 2355"/>
                  <a:gd name="T27" fmla="*/ 2831 h 4712"/>
                  <a:gd name="T28" fmla="*/ 2212 w 2355"/>
                  <a:gd name="T29" fmla="*/ 3166 h 4712"/>
                  <a:gd name="T30" fmla="*/ 2070 w 2355"/>
                  <a:gd name="T31" fmla="*/ 3477 h 4712"/>
                  <a:gd name="T32" fmla="*/ 1885 w 2355"/>
                  <a:gd name="T33" fmla="*/ 3765 h 4712"/>
                  <a:gd name="T34" fmla="*/ 1663 w 2355"/>
                  <a:gd name="T35" fmla="*/ 4022 h 4712"/>
                  <a:gd name="T36" fmla="*/ 1407 w 2355"/>
                  <a:gd name="T37" fmla="*/ 4244 h 4712"/>
                  <a:gd name="T38" fmla="*/ 1120 w 2355"/>
                  <a:gd name="T39" fmla="*/ 4427 h 4712"/>
                  <a:gd name="T40" fmla="*/ 807 w 2355"/>
                  <a:gd name="T41" fmla="*/ 4569 h 4712"/>
                  <a:gd name="T42" fmla="*/ 473 w 2355"/>
                  <a:gd name="T43" fmla="*/ 4664 h 4712"/>
                  <a:gd name="T44" fmla="*/ 120 w 2355"/>
                  <a:gd name="T45" fmla="*/ 4710 h 4712"/>
                  <a:gd name="T46" fmla="*/ 0 w 2355"/>
                  <a:gd name="T47" fmla="*/ 4712 h 4712"/>
                  <a:gd name="T48" fmla="*/ 0 w 2355"/>
                  <a:gd name="T49" fmla="*/ 4281 h 4712"/>
                  <a:gd name="T50" fmla="*/ 291 w 2355"/>
                  <a:gd name="T51" fmla="*/ 4259 h 4712"/>
                  <a:gd name="T52" fmla="*/ 570 w 2355"/>
                  <a:gd name="T53" fmla="*/ 4194 h 4712"/>
                  <a:gd name="T54" fmla="*/ 832 w 2355"/>
                  <a:gd name="T55" fmla="*/ 4091 h 4712"/>
                  <a:gd name="T56" fmla="*/ 1073 w 2355"/>
                  <a:gd name="T57" fmla="*/ 3951 h 4712"/>
                  <a:gd name="T58" fmla="*/ 1292 w 2355"/>
                  <a:gd name="T59" fmla="*/ 3780 h 4712"/>
                  <a:gd name="T60" fmla="*/ 1483 w 2355"/>
                  <a:gd name="T61" fmla="*/ 3579 h 4712"/>
                  <a:gd name="T62" fmla="*/ 1644 w 2355"/>
                  <a:gd name="T63" fmla="*/ 3353 h 4712"/>
                  <a:gd name="T64" fmla="*/ 1771 w 2355"/>
                  <a:gd name="T65" fmla="*/ 3104 h 4712"/>
                  <a:gd name="T66" fmla="*/ 1862 w 2355"/>
                  <a:gd name="T67" fmla="*/ 2836 h 4712"/>
                  <a:gd name="T68" fmla="*/ 1913 w 2355"/>
                  <a:gd name="T69" fmla="*/ 2552 h 4712"/>
                  <a:gd name="T70" fmla="*/ 1921 w 2355"/>
                  <a:gd name="T71" fmla="*/ 2257 h 4712"/>
                  <a:gd name="T72" fmla="*/ 1884 w 2355"/>
                  <a:gd name="T73" fmla="*/ 1969 h 4712"/>
                  <a:gd name="T74" fmla="*/ 1806 w 2355"/>
                  <a:gd name="T75" fmla="*/ 1696 h 4712"/>
                  <a:gd name="T76" fmla="*/ 1690 w 2355"/>
                  <a:gd name="T77" fmla="*/ 1441 h 4712"/>
                  <a:gd name="T78" fmla="*/ 1540 w 2355"/>
                  <a:gd name="T79" fmla="*/ 1206 h 4712"/>
                  <a:gd name="T80" fmla="*/ 1358 w 2355"/>
                  <a:gd name="T81" fmla="*/ 997 h 4712"/>
                  <a:gd name="T82" fmla="*/ 1149 w 2355"/>
                  <a:gd name="T83" fmla="*/ 815 h 4712"/>
                  <a:gd name="T84" fmla="*/ 915 w 2355"/>
                  <a:gd name="T85" fmla="*/ 665 h 4712"/>
                  <a:gd name="T86" fmla="*/ 660 w 2355"/>
                  <a:gd name="T87" fmla="*/ 549 h 4712"/>
                  <a:gd name="T88" fmla="*/ 386 w 2355"/>
                  <a:gd name="T89" fmla="*/ 472 h 4712"/>
                  <a:gd name="T90" fmla="*/ 98 w 2355"/>
                  <a:gd name="T91" fmla="*/ 435 h 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805" name="TextBox 35"/>
          <p:cNvSpPr txBox="1">
            <a:spLocks noChangeArrowheads="1"/>
          </p:cNvSpPr>
          <p:nvPr/>
        </p:nvSpPr>
        <p:spPr bwMode="auto">
          <a:xfrm>
            <a:off x="395357" y="2577308"/>
            <a:ext cx="3169200"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latin typeface="微软雅黑" pitchFamily="34" charset="-122"/>
                <a:ea typeface="微软雅黑" pitchFamily="34" charset="-122"/>
              </a:rPr>
              <a:t>在这里填写工作简介标题</a:t>
            </a:r>
          </a:p>
        </p:txBody>
      </p:sp>
      <p:sp>
        <p:nvSpPr>
          <p:cNvPr id="32806" name="TextBox 36"/>
          <p:cNvSpPr txBox="1">
            <a:spLocks noChangeArrowheads="1"/>
          </p:cNvSpPr>
          <p:nvPr/>
        </p:nvSpPr>
        <p:spPr bwMode="auto">
          <a:xfrm>
            <a:off x="5652482" y="2577308"/>
            <a:ext cx="3169200"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latin typeface="微软雅黑" pitchFamily="34" charset="-122"/>
                <a:ea typeface="微软雅黑" pitchFamily="34" charset="-122"/>
              </a:rPr>
              <a:t>在这里填写工作简介标题</a:t>
            </a:r>
          </a:p>
        </p:txBody>
      </p:sp>
      <p:sp>
        <p:nvSpPr>
          <p:cNvPr id="32807" name="矩形 1"/>
          <p:cNvSpPr>
            <a:spLocks noChangeArrowheads="1"/>
          </p:cNvSpPr>
          <p:nvPr/>
        </p:nvSpPr>
        <p:spPr bwMode="auto">
          <a:xfrm>
            <a:off x="611295" y="1802370"/>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2808" name="矩形 38"/>
          <p:cNvSpPr>
            <a:spLocks noChangeArrowheads="1"/>
          </p:cNvSpPr>
          <p:nvPr/>
        </p:nvSpPr>
        <p:spPr bwMode="auto">
          <a:xfrm>
            <a:off x="630348" y="3239500"/>
            <a:ext cx="2357846" cy="1403783"/>
          </a:xfrm>
          <a:prstGeom prst="rect">
            <a:avLst/>
          </a:prstGeom>
          <a:blipFill dpi="0" rotWithShape="1">
            <a:blip r:embed="rId6"/>
            <a:srcRect/>
            <a:stretch>
              <a:fillRect/>
            </a:stretch>
          </a:blipFill>
          <a:ln w="25400" cmpd="sng">
            <a:solidFill>
              <a:schemeClr val="tx2"/>
            </a:solidFill>
            <a:miter lim="800000"/>
            <a:headEnd/>
            <a:tailEnd/>
          </a:ln>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2809" name="矩形 1"/>
          <p:cNvSpPr>
            <a:spLocks noChangeArrowheads="1"/>
          </p:cNvSpPr>
          <p:nvPr/>
        </p:nvSpPr>
        <p:spPr bwMode="auto">
          <a:xfrm>
            <a:off x="5922404" y="1802370"/>
            <a:ext cx="2454701"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2810" name="矩形 40"/>
          <p:cNvSpPr>
            <a:spLocks noChangeArrowheads="1"/>
          </p:cNvSpPr>
          <p:nvPr/>
        </p:nvSpPr>
        <p:spPr bwMode="auto">
          <a:xfrm>
            <a:off x="5941457" y="3239500"/>
            <a:ext cx="2357847" cy="1403783"/>
          </a:xfrm>
          <a:prstGeom prst="rect">
            <a:avLst/>
          </a:prstGeom>
          <a:blipFill dpi="0" rotWithShape="1">
            <a:blip r:embed="rId7"/>
            <a:srcRect/>
            <a:stretch>
              <a:fillRect/>
            </a:stretch>
          </a:blipFill>
          <a:ln w="25400" cmpd="sng">
            <a:solidFill>
              <a:schemeClr val="tx2"/>
            </a:solidFill>
            <a:miter lim="800000"/>
            <a:headEnd/>
            <a:tailEnd/>
          </a:ln>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45"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282795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2770"/>
                                        </p:tgtEl>
                                        <p:attrNameLst>
                                          <p:attrName>style.visibility</p:attrName>
                                        </p:attrNameLst>
                                      </p:cBhvr>
                                      <p:to>
                                        <p:strVal val="visible"/>
                                      </p:to>
                                    </p:set>
                                    <p:anim calcmode="lin" valueType="num">
                                      <p:cBhvr>
                                        <p:cTn id="15" dur="1000" fill="hold"/>
                                        <p:tgtEl>
                                          <p:spTgt spid="32770"/>
                                        </p:tgtEl>
                                        <p:attrNameLst>
                                          <p:attrName>ppt_w</p:attrName>
                                        </p:attrNameLst>
                                      </p:cBhvr>
                                      <p:tavLst>
                                        <p:tav tm="0">
                                          <p:val>
                                            <p:fltVal val="0"/>
                                          </p:val>
                                        </p:tav>
                                        <p:tav tm="100000">
                                          <p:val>
                                            <p:strVal val="#ppt_w"/>
                                          </p:val>
                                        </p:tav>
                                      </p:tavLst>
                                    </p:anim>
                                    <p:anim calcmode="lin" valueType="num">
                                      <p:cBhvr>
                                        <p:cTn id="16" dur="1000" fill="hold"/>
                                        <p:tgtEl>
                                          <p:spTgt spid="32770"/>
                                        </p:tgtEl>
                                        <p:attrNameLst>
                                          <p:attrName>ppt_h</p:attrName>
                                        </p:attrNameLst>
                                      </p:cBhvr>
                                      <p:tavLst>
                                        <p:tav tm="0">
                                          <p:val>
                                            <p:fltVal val="0"/>
                                          </p:val>
                                        </p:tav>
                                        <p:tav tm="100000">
                                          <p:val>
                                            <p:strVal val="#ppt_h"/>
                                          </p:val>
                                        </p:tav>
                                      </p:tavLst>
                                    </p:anim>
                                    <p:anim calcmode="lin" valueType="num">
                                      <p:cBhvr>
                                        <p:cTn id="17" dur="1000" fill="hold"/>
                                        <p:tgtEl>
                                          <p:spTgt spid="3277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2770"/>
                                        </p:tgtEl>
                                        <p:attrNameLst>
                                          <p:attrName>ppt_y</p:attrName>
                                        </p:attrNameLst>
                                      </p:cBhvr>
                                      <p:tavLst>
                                        <p:tav tm="0" fmla="#ppt_y+(sin(-2*pi*(1-$))*-#ppt_x+cos(-2*pi*(1-$))*(1-#ppt_y))*(1-$)">
                                          <p:val>
                                            <p:fltVal val="0"/>
                                          </p:val>
                                        </p:tav>
                                        <p:tav tm="100000">
                                          <p:val>
                                            <p:fltVal val="1"/>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2781"/>
                                        </p:tgtEl>
                                        <p:attrNameLst>
                                          <p:attrName>style.visibility</p:attrName>
                                        </p:attrNameLst>
                                      </p:cBhvr>
                                      <p:to>
                                        <p:strVal val="visible"/>
                                      </p:to>
                                    </p:set>
                                    <p:animEffect transition="in" filter="wipe(left)">
                                      <p:cBhvr>
                                        <p:cTn id="21" dur="500"/>
                                        <p:tgtEl>
                                          <p:spTgt spid="32781"/>
                                        </p:tgtEl>
                                      </p:cBhvr>
                                    </p:animEffect>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2782"/>
                                        </p:tgtEl>
                                        <p:attrNameLst>
                                          <p:attrName>style.visibility</p:attrName>
                                        </p:attrNameLst>
                                      </p:cBhvr>
                                      <p:to>
                                        <p:strVal val="visible"/>
                                      </p:to>
                                    </p:set>
                                    <p:anim calcmode="lin" valueType="num">
                                      <p:cBhvr additive="base">
                                        <p:cTn id="25" dur="700" fill="hold"/>
                                        <p:tgtEl>
                                          <p:spTgt spid="32782"/>
                                        </p:tgtEl>
                                        <p:attrNameLst>
                                          <p:attrName>ppt_x</p:attrName>
                                        </p:attrNameLst>
                                      </p:cBhvr>
                                      <p:tavLst>
                                        <p:tav tm="0">
                                          <p:val>
                                            <p:strVal val="#ppt_x"/>
                                          </p:val>
                                        </p:tav>
                                        <p:tav tm="100000">
                                          <p:val>
                                            <p:strVal val="#ppt_x"/>
                                          </p:val>
                                        </p:tav>
                                      </p:tavLst>
                                    </p:anim>
                                    <p:anim calcmode="lin" valueType="num">
                                      <p:cBhvr additive="base">
                                        <p:cTn id="26" dur="700" fill="hold"/>
                                        <p:tgtEl>
                                          <p:spTgt spid="32782"/>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700"/>
                            </p:stCondLst>
                            <p:childTnLst>
                              <p:par>
                                <p:cTn id="28" presetID="12" presetClass="entr" presetSubtype="4" fill="hold" grpId="0" nodeType="afterEffect">
                                  <p:stCondLst>
                                    <p:cond delay="0"/>
                                  </p:stCondLst>
                                  <p:childTnLst>
                                    <p:set>
                                      <p:cBhvr>
                                        <p:cTn id="29" dur="1" fill="hold">
                                          <p:stCondLst>
                                            <p:cond delay="0"/>
                                          </p:stCondLst>
                                        </p:cTn>
                                        <p:tgtEl>
                                          <p:spTgt spid="32805"/>
                                        </p:tgtEl>
                                        <p:attrNameLst>
                                          <p:attrName>style.visibility</p:attrName>
                                        </p:attrNameLst>
                                      </p:cBhvr>
                                      <p:to>
                                        <p:strVal val="visible"/>
                                      </p:to>
                                    </p:set>
                                    <p:anim calcmode="lin" valueType="num">
                                      <p:cBhvr additive="base">
                                        <p:cTn id="30" dur="300"/>
                                        <p:tgtEl>
                                          <p:spTgt spid="32805"/>
                                        </p:tgtEl>
                                        <p:attrNameLst>
                                          <p:attrName>ppt_y</p:attrName>
                                        </p:attrNameLst>
                                      </p:cBhvr>
                                      <p:tavLst>
                                        <p:tav tm="0">
                                          <p:val>
                                            <p:strVal val="#ppt_y+#ppt_h*1.125000"/>
                                          </p:val>
                                        </p:tav>
                                        <p:tav tm="100000">
                                          <p:val>
                                            <p:strVal val="#ppt_y"/>
                                          </p:val>
                                        </p:tav>
                                      </p:tavLst>
                                    </p:anim>
                                    <p:animEffect transition="in" filter="wipe(up)">
                                      <p:cBhvr>
                                        <p:cTn id="31" dur="300"/>
                                        <p:tgtEl>
                                          <p:spTgt spid="32805"/>
                                        </p:tgtEl>
                                      </p:cBhvr>
                                    </p:animEffect>
                                  </p:childTnLst>
                                </p:cTn>
                              </p:par>
                            </p:childTnLst>
                          </p:cTn>
                        </p:par>
                        <p:par>
                          <p:cTn id="32" fill="hold" nodeType="afterGroup">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32806"/>
                                        </p:tgtEl>
                                        <p:attrNameLst>
                                          <p:attrName>style.visibility</p:attrName>
                                        </p:attrNameLst>
                                      </p:cBhvr>
                                      <p:to>
                                        <p:strVal val="visible"/>
                                      </p:to>
                                    </p:set>
                                    <p:anim calcmode="lin" valueType="num">
                                      <p:cBhvr additive="base">
                                        <p:cTn id="35" dur="300"/>
                                        <p:tgtEl>
                                          <p:spTgt spid="32806"/>
                                        </p:tgtEl>
                                        <p:attrNameLst>
                                          <p:attrName>ppt_y</p:attrName>
                                        </p:attrNameLst>
                                      </p:cBhvr>
                                      <p:tavLst>
                                        <p:tav tm="0">
                                          <p:val>
                                            <p:strVal val="#ppt_y+#ppt_h*1.125000"/>
                                          </p:val>
                                        </p:tav>
                                        <p:tav tm="100000">
                                          <p:val>
                                            <p:strVal val="#ppt_y"/>
                                          </p:val>
                                        </p:tav>
                                      </p:tavLst>
                                    </p:anim>
                                    <p:animEffect transition="in" filter="wipe(up)">
                                      <p:cBhvr>
                                        <p:cTn id="36" dur="300"/>
                                        <p:tgtEl>
                                          <p:spTgt spid="32806"/>
                                        </p:tgtEl>
                                      </p:cBhvr>
                                    </p:animEffect>
                                  </p:childTnLst>
                                </p:cTn>
                              </p:par>
                            </p:childTnLst>
                          </p:cTn>
                        </p:par>
                        <p:par>
                          <p:cTn id="37" fill="hold" nodeType="afterGroup">
                            <p:stCondLst>
                              <p:cond delay="3300"/>
                            </p:stCondLst>
                            <p:childTnLst>
                              <p:par>
                                <p:cTn id="38" presetID="2" presetClass="entr" presetSubtype="1" fill="hold" grpId="0" nodeType="afterEffect">
                                  <p:stCondLst>
                                    <p:cond delay="0"/>
                                  </p:stCondLst>
                                  <p:childTnLst>
                                    <p:set>
                                      <p:cBhvr>
                                        <p:cTn id="39" dur="1" fill="hold">
                                          <p:stCondLst>
                                            <p:cond delay="0"/>
                                          </p:stCondLst>
                                        </p:cTn>
                                        <p:tgtEl>
                                          <p:spTgt spid="32807"/>
                                        </p:tgtEl>
                                        <p:attrNameLst>
                                          <p:attrName>style.visibility</p:attrName>
                                        </p:attrNameLst>
                                      </p:cBhvr>
                                      <p:to>
                                        <p:strVal val="visible"/>
                                      </p:to>
                                    </p:set>
                                    <p:anim calcmode="lin" valueType="num">
                                      <p:cBhvr additive="base">
                                        <p:cTn id="40" dur="300" fill="hold"/>
                                        <p:tgtEl>
                                          <p:spTgt spid="32807"/>
                                        </p:tgtEl>
                                        <p:attrNameLst>
                                          <p:attrName>ppt_x</p:attrName>
                                        </p:attrNameLst>
                                      </p:cBhvr>
                                      <p:tavLst>
                                        <p:tav tm="0">
                                          <p:val>
                                            <p:strVal val="#ppt_x"/>
                                          </p:val>
                                        </p:tav>
                                        <p:tav tm="100000">
                                          <p:val>
                                            <p:strVal val="#ppt_x"/>
                                          </p:val>
                                        </p:tav>
                                      </p:tavLst>
                                    </p:anim>
                                    <p:anim calcmode="lin" valueType="num">
                                      <p:cBhvr additive="base">
                                        <p:cTn id="41" dur="300" fill="hold"/>
                                        <p:tgtEl>
                                          <p:spTgt spid="32807"/>
                                        </p:tgtEl>
                                        <p:attrNameLst>
                                          <p:attrName>ppt_y</p:attrName>
                                        </p:attrNameLst>
                                      </p:cBhvr>
                                      <p:tavLst>
                                        <p:tav tm="0">
                                          <p:val>
                                            <p:strVal val="0-#ppt_h/2"/>
                                          </p:val>
                                        </p:tav>
                                        <p:tav tm="100000">
                                          <p:val>
                                            <p:strVal val="#ppt_y"/>
                                          </p:val>
                                        </p:tav>
                                      </p:tavLst>
                                    </p:anim>
                                  </p:childTnLst>
                                </p:cTn>
                              </p:par>
                            </p:childTnLst>
                          </p:cTn>
                        </p:par>
                        <p:par>
                          <p:cTn id="42" fill="hold" nodeType="afterGroup">
                            <p:stCondLst>
                              <p:cond delay="3600"/>
                            </p:stCondLst>
                            <p:childTnLst>
                              <p:par>
                                <p:cTn id="43" presetID="2" presetClass="entr" presetSubtype="4" fill="hold" grpId="0" nodeType="afterEffect">
                                  <p:stCondLst>
                                    <p:cond delay="0"/>
                                  </p:stCondLst>
                                  <p:childTnLst>
                                    <p:set>
                                      <p:cBhvr>
                                        <p:cTn id="44" dur="1" fill="hold">
                                          <p:stCondLst>
                                            <p:cond delay="0"/>
                                          </p:stCondLst>
                                        </p:cTn>
                                        <p:tgtEl>
                                          <p:spTgt spid="32808"/>
                                        </p:tgtEl>
                                        <p:attrNameLst>
                                          <p:attrName>style.visibility</p:attrName>
                                        </p:attrNameLst>
                                      </p:cBhvr>
                                      <p:to>
                                        <p:strVal val="visible"/>
                                      </p:to>
                                    </p:set>
                                    <p:anim calcmode="lin" valueType="num">
                                      <p:cBhvr additive="base">
                                        <p:cTn id="45" dur="300" fill="hold"/>
                                        <p:tgtEl>
                                          <p:spTgt spid="32808"/>
                                        </p:tgtEl>
                                        <p:attrNameLst>
                                          <p:attrName>ppt_x</p:attrName>
                                        </p:attrNameLst>
                                      </p:cBhvr>
                                      <p:tavLst>
                                        <p:tav tm="0">
                                          <p:val>
                                            <p:strVal val="#ppt_x"/>
                                          </p:val>
                                        </p:tav>
                                        <p:tav tm="100000">
                                          <p:val>
                                            <p:strVal val="#ppt_x"/>
                                          </p:val>
                                        </p:tav>
                                      </p:tavLst>
                                    </p:anim>
                                    <p:anim calcmode="lin" valueType="num">
                                      <p:cBhvr additive="base">
                                        <p:cTn id="46" dur="300" fill="hold"/>
                                        <p:tgtEl>
                                          <p:spTgt spid="32808"/>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900"/>
                            </p:stCondLst>
                            <p:childTnLst>
                              <p:par>
                                <p:cTn id="48" presetID="2" presetClass="entr" presetSubtype="1" fill="hold" grpId="0" nodeType="afterEffect">
                                  <p:stCondLst>
                                    <p:cond delay="0"/>
                                  </p:stCondLst>
                                  <p:childTnLst>
                                    <p:set>
                                      <p:cBhvr>
                                        <p:cTn id="49" dur="1" fill="hold">
                                          <p:stCondLst>
                                            <p:cond delay="0"/>
                                          </p:stCondLst>
                                        </p:cTn>
                                        <p:tgtEl>
                                          <p:spTgt spid="32809"/>
                                        </p:tgtEl>
                                        <p:attrNameLst>
                                          <p:attrName>style.visibility</p:attrName>
                                        </p:attrNameLst>
                                      </p:cBhvr>
                                      <p:to>
                                        <p:strVal val="visible"/>
                                      </p:to>
                                    </p:set>
                                    <p:anim calcmode="lin" valueType="num">
                                      <p:cBhvr additive="base">
                                        <p:cTn id="50" dur="300" fill="hold"/>
                                        <p:tgtEl>
                                          <p:spTgt spid="32809"/>
                                        </p:tgtEl>
                                        <p:attrNameLst>
                                          <p:attrName>ppt_x</p:attrName>
                                        </p:attrNameLst>
                                      </p:cBhvr>
                                      <p:tavLst>
                                        <p:tav tm="0">
                                          <p:val>
                                            <p:strVal val="#ppt_x"/>
                                          </p:val>
                                        </p:tav>
                                        <p:tav tm="100000">
                                          <p:val>
                                            <p:strVal val="#ppt_x"/>
                                          </p:val>
                                        </p:tav>
                                      </p:tavLst>
                                    </p:anim>
                                    <p:anim calcmode="lin" valueType="num">
                                      <p:cBhvr additive="base">
                                        <p:cTn id="51" dur="300" fill="hold"/>
                                        <p:tgtEl>
                                          <p:spTgt spid="32809"/>
                                        </p:tgtEl>
                                        <p:attrNameLst>
                                          <p:attrName>ppt_y</p:attrName>
                                        </p:attrNameLst>
                                      </p:cBhvr>
                                      <p:tavLst>
                                        <p:tav tm="0">
                                          <p:val>
                                            <p:strVal val="0-#ppt_h/2"/>
                                          </p:val>
                                        </p:tav>
                                        <p:tav tm="100000">
                                          <p:val>
                                            <p:strVal val="#ppt_y"/>
                                          </p:val>
                                        </p:tav>
                                      </p:tavLst>
                                    </p:anim>
                                  </p:childTnLst>
                                </p:cTn>
                              </p:par>
                            </p:childTnLst>
                          </p:cTn>
                        </p:par>
                        <p:par>
                          <p:cTn id="52" fill="hold" nodeType="afterGroup">
                            <p:stCondLst>
                              <p:cond delay="4200"/>
                            </p:stCondLst>
                            <p:childTnLst>
                              <p:par>
                                <p:cTn id="53" presetID="2" presetClass="entr" presetSubtype="4" fill="hold" grpId="0" nodeType="afterEffect">
                                  <p:stCondLst>
                                    <p:cond delay="0"/>
                                  </p:stCondLst>
                                  <p:childTnLst>
                                    <p:set>
                                      <p:cBhvr>
                                        <p:cTn id="54" dur="1" fill="hold">
                                          <p:stCondLst>
                                            <p:cond delay="0"/>
                                          </p:stCondLst>
                                        </p:cTn>
                                        <p:tgtEl>
                                          <p:spTgt spid="32810"/>
                                        </p:tgtEl>
                                        <p:attrNameLst>
                                          <p:attrName>style.visibility</p:attrName>
                                        </p:attrNameLst>
                                      </p:cBhvr>
                                      <p:to>
                                        <p:strVal val="visible"/>
                                      </p:to>
                                    </p:set>
                                    <p:anim calcmode="lin" valueType="num">
                                      <p:cBhvr additive="base">
                                        <p:cTn id="55" dur="300" fill="hold"/>
                                        <p:tgtEl>
                                          <p:spTgt spid="32810"/>
                                        </p:tgtEl>
                                        <p:attrNameLst>
                                          <p:attrName>ppt_x</p:attrName>
                                        </p:attrNameLst>
                                      </p:cBhvr>
                                      <p:tavLst>
                                        <p:tav tm="0">
                                          <p:val>
                                            <p:strVal val="#ppt_x"/>
                                          </p:val>
                                        </p:tav>
                                        <p:tav tm="100000">
                                          <p:val>
                                            <p:strVal val="#ppt_x"/>
                                          </p:val>
                                        </p:tav>
                                      </p:tavLst>
                                    </p:anim>
                                    <p:anim calcmode="lin" valueType="num">
                                      <p:cBhvr additive="base">
                                        <p:cTn id="56" dur="300" fill="hold"/>
                                        <p:tgtEl>
                                          <p:spTgt spid="328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1" grpId="0" animBg="1" autoUpdateAnimBg="0"/>
      <p:bldP spid="32805" grpId="0" autoUpdateAnimBg="0"/>
      <p:bldP spid="32806" grpId="0" autoUpdateAnimBg="0"/>
      <p:bldP spid="32807" grpId="0" autoUpdateAnimBg="0"/>
      <p:bldP spid="32808" grpId="0" animBg="1" autoUpdateAnimBg="0"/>
      <p:bldP spid="32809" grpId="0" autoUpdateAnimBg="0"/>
      <p:bldP spid="32810"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3794" name="组合 3"/>
          <p:cNvGrpSpPr>
            <a:grpSpLocks/>
          </p:cNvGrpSpPr>
          <p:nvPr/>
        </p:nvGrpSpPr>
        <p:grpSpPr bwMode="auto">
          <a:xfrm>
            <a:off x="471570" y="198500"/>
            <a:ext cx="3453412" cy="543093"/>
            <a:chOff x="0" y="0"/>
            <a:chExt cx="3452079" cy="542182"/>
          </a:xfrm>
        </p:grpSpPr>
        <p:grpSp>
          <p:nvGrpSpPr>
            <p:cNvPr id="33795" name="组合 2"/>
            <p:cNvGrpSpPr>
              <a:grpSpLocks/>
            </p:cNvGrpSpPr>
            <p:nvPr/>
          </p:nvGrpSpPr>
          <p:grpSpPr bwMode="auto">
            <a:xfrm>
              <a:off x="0" y="0"/>
              <a:ext cx="3452079" cy="542182"/>
              <a:chOff x="0" y="0"/>
              <a:chExt cx="3452079" cy="542182"/>
            </a:xfrm>
          </p:grpSpPr>
          <p:sp>
            <p:nvSpPr>
              <p:cNvPr id="3379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79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3798" name="组合 42"/>
              <p:cNvGrpSpPr>
                <a:grpSpLocks/>
              </p:cNvGrpSpPr>
              <p:nvPr/>
            </p:nvGrpSpPr>
            <p:grpSpPr bwMode="auto">
              <a:xfrm>
                <a:off x="0" y="0"/>
                <a:ext cx="571760" cy="542182"/>
                <a:chOff x="0" y="0"/>
                <a:chExt cx="713451" cy="676543"/>
              </a:xfrm>
            </p:grpSpPr>
            <p:grpSp>
              <p:nvGrpSpPr>
                <p:cNvPr id="33799" name="组合 44"/>
                <p:cNvGrpSpPr>
                  <a:grpSpLocks/>
                </p:cNvGrpSpPr>
                <p:nvPr/>
              </p:nvGrpSpPr>
              <p:grpSpPr bwMode="auto">
                <a:xfrm>
                  <a:off x="0" y="0"/>
                  <a:ext cx="576064" cy="676543"/>
                  <a:chOff x="0" y="0"/>
                  <a:chExt cx="576064" cy="676543"/>
                </a:xfrm>
              </p:grpSpPr>
              <p:sp>
                <p:nvSpPr>
                  <p:cNvPr id="3380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380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380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380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3805" name="组合 12"/>
          <p:cNvGrpSpPr>
            <a:grpSpLocks/>
          </p:cNvGrpSpPr>
          <p:nvPr/>
        </p:nvGrpSpPr>
        <p:grpSpPr bwMode="auto">
          <a:xfrm>
            <a:off x="4479116" y="2739284"/>
            <a:ext cx="1259106" cy="244550"/>
            <a:chOff x="0" y="0"/>
            <a:chExt cx="1259586" cy="245167"/>
          </a:xfrm>
        </p:grpSpPr>
        <p:sp>
          <p:nvSpPr>
            <p:cNvPr id="33806" name="Rectangle 26"/>
            <p:cNvSpPr>
              <a:spLocks noChangeArrowheads="1"/>
            </p:cNvSpPr>
            <p:nvPr/>
          </p:nvSpPr>
          <p:spPr bwMode="auto">
            <a:xfrm>
              <a:off x="0" y="81196"/>
              <a:ext cx="1259586" cy="1639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07" name="Oval 10"/>
            <p:cNvSpPr>
              <a:spLocks noChangeArrowheads="1"/>
            </p:cNvSpPr>
            <p:nvPr/>
          </p:nvSpPr>
          <p:spPr bwMode="auto">
            <a:xfrm>
              <a:off x="540354"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08" name="组合 15"/>
          <p:cNvGrpSpPr>
            <a:grpSpLocks/>
          </p:cNvGrpSpPr>
          <p:nvPr/>
        </p:nvGrpSpPr>
        <p:grpSpPr bwMode="auto">
          <a:xfrm>
            <a:off x="1914857" y="2747223"/>
            <a:ext cx="1259107" cy="236611"/>
            <a:chOff x="0" y="0"/>
            <a:chExt cx="1259586" cy="237722"/>
          </a:xfrm>
        </p:grpSpPr>
        <p:sp>
          <p:nvSpPr>
            <p:cNvPr id="33809" name="Rectangle 8"/>
            <p:cNvSpPr>
              <a:spLocks noChangeArrowheads="1"/>
            </p:cNvSpPr>
            <p:nvPr/>
          </p:nvSpPr>
          <p:spPr bwMode="auto">
            <a:xfrm>
              <a:off x="0" y="73751"/>
              <a:ext cx="1259586" cy="16397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10" name="Oval 30"/>
            <p:cNvSpPr>
              <a:spLocks noChangeArrowheads="1"/>
            </p:cNvSpPr>
            <p:nvPr/>
          </p:nvSpPr>
          <p:spPr bwMode="auto">
            <a:xfrm>
              <a:off x="517995"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11" name="组合 18"/>
          <p:cNvGrpSpPr>
            <a:grpSpLocks/>
          </p:cNvGrpSpPr>
          <p:nvPr/>
        </p:nvGrpSpPr>
        <p:grpSpPr bwMode="auto">
          <a:xfrm>
            <a:off x="7043373" y="2750399"/>
            <a:ext cx="1259107" cy="233435"/>
            <a:chOff x="0" y="0"/>
            <a:chExt cx="1259586" cy="233418"/>
          </a:xfrm>
        </p:grpSpPr>
        <p:sp>
          <p:nvSpPr>
            <p:cNvPr id="33812" name="Round Same Side Corner Rectangle 6"/>
            <p:cNvSpPr>
              <a:spLocks/>
            </p:cNvSpPr>
            <p:nvPr/>
          </p:nvSpPr>
          <p:spPr bwMode="auto">
            <a:xfrm rot="5400000">
              <a:off x="547808" y="-478360"/>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13" name="Oval 39"/>
            <p:cNvSpPr>
              <a:spLocks noChangeArrowheads="1"/>
            </p:cNvSpPr>
            <p:nvPr/>
          </p:nvSpPr>
          <p:spPr bwMode="auto">
            <a:xfrm>
              <a:off x="568304" y="0"/>
              <a:ext cx="178877" cy="17887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14" name="组合 21"/>
          <p:cNvGrpSpPr>
            <a:grpSpLocks/>
          </p:cNvGrpSpPr>
          <p:nvPr/>
        </p:nvGrpSpPr>
        <p:grpSpPr bwMode="auto">
          <a:xfrm>
            <a:off x="3196193" y="2820271"/>
            <a:ext cx="1260694" cy="241374"/>
            <a:chOff x="0" y="0"/>
            <a:chExt cx="1259586" cy="240868"/>
          </a:xfrm>
        </p:grpSpPr>
        <p:sp>
          <p:nvSpPr>
            <p:cNvPr id="33815" name="Rectangle 25"/>
            <p:cNvSpPr>
              <a:spLocks noChangeArrowheads="1"/>
            </p:cNvSpPr>
            <p:nvPr/>
          </p:nvSpPr>
          <p:spPr bwMode="auto">
            <a:xfrm>
              <a:off x="0" y="0"/>
              <a:ext cx="1259586" cy="16397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16" name="Oval 44"/>
            <p:cNvSpPr>
              <a:spLocks noChangeArrowheads="1"/>
            </p:cNvSpPr>
            <p:nvPr/>
          </p:nvSpPr>
          <p:spPr bwMode="auto">
            <a:xfrm>
              <a:off x="562714" y="61991"/>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17" name="组合 24"/>
          <p:cNvGrpSpPr>
            <a:grpSpLocks/>
          </p:cNvGrpSpPr>
          <p:nvPr/>
        </p:nvGrpSpPr>
        <p:grpSpPr bwMode="auto">
          <a:xfrm>
            <a:off x="631935" y="2820271"/>
            <a:ext cx="1260694" cy="241374"/>
            <a:chOff x="0" y="0"/>
            <a:chExt cx="1259586" cy="240866"/>
          </a:xfrm>
        </p:grpSpPr>
        <p:sp>
          <p:nvSpPr>
            <p:cNvPr id="33818" name="Round Same Side Corner Rectangle 23"/>
            <p:cNvSpPr>
              <a:spLocks/>
            </p:cNvSpPr>
            <p:nvPr/>
          </p:nvSpPr>
          <p:spPr bwMode="auto">
            <a:xfrm rot="16200000" flipH="1">
              <a:off x="547808" y="-547808"/>
              <a:ext cx="163970" cy="1259586"/>
            </a:xfrm>
            <a:custGeom>
              <a:avLst/>
              <a:gdLst>
                <a:gd name="T0" fmla="*/ 81985 w 163970"/>
                <a:gd name="T1" fmla="*/ 0 h 1259586"/>
                <a:gd name="T2" fmla="*/ 81985 w 163970"/>
                <a:gd name="T3" fmla="*/ 0 h 1259586"/>
                <a:gd name="T4" fmla="*/ 163970 w 163970"/>
                <a:gd name="T5" fmla="*/ 81985 h 1259586"/>
                <a:gd name="T6" fmla="*/ 163970 w 163970"/>
                <a:gd name="T7" fmla="*/ 1259586 h 1259586"/>
                <a:gd name="T8" fmla="*/ 163970 w 163970"/>
                <a:gd name="T9" fmla="*/ 1259586 h 1259586"/>
                <a:gd name="T10" fmla="*/ 0 w 163970"/>
                <a:gd name="T11" fmla="*/ 1259586 h 1259586"/>
                <a:gd name="T12" fmla="*/ 0 w 163970"/>
                <a:gd name="T13" fmla="*/ 1259586 h 1259586"/>
                <a:gd name="T14" fmla="*/ 0 w 163970"/>
                <a:gd name="T15" fmla="*/ 81985 h 1259586"/>
                <a:gd name="T16" fmla="*/ 81985 w 163970"/>
                <a:gd name="T17" fmla="*/ 0 h 1259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970" h="1259586">
                  <a:moveTo>
                    <a:pt x="81985" y="0"/>
                  </a:moveTo>
                  <a:lnTo>
                    <a:pt x="81985" y="0"/>
                  </a:lnTo>
                  <a:cubicBezTo>
                    <a:pt x="127264" y="0"/>
                    <a:pt x="163970" y="36706"/>
                    <a:pt x="163970" y="81985"/>
                  </a:cubicBezTo>
                  <a:lnTo>
                    <a:pt x="163970" y="1259586"/>
                  </a:lnTo>
                  <a:lnTo>
                    <a:pt x="0" y="1259586"/>
                  </a:lnTo>
                  <a:lnTo>
                    <a:pt x="0" y="81985"/>
                  </a:lnTo>
                  <a:cubicBezTo>
                    <a:pt x="0" y="36706"/>
                    <a:pt x="36706" y="0"/>
                    <a:pt x="81985"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3819" name="Oval 46"/>
            <p:cNvSpPr>
              <a:spLocks noChangeArrowheads="1"/>
            </p:cNvSpPr>
            <p:nvPr/>
          </p:nvSpPr>
          <p:spPr bwMode="auto">
            <a:xfrm>
              <a:off x="570168" y="61989"/>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grpSp>
        <p:nvGrpSpPr>
          <p:cNvPr id="33820" name="组合 27"/>
          <p:cNvGrpSpPr>
            <a:grpSpLocks/>
          </p:cNvGrpSpPr>
          <p:nvPr/>
        </p:nvGrpSpPr>
        <p:grpSpPr bwMode="auto">
          <a:xfrm>
            <a:off x="5760451" y="2820271"/>
            <a:ext cx="1260694" cy="241374"/>
            <a:chOff x="0" y="0"/>
            <a:chExt cx="1259586" cy="240869"/>
          </a:xfrm>
        </p:grpSpPr>
        <p:sp>
          <p:nvSpPr>
            <p:cNvPr id="33821" name="Rectangle 27"/>
            <p:cNvSpPr>
              <a:spLocks noChangeArrowheads="1"/>
            </p:cNvSpPr>
            <p:nvPr/>
          </p:nvSpPr>
          <p:spPr bwMode="auto">
            <a:xfrm>
              <a:off x="0" y="0"/>
              <a:ext cx="1259586" cy="163971"/>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sp>
          <p:nvSpPr>
            <p:cNvPr id="33822" name="Oval 47"/>
            <p:cNvSpPr>
              <a:spLocks noChangeArrowheads="1"/>
            </p:cNvSpPr>
            <p:nvPr/>
          </p:nvSpPr>
          <p:spPr bwMode="auto">
            <a:xfrm>
              <a:off x="590663" y="61992"/>
              <a:ext cx="178877" cy="17887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bg-BG" altLang="en-US" sz="1200">
                <a:solidFill>
                  <a:srgbClr val="34719E"/>
                </a:solidFill>
              </a:endParaRPr>
            </a:p>
          </p:txBody>
        </p:sp>
      </p:grpSp>
      <p:sp>
        <p:nvSpPr>
          <p:cNvPr id="33823" name="Freeform 5"/>
          <p:cNvSpPr>
            <a:spLocks noEditPoints="1"/>
          </p:cNvSpPr>
          <p:nvPr/>
        </p:nvSpPr>
        <p:spPr bwMode="auto">
          <a:xfrm>
            <a:off x="1057459" y="3207740"/>
            <a:ext cx="477921" cy="522449"/>
          </a:xfrm>
          <a:custGeom>
            <a:avLst/>
            <a:gdLst>
              <a:gd name="T0" fmla="*/ 499 w 1516"/>
              <a:gd name="T1" fmla="*/ 1449 h 1648"/>
              <a:gd name="T2" fmla="*/ 896 w 1516"/>
              <a:gd name="T3" fmla="*/ 1449 h 1648"/>
              <a:gd name="T4" fmla="*/ 697 w 1516"/>
              <a:gd name="T5" fmla="*/ 1648 h 1648"/>
              <a:gd name="T6" fmla="*/ 499 w 1516"/>
              <a:gd name="T7" fmla="*/ 1449 h 1648"/>
              <a:gd name="T8" fmla="*/ 779 w 1516"/>
              <a:gd name="T9" fmla="*/ 1189 h 1648"/>
              <a:gd name="T10" fmla="*/ 233 w 1516"/>
              <a:gd name="T11" fmla="*/ 1189 h 1648"/>
              <a:gd name="T12" fmla="*/ 446 w 1516"/>
              <a:gd name="T13" fmla="*/ 523 h 1648"/>
              <a:gd name="T14" fmla="*/ 695 w 1516"/>
              <a:gd name="T15" fmla="*/ 346 h 1648"/>
              <a:gd name="T16" fmla="*/ 945 w 1516"/>
              <a:gd name="T17" fmla="*/ 523 h 1648"/>
              <a:gd name="T18" fmla="*/ 1000 w 1516"/>
              <a:gd name="T19" fmla="*/ 739 h 1648"/>
              <a:gd name="T20" fmla="*/ 1134 w 1516"/>
              <a:gd name="T21" fmla="*/ 694 h 1648"/>
              <a:gd name="T22" fmla="*/ 913 w 1516"/>
              <a:gd name="T23" fmla="*/ 271 h 1648"/>
              <a:gd name="T24" fmla="*/ 841 w 1516"/>
              <a:gd name="T25" fmla="*/ 146 h 1648"/>
              <a:gd name="T26" fmla="*/ 841 w 1516"/>
              <a:gd name="T27" fmla="*/ 146 h 1648"/>
              <a:gd name="T28" fmla="*/ 695 w 1516"/>
              <a:gd name="T29" fmla="*/ 0 h 1648"/>
              <a:gd name="T30" fmla="*/ 550 w 1516"/>
              <a:gd name="T31" fmla="*/ 146 h 1648"/>
              <a:gd name="T32" fmla="*/ 550 w 1516"/>
              <a:gd name="T33" fmla="*/ 146 h 1648"/>
              <a:gd name="T34" fmla="*/ 477 w 1516"/>
              <a:gd name="T35" fmla="*/ 271 h 1648"/>
              <a:gd name="T36" fmla="*/ 0 w 1516"/>
              <a:gd name="T37" fmla="*/ 1185 h 1648"/>
              <a:gd name="T38" fmla="*/ 0 w 1516"/>
              <a:gd name="T39" fmla="*/ 1329 h 1648"/>
              <a:gd name="T40" fmla="*/ 827 w 1516"/>
              <a:gd name="T41" fmla="*/ 1329 h 1648"/>
              <a:gd name="T42" fmla="*/ 779 w 1516"/>
              <a:gd name="T43" fmla="*/ 1189 h 1648"/>
              <a:gd name="T44" fmla="*/ 695 w 1516"/>
              <a:gd name="T45" fmla="*/ 87 h 1648"/>
              <a:gd name="T46" fmla="*/ 754 w 1516"/>
              <a:gd name="T47" fmla="*/ 146 h 1648"/>
              <a:gd name="T48" fmla="*/ 695 w 1516"/>
              <a:gd name="T49" fmla="*/ 205 h 1648"/>
              <a:gd name="T50" fmla="*/ 636 w 1516"/>
              <a:gd name="T51" fmla="*/ 146 h 1648"/>
              <a:gd name="T52" fmla="*/ 695 w 1516"/>
              <a:gd name="T53" fmla="*/ 87 h 1648"/>
              <a:gd name="T54" fmla="*/ 1204 w 1516"/>
              <a:gd name="T55" fmla="*/ 808 h 1648"/>
              <a:gd name="T56" fmla="*/ 893 w 1516"/>
              <a:gd name="T57" fmla="*/ 1119 h 1648"/>
              <a:gd name="T58" fmla="*/ 1204 w 1516"/>
              <a:gd name="T59" fmla="*/ 1430 h 1648"/>
              <a:gd name="T60" fmla="*/ 1516 w 1516"/>
              <a:gd name="T61" fmla="*/ 1119 h 1648"/>
              <a:gd name="T62" fmla="*/ 1204 w 1516"/>
              <a:gd name="T63" fmla="*/ 808 h 1648"/>
              <a:gd name="T64" fmla="*/ 1151 w 1516"/>
              <a:gd name="T65" fmla="*/ 1287 h 1648"/>
              <a:gd name="T66" fmla="*/ 1004 w 1516"/>
              <a:gd name="T67" fmla="*/ 1140 h 1648"/>
              <a:gd name="T68" fmla="*/ 1067 w 1516"/>
              <a:gd name="T69" fmla="*/ 1077 h 1648"/>
              <a:gd name="T70" fmla="*/ 1151 w 1516"/>
              <a:gd name="T71" fmla="*/ 1162 h 1648"/>
              <a:gd name="T72" fmla="*/ 1346 w 1516"/>
              <a:gd name="T73" fmla="*/ 967 h 1648"/>
              <a:gd name="T74" fmla="*/ 1409 w 1516"/>
              <a:gd name="T75" fmla="*/ 1029 h 1648"/>
              <a:gd name="T76" fmla="*/ 1151 w 1516"/>
              <a:gd name="T77" fmla="*/ 1287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6" h="1648">
                <a:moveTo>
                  <a:pt x="499" y="1449"/>
                </a:moveTo>
                <a:cubicBezTo>
                  <a:pt x="896" y="1449"/>
                  <a:pt x="896" y="1449"/>
                  <a:pt x="896" y="1449"/>
                </a:cubicBezTo>
                <a:cubicBezTo>
                  <a:pt x="896" y="1559"/>
                  <a:pt x="807" y="1648"/>
                  <a:pt x="697" y="1648"/>
                </a:cubicBezTo>
                <a:cubicBezTo>
                  <a:pt x="588" y="1648"/>
                  <a:pt x="499" y="1559"/>
                  <a:pt x="499" y="1449"/>
                </a:cubicBezTo>
                <a:close/>
                <a:moveTo>
                  <a:pt x="779" y="1189"/>
                </a:moveTo>
                <a:cubicBezTo>
                  <a:pt x="233" y="1189"/>
                  <a:pt x="233" y="1189"/>
                  <a:pt x="233" y="1189"/>
                </a:cubicBezTo>
                <a:cubicBezTo>
                  <a:pt x="382" y="1004"/>
                  <a:pt x="370" y="712"/>
                  <a:pt x="446" y="523"/>
                </a:cubicBezTo>
                <a:cubicBezTo>
                  <a:pt x="487" y="420"/>
                  <a:pt x="561" y="346"/>
                  <a:pt x="695" y="346"/>
                </a:cubicBezTo>
                <a:cubicBezTo>
                  <a:pt x="829" y="346"/>
                  <a:pt x="903" y="419"/>
                  <a:pt x="945" y="523"/>
                </a:cubicBezTo>
                <a:cubicBezTo>
                  <a:pt x="970" y="586"/>
                  <a:pt x="985" y="661"/>
                  <a:pt x="1000" y="739"/>
                </a:cubicBezTo>
                <a:cubicBezTo>
                  <a:pt x="1042" y="717"/>
                  <a:pt x="1087" y="701"/>
                  <a:pt x="1134" y="694"/>
                </a:cubicBezTo>
                <a:cubicBezTo>
                  <a:pt x="1101" y="522"/>
                  <a:pt x="1058" y="354"/>
                  <a:pt x="913" y="271"/>
                </a:cubicBezTo>
                <a:cubicBezTo>
                  <a:pt x="869" y="245"/>
                  <a:pt x="841" y="197"/>
                  <a:pt x="841" y="146"/>
                </a:cubicBezTo>
                <a:cubicBezTo>
                  <a:pt x="841" y="146"/>
                  <a:pt x="841" y="146"/>
                  <a:pt x="841" y="146"/>
                </a:cubicBezTo>
                <a:cubicBezTo>
                  <a:pt x="841" y="65"/>
                  <a:pt x="776" y="0"/>
                  <a:pt x="695" y="0"/>
                </a:cubicBezTo>
                <a:cubicBezTo>
                  <a:pt x="615" y="0"/>
                  <a:pt x="550" y="65"/>
                  <a:pt x="550" y="146"/>
                </a:cubicBezTo>
                <a:cubicBezTo>
                  <a:pt x="550" y="146"/>
                  <a:pt x="550" y="146"/>
                  <a:pt x="550" y="146"/>
                </a:cubicBezTo>
                <a:cubicBezTo>
                  <a:pt x="550" y="198"/>
                  <a:pt x="522" y="245"/>
                  <a:pt x="477" y="271"/>
                </a:cubicBezTo>
                <a:cubicBezTo>
                  <a:pt x="153" y="457"/>
                  <a:pt x="339" y="1075"/>
                  <a:pt x="0" y="1185"/>
                </a:cubicBezTo>
                <a:cubicBezTo>
                  <a:pt x="0" y="1329"/>
                  <a:pt x="0" y="1329"/>
                  <a:pt x="0" y="1329"/>
                </a:cubicBezTo>
                <a:cubicBezTo>
                  <a:pt x="827" y="1329"/>
                  <a:pt x="827" y="1329"/>
                  <a:pt x="827" y="1329"/>
                </a:cubicBezTo>
                <a:cubicBezTo>
                  <a:pt x="803" y="1286"/>
                  <a:pt x="787" y="1238"/>
                  <a:pt x="779" y="1189"/>
                </a:cubicBezTo>
                <a:close/>
                <a:moveTo>
                  <a:pt x="695" y="87"/>
                </a:moveTo>
                <a:cubicBezTo>
                  <a:pt x="728" y="87"/>
                  <a:pt x="754" y="113"/>
                  <a:pt x="754" y="146"/>
                </a:cubicBezTo>
                <a:cubicBezTo>
                  <a:pt x="754" y="178"/>
                  <a:pt x="728" y="205"/>
                  <a:pt x="695" y="205"/>
                </a:cubicBezTo>
                <a:cubicBezTo>
                  <a:pt x="663" y="205"/>
                  <a:pt x="636" y="178"/>
                  <a:pt x="636" y="146"/>
                </a:cubicBezTo>
                <a:cubicBezTo>
                  <a:pt x="636" y="113"/>
                  <a:pt x="663" y="87"/>
                  <a:pt x="695" y="87"/>
                </a:cubicBezTo>
                <a:close/>
                <a:moveTo>
                  <a:pt x="1204" y="808"/>
                </a:moveTo>
                <a:cubicBezTo>
                  <a:pt x="1032" y="808"/>
                  <a:pt x="893" y="947"/>
                  <a:pt x="893" y="1119"/>
                </a:cubicBezTo>
                <a:cubicBezTo>
                  <a:pt x="893" y="1291"/>
                  <a:pt x="1032" y="1430"/>
                  <a:pt x="1204" y="1430"/>
                </a:cubicBezTo>
                <a:cubicBezTo>
                  <a:pt x="1376" y="1430"/>
                  <a:pt x="1516" y="1291"/>
                  <a:pt x="1516" y="1119"/>
                </a:cubicBezTo>
                <a:cubicBezTo>
                  <a:pt x="1516" y="947"/>
                  <a:pt x="1376" y="808"/>
                  <a:pt x="1204" y="808"/>
                </a:cubicBezTo>
                <a:close/>
                <a:moveTo>
                  <a:pt x="1151" y="1287"/>
                </a:moveTo>
                <a:cubicBezTo>
                  <a:pt x="1004" y="1140"/>
                  <a:pt x="1004" y="1140"/>
                  <a:pt x="1004" y="1140"/>
                </a:cubicBezTo>
                <a:cubicBezTo>
                  <a:pt x="1067" y="1077"/>
                  <a:pt x="1067" y="1077"/>
                  <a:pt x="1067" y="1077"/>
                </a:cubicBezTo>
                <a:cubicBezTo>
                  <a:pt x="1151" y="1162"/>
                  <a:pt x="1151" y="1162"/>
                  <a:pt x="1151" y="1162"/>
                </a:cubicBezTo>
                <a:cubicBezTo>
                  <a:pt x="1346" y="967"/>
                  <a:pt x="1346" y="967"/>
                  <a:pt x="1346" y="967"/>
                </a:cubicBezTo>
                <a:cubicBezTo>
                  <a:pt x="1409" y="1029"/>
                  <a:pt x="1409" y="1029"/>
                  <a:pt x="1409" y="1029"/>
                </a:cubicBezTo>
                <a:lnTo>
                  <a:pt x="1151" y="128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4" name="Freeform 9"/>
          <p:cNvSpPr>
            <a:spLocks noEditPoints="1"/>
          </p:cNvSpPr>
          <p:nvPr/>
        </p:nvSpPr>
        <p:spPr bwMode="auto">
          <a:xfrm>
            <a:off x="3594724" y="3239500"/>
            <a:ext cx="527142" cy="476397"/>
          </a:xfrm>
          <a:custGeom>
            <a:avLst/>
            <a:gdLst>
              <a:gd name="T0" fmla="*/ 1648 w 1648"/>
              <a:gd name="T1" fmla="*/ 824 h 1492"/>
              <a:gd name="T2" fmla="*/ 824 w 1648"/>
              <a:gd name="T3" fmla="*/ 0 h 1492"/>
              <a:gd name="T4" fmla="*/ 0 w 1648"/>
              <a:gd name="T5" fmla="*/ 824 h 1492"/>
              <a:gd name="T6" fmla="*/ 151 w 1648"/>
              <a:gd name="T7" fmla="*/ 1300 h 1492"/>
              <a:gd name="T8" fmla="*/ 451 w 1648"/>
              <a:gd name="T9" fmla="*/ 1300 h 1492"/>
              <a:gd name="T10" fmla="*/ 824 w 1648"/>
              <a:gd name="T11" fmla="*/ 1492 h 1492"/>
              <a:gd name="T12" fmla="*/ 1197 w 1648"/>
              <a:gd name="T13" fmla="*/ 1300 h 1492"/>
              <a:gd name="T14" fmla="*/ 1497 w 1648"/>
              <a:gd name="T15" fmla="*/ 1300 h 1492"/>
              <a:gd name="T16" fmla="*/ 1648 w 1648"/>
              <a:gd name="T17" fmla="*/ 824 h 1492"/>
              <a:gd name="T18" fmla="*/ 1340 w 1648"/>
              <a:gd name="T19" fmla="*/ 382 h 1492"/>
              <a:gd name="T20" fmla="*/ 1188 w 1648"/>
              <a:gd name="T21" fmla="*/ 533 h 1492"/>
              <a:gd name="T22" fmla="*/ 1115 w 1648"/>
              <a:gd name="T23" fmla="*/ 460 h 1492"/>
              <a:gd name="T24" fmla="*/ 1266 w 1648"/>
              <a:gd name="T25" fmla="*/ 308 h 1492"/>
              <a:gd name="T26" fmla="*/ 1340 w 1648"/>
              <a:gd name="T27" fmla="*/ 382 h 1492"/>
              <a:gd name="T28" fmla="*/ 1035 w 1648"/>
              <a:gd name="T29" fmla="*/ 178 h 1492"/>
              <a:gd name="T30" fmla="*/ 1131 w 1648"/>
              <a:gd name="T31" fmla="*/ 218 h 1492"/>
              <a:gd name="T32" fmla="*/ 1049 w 1648"/>
              <a:gd name="T33" fmla="*/ 416 h 1492"/>
              <a:gd name="T34" fmla="*/ 953 w 1648"/>
              <a:gd name="T35" fmla="*/ 376 h 1492"/>
              <a:gd name="T36" fmla="*/ 1035 w 1648"/>
              <a:gd name="T37" fmla="*/ 178 h 1492"/>
              <a:gd name="T38" fmla="*/ 772 w 1648"/>
              <a:gd name="T39" fmla="*/ 147 h 1492"/>
              <a:gd name="T40" fmla="*/ 824 w 1648"/>
              <a:gd name="T41" fmla="*/ 145 h 1492"/>
              <a:gd name="T42" fmla="*/ 876 w 1648"/>
              <a:gd name="T43" fmla="*/ 147 h 1492"/>
              <a:gd name="T44" fmla="*/ 876 w 1648"/>
              <a:gd name="T45" fmla="*/ 361 h 1492"/>
              <a:gd name="T46" fmla="*/ 824 w 1648"/>
              <a:gd name="T47" fmla="*/ 358 h 1492"/>
              <a:gd name="T48" fmla="*/ 772 w 1648"/>
              <a:gd name="T49" fmla="*/ 361 h 1492"/>
              <a:gd name="T50" fmla="*/ 772 w 1648"/>
              <a:gd name="T51" fmla="*/ 147 h 1492"/>
              <a:gd name="T52" fmla="*/ 746 w 1648"/>
              <a:gd name="T53" fmla="*/ 864 h 1492"/>
              <a:gd name="T54" fmla="*/ 824 w 1648"/>
              <a:gd name="T55" fmla="*/ 500 h 1492"/>
              <a:gd name="T56" fmla="*/ 902 w 1648"/>
              <a:gd name="T57" fmla="*/ 864 h 1492"/>
              <a:gd name="T58" fmla="*/ 984 w 1648"/>
              <a:gd name="T59" fmla="*/ 1004 h 1492"/>
              <a:gd name="T60" fmla="*/ 824 w 1648"/>
              <a:gd name="T61" fmla="*/ 1165 h 1492"/>
              <a:gd name="T62" fmla="*/ 664 w 1648"/>
              <a:gd name="T63" fmla="*/ 1004 h 1492"/>
              <a:gd name="T64" fmla="*/ 746 w 1648"/>
              <a:gd name="T65" fmla="*/ 864 h 1492"/>
              <a:gd name="T66" fmla="*/ 610 w 1648"/>
              <a:gd name="T67" fmla="*/ 179 h 1492"/>
              <a:gd name="T68" fmla="*/ 693 w 1648"/>
              <a:gd name="T69" fmla="*/ 377 h 1492"/>
              <a:gd name="T70" fmla="*/ 597 w 1648"/>
              <a:gd name="T71" fmla="*/ 417 h 1492"/>
              <a:gd name="T72" fmla="*/ 514 w 1648"/>
              <a:gd name="T73" fmla="*/ 220 h 1492"/>
              <a:gd name="T74" fmla="*/ 610 w 1648"/>
              <a:gd name="T75" fmla="*/ 179 h 1492"/>
              <a:gd name="T76" fmla="*/ 382 w 1648"/>
              <a:gd name="T77" fmla="*/ 308 h 1492"/>
              <a:gd name="T78" fmla="*/ 533 w 1648"/>
              <a:gd name="T79" fmla="*/ 460 h 1492"/>
              <a:gd name="T80" fmla="*/ 460 w 1648"/>
              <a:gd name="T81" fmla="*/ 533 h 1492"/>
              <a:gd name="T82" fmla="*/ 308 w 1648"/>
              <a:gd name="T83" fmla="*/ 382 h 1492"/>
              <a:gd name="T84" fmla="*/ 382 w 1648"/>
              <a:gd name="T85" fmla="*/ 308 h 1492"/>
              <a:gd name="T86" fmla="*/ 178 w 1648"/>
              <a:gd name="T87" fmla="*/ 613 h 1492"/>
              <a:gd name="T88" fmla="*/ 218 w 1648"/>
              <a:gd name="T89" fmla="*/ 517 h 1492"/>
              <a:gd name="T90" fmla="*/ 416 w 1648"/>
              <a:gd name="T91" fmla="*/ 599 h 1492"/>
              <a:gd name="T92" fmla="*/ 376 w 1648"/>
              <a:gd name="T93" fmla="*/ 695 h 1492"/>
              <a:gd name="T94" fmla="*/ 178 w 1648"/>
              <a:gd name="T95" fmla="*/ 613 h 1492"/>
              <a:gd name="T96" fmla="*/ 1270 w 1648"/>
              <a:gd name="T97" fmla="*/ 688 h 1492"/>
              <a:gd name="T98" fmla="*/ 1228 w 1648"/>
              <a:gd name="T99" fmla="*/ 592 h 1492"/>
              <a:gd name="T100" fmla="*/ 1425 w 1648"/>
              <a:gd name="T101" fmla="*/ 507 h 1492"/>
              <a:gd name="T102" fmla="*/ 1466 w 1648"/>
              <a:gd name="T103" fmla="*/ 603 h 1492"/>
              <a:gd name="T104" fmla="*/ 1270 w 1648"/>
              <a:gd name="T105" fmla="*/ 688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48" h="1492">
                <a:moveTo>
                  <a:pt x="1648" y="824"/>
                </a:moveTo>
                <a:cubicBezTo>
                  <a:pt x="1648" y="369"/>
                  <a:pt x="1279" y="0"/>
                  <a:pt x="824" y="0"/>
                </a:cubicBezTo>
                <a:cubicBezTo>
                  <a:pt x="369" y="0"/>
                  <a:pt x="0" y="369"/>
                  <a:pt x="0" y="824"/>
                </a:cubicBezTo>
                <a:cubicBezTo>
                  <a:pt x="0" y="1001"/>
                  <a:pt x="56" y="1166"/>
                  <a:pt x="151" y="1300"/>
                </a:cubicBezTo>
                <a:cubicBezTo>
                  <a:pt x="451" y="1300"/>
                  <a:pt x="451" y="1300"/>
                  <a:pt x="451" y="1300"/>
                </a:cubicBezTo>
                <a:cubicBezTo>
                  <a:pt x="514" y="1413"/>
                  <a:pt x="658" y="1492"/>
                  <a:pt x="824" y="1492"/>
                </a:cubicBezTo>
                <a:cubicBezTo>
                  <a:pt x="990" y="1492"/>
                  <a:pt x="1134" y="1413"/>
                  <a:pt x="1197" y="1300"/>
                </a:cubicBezTo>
                <a:cubicBezTo>
                  <a:pt x="1497" y="1300"/>
                  <a:pt x="1497" y="1300"/>
                  <a:pt x="1497" y="1300"/>
                </a:cubicBezTo>
                <a:cubicBezTo>
                  <a:pt x="1592" y="1166"/>
                  <a:pt x="1648" y="1001"/>
                  <a:pt x="1648" y="824"/>
                </a:cubicBezTo>
                <a:close/>
                <a:moveTo>
                  <a:pt x="1340" y="382"/>
                </a:moveTo>
                <a:cubicBezTo>
                  <a:pt x="1188" y="533"/>
                  <a:pt x="1188" y="533"/>
                  <a:pt x="1188" y="533"/>
                </a:cubicBezTo>
                <a:cubicBezTo>
                  <a:pt x="1167" y="506"/>
                  <a:pt x="1142" y="481"/>
                  <a:pt x="1115" y="460"/>
                </a:cubicBezTo>
                <a:cubicBezTo>
                  <a:pt x="1266" y="308"/>
                  <a:pt x="1266" y="308"/>
                  <a:pt x="1266" y="308"/>
                </a:cubicBezTo>
                <a:cubicBezTo>
                  <a:pt x="1292" y="331"/>
                  <a:pt x="1317" y="356"/>
                  <a:pt x="1340" y="382"/>
                </a:cubicBezTo>
                <a:close/>
                <a:moveTo>
                  <a:pt x="1035" y="178"/>
                </a:moveTo>
                <a:cubicBezTo>
                  <a:pt x="1068" y="189"/>
                  <a:pt x="1100" y="203"/>
                  <a:pt x="1131" y="218"/>
                </a:cubicBezTo>
                <a:cubicBezTo>
                  <a:pt x="1049" y="416"/>
                  <a:pt x="1049" y="416"/>
                  <a:pt x="1049" y="416"/>
                </a:cubicBezTo>
                <a:cubicBezTo>
                  <a:pt x="1019" y="399"/>
                  <a:pt x="987" y="386"/>
                  <a:pt x="953" y="376"/>
                </a:cubicBezTo>
                <a:lnTo>
                  <a:pt x="1035" y="178"/>
                </a:lnTo>
                <a:close/>
                <a:moveTo>
                  <a:pt x="772" y="147"/>
                </a:moveTo>
                <a:cubicBezTo>
                  <a:pt x="790" y="146"/>
                  <a:pt x="807" y="145"/>
                  <a:pt x="824" y="145"/>
                </a:cubicBezTo>
                <a:cubicBezTo>
                  <a:pt x="841" y="145"/>
                  <a:pt x="858" y="146"/>
                  <a:pt x="876" y="147"/>
                </a:cubicBezTo>
                <a:cubicBezTo>
                  <a:pt x="876" y="361"/>
                  <a:pt x="876" y="361"/>
                  <a:pt x="876" y="361"/>
                </a:cubicBezTo>
                <a:cubicBezTo>
                  <a:pt x="859" y="359"/>
                  <a:pt x="841" y="358"/>
                  <a:pt x="824" y="358"/>
                </a:cubicBezTo>
                <a:cubicBezTo>
                  <a:pt x="807" y="358"/>
                  <a:pt x="789" y="359"/>
                  <a:pt x="772" y="361"/>
                </a:cubicBezTo>
                <a:lnTo>
                  <a:pt x="772" y="147"/>
                </a:lnTo>
                <a:close/>
                <a:moveTo>
                  <a:pt x="746" y="864"/>
                </a:moveTo>
                <a:cubicBezTo>
                  <a:pt x="824" y="500"/>
                  <a:pt x="824" y="500"/>
                  <a:pt x="824" y="500"/>
                </a:cubicBezTo>
                <a:cubicBezTo>
                  <a:pt x="902" y="864"/>
                  <a:pt x="902" y="864"/>
                  <a:pt x="902" y="864"/>
                </a:cubicBezTo>
                <a:cubicBezTo>
                  <a:pt x="951" y="891"/>
                  <a:pt x="984" y="944"/>
                  <a:pt x="984" y="1004"/>
                </a:cubicBezTo>
                <a:cubicBezTo>
                  <a:pt x="984" y="1093"/>
                  <a:pt x="913" y="1165"/>
                  <a:pt x="824" y="1165"/>
                </a:cubicBezTo>
                <a:cubicBezTo>
                  <a:pt x="735" y="1165"/>
                  <a:pt x="664" y="1093"/>
                  <a:pt x="664" y="1004"/>
                </a:cubicBezTo>
                <a:cubicBezTo>
                  <a:pt x="664" y="944"/>
                  <a:pt x="697" y="891"/>
                  <a:pt x="746" y="864"/>
                </a:cubicBezTo>
                <a:close/>
                <a:moveTo>
                  <a:pt x="610" y="179"/>
                </a:moveTo>
                <a:cubicBezTo>
                  <a:pt x="693" y="377"/>
                  <a:pt x="693" y="377"/>
                  <a:pt x="693" y="377"/>
                </a:cubicBezTo>
                <a:cubicBezTo>
                  <a:pt x="660" y="386"/>
                  <a:pt x="627" y="400"/>
                  <a:pt x="597" y="417"/>
                </a:cubicBezTo>
                <a:cubicBezTo>
                  <a:pt x="514" y="220"/>
                  <a:pt x="514" y="220"/>
                  <a:pt x="514" y="220"/>
                </a:cubicBezTo>
                <a:cubicBezTo>
                  <a:pt x="545" y="204"/>
                  <a:pt x="577" y="190"/>
                  <a:pt x="610" y="179"/>
                </a:cubicBezTo>
                <a:close/>
                <a:moveTo>
                  <a:pt x="382" y="308"/>
                </a:moveTo>
                <a:cubicBezTo>
                  <a:pt x="533" y="460"/>
                  <a:pt x="533" y="460"/>
                  <a:pt x="533" y="460"/>
                </a:cubicBezTo>
                <a:cubicBezTo>
                  <a:pt x="506" y="481"/>
                  <a:pt x="481" y="506"/>
                  <a:pt x="460" y="533"/>
                </a:cubicBezTo>
                <a:cubicBezTo>
                  <a:pt x="308" y="382"/>
                  <a:pt x="308" y="382"/>
                  <a:pt x="308" y="382"/>
                </a:cubicBezTo>
                <a:cubicBezTo>
                  <a:pt x="331" y="356"/>
                  <a:pt x="356" y="331"/>
                  <a:pt x="382" y="308"/>
                </a:cubicBezTo>
                <a:close/>
                <a:moveTo>
                  <a:pt x="178" y="613"/>
                </a:moveTo>
                <a:cubicBezTo>
                  <a:pt x="189" y="580"/>
                  <a:pt x="203" y="548"/>
                  <a:pt x="218" y="517"/>
                </a:cubicBezTo>
                <a:cubicBezTo>
                  <a:pt x="416" y="599"/>
                  <a:pt x="416" y="599"/>
                  <a:pt x="416" y="599"/>
                </a:cubicBezTo>
                <a:cubicBezTo>
                  <a:pt x="399" y="629"/>
                  <a:pt x="386" y="661"/>
                  <a:pt x="376" y="695"/>
                </a:cubicBezTo>
                <a:lnTo>
                  <a:pt x="178" y="613"/>
                </a:lnTo>
                <a:close/>
                <a:moveTo>
                  <a:pt x="1270" y="688"/>
                </a:moveTo>
                <a:cubicBezTo>
                  <a:pt x="1260" y="655"/>
                  <a:pt x="1246" y="623"/>
                  <a:pt x="1228" y="592"/>
                </a:cubicBezTo>
                <a:cubicBezTo>
                  <a:pt x="1425" y="507"/>
                  <a:pt x="1425" y="507"/>
                  <a:pt x="1425" y="507"/>
                </a:cubicBezTo>
                <a:cubicBezTo>
                  <a:pt x="1441" y="538"/>
                  <a:pt x="1455" y="570"/>
                  <a:pt x="1466" y="603"/>
                </a:cubicBezTo>
                <a:lnTo>
                  <a:pt x="1270" y="688"/>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5" name="Freeform 13"/>
          <p:cNvSpPr>
            <a:spLocks noEditPoints="1"/>
          </p:cNvSpPr>
          <p:nvPr/>
        </p:nvSpPr>
        <p:spPr bwMode="auto">
          <a:xfrm>
            <a:off x="7462546" y="2153314"/>
            <a:ext cx="496974" cy="446226"/>
          </a:xfrm>
          <a:custGeom>
            <a:avLst/>
            <a:gdLst>
              <a:gd name="T0" fmla="*/ 480 w 1648"/>
              <a:gd name="T1" fmla="*/ 896 h 1488"/>
              <a:gd name="T2" fmla="*/ 240 w 1648"/>
              <a:gd name="T3" fmla="*/ 1136 h 1488"/>
              <a:gd name="T4" fmla="*/ 0 w 1648"/>
              <a:gd name="T5" fmla="*/ 896 h 1488"/>
              <a:gd name="T6" fmla="*/ 240 w 1648"/>
              <a:gd name="T7" fmla="*/ 656 h 1488"/>
              <a:gd name="T8" fmla="*/ 480 w 1648"/>
              <a:gd name="T9" fmla="*/ 896 h 1488"/>
              <a:gd name="T10" fmla="*/ 240 w 1648"/>
              <a:gd name="T11" fmla="*/ 1256 h 1488"/>
              <a:gd name="T12" fmla="*/ 160 w 1648"/>
              <a:gd name="T13" fmla="*/ 1247 h 1488"/>
              <a:gd name="T14" fmla="*/ 160 w 1648"/>
              <a:gd name="T15" fmla="*/ 1408 h 1488"/>
              <a:gd name="T16" fmla="*/ 240 w 1648"/>
              <a:gd name="T17" fmla="*/ 1488 h 1488"/>
              <a:gd name="T18" fmla="*/ 320 w 1648"/>
              <a:gd name="T19" fmla="*/ 1408 h 1488"/>
              <a:gd name="T20" fmla="*/ 320 w 1648"/>
              <a:gd name="T21" fmla="*/ 1247 h 1488"/>
              <a:gd name="T22" fmla="*/ 240 w 1648"/>
              <a:gd name="T23" fmla="*/ 1256 h 1488"/>
              <a:gd name="T24" fmla="*/ 240 w 1648"/>
              <a:gd name="T25" fmla="*/ 536 h 1488"/>
              <a:gd name="T26" fmla="*/ 320 w 1648"/>
              <a:gd name="T27" fmla="*/ 545 h 1488"/>
              <a:gd name="T28" fmla="*/ 320 w 1648"/>
              <a:gd name="T29" fmla="*/ 80 h 1488"/>
              <a:gd name="T30" fmla="*/ 240 w 1648"/>
              <a:gd name="T31" fmla="*/ 0 h 1488"/>
              <a:gd name="T32" fmla="*/ 160 w 1648"/>
              <a:gd name="T33" fmla="*/ 80 h 1488"/>
              <a:gd name="T34" fmla="*/ 160 w 1648"/>
              <a:gd name="T35" fmla="*/ 545 h 1488"/>
              <a:gd name="T36" fmla="*/ 240 w 1648"/>
              <a:gd name="T37" fmla="*/ 536 h 1488"/>
              <a:gd name="T38" fmla="*/ 824 w 1648"/>
              <a:gd name="T39" fmla="*/ 508 h 1488"/>
              <a:gd name="T40" fmla="*/ 912 w 1648"/>
              <a:gd name="T41" fmla="*/ 596 h 1488"/>
              <a:gd name="T42" fmla="*/ 824 w 1648"/>
              <a:gd name="T43" fmla="*/ 684 h 1488"/>
              <a:gd name="T44" fmla="*/ 736 w 1648"/>
              <a:gd name="T45" fmla="*/ 596 h 1488"/>
              <a:gd name="T46" fmla="*/ 824 w 1648"/>
              <a:gd name="T47" fmla="*/ 508 h 1488"/>
              <a:gd name="T48" fmla="*/ 824 w 1648"/>
              <a:gd name="T49" fmla="*/ 356 h 1488"/>
              <a:gd name="T50" fmla="*/ 584 w 1648"/>
              <a:gd name="T51" fmla="*/ 596 h 1488"/>
              <a:gd name="T52" fmla="*/ 824 w 1648"/>
              <a:gd name="T53" fmla="*/ 836 h 1488"/>
              <a:gd name="T54" fmla="*/ 1064 w 1648"/>
              <a:gd name="T55" fmla="*/ 596 h 1488"/>
              <a:gd name="T56" fmla="*/ 824 w 1648"/>
              <a:gd name="T57" fmla="*/ 356 h 1488"/>
              <a:gd name="T58" fmla="*/ 824 w 1648"/>
              <a:gd name="T59" fmla="*/ 236 h 1488"/>
              <a:gd name="T60" fmla="*/ 904 w 1648"/>
              <a:gd name="T61" fmla="*/ 245 h 1488"/>
              <a:gd name="T62" fmla="*/ 904 w 1648"/>
              <a:gd name="T63" fmla="*/ 80 h 1488"/>
              <a:gd name="T64" fmla="*/ 824 w 1648"/>
              <a:gd name="T65" fmla="*/ 0 h 1488"/>
              <a:gd name="T66" fmla="*/ 744 w 1648"/>
              <a:gd name="T67" fmla="*/ 80 h 1488"/>
              <a:gd name="T68" fmla="*/ 744 w 1648"/>
              <a:gd name="T69" fmla="*/ 245 h 1488"/>
              <a:gd name="T70" fmla="*/ 824 w 1648"/>
              <a:gd name="T71" fmla="*/ 236 h 1488"/>
              <a:gd name="T72" fmla="*/ 824 w 1648"/>
              <a:gd name="T73" fmla="*/ 956 h 1488"/>
              <a:gd name="T74" fmla="*/ 744 w 1648"/>
              <a:gd name="T75" fmla="*/ 947 h 1488"/>
              <a:gd name="T76" fmla="*/ 744 w 1648"/>
              <a:gd name="T77" fmla="*/ 1408 h 1488"/>
              <a:gd name="T78" fmla="*/ 824 w 1648"/>
              <a:gd name="T79" fmla="*/ 1488 h 1488"/>
              <a:gd name="T80" fmla="*/ 904 w 1648"/>
              <a:gd name="T81" fmla="*/ 1408 h 1488"/>
              <a:gd name="T82" fmla="*/ 904 w 1648"/>
              <a:gd name="T83" fmla="*/ 947 h 1488"/>
              <a:gd name="T84" fmla="*/ 824 w 1648"/>
              <a:gd name="T85" fmla="*/ 956 h 1488"/>
              <a:gd name="T86" fmla="*/ 1408 w 1648"/>
              <a:gd name="T87" fmla="*/ 656 h 1488"/>
              <a:gd name="T88" fmla="*/ 1168 w 1648"/>
              <a:gd name="T89" fmla="*/ 896 h 1488"/>
              <a:gd name="T90" fmla="*/ 1408 w 1648"/>
              <a:gd name="T91" fmla="*/ 1136 h 1488"/>
              <a:gd name="T92" fmla="*/ 1648 w 1648"/>
              <a:gd name="T93" fmla="*/ 896 h 1488"/>
              <a:gd name="T94" fmla="*/ 1408 w 1648"/>
              <a:gd name="T95" fmla="*/ 656 h 1488"/>
              <a:gd name="T96" fmla="*/ 1408 w 1648"/>
              <a:gd name="T97" fmla="*/ 536 h 1488"/>
              <a:gd name="T98" fmla="*/ 1488 w 1648"/>
              <a:gd name="T99" fmla="*/ 545 h 1488"/>
              <a:gd name="T100" fmla="*/ 1488 w 1648"/>
              <a:gd name="T101" fmla="*/ 80 h 1488"/>
              <a:gd name="T102" fmla="*/ 1408 w 1648"/>
              <a:gd name="T103" fmla="*/ 0 h 1488"/>
              <a:gd name="T104" fmla="*/ 1328 w 1648"/>
              <a:gd name="T105" fmla="*/ 80 h 1488"/>
              <a:gd name="T106" fmla="*/ 1328 w 1648"/>
              <a:gd name="T107" fmla="*/ 545 h 1488"/>
              <a:gd name="T108" fmla="*/ 1408 w 1648"/>
              <a:gd name="T109" fmla="*/ 536 h 1488"/>
              <a:gd name="T110" fmla="*/ 1408 w 1648"/>
              <a:gd name="T111" fmla="*/ 1256 h 1488"/>
              <a:gd name="T112" fmla="*/ 1328 w 1648"/>
              <a:gd name="T113" fmla="*/ 1247 h 1488"/>
              <a:gd name="T114" fmla="*/ 1328 w 1648"/>
              <a:gd name="T115" fmla="*/ 1408 h 1488"/>
              <a:gd name="T116" fmla="*/ 1408 w 1648"/>
              <a:gd name="T117" fmla="*/ 1488 h 1488"/>
              <a:gd name="T118" fmla="*/ 1488 w 1648"/>
              <a:gd name="T119" fmla="*/ 1408 h 1488"/>
              <a:gd name="T120" fmla="*/ 1488 w 1648"/>
              <a:gd name="T121" fmla="*/ 1247 h 1488"/>
              <a:gd name="T122" fmla="*/ 1408 w 1648"/>
              <a:gd name="T123" fmla="*/ 1256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48" h="1488">
                <a:moveTo>
                  <a:pt x="480" y="896"/>
                </a:moveTo>
                <a:cubicBezTo>
                  <a:pt x="480" y="1029"/>
                  <a:pt x="373" y="1136"/>
                  <a:pt x="240" y="1136"/>
                </a:cubicBezTo>
                <a:cubicBezTo>
                  <a:pt x="107" y="1136"/>
                  <a:pt x="0" y="1029"/>
                  <a:pt x="0" y="896"/>
                </a:cubicBezTo>
                <a:cubicBezTo>
                  <a:pt x="0" y="763"/>
                  <a:pt x="107" y="656"/>
                  <a:pt x="240" y="656"/>
                </a:cubicBezTo>
                <a:cubicBezTo>
                  <a:pt x="373" y="656"/>
                  <a:pt x="480" y="763"/>
                  <a:pt x="480" y="896"/>
                </a:cubicBezTo>
                <a:close/>
                <a:moveTo>
                  <a:pt x="240" y="1256"/>
                </a:moveTo>
                <a:cubicBezTo>
                  <a:pt x="213" y="1256"/>
                  <a:pt x="186" y="1253"/>
                  <a:pt x="160" y="1247"/>
                </a:cubicBezTo>
                <a:cubicBezTo>
                  <a:pt x="160" y="1408"/>
                  <a:pt x="160" y="1408"/>
                  <a:pt x="160" y="1408"/>
                </a:cubicBezTo>
                <a:cubicBezTo>
                  <a:pt x="160" y="1452"/>
                  <a:pt x="196" y="1488"/>
                  <a:pt x="240" y="1488"/>
                </a:cubicBezTo>
                <a:cubicBezTo>
                  <a:pt x="284" y="1488"/>
                  <a:pt x="320" y="1452"/>
                  <a:pt x="320" y="1408"/>
                </a:cubicBezTo>
                <a:cubicBezTo>
                  <a:pt x="320" y="1247"/>
                  <a:pt x="320" y="1247"/>
                  <a:pt x="320" y="1247"/>
                </a:cubicBezTo>
                <a:cubicBezTo>
                  <a:pt x="294" y="1253"/>
                  <a:pt x="267" y="1256"/>
                  <a:pt x="240" y="1256"/>
                </a:cubicBezTo>
                <a:close/>
                <a:moveTo>
                  <a:pt x="240" y="536"/>
                </a:moveTo>
                <a:cubicBezTo>
                  <a:pt x="267" y="536"/>
                  <a:pt x="294" y="539"/>
                  <a:pt x="320" y="545"/>
                </a:cubicBezTo>
                <a:cubicBezTo>
                  <a:pt x="320" y="80"/>
                  <a:pt x="320" y="80"/>
                  <a:pt x="320" y="80"/>
                </a:cubicBezTo>
                <a:cubicBezTo>
                  <a:pt x="320" y="36"/>
                  <a:pt x="284" y="0"/>
                  <a:pt x="240" y="0"/>
                </a:cubicBezTo>
                <a:cubicBezTo>
                  <a:pt x="196" y="0"/>
                  <a:pt x="160" y="36"/>
                  <a:pt x="160" y="80"/>
                </a:cubicBezTo>
                <a:cubicBezTo>
                  <a:pt x="160" y="545"/>
                  <a:pt x="160" y="545"/>
                  <a:pt x="160" y="545"/>
                </a:cubicBezTo>
                <a:cubicBezTo>
                  <a:pt x="186" y="539"/>
                  <a:pt x="213" y="536"/>
                  <a:pt x="240" y="536"/>
                </a:cubicBezTo>
                <a:close/>
                <a:moveTo>
                  <a:pt x="824" y="508"/>
                </a:moveTo>
                <a:cubicBezTo>
                  <a:pt x="873" y="508"/>
                  <a:pt x="912" y="547"/>
                  <a:pt x="912" y="596"/>
                </a:cubicBezTo>
                <a:cubicBezTo>
                  <a:pt x="912" y="645"/>
                  <a:pt x="873" y="684"/>
                  <a:pt x="824" y="684"/>
                </a:cubicBezTo>
                <a:cubicBezTo>
                  <a:pt x="775" y="684"/>
                  <a:pt x="736" y="645"/>
                  <a:pt x="736" y="596"/>
                </a:cubicBezTo>
                <a:cubicBezTo>
                  <a:pt x="736" y="547"/>
                  <a:pt x="775" y="508"/>
                  <a:pt x="824" y="508"/>
                </a:cubicBezTo>
                <a:close/>
                <a:moveTo>
                  <a:pt x="824" y="356"/>
                </a:moveTo>
                <a:cubicBezTo>
                  <a:pt x="691" y="356"/>
                  <a:pt x="584" y="463"/>
                  <a:pt x="584" y="596"/>
                </a:cubicBezTo>
                <a:cubicBezTo>
                  <a:pt x="584" y="729"/>
                  <a:pt x="691" y="836"/>
                  <a:pt x="824" y="836"/>
                </a:cubicBezTo>
                <a:cubicBezTo>
                  <a:pt x="957" y="836"/>
                  <a:pt x="1064" y="729"/>
                  <a:pt x="1064" y="596"/>
                </a:cubicBezTo>
                <a:cubicBezTo>
                  <a:pt x="1064" y="463"/>
                  <a:pt x="957" y="356"/>
                  <a:pt x="824" y="356"/>
                </a:cubicBezTo>
                <a:close/>
                <a:moveTo>
                  <a:pt x="824" y="236"/>
                </a:moveTo>
                <a:cubicBezTo>
                  <a:pt x="851" y="236"/>
                  <a:pt x="878" y="239"/>
                  <a:pt x="904" y="245"/>
                </a:cubicBezTo>
                <a:cubicBezTo>
                  <a:pt x="904" y="80"/>
                  <a:pt x="904" y="80"/>
                  <a:pt x="904" y="80"/>
                </a:cubicBezTo>
                <a:cubicBezTo>
                  <a:pt x="904" y="36"/>
                  <a:pt x="868" y="0"/>
                  <a:pt x="824" y="0"/>
                </a:cubicBezTo>
                <a:cubicBezTo>
                  <a:pt x="780" y="0"/>
                  <a:pt x="744" y="36"/>
                  <a:pt x="744" y="80"/>
                </a:cubicBezTo>
                <a:cubicBezTo>
                  <a:pt x="744" y="245"/>
                  <a:pt x="744" y="245"/>
                  <a:pt x="744" y="245"/>
                </a:cubicBezTo>
                <a:cubicBezTo>
                  <a:pt x="770" y="239"/>
                  <a:pt x="797" y="236"/>
                  <a:pt x="824" y="236"/>
                </a:cubicBezTo>
                <a:close/>
                <a:moveTo>
                  <a:pt x="824" y="956"/>
                </a:moveTo>
                <a:cubicBezTo>
                  <a:pt x="797" y="956"/>
                  <a:pt x="770" y="953"/>
                  <a:pt x="744" y="947"/>
                </a:cubicBezTo>
                <a:cubicBezTo>
                  <a:pt x="744" y="1408"/>
                  <a:pt x="744" y="1408"/>
                  <a:pt x="744" y="1408"/>
                </a:cubicBezTo>
                <a:cubicBezTo>
                  <a:pt x="744" y="1452"/>
                  <a:pt x="780" y="1488"/>
                  <a:pt x="824" y="1488"/>
                </a:cubicBezTo>
                <a:cubicBezTo>
                  <a:pt x="868" y="1488"/>
                  <a:pt x="904" y="1452"/>
                  <a:pt x="904" y="1408"/>
                </a:cubicBezTo>
                <a:cubicBezTo>
                  <a:pt x="904" y="947"/>
                  <a:pt x="904" y="947"/>
                  <a:pt x="904" y="947"/>
                </a:cubicBezTo>
                <a:cubicBezTo>
                  <a:pt x="878" y="953"/>
                  <a:pt x="851" y="956"/>
                  <a:pt x="824" y="956"/>
                </a:cubicBezTo>
                <a:close/>
                <a:moveTo>
                  <a:pt x="1408" y="656"/>
                </a:moveTo>
                <a:cubicBezTo>
                  <a:pt x="1275" y="656"/>
                  <a:pt x="1168" y="763"/>
                  <a:pt x="1168" y="896"/>
                </a:cubicBezTo>
                <a:cubicBezTo>
                  <a:pt x="1168" y="1029"/>
                  <a:pt x="1275" y="1136"/>
                  <a:pt x="1408" y="1136"/>
                </a:cubicBezTo>
                <a:cubicBezTo>
                  <a:pt x="1541" y="1136"/>
                  <a:pt x="1648" y="1029"/>
                  <a:pt x="1648" y="896"/>
                </a:cubicBezTo>
                <a:cubicBezTo>
                  <a:pt x="1648" y="763"/>
                  <a:pt x="1541" y="656"/>
                  <a:pt x="1408" y="656"/>
                </a:cubicBezTo>
                <a:close/>
                <a:moveTo>
                  <a:pt x="1408" y="536"/>
                </a:moveTo>
                <a:cubicBezTo>
                  <a:pt x="1435" y="536"/>
                  <a:pt x="1462" y="539"/>
                  <a:pt x="1488" y="545"/>
                </a:cubicBezTo>
                <a:cubicBezTo>
                  <a:pt x="1488" y="80"/>
                  <a:pt x="1488" y="80"/>
                  <a:pt x="1488" y="80"/>
                </a:cubicBezTo>
                <a:cubicBezTo>
                  <a:pt x="1488" y="36"/>
                  <a:pt x="1452" y="0"/>
                  <a:pt x="1408" y="0"/>
                </a:cubicBezTo>
                <a:cubicBezTo>
                  <a:pt x="1364" y="0"/>
                  <a:pt x="1328" y="36"/>
                  <a:pt x="1328" y="80"/>
                </a:cubicBezTo>
                <a:cubicBezTo>
                  <a:pt x="1328" y="545"/>
                  <a:pt x="1328" y="545"/>
                  <a:pt x="1328" y="545"/>
                </a:cubicBezTo>
                <a:cubicBezTo>
                  <a:pt x="1354" y="539"/>
                  <a:pt x="1381" y="536"/>
                  <a:pt x="1408" y="536"/>
                </a:cubicBezTo>
                <a:close/>
                <a:moveTo>
                  <a:pt x="1408" y="1256"/>
                </a:moveTo>
                <a:cubicBezTo>
                  <a:pt x="1381" y="1256"/>
                  <a:pt x="1354" y="1253"/>
                  <a:pt x="1328" y="1247"/>
                </a:cubicBezTo>
                <a:cubicBezTo>
                  <a:pt x="1328" y="1408"/>
                  <a:pt x="1328" y="1408"/>
                  <a:pt x="1328" y="1408"/>
                </a:cubicBezTo>
                <a:cubicBezTo>
                  <a:pt x="1328" y="1452"/>
                  <a:pt x="1364" y="1488"/>
                  <a:pt x="1408" y="1488"/>
                </a:cubicBezTo>
                <a:cubicBezTo>
                  <a:pt x="1452" y="1488"/>
                  <a:pt x="1488" y="1452"/>
                  <a:pt x="1488" y="1408"/>
                </a:cubicBezTo>
                <a:cubicBezTo>
                  <a:pt x="1488" y="1247"/>
                  <a:pt x="1488" y="1247"/>
                  <a:pt x="1488" y="1247"/>
                </a:cubicBezTo>
                <a:cubicBezTo>
                  <a:pt x="1462" y="1253"/>
                  <a:pt x="1435" y="1256"/>
                  <a:pt x="1408" y="1256"/>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6" name="Freeform 17"/>
          <p:cNvSpPr>
            <a:spLocks noEditPoints="1"/>
          </p:cNvSpPr>
          <p:nvPr/>
        </p:nvSpPr>
        <p:spPr bwMode="auto">
          <a:xfrm>
            <a:off x="6182798" y="3269673"/>
            <a:ext cx="516028" cy="428757"/>
          </a:xfrm>
          <a:custGeom>
            <a:avLst/>
            <a:gdLst>
              <a:gd name="T0" fmla="*/ 459 w 1644"/>
              <a:gd name="T1" fmla="*/ 688 h 1368"/>
              <a:gd name="T2" fmla="*/ 1413 w 1644"/>
              <a:gd name="T3" fmla="*/ 768 h 1368"/>
              <a:gd name="T4" fmla="*/ 702 w 1644"/>
              <a:gd name="T5" fmla="*/ 838 h 1368"/>
              <a:gd name="T6" fmla="*/ 459 w 1644"/>
              <a:gd name="T7" fmla="*/ 918 h 1368"/>
              <a:gd name="T8" fmla="*/ 702 w 1644"/>
              <a:gd name="T9" fmla="*/ 838 h 1368"/>
              <a:gd name="T10" fmla="*/ 459 w 1644"/>
              <a:gd name="T11" fmla="*/ 990 h 1368"/>
              <a:gd name="T12" fmla="*/ 702 w 1644"/>
              <a:gd name="T13" fmla="*/ 1070 h 1368"/>
              <a:gd name="T14" fmla="*/ 1413 w 1644"/>
              <a:gd name="T15" fmla="*/ 838 h 1368"/>
              <a:gd name="T16" fmla="*/ 1170 w 1644"/>
              <a:gd name="T17" fmla="*/ 918 h 1368"/>
              <a:gd name="T18" fmla="*/ 1413 w 1644"/>
              <a:gd name="T19" fmla="*/ 838 h 1368"/>
              <a:gd name="T20" fmla="*/ 1170 w 1644"/>
              <a:gd name="T21" fmla="*/ 990 h 1368"/>
              <a:gd name="T22" fmla="*/ 1413 w 1644"/>
              <a:gd name="T23" fmla="*/ 1070 h 1368"/>
              <a:gd name="T24" fmla="*/ 1091 w 1644"/>
              <a:gd name="T25" fmla="*/ 838 h 1368"/>
              <a:gd name="T26" fmla="*/ 777 w 1644"/>
              <a:gd name="T27" fmla="*/ 1070 h 1368"/>
              <a:gd name="T28" fmla="*/ 1091 w 1644"/>
              <a:gd name="T29" fmla="*/ 838 h 1368"/>
              <a:gd name="T30" fmla="*/ 1524 w 1644"/>
              <a:gd name="T31" fmla="*/ 1180 h 1368"/>
              <a:gd name="T32" fmla="*/ 340 w 1644"/>
              <a:gd name="T33" fmla="*/ 338 h 1368"/>
              <a:gd name="T34" fmla="*/ 1644 w 1644"/>
              <a:gd name="T35" fmla="*/ 218 h 1368"/>
              <a:gd name="T36" fmla="*/ 220 w 1644"/>
              <a:gd name="T37" fmla="*/ 1368 h 1368"/>
              <a:gd name="T38" fmla="*/ 1644 w 1644"/>
              <a:gd name="T39" fmla="*/ 218 h 1368"/>
              <a:gd name="T40" fmla="*/ 910 w 1644"/>
              <a:gd name="T41" fmla="*/ 431 h 1368"/>
              <a:gd name="T42" fmla="*/ 978 w 1644"/>
              <a:gd name="T43" fmla="*/ 553 h 1368"/>
              <a:gd name="T44" fmla="*/ 1047 w 1644"/>
              <a:gd name="T45" fmla="*/ 431 h 1368"/>
              <a:gd name="T46" fmla="*/ 1091 w 1644"/>
              <a:gd name="T47" fmla="*/ 431 h 1368"/>
              <a:gd name="T48" fmla="*/ 1090 w 1644"/>
              <a:gd name="T49" fmla="*/ 608 h 1368"/>
              <a:gd name="T50" fmla="*/ 1022 w 1644"/>
              <a:gd name="T51" fmla="*/ 491 h 1368"/>
              <a:gd name="T52" fmla="*/ 952 w 1644"/>
              <a:gd name="T53" fmla="*/ 608 h 1368"/>
              <a:gd name="T54" fmla="*/ 828 w 1644"/>
              <a:gd name="T55" fmla="*/ 572 h 1368"/>
              <a:gd name="T56" fmla="*/ 892 w 1644"/>
              <a:gd name="T57" fmla="*/ 535 h 1368"/>
              <a:gd name="T58" fmla="*/ 828 w 1644"/>
              <a:gd name="T59" fmla="*/ 499 h 1368"/>
              <a:gd name="T60" fmla="*/ 895 w 1644"/>
              <a:gd name="T61" fmla="*/ 467 h 1368"/>
              <a:gd name="T62" fmla="*/ 785 w 1644"/>
              <a:gd name="T63" fmla="*/ 431 h 1368"/>
              <a:gd name="T64" fmla="*/ 899 w 1644"/>
              <a:gd name="T65" fmla="*/ 608 h 1368"/>
              <a:gd name="T66" fmla="*/ 1195 w 1644"/>
              <a:gd name="T67" fmla="*/ 574 h 1368"/>
              <a:gd name="T68" fmla="*/ 1151 w 1644"/>
              <a:gd name="T69" fmla="*/ 562 h 1368"/>
              <a:gd name="T70" fmla="*/ 1143 w 1644"/>
              <a:gd name="T71" fmla="*/ 599 h 1368"/>
              <a:gd name="T72" fmla="*/ 1265 w 1644"/>
              <a:gd name="T73" fmla="*/ 555 h 1368"/>
              <a:gd name="T74" fmla="*/ 1188 w 1644"/>
              <a:gd name="T75" fmla="*/ 479 h 1368"/>
              <a:gd name="T76" fmla="*/ 1246 w 1644"/>
              <a:gd name="T77" fmla="*/ 472 h 1368"/>
              <a:gd name="T78" fmla="*/ 1258 w 1644"/>
              <a:gd name="T79" fmla="*/ 438 h 1368"/>
              <a:gd name="T80" fmla="*/ 1212 w 1644"/>
              <a:gd name="T81" fmla="*/ 428 h 1368"/>
              <a:gd name="T82" fmla="*/ 1193 w 1644"/>
              <a:gd name="T83" fmla="*/ 535 h 1368"/>
              <a:gd name="T84" fmla="*/ 1195 w 1644"/>
              <a:gd name="T85" fmla="*/ 574 h 1368"/>
              <a:gd name="T86" fmla="*/ 711 w 1644"/>
              <a:gd name="T87" fmla="*/ 608 h 1368"/>
              <a:gd name="T88" fmla="*/ 755 w 1644"/>
              <a:gd name="T89" fmla="*/ 431 h 1368"/>
              <a:gd name="T90" fmla="*/ 715 w 1644"/>
              <a:gd name="T91" fmla="*/ 539 h 1368"/>
              <a:gd name="T92" fmla="*/ 608 w 1644"/>
              <a:gd name="T93" fmla="*/ 431 h 1368"/>
              <a:gd name="T94" fmla="*/ 648 w 1644"/>
              <a:gd name="T95" fmla="*/ 608 h 1368"/>
              <a:gd name="T96" fmla="*/ 1524 w 1644"/>
              <a:gd name="T97" fmla="*/ 120 h 1368"/>
              <a:gd name="T98" fmla="*/ 120 w 1644"/>
              <a:gd name="T99" fmla="*/ 1236 h 1368"/>
              <a:gd name="T100" fmla="*/ 0 w 1644"/>
              <a:gd name="T101" fmla="*/ 0 h 1368"/>
              <a:gd name="T102" fmla="*/ 1524 w 1644"/>
              <a:gd name="T103" fmla="*/ 120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44" h="1368">
                <a:moveTo>
                  <a:pt x="1413" y="688"/>
                </a:moveTo>
                <a:cubicBezTo>
                  <a:pt x="459" y="688"/>
                  <a:pt x="459" y="688"/>
                  <a:pt x="459" y="688"/>
                </a:cubicBezTo>
                <a:cubicBezTo>
                  <a:pt x="459" y="768"/>
                  <a:pt x="459" y="768"/>
                  <a:pt x="459" y="768"/>
                </a:cubicBezTo>
                <a:cubicBezTo>
                  <a:pt x="1413" y="768"/>
                  <a:pt x="1413" y="768"/>
                  <a:pt x="1413" y="768"/>
                </a:cubicBezTo>
                <a:lnTo>
                  <a:pt x="1413" y="688"/>
                </a:lnTo>
                <a:close/>
                <a:moveTo>
                  <a:pt x="702" y="838"/>
                </a:moveTo>
                <a:cubicBezTo>
                  <a:pt x="459" y="838"/>
                  <a:pt x="459" y="838"/>
                  <a:pt x="459" y="838"/>
                </a:cubicBezTo>
                <a:cubicBezTo>
                  <a:pt x="459" y="918"/>
                  <a:pt x="459" y="918"/>
                  <a:pt x="459" y="918"/>
                </a:cubicBezTo>
                <a:cubicBezTo>
                  <a:pt x="702" y="918"/>
                  <a:pt x="702" y="918"/>
                  <a:pt x="702" y="918"/>
                </a:cubicBezTo>
                <a:lnTo>
                  <a:pt x="702" y="838"/>
                </a:lnTo>
                <a:close/>
                <a:moveTo>
                  <a:pt x="702" y="990"/>
                </a:moveTo>
                <a:cubicBezTo>
                  <a:pt x="459" y="990"/>
                  <a:pt x="459" y="990"/>
                  <a:pt x="459" y="990"/>
                </a:cubicBezTo>
                <a:cubicBezTo>
                  <a:pt x="459" y="1070"/>
                  <a:pt x="459" y="1070"/>
                  <a:pt x="459" y="1070"/>
                </a:cubicBezTo>
                <a:cubicBezTo>
                  <a:pt x="702" y="1070"/>
                  <a:pt x="702" y="1070"/>
                  <a:pt x="702" y="1070"/>
                </a:cubicBezTo>
                <a:lnTo>
                  <a:pt x="702" y="990"/>
                </a:lnTo>
                <a:close/>
                <a:moveTo>
                  <a:pt x="1413" y="838"/>
                </a:moveTo>
                <a:cubicBezTo>
                  <a:pt x="1170" y="838"/>
                  <a:pt x="1170" y="838"/>
                  <a:pt x="1170" y="838"/>
                </a:cubicBezTo>
                <a:cubicBezTo>
                  <a:pt x="1170" y="918"/>
                  <a:pt x="1170" y="918"/>
                  <a:pt x="1170" y="918"/>
                </a:cubicBezTo>
                <a:cubicBezTo>
                  <a:pt x="1413" y="918"/>
                  <a:pt x="1413" y="918"/>
                  <a:pt x="1413" y="918"/>
                </a:cubicBezTo>
                <a:lnTo>
                  <a:pt x="1413" y="838"/>
                </a:lnTo>
                <a:close/>
                <a:moveTo>
                  <a:pt x="1413" y="990"/>
                </a:moveTo>
                <a:cubicBezTo>
                  <a:pt x="1170" y="990"/>
                  <a:pt x="1170" y="990"/>
                  <a:pt x="1170" y="990"/>
                </a:cubicBezTo>
                <a:cubicBezTo>
                  <a:pt x="1170" y="1070"/>
                  <a:pt x="1170" y="1070"/>
                  <a:pt x="1170" y="1070"/>
                </a:cubicBezTo>
                <a:cubicBezTo>
                  <a:pt x="1413" y="1070"/>
                  <a:pt x="1413" y="1070"/>
                  <a:pt x="1413" y="1070"/>
                </a:cubicBezTo>
                <a:lnTo>
                  <a:pt x="1413" y="990"/>
                </a:lnTo>
                <a:close/>
                <a:moveTo>
                  <a:pt x="1091" y="838"/>
                </a:moveTo>
                <a:cubicBezTo>
                  <a:pt x="777" y="838"/>
                  <a:pt x="777" y="838"/>
                  <a:pt x="777" y="838"/>
                </a:cubicBezTo>
                <a:cubicBezTo>
                  <a:pt x="777" y="1070"/>
                  <a:pt x="777" y="1070"/>
                  <a:pt x="777" y="1070"/>
                </a:cubicBezTo>
                <a:cubicBezTo>
                  <a:pt x="1091" y="1070"/>
                  <a:pt x="1091" y="1070"/>
                  <a:pt x="1091" y="1070"/>
                </a:cubicBezTo>
                <a:lnTo>
                  <a:pt x="1091" y="838"/>
                </a:lnTo>
                <a:close/>
                <a:moveTo>
                  <a:pt x="1524" y="338"/>
                </a:moveTo>
                <a:cubicBezTo>
                  <a:pt x="1524" y="1180"/>
                  <a:pt x="1524" y="1180"/>
                  <a:pt x="1524" y="1180"/>
                </a:cubicBezTo>
                <a:cubicBezTo>
                  <a:pt x="340" y="1180"/>
                  <a:pt x="340" y="1180"/>
                  <a:pt x="340" y="1180"/>
                </a:cubicBezTo>
                <a:cubicBezTo>
                  <a:pt x="340" y="338"/>
                  <a:pt x="340" y="338"/>
                  <a:pt x="340" y="338"/>
                </a:cubicBezTo>
                <a:cubicBezTo>
                  <a:pt x="1524" y="338"/>
                  <a:pt x="1524" y="338"/>
                  <a:pt x="1524" y="338"/>
                </a:cubicBezTo>
                <a:moveTo>
                  <a:pt x="1644" y="218"/>
                </a:moveTo>
                <a:cubicBezTo>
                  <a:pt x="220" y="218"/>
                  <a:pt x="220" y="218"/>
                  <a:pt x="220" y="218"/>
                </a:cubicBezTo>
                <a:cubicBezTo>
                  <a:pt x="220" y="1368"/>
                  <a:pt x="220" y="1368"/>
                  <a:pt x="220" y="1368"/>
                </a:cubicBezTo>
                <a:cubicBezTo>
                  <a:pt x="1644" y="1368"/>
                  <a:pt x="1644" y="1368"/>
                  <a:pt x="1644" y="1368"/>
                </a:cubicBezTo>
                <a:lnTo>
                  <a:pt x="1644" y="218"/>
                </a:lnTo>
                <a:close/>
                <a:moveTo>
                  <a:pt x="952" y="608"/>
                </a:moveTo>
                <a:cubicBezTo>
                  <a:pt x="910" y="431"/>
                  <a:pt x="910" y="431"/>
                  <a:pt x="910" y="431"/>
                </a:cubicBezTo>
                <a:cubicBezTo>
                  <a:pt x="956" y="431"/>
                  <a:pt x="956" y="431"/>
                  <a:pt x="956" y="431"/>
                </a:cubicBezTo>
                <a:cubicBezTo>
                  <a:pt x="978" y="553"/>
                  <a:pt x="978" y="553"/>
                  <a:pt x="978" y="553"/>
                </a:cubicBezTo>
                <a:cubicBezTo>
                  <a:pt x="1002" y="431"/>
                  <a:pt x="1002" y="431"/>
                  <a:pt x="1002" y="431"/>
                </a:cubicBezTo>
                <a:cubicBezTo>
                  <a:pt x="1047" y="431"/>
                  <a:pt x="1047" y="431"/>
                  <a:pt x="1047" y="431"/>
                </a:cubicBezTo>
                <a:cubicBezTo>
                  <a:pt x="1069" y="551"/>
                  <a:pt x="1069" y="551"/>
                  <a:pt x="1069" y="551"/>
                </a:cubicBezTo>
                <a:cubicBezTo>
                  <a:pt x="1091" y="431"/>
                  <a:pt x="1091" y="431"/>
                  <a:pt x="1091" y="431"/>
                </a:cubicBezTo>
                <a:cubicBezTo>
                  <a:pt x="1135" y="431"/>
                  <a:pt x="1135" y="431"/>
                  <a:pt x="1135" y="431"/>
                </a:cubicBezTo>
                <a:cubicBezTo>
                  <a:pt x="1090" y="608"/>
                  <a:pt x="1090" y="608"/>
                  <a:pt x="1090" y="608"/>
                </a:cubicBezTo>
                <a:cubicBezTo>
                  <a:pt x="1044" y="608"/>
                  <a:pt x="1044" y="608"/>
                  <a:pt x="1044" y="608"/>
                </a:cubicBezTo>
                <a:cubicBezTo>
                  <a:pt x="1022" y="491"/>
                  <a:pt x="1022" y="491"/>
                  <a:pt x="1022" y="491"/>
                </a:cubicBezTo>
                <a:cubicBezTo>
                  <a:pt x="998" y="608"/>
                  <a:pt x="998" y="608"/>
                  <a:pt x="998" y="608"/>
                </a:cubicBezTo>
                <a:lnTo>
                  <a:pt x="952" y="608"/>
                </a:lnTo>
                <a:close/>
                <a:moveTo>
                  <a:pt x="899" y="572"/>
                </a:moveTo>
                <a:cubicBezTo>
                  <a:pt x="828" y="572"/>
                  <a:pt x="828" y="572"/>
                  <a:pt x="828" y="572"/>
                </a:cubicBezTo>
                <a:cubicBezTo>
                  <a:pt x="828" y="535"/>
                  <a:pt x="828" y="535"/>
                  <a:pt x="828" y="535"/>
                </a:cubicBezTo>
                <a:cubicBezTo>
                  <a:pt x="892" y="535"/>
                  <a:pt x="892" y="535"/>
                  <a:pt x="892" y="535"/>
                </a:cubicBezTo>
                <a:cubicBezTo>
                  <a:pt x="892" y="499"/>
                  <a:pt x="892" y="499"/>
                  <a:pt x="892" y="499"/>
                </a:cubicBezTo>
                <a:cubicBezTo>
                  <a:pt x="828" y="499"/>
                  <a:pt x="828" y="499"/>
                  <a:pt x="828" y="499"/>
                </a:cubicBezTo>
                <a:cubicBezTo>
                  <a:pt x="828" y="467"/>
                  <a:pt x="828" y="467"/>
                  <a:pt x="828" y="467"/>
                </a:cubicBezTo>
                <a:cubicBezTo>
                  <a:pt x="895" y="467"/>
                  <a:pt x="895" y="467"/>
                  <a:pt x="895" y="467"/>
                </a:cubicBezTo>
                <a:cubicBezTo>
                  <a:pt x="895" y="431"/>
                  <a:pt x="895" y="431"/>
                  <a:pt x="895" y="431"/>
                </a:cubicBezTo>
                <a:cubicBezTo>
                  <a:pt x="785" y="431"/>
                  <a:pt x="785" y="431"/>
                  <a:pt x="785" y="431"/>
                </a:cubicBezTo>
                <a:cubicBezTo>
                  <a:pt x="785" y="608"/>
                  <a:pt x="785" y="608"/>
                  <a:pt x="785" y="608"/>
                </a:cubicBezTo>
                <a:cubicBezTo>
                  <a:pt x="899" y="608"/>
                  <a:pt x="899" y="608"/>
                  <a:pt x="899" y="608"/>
                </a:cubicBezTo>
                <a:lnTo>
                  <a:pt x="899" y="572"/>
                </a:lnTo>
                <a:close/>
                <a:moveTo>
                  <a:pt x="1195" y="574"/>
                </a:moveTo>
                <a:cubicBezTo>
                  <a:pt x="1182" y="574"/>
                  <a:pt x="1166" y="570"/>
                  <a:pt x="1153" y="564"/>
                </a:cubicBezTo>
                <a:cubicBezTo>
                  <a:pt x="1151" y="562"/>
                  <a:pt x="1151" y="562"/>
                  <a:pt x="1151" y="562"/>
                </a:cubicBezTo>
                <a:cubicBezTo>
                  <a:pt x="1142" y="599"/>
                  <a:pt x="1142" y="599"/>
                  <a:pt x="1142" y="599"/>
                </a:cubicBezTo>
                <a:cubicBezTo>
                  <a:pt x="1143" y="599"/>
                  <a:pt x="1143" y="599"/>
                  <a:pt x="1143" y="599"/>
                </a:cubicBezTo>
                <a:cubicBezTo>
                  <a:pt x="1152" y="605"/>
                  <a:pt x="1172" y="610"/>
                  <a:pt x="1193" y="610"/>
                </a:cubicBezTo>
                <a:cubicBezTo>
                  <a:pt x="1246" y="610"/>
                  <a:pt x="1265" y="580"/>
                  <a:pt x="1265" y="555"/>
                </a:cubicBezTo>
                <a:cubicBezTo>
                  <a:pt x="1265" y="530"/>
                  <a:pt x="1250" y="513"/>
                  <a:pt x="1218" y="501"/>
                </a:cubicBezTo>
                <a:cubicBezTo>
                  <a:pt x="1195" y="493"/>
                  <a:pt x="1188" y="488"/>
                  <a:pt x="1188" y="479"/>
                </a:cubicBezTo>
                <a:cubicBezTo>
                  <a:pt x="1188" y="470"/>
                  <a:pt x="1197" y="464"/>
                  <a:pt x="1211" y="464"/>
                </a:cubicBezTo>
                <a:cubicBezTo>
                  <a:pt x="1223" y="464"/>
                  <a:pt x="1235" y="467"/>
                  <a:pt x="1246" y="472"/>
                </a:cubicBezTo>
                <a:cubicBezTo>
                  <a:pt x="1248" y="473"/>
                  <a:pt x="1248" y="473"/>
                  <a:pt x="1248" y="473"/>
                </a:cubicBezTo>
                <a:cubicBezTo>
                  <a:pt x="1258" y="438"/>
                  <a:pt x="1258" y="438"/>
                  <a:pt x="1258" y="438"/>
                </a:cubicBezTo>
                <a:cubicBezTo>
                  <a:pt x="1256" y="437"/>
                  <a:pt x="1256" y="437"/>
                  <a:pt x="1256" y="437"/>
                </a:cubicBezTo>
                <a:cubicBezTo>
                  <a:pt x="1243" y="431"/>
                  <a:pt x="1228" y="428"/>
                  <a:pt x="1212" y="428"/>
                </a:cubicBezTo>
                <a:cubicBezTo>
                  <a:pt x="1171" y="428"/>
                  <a:pt x="1144" y="450"/>
                  <a:pt x="1144" y="482"/>
                </a:cubicBezTo>
                <a:cubicBezTo>
                  <a:pt x="1144" y="506"/>
                  <a:pt x="1161" y="524"/>
                  <a:pt x="1193" y="535"/>
                </a:cubicBezTo>
                <a:cubicBezTo>
                  <a:pt x="1214" y="542"/>
                  <a:pt x="1221" y="548"/>
                  <a:pt x="1221" y="557"/>
                </a:cubicBezTo>
                <a:cubicBezTo>
                  <a:pt x="1221" y="568"/>
                  <a:pt x="1211" y="574"/>
                  <a:pt x="1195" y="574"/>
                </a:cubicBezTo>
                <a:close/>
                <a:moveTo>
                  <a:pt x="648" y="487"/>
                </a:moveTo>
                <a:cubicBezTo>
                  <a:pt x="711" y="608"/>
                  <a:pt x="711" y="608"/>
                  <a:pt x="711" y="608"/>
                </a:cubicBezTo>
                <a:cubicBezTo>
                  <a:pt x="755" y="608"/>
                  <a:pt x="755" y="608"/>
                  <a:pt x="755" y="608"/>
                </a:cubicBezTo>
                <a:cubicBezTo>
                  <a:pt x="755" y="431"/>
                  <a:pt x="755" y="431"/>
                  <a:pt x="755" y="431"/>
                </a:cubicBezTo>
                <a:cubicBezTo>
                  <a:pt x="715" y="431"/>
                  <a:pt x="715" y="431"/>
                  <a:pt x="715" y="431"/>
                </a:cubicBezTo>
                <a:cubicBezTo>
                  <a:pt x="715" y="539"/>
                  <a:pt x="715" y="539"/>
                  <a:pt x="715" y="539"/>
                </a:cubicBezTo>
                <a:cubicBezTo>
                  <a:pt x="657" y="431"/>
                  <a:pt x="657" y="431"/>
                  <a:pt x="657" y="431"/>
                </a:cubicBezTo>
                <a:cubicBezTo>
                  <a:pt x="608" y="431"/>
                  <a:pt x="608" y="431"/>
                  <a:pt x="608" y="431"/>
                </a:cubicBezTo>
                <a:cubicBezTo>
                  <a:pt x="608" y="608"/>
                  <a:pt x="608" y="608"/>
                  <a:pt x="608" y="608"/>
                </a:cubicBezTo>
                <a:cubicBezTo>
                  <a:pt x="648" y="608"/>
                  <a:pt x="648" y="608"/>
                  <a:pt x="648" y="608"/>
                </a:cubicBezTo>
                <a:lnTo>
                  <a:pt x="648" y="487"/>
                </a:lnTo>
                <a:close/>
                <a:moveTo>
                  <a:pt x="1524" y="120"/>
                </a:moveTo>
                <a:cubicBezTo>
                  <a:pt x="120" y="120"/>
                  <a:pt x="120" y="120"/>
                  <a:pt x="120" y="120"/>
                </a:cubicBezTo>
                <a:cubicBezTo>
                  <a:pt x="120" y="1236"/>
                  <a:pt x="120" y="1236"/>
                  <a:pt x="120" y="1236"/>
                </a:cubicBezTo>
                <a:cubicBezTo>
                  <a:pt x="0" y="1236"/>
                  <a:pt x="0" y="1236"/>
                  <a:pt x="0" y="1236"/>
                </a:cubicBezTo>
                <a:cubicBezTo>
                  <a:pt x="0" y="0"/>
                  <a:pt x="0" y="0"/>
                  <a:pt x="0" y="0"/>
                </a:cubicBezTo>
                <a:cubicBezTo>
                  <a:pt x="1524" y="0"/>
                  <a:pt x="1524" y="0"/>
                  <a:pt x="1524" y="0"/>
                </a:cubicBezTo>
                <a:lnTo>
                  <a:pt x="1524" y="12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7" name="Freeform 21"/>
          <p:cNvSpPr>
            <a:spLocks noEditPoints="1"/>
          </p:cNvSpPr>
          <p:nvPr/>
        </p:nvSpPr>
        <p:spPr bwMode="auto">
          <a:xfrm>
            <a:off x="4883999" y="2153315"/>
            <a:ext cx="449341" cy="449402"/>
          </a:xfrm>
          <a:custGeom>
            <a:avLst/>
            <a:gdLst>
              <a:gd name="T0" fmla="*/ 1348 w 1648"/>
              <a:gd name="T1" fmla="*/ 0 h 1648"/>
              <a:gd name="T2" fmla="*/ 300 w 1648"/>
              <a:gd name="T3" fmla="*/ 0 h 1648"/>
              <a:gd name="T4" fmla="*/ 0 w 1648"/>
              <a:gd name="T5" fmla="*/ 300 h 1648"/>
              <a:gd name="T6" fmla="*/ 0 w 1648"/>
              <a:gd name="T7" fmla="*/ 1348 h 1648"/>
              <a:gd name="T8" fmla="*/ 300 w 1648"/>
              <a:gd name="T9" fmla="*/ 1648 h 1648"/>
              <a:gd name="T10" fmla="*/ 1348 w 1648"/>
              <a:gd name="T11" fmla="*/ 1648 h 1648"/>
              <a:gd name="T12" fmla="*/ 1648 w 1648"/>
              <a:gd name="T13" fmla="*/ 1348 h 1648"/>
              <a:gd name="T14" fmla="*/ 1648 w 1648"/>
              <a:gd name="T15" fmla="*/ 300 h 1648"/>
              <a:gd name="T16" fmla="*/ 1348 w 1648"/>
              <a:gd name="T17" fmla="*/ 0 h 1648"/>
              <a:gd name="T18" fmla="*/ 889 w 1648"/>
              <a:gd name="T19" fmla="*/ 1283 h 1648"/>
              <a:gd name="T20" fmla="*/ 331 w 1648"/>
              <a:gd name="T21" fmla="*/ 1283 h 1648"/>
              <a:gd name="T22" fmla="*/ 264 w 1648"/>
              <a:gd name="T23" fmla="*/ 1216 h 1648"/>
              <a:gd name="T24" fmla="*/ 331 w 1648"/>
              <a:gd name="T25" fmla="*/ 1149 h 1648"/>
              <a:gd name="T26" fmla="*/ 889 w 1648"/>
              <a:gd name="T27" fmla="*/ 1149 h 1648"/>
              <a:gd name="T28" fmla="*/ 882 w 1648"/>
              <a:gd name="T29" fmla="*/ 1216 h 1648"/>
              <a:gd name="T30" fmla="*/ 889 w 1648"/>
              <a:gd name="T31" fmla="*/ 1283 h 1648"/>
              <a:gd name="T32" fmla="*/ 1183 w 1648"/>
              <a:gd name="T33" fmla="*/ 1417 h 1648"/>
              <a:gd name="T34" fmla="*/ 982 w 1648"/>
              <a:gd name="T35" fmla="*/ 1216 h 1648"/>
              <a:gd name="T36" fmla="*/ 1183 w 1648"/>
              <a:gd name="T37" fmla="*/ 1015 h 1648"/>
              <a:gd name="T38" fmla="*/ 1384 w 1648"/>
              <a:gd name="T39" fmla="*/ 1216 h 1648"/>
              <a:gd name="T40" fmla="*/ 1183 w 1648"/>
              <a:gd name="T41" fmla="*/ 1417 h 1648"/>
              <a:gd name="T42" fmla="*/ 1488 w 1648"/>
              <a:gd name="T43" fmla="*/ 824 h 1648"/>
              <a:gd name="T44" fmla="*/ 160 w 1648"/>
              <a:gd name="T45" fmla="*/ 824 h 1648"/>
              <a:gd name="T46" fmla="*/ 160 w 1648"/>
              <a:gd name="T47" fmla="*/ 320 h 1648"/>
              <a:gd name="T48" fmla="*/ 320 w 1648"/>
              <a:gd name="T49" fmla="*/ 160 h 1648"/>
              <a:gd name="T50" fmla="*/ 1328 w 1648"/>
              <a:gd name="T51" fmla="*/ 160 h 1648"/>
              <a:gd name="T52" fmla="*/ 1488 w 1648"/>
              <a:gd name="T53" fmla="*/ 320 h 1648"/>
              <a:gd name="T54" fmla="*/ 1488 w 1648"/>
              <a:gd name="T55" fmla="*/ 824 h 1648"/>
              <a:gd name="T56" fmla="*/ 706 w 1648"/>
              <a:gd name="T57" fmla="*/ 712 h 1648"/>
              <a:gd name="T58" fmla="*/ 260 w 1648"/>
              <a:gd name="T59" fmla="*/ 712 h 1648"/>
              <a:gd name="T60" fmla="*/ 706 w 1648"/>
              <a:gd name="T61" fmla="*/ 544 h 1648"/>
              <a:gd name="T62" fmla="*/ 706 w 1648"/>
              <a:gd name="T63" fmla="*/ 712 h 1648"/>
              <a:gd name="T64" fmla="*/ 786 w 1648"/>
              <a:gd name="T65" fmla="*/ 514 h 1648"/>
              <a:gd name="T66" fmla="*/ 1034 w 1648"/>
              <a:gd name="T67" fmla="*/ 420 h 1648"/>
              <a:gd name="T68" fmla="*/ 1034 w 1648"/>
              <a:gd name="T69" fmla="*/ 712 h 1648"/>
              <a:gd name="T70" fmla="*/ 786 w 1648"/>
              <a:gd name="T71" fmla="*/ 712 h 1648"/>
              <a:gd name="T72" fmla="*/ 786 w 1648"/>
              <a:gd name="T73" fmla="*/ 514 h 1648"/>
              <a:gd name="T74" fmla="*/ 1368 w 1648"/>
              <a:gd name="T75" fmla="*/ 294 h 1648"/>
              <a:gd name="T76" fmla="*/ 1368 w 1648"/>
              <a:gd name="T77" fmla="*/ 712 h 1648"/>
              <a:gd name="T78" fmla="*/ 1114 w 1648"/>
              <a:gd name="T79" fmla="*/ 712 h 1648"/>
              <a:gd name="T80" fmla="*/ 1114 w 1648"/>
              <a:gd name="T81" fmla="*/ 390 h 1648"/>
              <a:gd name="T82" fmla="*/ 1368 w 1648"/>
              <a:gd name="T83" fmla="*/ 294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48" h="1648">
                <a:moveTo>
                  <a:pt x="1348" y="0"/>
                </a:moveTo>
                <a:cubicBezTo>
                  <a:pt x="300" y="0"/>
                  <a:pt x="300" y="0"/>
                  <a:pt x="300" y="0"/>
                </a:cubicBezTo>
                <a:cubicBezTo>
                  <a:pt x="134" y="0"/>
                  <a:pt x="0" y="134"/>
                  <a:pt x="0" y="300"/>
                </a:cubicBezTo>
                <a:cubicBezTo>
                  <a:pt x="0" y="1348"/>
                  <a:pt x="0" y="1348"/>
                  <a:pt x="0" y="1348"/>
                </a:cubicBezTo>
                <a:cubicBezTo>
                  <a:pt x="0" y="1514"/>
                  <a:pt x="134" y="1648"/>
                  <a:pt x="300" y="1648"/>
                </a:cubicBezTo>
                <a:cubicBezTo>
                  <a:pt x="1348" y="1648"/>
                  <a:pt x="1348" y="1648"/>
                  <a:pt x="1348" y="1648"/>
                </a:cubicBezTo>
                <a:cubicBezTo>
                  <a:pt x="1514" y="1648"/>
                  <a:pt x="1648" y="1514"/>
                  <a:pt x="1648" y="1348"/>
                </a:cubicBezTo>
                <a:cubicBezTo>
                  <a:pt x="1648" y="300"/>
                  <a:pt x="1648" y="300"/>
                  <a:pt x="1648" y="300"/>
                </a:cubicBezTo>
                <a:cubicBezTo>
                  <a:pt x="1648" y="134"/>
                  <a:pt x="1514" y="0"/>
                  <a:pt x="1348" y="0"/>
                </a:cubicBezTo>
                <a:close/>
                <a:moveTo>
                  <a:pt x="889" y="1283"/>
                </a:moveTo>
                <a:cubicBezTo>
                  <a:pt x="331" y="1283"/>
                  <a:pt x="331" y="1283"/>
                  <a:pt x="331" y="1283"/>
                </a:cubicBezTo>
                <a:cubicBezTo>
                  <a:pt x="294" y="1283"/>
                  <a:pt x="264" y="1253"/>
                  <a:pt x="264" y="1216"/>
                </a:cubicBezTo>
                <a:cubicBezTo>
                  <a:pt x="264" y="1179"/>
                  <a:pt x="294" y="1149"/>
                  <a:pt x="331" y="1149"/>
                </a:cubicBezTo>
                <a:cubicBezTo>
                  <a:pt x="889" y="1149"/>
                  <a:pt x="889" y="1149"/>
                  <a:pt x="889" y="1149"/>
                </a:cubicBezTo>
                <a:cubicBezTo>
                  <a:pt x="884" y="1171"/>
                  <a:pt x="882" y="1193"/>
                  <a:pt x="882" y="1216"/>
                </a:cubicBezTo>
                <a:cubicBezTo>
                  <a:pt x="882" y="1239"/>
                  <a:pt x="884" y="1261"/>
                  <a:pt x="889" y="1283"/>
                </a:cubicBezTo>
                <a:close/>
                <a:moveTo>
                  <a:pt x="1183" y="1417"/>
                </a:moveTo>
                <a:cubicBezTo>
                  <a:pt x="1072" y="1417"/>
                  <a:pt x="982" y="1327"/>
                  <a:pt x="982" y="1216"/>
                </a:cubicBezTo>
                <a:cubicBezTo>
                  <a:pt x="982" y="1105"/>
                  <a:pt x="1072" y="1015"/>
                  <a:pt x="1183" y="1015"/>
                </a:cubicBezTo>
                <a:cubicBezTo>
                  <a:pt x="1294" y="1015"/>
                  <a:pt x="1384" y="1105"/>
                  <a:pt x="1384" y="1216"/>
                </a:cubicBezTo>
                <a:cubicBezTo>
                  <a:pt x="1384" y="1327"/>
                  <a:pt x="1294" y="1417"/>
                  <a:pt x="1183" y="1417"/>
                </a:cubicBezTo>
                <a:close/>
                <a:moveTo>
                  <a:pt x="1488" y="824"/>
                </a:moveTo>
                <a:cubicBezTo>
                  <a:pt x="160" y="824"/>
                  <a:pt x="160" y="824"/>
                  <a:pt x="160" y="824"/>
                </a:cubicBezTo>
                <a:cubicBezTo>
                  <a:pt x="160" y="320"/>
                  <a:pt x="160" y="320"/>
                  <a:pt x="160" y="320"/>
                </a:cubicBezTo>
                <a:cubicBezTo>
                  <a:pt x="160" y="232"/>
                  <a:pt x="232" y="160"/>
                  <a:pt x="320" y="160"/>
                </a:cubicBezTo>
                <a:cubicBezTo>
                  <a:pt x="1328" y="160"/>
                  <a:pt x="1328" y="160"/>
                  <a:pt x="1328" y="160"/>
                </a:cubicBezTo>
                <a:cubicBezTo>
                  <a:pt x="1416" y="160"/>
                  <a:pt x="1488" y="232"/>
                  <a:pt x="1488" y="320"/>
                </a:cubicBezTo>
                <a:lnTo>
                  <a:pt x="1488" y="824"/>
                </a:lnTo>
                <a:close/>
                <a:moveTo>
                  <a:pt x="706" y="712"/>
                </a:moveTo>
                <a:cubicBezTo>
                  <a:pt x="260" y="712"/>
                  <a:pt x="260" y="712"/>
                  <a:pt x="260" y="712"/>
                </a:cubicBezTo>
                <a:cubicBezTo>
                  <a:pt x="706" y="544"/>
                  <a:pt x="706" y="544"/>
                  <a:pt x="706" y="544"/>
                </a:cubicBezTo>
                <a:lnTo>
                  <a:pt x="706" y="712"/>
                </a:lnTo>
                <a:close/>
                <a:moveTo>
                  <a:pt x="786" y="514"/>
                </a:moveTo>
                <a:cubicBezTo>
                  <a:pt x="1034" y="420"/>
                  <a:pt x="1034" y="420"/>
                  <a:pt x="1034" y="420"/>
                </a:cubicBezTo>
                <a:cubicBezTo>
                  <a:pt x="1034" y="712"/>
                  <a:pt x="1034" y="712"/>
                  <a:pt x="1034" y="712"/>
                </a:cubicBezTo>
                <a:cubicBezTo>
                  <a:pt x="786" y="712"/>
                  <a:pt x="786" y="712"/>
                  <a:pt x="786" y="712"/>
                </a:cubicBezTo>
                <a:lnTo>
                  <a:pt x="786" y="514"/>
                </a:lnTo>
                <a:close/>
                <a:moveTo>
                  <a:pt x="1368" y="294"/>
                </a:moveTo>
                <a:cubicBezTo>
                  <a:pt x="1368" y="712"/>
                  <a:pt x="1368" y="712"/>
                  <a:pt x="1368" y="712"/>
                </a:cubicBezTo>
                <a:cubicBezTo>
                  <a:pt x="1114" y="712"/>
                  <a:pt x="1114" y="712"/>
                  <a:pt x="1114" y="712"/>
                </a:cubicBezTo>
                <a:cubicBezTo>
                  <a:pt x="1114" y="390"/>
                  <a:pt x="1114" y="390"/>
                  <a:pt x="1114" y="390"/>
                </a:cubicBezTo>
                <a:lnTo>
                  <a:pt x="1368" y="29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8" name="Freeform 596"/>
          <p:cNvSpPr>
            <a:spLocks noEditPoints="1"/>
          </p:cNvSpPr>
          <p:nvPr/>
        </p:nvSpPr>
        <p:spPr bwMode="auto">
          <a:xfrm>
            <a:off x="2329267" y="2194603"/>
            <a:ext cx="406471" cy="412877"/>
          </a:xfrm>
          <a:custGeom>
            <a:avLst/>
            <a:gdLst>
              <a:gd name="T0" fmla="*/ 425 w 472"/>
              <a:gd name="T1" fmla="*/ 323 h 480"/>
              <a:gd name="T2" fmla="*/ 346 w 472"/>
              <a:gd name="T3" fmla="*/ 288 h 480"/>
              <a:gd name="T4" fmla="*/ 332 w 472"/>
              <a:gd name="T5" fmla="*/ 288 h 480"/>
              <a:gd name="T6" fmla="*/ 300 w 472"/>
              <a:gd name="T7" fmla="*/ 256 h 480"/>
              <a:gd name="T8" fmla="*/ 428 w 472"/>
              <a:gd name="T9" fmla="*/ 128 h 480"/>
              <a:gd name="T10" fmla="*/ 428 w 472"/>
              <a:gd name="T11" fmla="*/ 0 h 480"/>
              <a:gd name="T12" fmla="*/ 236 w 472"/>
              <a:gd name="T13" fmla="*/ 192 h 480"/>
              <a:gd name="T14" fmla="*/ 44 w 472"/>
              <a:gd name="T15" fmla="*/ 0 h 480"/>
              <a:gd name="T16" fmla="*/ 44 w 472"/>
              <a:gd name="T17" fmla="*/ 128 h 480"/>
              <a:gd name="T18" fmla="*/ 172 w 472"/>
              <a:gd name="T19" fmla="*/ 256 h 480"/>
              <a:gd name="T20" fmla="*/ 140 w 472"/>
              <a:gd name="T21" fmla="*/ 288 h 480"/>
              <a:gd name="T22" fmla="*/ 126 w 472"/>
              <a:gd name="T23" fmla="*/ 288 h 480"/>
              <a:gd name="T24" fmla="*/ 47 w 472"/>
              <a:gd name="T25" fmla="*/ 323 h 480"/>
              <a:gd name="T26" fmla="*/ 34 w 472"/>
              <a:gd name="T27" fmla="*/ 458 h 480"/>
              <a:gd name="T28" fmla="*/ 91 w 472"/>
              <a:gd name="T29" fmla="*/ 480 h 480"/>
              <a:gd name="T30" fmla="*/ 170 w 472"/>
              <a:gd name="T31" fmla="*/ 445 h 480"/>
              <a:gd name="T32" fmla="*/ 203 w 472"/>
              <a:gd name="T33" fmla="*/ 353 h 480"/>
              <a:gd name="T34" fmla="*/ 236 w 472"/>
              <a:gd name="T35" fmla="*/ 320 h 480"/>
              <a:gd name="T36" fmla="*/ 269 w 472"/>
              <a:gd name="T37" fmla="*/ 353 h 480"/>
              <a:gd name="T38" fmla="*/ 302 w 472"/>
              <a:gd name="T39" fmla="*/ 445 h 480"/>
              <a:gd name="T40" fmla="*/ 381 w 472"/>
              <a:gd name="T41" fmla="*/ 480 h 480"/>
              <a:gd name="T42" fmla="*/ 438 w 472"/>
              <a:gd name="T43" fmla="*/ 458 h 480"/>
              <a:gd name="T44" fmla="*/ 425 w 472"/>
              <a:gd name="T45" fmla="*/ 323 h 480"/>
              <a:gd name="T46" fmla="*/ 157 w 472"/>
              <a:gd name="T47" fmla="*/ 391 h 480"/>
              <a:gd name="T48" fmla="*/ 140 w 472"/>
              <a:gd name="T49" fmla="*/ 415 h 480"/>
              <a:gd name="T50" fmla="*/ 115 w 472"/>
              <a:gd name="T51" fmla="*/ 432 h 480"/>
              <a:gd name="T52" fmla="*/ 91 w 472"/>
              <a:gd name="T53" fmla="*/ 437 h 480"/>
              <a:gd name="T54" fmla="*/ 64 w 472"/>
              <a:gd name="T55" fmla="*/ 428 h 480"/>
              <a:gd name="T56" fmla="*/ 55 w 472"/>
              <a:gd name="T57" fmla="*/ 401 h 480"/>
              <a:gd name="T58" fmla="*/ 60 w 472"/>
              <a:gd name="T59" fmla="*/ 377 h 480"/>
              <a:gd name="T60" fmla="*/ 77 w 472"/>
              <a:gd name="T61" fmla="*/ 353 h 480"/>
              <a:gd name="T62" fmla="*/ 101 w 472"/>
              <a:gd name="T63" fmla="*/ 336 h 480"/>
              <a:gd name="T64" fmla="*/ 126 w 472"/>
              <a:gd name="T65" fmla="*/ 331 h 480"/>
              <a:gd name="T66" fmla="*/ 152 w 472"/>
              <a:gd name="T67" fmla="*/ 341 h 480"/>
              <a:gd name="T68" fmla="*/ 162 w 472"/>
              <a:gd name="T69" fmla="*/ 367 h 480"/>
              <a:gd name="T70" fmla="*/ 157 w 472"/>
              <a:gd name="T71" fmla="*/ 391 h 480"/>
              <a:gd name="T72" fmla="*/ 236 w 472"/>
              <a:gd name="T73" fmla="*/ 301 h 480"/>
              <a:gd name="T74" fmla="*/ 191 w 472"/>
              <a:gd name="T75" fmla="*/ 256 h 480"/>
              <a:gd name="T76" fmla="*/ 236 w 472"/>
              <a:gd name="T77" fmla="*/ 211 h 480"/>
              <a:gd name="T78" fmla="*/ 281 w 472"/>
              <a:gd name="T79" fmla="*/ 256 h 480"/>
              <a:gd name="T80" fmla="*/ 236 w 472"/>
              <a:gd name="T81" fmla="*/ 301 h 480"/>
              <a:gd name="T82" fmla="*/ 408 w 472"/>
              <a:gd name="T83" fmla="*/ 428 h 480"/>
              <a:gd name="T84" fmla="*/ 381 w 472"/>
              <a:gd name="T85" fmla="*/ 437 h 480"/>
              <a:gd name="T86" fmla="*/ 357 w 472"/>
              <a:gd name="T87" fmla="*/ 432 h 480"/>
              <a:gd name="T88" fmla="*/ 332 w 472"/>
              <a:gd name="T89" fmla="*/ 415 h 480"/>
              <a:gd name="T90" fmla="*/ 315 w 472"/>
              <a:gd name="T91" fmla="*/ 391 h 480"/>
              <a:gd name="T92" fmla="*/ 310 w 472"/>
              <a:gd name="T93" fmla="*/ 367 h 480"/>
              <a:gd name="T94" fmla="*/ 320 w 472"/>
              <a:gd name="T95" fmla="*/ 341 h 480"/>
              <a:gd name="T96" fmla="*/ 346 w 472"/>
              <a:gd name="T97" fmla="*/ 331 h 480"/>
              <a:gd name="T98" fmla="*/ 371 w 472"/>
              <a:gd name="T99" fmla="*/ 336 h 480"/>
              <a:gd name="T100" fmla="*/ 395 w 472"/>
              <a:gd name="T101" fmla="*/ 353 h 480"/>
              <a:gd name="T102" fmla="*/ 412 w 472"/>
              <a:gd name="T103" fmla="*/ 377 h 480"/>
              <a:gd name="T104" fmla="*/ 417 w 472"/>
              <a:gd name="T105" fmla="*/ 401 h 480"/>
              <a:gd name="T106" fmla="*/ 408 w 472"/>
              <a:gd name="T107" fmla="*/ 42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2" h="480">
                <a:moveTo>
                  <a:pt x="425" y="323"/>
                </a:moveTo>
                <a:cubicBezTo>
                  <a:pt x="403" y="300"/>
                  <a:pt x="374" y="288"/>
                  <a:pt x="346" y="288"/>
                </a:cubicBezTo>
                <a:cubicBezTo>
                  <a:pt x="332" y="288"/>
                  <a:pt x="332" y="288"/>
                  <a:pt x="332" y="288"/>
                </a:cubicBezTo>
                <a:cubicBezTo>
                  <a:pt x="300" y="256"/>
                  <a:pt x="300" y="256"/>
                  <a:pt x="300" y="256"/>
                </a:cubicBezTo>
                <a:cubicBezTo>
                  <a:pt x="428" y="128"/>
                  <a:pt x="428" y="128"/>
                  <a:pt x="428" y="128"/>
                </a:cubicBezTo>
                <a:cubicBezTo>
                  <a:pt x="460" y="96"/>
                  <a:pt x="460" y="32"/>
                  <a:pt x="428" y="0"/>
                </a:cubicBezTo>
                <a:cubicBezTo>
                  <a:pt x="236" y="192"/>
                  <a:pt x="236" y="192"/>
                  <a:pt x="236" y="192"/>
                </a:cubicBezTo>
                <a:cubicBezTo>
                  <a:pt x="44" y="0"/>
                  <a:pt x="44" y="0"/>
                  <a:pt x="44" y="0"/>
                </a:cubicBezTo>
                <a:cubicBezTo>
                  <a:pt x="12" y="32"/>
                  <a:pt x="12" y="96"/>
                  <a:pt x="44" y="128"/>
                </a:cubicBezTo>
                <a:cubicBezTo>
                  <a:pt x="172" y="256"/>
                  <a:pt x="172" y="256"/>
                  <a:pt x="172" y="256"/>
                </a:cubicBezTo>
                <a:cubicBezTo>
                  <a:pt x="140" y="288"/>
                  <a:pt x="140" y="288"/>
                  <a:pt x="140" y="288"/>
                </a:cubicBezTo>
                <a:cubicBezTo>
                  <a:pt x="126" y="288"/>
                  <a:pt x="126" y="288"/>
                  <a:pt x="126" y="288"/>
                </a:cubicBezTo>
                <a:cubicBezTo>
                  <a:pt x="98" y="288"/>
                  <a:pt x="69" y="300"/>
                  <a:pt x="47" y="323"/>
                </a:cubicBezTo>
                <a:cubicBezTo>
                  <a:pt x="6" y="363"/>
                  <a:pt x="0" y="424"/>
                  <a:pt x="34" y="458"/>
                </a:cubicBezTo>
                <a:cubicBezTo>
                  <a:pt x="49" y="473"/>
                  <a:pt x="69" y="480"/>
                  <a:pt x="91" y="480"/>
                </a:cubicBezTo>
                <a:cubicBezTo>
                  <a:pt x="118" y="480"/>
                  <a:pt x="147" y="468"/>
                  <a:pt x="170" y="445"/>
                </a:cubicBezTo>
                <a:cubicBezTo>
                  <a:pt x="197" y="419"/>
                  <a:pt x="208" y="383"/>
                  <a:pt x="203" y="353"/>
                </a:cubicBezTo>
                <a:cubicBezTo>
                  <a:pt x="236" y="320"/>
                  <a:pt x="236" y="320"/>
                  <a:pt x="236" y="320"/>
                </a:cubicBezTo>
                <a:cubicBezTo>
                  <a:pt x="269" y="353"/>
                  <a:pt x="269" y="353"/>
                  <a:pt x="269" y="353"/>
                </a:cubicBezTo>
                <a:cubicBezTo>
                  <a:pt x="264" y="383"/>
                  <a:pt x="275" y="419"/>
                  <a:pt x="302" y="445"/>
                </a:cubicBezTo>
                <a:cubicBezTo>
                  <a:pt x="325" y="468"/>
                  <a:pt x="354" y="480"/>
                  <a:pt x="381" y="480"/>
                </a:cubicBezTo>
                <a:cubicBezTo>
                  <a:pt x="403" y="480"/>
                  <a:pt x="423" y="473"/>
                  <a:pt x="438" y="458"/>
                </a:cubicBezTo>
                <a:cubicBezTo>
                  <a:pt x="472" y="424"/>
                  <a:pt x="466" y="363"/>
                  <a:pt x="425" y="323"/>
                </a:cubicBezTo>
                <a:close/>
                <a:moveTo>
                  <a:pt x="157" y="391"/>
                </a:moveTo>
                <a:cubicBezTo>
                  <a:pt x="153" y="400"/>
                  <a:pt x="147" y="408"/>
                  <a:pt x="140" y="415"/>
                </a:cubicBezTo>
                <a:cubicBezTo>
                  <a:pt x="132" y="423"/>
                  <a:pt x="124" y="428"/>
                  <a:pt x="115" y="432"/>
                </a:cubicBezTo>
                <a:cubicBezTo>
                  <a:pt x="107" y="436"/>
                  <a:pt x="99" y="437"/>
                  <a:pt x="91" y="437"/>
                </a:cubicBezTo>
                <a:cubicBezTo>
                  <a:pt x="83" y="437"/>
                  <a:pt x="72" y="436"/>
                  <a:pt x="64" y="428"/>
                </a:cubicBezTo>
                <a:cubicBezTo>
                  <a:pt x="56" y="419"/>
                  <a:pt x="55" y="409"/>
                  <a:pt x="55" y="401"/>
                </a:cubicBezTo>
                <a:cubicBezTo>
                  <a:pt x="55" y="394"/>
                  <a:pt x="56" y="385"/>
                  <a:pt x="60" y="377"/>
                </a:cubicBezTo>
                <a:cubicBezTo>
                  <a:pt x="64" y="368"/>
                  <a:pt x="69" y="360"/>
                  <a:pt x="77" y="353"/>
                </a:cubicBezTo>
                <a:cubicBezTo>
                  <a:pt x="84" y="346"/>
                  <a:pt x="92" y="340"/>
                  <a:pt x="101" y="336"/>
                </a:cubicBezTo>
                <a:cubicBezTo>
                  <a:pt x="109" y="333"/>
                  <a:pt x="118" y="331"/>
                  <a:pt x="126" y="331"/>
                </a:cubicBezTo>
                <a:cubicBezTo>
                  <a:pt x="133" y="331"/>
                  <a:pt x="144" y="332"/>
                  <a:pt x="152" y="341"/>
                </a:cubicBezTo>
                <a:cubicBezTo>
                  <a:pt x="160" y="349"/>
                  <a:pt x="162" y="359"/>
                  <a:pt x="162" y="367"/>
                </a:cubicBezTo>
                <a:cubicBezTo>
                  <a:pt x="162" y="374"/>
                  <a:pt x="160" y="383"/>
                  <a:pt x="157" y="391"/>
                </a:cubicBezTo>
                <a:close/>
                <a:moveTo>
                  <a:pt x="236" y="301"/>
                </a:moveTo>
                <a:cubicBezTo>
                  <a:pt x="211" y="301"/>
                  <a:pt x="191" y="281"/>
                  <a:pt x="191" y="256"/>
                </a:cubicBezTo>
                <a:cubicBezTo>
                  <a:pt x="191" y="231"/>
                  <a:pt x="211" y="211"/>
                  <a:pt x="236" y="211"/>
                </a:cubicBezTo>
                <a:cubicBezTo>
                  <a:pt x="261" y="211"/>
                  <a:pt x="281" y="231"/>
                  <a:pt x="281" y="256"/>
                </a:cubicBezTo>
                <a:cubicBezTo>
                  <a:pt x="281" y="281"/>
                  <a:pt x="261" y="301"/>
                  <a:pt x="236" y="301"/>
                </a:cubicBezTo>
                <a:close/>
                <a:moveTo>
                  <a:pt x="408" y="428"/>
                </a:moveTo>
                <a:cubicBezTo>
                  <a:pt x="400" y="436"/>
                  <a:pt x="389" y="437"/>
                  <a:pt x="381" y="437"/>
                </a:cubicBezTo>
                <a:cubicBezTo>
                  <a:pt x="373" y="437"/>
                  <a:pt x="365" y="436"/>
                  <a:pt x="357" y="432"/>
                </a:cubicBezTo>
                <a:cubicBezTo>
                  <a:pt x="348" y="428"/>
                  <a:pt x="340" y="423"/>
                  <a:pt x="332" y="415"/>
                </a:cubicBezTo>
                <a:cubicBezTo>
                  <a:pt x="325" y="408"/>
                  <a:pt x="319" y="400"/>
                  <a:pt x="315" y="391"/>
                </a:cubicBezTo>
                <a:cubicBezTo>
                  <a:pt x="312" y="383"/>
                  <a:pt x="310" y="374"/>
                  <a:pt x="310" y="367"/>
                </a:cubicBezTo>
                <a:cubicBezTo>
                  <a:pt x="310" y="359"/>
                  <a:pt x="312" y="349"/>
                  <a:pt x="320" y="341"/>
                </a:cubicBezTo>
                <a:cubicBezTo>
                  <a:pt x="328" y="332"/>
                  <a:pt x="339" y="331"/>
                  <a:pt x="346" y="331"/>
                </a:cubicBezTo>
                <a:cubicBezTo>
                  <a:pt x="354" y="331"/>
                  <a:pt x="363" y="333"/>
                  <a:pt x="371" y="336"/>
                </a:cubicBezTo>
                <a:cubicBezTo>
                  <a:pt x="380" y="340"/>
                  <a:pt x="388" y="346"/>
                  <a:pt x="395" y="353"/>
                </a:cubicBezTo>
                <a:cubicBezTo>
                  <a:pt x="403" y="360"/>
                  <a:pt x="408" y="368"/>
                  <a:pt x="412" y="377"/>
                </a:cubicBezTo>
                <a:cubicBezTo>
                  <a:pt x="416" y="385"/>
                  <a:pt x="417" y="394"/>
                  <a:pt x="417" y="401"/>
                </a:cubicBezTo>
                <a:cubicBezTo>
                  <a:pt x="417" y="409"/>
                  <a:pt x="416" y="419"/>
                  <a:pt x="408" y="428"/>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33829" name="矩形 1"/>
          <p:cNvSpPr>
            <a:spLocks noChangeArrowheads="1"/>
          </p:cNvSpPr>
          <p:nvPr/>
        </p:nvSpPr>
        <p:spPr bwMode="auto">
          <a:xfrm>
            <a:off x="290564" y="3809589"/>
            <a:ext cx="194343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0" name="矩形 1"/>
          <p:cNvSpPr>
            <a:spLocks noChangeArrowheads="1"/>
          </p:cNvSpPr>
          <p:nvPr/>
        </p:nvSpPr>
        <p:spPr bwMode="auto">
          <a:xfrm>
            <a:off x="1605242" y="1360909"/>
            <a:ext cx="1878338"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1" name="矩形 1"/>
          <p:cNvSpPr>
            <a:spLocks noChangeArrowheads="1"/>
          </p:cNvSpPr>
          <p:nvPr/>
        </p:nvSpPr>
        <p:spPr bwMode="auto">
          <a:xfrm>
            <a:off x="2886576" y="3809589"/>
            <a:ext cx="194343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2" name="矩形 1"/>
          <p:cNvSpPr>
            <a:spLocks noChangeArrowheads="1"/>
          </p:cNvSpPr>
          <p:nvPr/>
        </p:nvSpPr>
        <p:spPr bwMode="auto">
          <a:xfrm>
            <a:off x="4169500" y="1360909"/>
            <a:ext cx="1878339"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3" name="矩形 1"/>
          <p:cNvSpPr>
            <a:spLocks noChangeArrowheads="1"/>
          </p:cNvSpPr>
          <p:nvPr/>
        </p:nvSpPr>
        <p:spPr bwMode="auto">
          <a:xfrm>
            <a:off x="5468299" y="3809589"/>
            <a:ext cx="194502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3834" name="矩形 1"/>
          <p:cNvSpPr>
            <a:spLocks noChangeArrowheads="1"/>
          </p:cNvSpPr>
          <p:nvPr/>
        </p:nvSpPr>
        <p:spPr bwMode="auto">
          <a:xfrm>
            <a:off x="6733757" y="1360909"/>
            <a:ext cx="1878338" cy="706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45"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077811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arn(inVertical)">
                                      <p:cBhvr>
                                        <p:cTn id="11" dur="500"/>
                                        <p:tgtEl>
                                          <p:spTgt spid="4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3794"/>
                                        </p:tgtEl>
                                        <p:attrNameLst>
                                          <p:attrName>style.visibility</p:attrName>
                                        </p:attrNameLst>
                                      </p:cBhvr>
                                      <p:to>
                                        <p:strVal val="visible"/>
                                      </p:to>
                                    </p:set>
                                    <p:anim calcmode="lin" valueType="num">
                                      <p:cBhvr>
                                        <p:cTn id="15" dur="1000" fill="hold"/>
                                        <p:tgtEl>
                                          <p:spTgt spid="33794"/>
                                        </p:tgtEl>
                                        <p:attrNameLst>
                                          <p:attrName>ppt_w</p:attrName>
                                        </p:attrNameLst>
                                      </p:cBhvr>
                                      <p:tavLst>
                                        <p:tav tm="0">
                                          <p:val>
                                            <p:fltVal val="0"/>
                                          </p:val>
                                        </p:tav>
                                        <p:tav tm="100000">
                                          <p:val>
                                            <p:strVal val="#ppt_w"/>
                                          </p:val>
                                        </p:tav>
                                      </p:tavLst>
                                    </p:anim>
                                    <p:anim calcmode="lin" valueType="num">
                                      <p:cBhvr>
                                        <p:cTn id="16" dur="1000" fill="hold"/>
                                        <p:tgtEl>
                                          <p:spTgt spid="33794"/>
                                        </p:tgtEl>
                                        <p:attrNameLst>
                                          <p:attrName>ppt_h</p:attrName>
                                        </p:attrNameLst>
                                      </p:cBhvr>
                                      <p:tavLst>
                                        <p:tav tm="0">
                                          <p:val>
                                            <p:fltVal val="0"/>
                                          </p:val>
                                        </p:tav>
                                        <p:tav tm="100000">
                                          <p:val>
                                            <p:strVal val="#ppt_h"/>
                                          </p:val>
                                        </p:tav>
                                      </p:tavLst>
                                    </p:anim>
                                    <p:anim calcmode="lin" valueType="num">
                                      <p:cBhvr>
                                        <p:cTn id="17" dur="1000" fill="hold"/>
                                        <p:tgtEl>
                                          <p:spTgt spid="3379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379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2" decel="62000" fill="hold" nodeType="afterEffect">
                                  <p:stCondLst>
                                    <p:cond delay="0"/>
                                  </p:stCondLst>
                                  <p:childTnLst>
                                    <p:set>
                                      <p:cBhvr>
                                        <p:cTn id="21" dur="1" fill="hold">
                                          <p:stCondLst>
                                            <p:cond delay="0"/>
                                          </p:stCondLst>
                                        </p:cTn>
                                        <p:tgtEl>
                                          <p:spTgt spid="33817"/>
                                        </p:tgtEl>
                                        <p:attrNameLst>
                                          <p:attrName>style.visibility</p:attrName>
                                        </p:attrNameLst>
                                      </p:cBhvr>
                                      <p:to>
                                        <p:strVal val="visible"/>
                                      </p:to>
                                    </p:set>
                                    <p:anim calcmode="lin" valueType="num">
                                      <p:cBhvr additive="base">
                                        <p:cTn id="22" dur="500" fill="hold"/>
                                        <p:tgtEl>
                                          <p:spTgt spid="33817"/>
                                        </p:tgtEl>
                                        <p:attrNameLst>
                                          <p:attrName>ppt_x</p:attrName>
                                        </p:attrNameLst>
                                      </p:cBhvr>
                                      <p:tavLst>
                                        <p:tav tm="0">
                                          <p:val>
                                            <p:strVal val="1+#ppt_w/2"/>
                                          </p:val>
                                        </p:tav>
                                        <p:tav tm="100000">
                                          <p:val>
                                            <p:strVal val="#ppt_x"/>
                                          </p:val>
                                        </p:tav>
                                      </p:tavLst>
                                    </p:anim>
                                    <p:anim calcmode="lin" valueType="num">
                                      <p:cBhvr additive="base">
                                        <p:cTn id="23" dur="500" fill="hold"/>
                                        <p:tgtEl>
                                          <p:spTgt spid="33817"/>
                                        </p:tgtEl>
                                        <p:attrNameLst>
                                          <p:attrName>ppt_y</p:attrName>
                                        </p:attrNameLst>
                                      </p:cBhvr>
                                      <p:tavLst>
                                        <p:tav tm="0">
                                          <p:val>
                                            <p:strVal val="#ppt_y"/>
                                          </p:val>
                                        </p:tav>
                                        <p:tav tm="100000">
                                          <p:val>
                                            <p:strVal val="#ppt_y"/>
                                          </p:val>
                                        </p:tav>
                                      </p:tavLst>
                                    </p:anim>
                                  </p:childTnLst>
                                </p:cTn>
                              </p:par>
                              <p:par>
                                <p:cTn id="24" presetID="2" presetClass="entr" presetSubtype="2" decel="62000" fill="hold" nodeType="withEffect">
                                  <p:stCondLst>
                                    <p:cond delay="200"/>
                                  </p:stCondLst>
                                  <p:childTnLst>
                                    <p:set>
                                      <p:cBhvr>
                                        <p:cTn id="25" dur="1" fill="hold">
                                          <p:stCondLst>
                                            <p:cond delay="0"/>
                                          </p:stCondLst>
                                        </p:cTn>
                                        <p:tgtEl>
                                          <p:spTgt spid="33808"/>
                                        </p:tgtEl>
                                        <p:attrNameLst>
                                          <p:attrName>style.visibility</p:attrName>
                                        </p:attrNameLst>
                                      </p:cBhvr>
                                      <p:to>
                                        <p:strVal val="visible"/>
                                      </p:to>
                                    </p:set>
                                    <p:anim calcmode="lin" valueType="num">
                                      <p:cBhvr additive="base">
                                        <p:cTn id="26" dur="500" fill="hold"/>
                                        <p:tgtEl>
                                          <p:spTgt spid="33808"/>
                                        </p:tgtEl>
                                        <p:attrNameLst>
                                          <p:attrName>ppt_x</p:attrName>
                                        </p:attrNameLst>
                                      </p:cBhvr>
                                      <p:tavLst>
                                        <p:tav tm="0">
                                          <p:val>
                                            <p:strVal val="1+#ppt_w/2"/>
                                          </p:val>
                                        </p:tav>
                                        <p:tav tm="100000">
                                          <p:val>
                                            <p:strVal val="#ppt_x"/>
                                          </p:val>
                                        </p:tav>
                                      </p:tavLst>
                                    </p:anim>
                                    <p:anim calcmode="lin" valueType="num">
                                      <p:cBhvr additive="base">
                                        <p:cTn id="27" dur="500" fill="hold"/>
                                        <p:tgtEl>
                                          <p:spTgt spid="33808"/>
                                        </p:tgtEl>
                                        <p:attrNameLst>
                                          <p:attrName>ppt_y</p:attrName>
                                        </p:attrNameLst>
                                      </p:cBhvr>
                                      <p:tavLst>
                                        <p:tav tm="0">
                                          <p:val>
                                            <p:strVal val="#ppt_y"/>
                                          </p:val>
                                        </p:tav>
                                        <p:tav tm="100000">
                                          <p:val>
                                            <p:strVal val="#ppt_y"/>
                                          </p:val>
                                        </p:tav>
                                      </p:tavLst>
                                    </p:anim>
                                  </p:childTnLst>
                                </p:cTn>
                              </p:par>
                              <p:par>
                                <p:cTn id="28" presetID="2" presetClass="entr" presetSubtype="2" decel="62000" fill="hold" nodeType="withEffect">
                                  <p:stCondLst>
                                    <p:cond delay="400"/>
                                  </p:stCondLst>
                                  <p:childTnLst>
                                    <p:set>
                                      <p:cBhvr>
                                        <p:cTn id="29" dur="1" fill="hold">
                                          <p:stCondLst>
                                            <p:cond delay="0"/>
                                          </p:stCondLst>
                                        </p:cTn>
                                        <p:tgtEl>
                                          <p:spTgt spid="33814"/>
                                        </p:tgtEl>
                                        <p:attrNameLst>
                                          <p:attrName>style.visibility</p:attrName>
                                        </p:attrNameLst>
                                      </p:cBhvr>
                                      <p:to>
                                        <p:strVal val="visible"/>
                                      </p:to>
                                    </p:set>
                                    <p:anim calcmode="lin" valueType="num">
                                      <p:cBhvr additive="base">
                                        <p:cTn id="30" dur="500" fill="hold"/>
                                        <p:tgtEl>
                                          <p:spTgt spid="33814"/>
                                        </p:tgtEl>
                                        <p:attrNameLst>
                                          <p:attrName>ppt_x</p:attrName>
                                        </p:attrNameLst>
                                      </p:cBhvr>
                                      <p:tavLst>
                                        <p:tav tm="0">
                                          <p:val>
                                            <p:strVal val="1+#ppt_w/2"/>
                                          </p:val>
                                        </p:tav>
                                        <p:tav tm="100000">
                                          <p:val>
                                            <p:strVal val="#ppt_x"/>
                                          </p:val>
                                        </p:tav>
                                      </p:tavLst>
                                    </p:anim>
                                    <p:anim calcmode="lin" valueType="num">
                                      <p:cBhvr additive="base">
                                        <p:cTn id="31" dur="500" fill="hold"/>
                                        <p:tgtEl>
                                          <p:spTgt spid="33814"/>
                                        </p:tgtEl>
                                        <p:attrNameLst>
                                          <p:attrName>ppt_y</p:attrName>
                                        </p:attrNameLst>
                                      </p:cBhvr>
                                      <p:tavLst>
                                        <p:tav tm="0">
                                          <p:val>
                                            <p:strVal val="#ppt_y"/>
                                          </p:val>
                                        </p:tav>
                                        <p:tav tm="100000">
                                          <p:val>
                                            <p:strVal val="#ppt_y"/>
                                          </p:val>
                                        </p:tav>
                                      </p:tavLst>
                                    </p:anim>
                                  </p:childTnLst>
                                </p:cTn>
                              </p:par>
                              <p:par>
                                <p:cTn id="32" presetID="2" presetClass="entr" presetSubtype="2" decel="62000" fill="hold" nodeType="withEffect">
                                  <p:stCondLst>
                                    <p:cond delay="600"/>
                                  </p:stCondLst>
                                  <p:childTnLst>
                                    <p:set>
                                      <p:cBhvr>
                                        <p:cTn id="33" dur="1" fill="hold">
                                          <p:stCondLst>
                                            <p:cond delay="0"/>
                                          </p:stCondLst>
                                        </p:cTn>
                                        <p:tgtEl>
                                          <p:spTgt spid="33805"/>
                                        </p:tgtEl>
                                        <p:attrNameLst>
                                          <p:attrName>style.visibility</p:attrName>
                                        </p:attrNameLst>
                                      </p:cBhvr>
                                      <p:to>
                                        <p:strVal val="visible"/>
                                      </p:to>
                                    </p:set>
                                    <p:anim calcmode="lin" valueType="num">
                                      <p:cBhvr additive="base">
                                        <p:cTn id="34" dur="500" fill="hold"/>
                                        <p:tgtEl>
                                          <p:spTgt spid="33805"/>
                                        </p:tgtEl>
                                        <p:attrNameLst>
                                          <p:attrName>ppt_x</p:attrName>
                                        </p:attrNameLst>
                                      </p:cBhvr>
                                      <p:tavLst>
                                        <p:tav tm="0">
                                          <p:val>
                                            <p:strVal val="1+#ppt_w/2"/>
                                          </p:val>
                                        </p:tav>
                                        <p:tav tm="100000">
                                          <p:val>
                                            <p:strVal val="#ppt_x"/>
                                          </p:val>
                                        </p:tav>
                                      </p:tavLst>
                                    </p:anim>
                                    <p:anim calcmode="lin" valueType="num">
                                      <p:cBhvr additive="base">
                                        <p:cTn id="35" dur="500" fill="hold"/>
                                        <p:tgtEl>
                                          <p:spTgt spid="33805"/>
                                        </p:tgtEl>
                                        <p:attrNameLst>
                                          <p:attrName>ppt_y</p:attrName>
                                        </p:attrNameLst>
                                      </p:cBhvr>
                                      <p:tavLst>
                                        <p:tav tm="0">
                                          <p:val>
                                            <p:strVal val="#ppt_y"/>
                                          </p:val>
                                        </p:tav>
                                        <p:tav tm="100000">
                                          <p:val>
                                            <p:strVal val="#ppt_y"/>
                                          </p:val>
                                        </p:tav>
                                      </p:tavLst>
                                    </p:anim>
                                  </p:childTnLst>
                                </p:cTn>
                              </p:par>
                              <p:par>
                                <p:cTn id="36" presetID="2" presetClass="entr" presetSubtype="2" decel="62000" fill="hold" nodeType="withEffect">
                                  <p:stCondLst>
                                    <p:cond delay="800"/>
                                  </p:stCondLst>
                                  <p:childTnLst>
                                    <p:set>
                                      <p:cBhvr>
                                        <p:cTn id="37" dur="1" fill="hold">
                                          <p:stCondLst>
                                            <p:cond delay="0"/>
                                          </p:stCondLst>
                                        </p:cTn>
                                        <p:tgtEl>
                                          <p:spTgt spid="33820"/>
                                        </p:tgtEl>
                                        <p:attrNameLst>
                                          <p:attrName>style.visibility</p:attrName>
                                        </p:attrNameLst>
                                      </p:cBhvr>
                                      <p:to>
                                        <p:strVal val="visible"/>
                                      </p:to>
                                    </p:set>
                                    <p:anim calcmode="lin" valueType="num">
                                      <p:cBhvr additive="base">
                                        <p:cTn id="38" dur="500" fill="hold"/>
                                        <p:tgtEl>
                                          <p:spTgt spid="33820"/>
                                        </p:tgtEl>
                                        <p:attrNameLst>
                                          <p:attrName>ppt_x</p:attrName>
                                        </p:attrNameLst>
                                      </p:cBhvr>
                                      <p:tavLst>
                                        <p:tav tm="0">
                                          <p:val>
                                            <p:strVal val="1+#ppt_w/2"/>
                                          </p:val>
                                        </p:tav>
                                        <p:tav tm="100000">
                                          <p:val>
                                            <p:strVal val="#ppt_x"/>
                                          </p:val>
                                        </p:tav>
                                      </p:tavLst>
                                    </p:anim>
                                    <p:anim calcmode="lin" valueType="num">
                                      <p:cBhvr additive="base">
                                        <p:cTn id="39" dur="500" fill="hold"/>
                                        <p:tgtEl>
                                          <p:spTgt spid="33820"/>
                                        </p:tgtEl>
                                        <p:attrNameLst>
                                          <p:attrName>ppt_y</p:attrName>
                                        </p:attrNameLst>
                                      </p:cBhvr>
                                      <p:tavLst>
                                        <p:tav tm="0">
                                          <p:val>
                                            <p:strVal val="#ppt_y"/>
                                          </p:val>
                                        </p:tav>
                                        <p:tav tm="100000">
                                          <p:val>
                                            <p:strVal val="#ppt_y"/>
                                          </p:val>
                                        </p:tav>
                                      </p:tavLst>
                                    </p:anim>
                                  </p:childTnLst>
                                </p:cTn>
                              </p:par>
                              <p:par>
                                <p:cTn id="40" presetID="2" presetClass="entr" presetSubtype="2" decel="62000" fill="hold" nodeType="withEffect">
                                  <p:stCondLst>
                                    <p:cond delay="1000"/>
                                  </p:stCondLst>
                                  <p:childTnLst>
                                    <p:set>
                                      <p:cBhvr>
                                        <p:cTn id="41" dur="1" fill="hold">
                                          <p:stCondLst>
                                            <p:cond delay="0"/>
                                          </p:stCondLst>
                                        </p:cTn>
                                        <p:tgtEl>
                                          <p:spTgt spid="33811"/>
                                        </p:tgtEl>
                                        <p:attrNameLst>
                                          <p:attrName>style.visibility</p:attrName>
                                        </p:attrNameLst>
                                      </p:cBhvr>
                                      <p:to>
                                        <p:strVal val="visible"/>
                                      </p:to>
                                    </p:set>
                                    <p:anim calcmode="lin" valueType="num">
                                      <p:cBhvr additive="base">
                                        <p:cTn id="42" dur="500" fill="hold"/>
                                        <p:tgtEl>
                                          <p:spTgt spid="33811"/>
                                        </p:tgtEl>
                                        <p:attrNameLst>
                                          <p:attrName>ppt_x</p:attrName>
                                        </p:attrNameLst>
                                      </p:cBhvr>
                                      <p:tavLst>
                                        <p:tav tm="0">
                                          <p:val>
                                            <p:strVal val="1+#ppt_w/2"/>
                                          </p:val>
                                        </p:tav>
                                        <p:tav tm="100000">
                                          <p:val>
                                            <p:strVal val="#ppt_x"/>
                                          </p:val>
                                        </p:tav>
                                      </p:tavLst>
                                    </p:anim>
                                    <p:anim calcmode="lin" valueType="num">
                                      <p:cBhvr additive="base">
                                        <p:cTn id="43" dur="500" fill="hold"/>
                                        <p:tgtEl>
                                          <p:spTgt spid="33811"/>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500"/>
                            </p:stCondLst>
                            <p:childTnLst>
                              <p:par>
                                <p:cTn id="45" presetID="47" presetClass="entr" presetSubtype="0" fill="hold" grpId="0" nodeType="afterEffect">
                                  <p:stCondLst>
                                    <p:cond delay="0"/>
                                  </p:stCondLst>
                                  <p:childTnLst>
                                    <p:set>
                                      <p:cBhvr>
                                        <p:cTn id="46" dur="1" fill="hold">
                                          <p:stCondLst>
                                            <p:cond delay="0"/>
                                          </p:stCondLst>
                                        </p:cTn>
                                        <p:tgtEl>
                                          <p:spTgt spid="33823"/>
                                        </p:tgtEl>
                                        <p:attrNameLst>
                                          <p:attrName>style.visibility</p:attrName>
                                        </p:attrNameLst>
                                      </p:cBhvr>
                                      <p:to>
                                        <p:strVal val="visible"/>
                                      </p:to>
                                    </p:set>
                                    <p:animEffect transition="in" filter="fade">
                                      <p:cBhvr>
                                        <p:cTn id="47" dur="400"/>
                                        <p:tgtEl>
                                          <p:spTgt spid="33823"/>
                                        </p:tgtEl>
                                      </p:cBhvr>
                                    </p:animEffect>
                                    <p:anim calcmode="lin" valueType="num">
                                      <p:cBhvr>
                                        <p:cTn id="48" dur="400" fill="hold"/>
                                        <p:tgtEl>
                                          <p:spTgt spid="33823"/>
                                        </p:tgtEl>
                                        <p:attrNameLst>
                                          <p:attrName>ppt_x</p:attrName>
                                        </p:attrNameLst>
                                      </p:cBhvr>
                                      <p:tavLst>
                                        <p:tav tm="0">
                                          <p:val>
                                            <p:strVal val="#ppt_x"/>
                                          </p:val>
                                        </p:tav>
                                        <p:tav tm="100000">
                                          <p:val>
                                            <p:strVal val="#ppt_x"/>
                                          </p:val>
                                        </p:tav>
                                      </p:tavLst>
                                    </p:anim>
                                    <p:anim calcmode="lin" valueType="num">
                                      <p:cBhvr>
                                        <p:cTn id="49" dur="400" fill="hold"/>
                                        <p:tgtEl>
                                          <p:spTgt spid="338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33828"/>
                                        </p:tgtEl>
                                        <p:attrNameLst>
                                          <p:attrName>style.visibility</p:attrName>
                                        </p:attrNameLst>
                                      </p:cBhvr>
                                      <p:to>
                                        <p:strVal val="visible"/>
                                      </p:to>
                                    </p:set>
                                    <p:animEffect transition="in" filter="fade">
                                      <p:cBhvr>
                                        <p:cTn id="52" dur="400"/>
                                        <p:tgtEl>
                                          <p:spTgt spid="33828"/>
                                        </p:tgtEl>
                                      </p:cBhvr>
                                    </p:animEffect>
                                    <p:anim calcmode="lin" valueType="num">
                                      <p:cBhvr>
                                        <p:cTn id="53" dur="400" fill="hold"/>
                                        <p:tgtEl>
                                          <p:spTgt spid="33828"/>
                                        </p:tgtEl>
                                        <p:attrNameLst>
                                          <p:attrName>ppt_x</p:attrName>
                                        </p:attrNameLst>
                                      </p:cBhvr>
                                      <p:tavLst>
                                        <p:tav tm="0">
                                          <p:val>
                                            <p:strVal val="#ppt_x"/>
                                          </p:val>
                                        </p:tav>
                                        <p:tav tm="100000">
                                          <p:val>
                                            <p:strVal val="#ppt_x"/>
                                          </p:val>
                                        </p:tav>
                                      </p:tavLst>
                                    </p:anim>
                                    <p:anim calcmode="lin" valueType="num">
                                      <p:cBhvr>
                                        <p:cTn id="54" dur="400" fill="hold"/>
                                        <p:tgtEl>
                                          <p:spTgt spid="3382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200"/>
                                  </p:stCondLst>
                                  <p:childTnLst>
                                    <p:set>
                                      <p:cBhvr>
                                        <p:cTn id="56" dur="1" fill="hold">
                                          <p:stCondLst>
                                            <p:cond delay="0"/>
                                          </p:stCondLst>
                                        </p:cTn>
                                        <p:tgtEl>
                                          <p:spTgt spid="33824"/>
                                        </p:tgtEl>
                                        <p:attrNameLst>
                                          <p:attrName>style.visibility</p:attrName>
                                        </p:attrNameLst>
                                      </p:cBhvr>
                                      <p:to>
                                        <p:strVal val="visible"/>
                                      </p:to>
                                    </p:set>
                                    <p:animEffect transition="in" filter="fade">
                                      <p:cBhvr>
                                        <p:cTn id="57" dur="400"/>
                                        <p:tgtEl>
                                          <p:spTgt spid="33824"/>
                                        </p:tgtEl>
                                      </p:cBhvr>
                                    </p:animEffect>
                                    <p:anim calcmode="lin" valueType="num">
                                      <p:cBhvr>
                                        <p:cTn id="58" dur="400" fill="hold"/>
                                        <p:tgtEl>
                                          <p:spTgt spid="33824"/>
                                        </p:tgtEl>
                                        <p:attrNameLst>
                                          <p:attrName>ppt_x</p:attrName>
                                        </p:attrNameLst>
                                      </p:cBhvr>
                                      <p:tavLst>
                                        <p:tav tm="0">
                                          <p:val>
                                            <p:strVal val="#ppt_x"/>
                                          </p:val>
                                        </p:tav>
                                        <p:tav tm="100000">
                                          <p:val>
                                            <p:strVal val="#ppt_x"/>
                                          </p:val>
                                        </p:tav>
                                      </p:tavLst>
                                    </p:anim>
                                    <p:anim calcmode="lin" valueType="num">
                                      <p:cBhvr>
                                        <p:cTn id="59" dur="400" fill="hold"/>
                                        <p:tgtEl>
                                          <p:spTgt spid="338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
                                  </p:stCondLst>
                                  <p:childTnLst>
                                    <p:set>
                                      <p:cBhvr>
                                        <p:cTn id="61" dur="1" fill="hold">
                                          <p:stCondLst>
                                            <p:cond delay="0"/>
                                          </p:stCondLst>
                                        </p:cTn>
                                        <p:tgtEl>
                                          <p:spTgt spid="33827"/>
                                        </p:tgtEl>
                                        <p:attrNameLst>
                                          <p:attrName>style.visibility</p:attrName>
                                        </p:attrNameLst>
                                      </p:cBhvr>
                                      <p:to>
                                        <p:strVal val="visible"/>
                                      </p:to>
                                    </p:set>
                                    <p:animEffect transition="in" filter="fade">
                                      <p:cBhvr>
                                        <p:cTn id="62" dur="400"/>
                                        <p:tgtEl>
                                          <p:spTgt spid="33827"/>
                                        </p:tgtEl>
                                      </p:cBhvr>
                                    </p:animEffect>
                                    <p:anim calcmode="lin" valueType="num">
                                      <p:cBhvr>
                                        <p:cTn id="63" dur="400" fill="hold"/>
                                        <p:tgtEl>
                                          <p:spTgt spid="33827"/>
                                        </p:tgtEl>
                                        <p:attrNameLst>
                                          <p:attrName>ppt_x</p:attrName>
                                        </p:attrNameLst>
                                      </p:cBhvr>
                                      <p:tavLst>
                                        <p:tav tm="0">
                                          <p:val>
                                            <p:strVal val="#ppt_x"/>
                                          </p:val>
                                        </p:tav>
                                        <p:tav tm="100000">
                                          <p:val>
                                            <p:strVal val="#ppt_x"/>
                                          </p:val>
                                        </p:tav>
                                      </p:tavLst>
                                    </p:anim>
                                    <p:anim calcmode="lin" valueType="num">
                                      <p:cBhvr>
                                        <p:cTn id="64" dur="400" fill="hold"/>
                                        <p:tgtEl>
                                          <p:spTgt spid="3382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400"/>
                                  </p:stCondLst>
                                  <p:childTnLst>
                                    <p:set>
                                      <p:cBhvr>
                                        <p:cTn id="66" dur="1" fill="hold">
                                          <p:stCondLst>
                                            <p:cond delay="0"/>
                                          </p:stCondLst>
                                        </p:cTn>
                                        <p:tgtEl>
                                          <p:spTgt spid="33826"/>
                                        </p:tgtEl>
                                        <p:attrNameLst>
                                          <p:attrName>style.visibility</p:attrName>
                                        </p:attrNameLst>
                                      </p:cBhvr>
                                      <p:to>
                                        <p:strVal val="visible"/>
                                      </p:to>
                                    </p:set>
                                    <p:animEffect transition="in" filter="fade">
                                      <p:cBhvr>
                                        <p:cTn id="67" dur="400"/>
                                        <p:tgtEl>
                                          <p:spTgt spid="33826"/>
                                        </p:tgtEl>
                                      </p:cBhvr>
                                    </p:animEffect>
                                    <p:anim calcmode="lin" valueType="num">
                                      <p:cBhvr>
                                        <p:cTn id="68" dur="400" fill="hold"/>
                                        <p:tgtEl>
                                          <p:spTgt spid="33826"/>
                                        </p:tgtEl>
                                        <p:attrNameLst>
                                          <p:attrName>ppt_x</p:attrName>
                                        </p:attrNameLst>
                                      </p:cBhvr>
                                      <p:tavLst>
                                        <p:tav tm="0">
                                          <p:val>
                                            <p:strVal val="#ppt_x"/>
                                          </p:val>
                                        </p:tav>
                                        <p:tav tm="100000">
                                          <p:val>
                                            <p:strVal val="#ppt_x"/>
                                          </p:val>
                                        </p:tav>
                                      </p:tavLst>
                                    </p:anim>
                                    <p:anim calcmode="lin" valueType="num">
                                      <p:cBhvr>
                                        <p:cTn id="69" dur="400" fill="hold"/>
                                        <p:tgtEl>
                                          <p:spTgt spid="338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500"/>
                                  </p:stCondLst>
                                  <p:childTnLst>
                                    <p:set>
                                      <p:cBhvr>
                                        <p:cTn id="71" dur="1" fill="hold">
                                          <p:stCondLst>
                                            <p:cond delay="0"/>
                                          </p:stCondLst>
                                        </p:cTn>
                                        <p:tgtEl>
                                          <p:spTgt spid="33825"/>
                                        </p:tgtEl>
                                        <p:attrNameLst>
                                          <p:attrName>style.visibility</p:attrName>
                                        </p:attrNameLst>
                                      </p:cBhvr>
                                      <p:to>
                                        <p:strVal val="visible"/>
                                      </p:to>
                                    </p:set>
                                    <p:animEffect transition="in" filter="fade">
                                      <p:cBhvr>
                                        <p:cTn id="72" dur="400"/>
                                        <p:tgtEl>
                                          <p:spTgt spid="33825"/>
                                        </p:tgtEl>
                                      </p:cBhvr>
                                    </p:animEffect>
                                    <p:anim calcmode="lin" valueType="num">
                                      <p:cBhvr>
                                        <p:cTn id="73" dur="400" fill="hold"/>
                                        <p:tgtEl>
                                          <p:spTgt spid="33825"/>
                                        </p:tgtEl>
                                        <p:attrNameLst>
                                          <p:attrName>ppt_x</p:attrName>
                                        </p:attrNameLst>
                                      </p:cBhvr>
                                      <p:tavLst>
                                        <p:tav tm="0">
                                          <p:val>
                                            <p:strVal val="#ppt_x"/>
                                          </p:val>
                                        </p:tav>
                                        <p:tav tm="100000">
                                          <p:val>
                                            <p:strVal val="#ppt_x"/>
                                          </p:val>
                                        </p:tav>
                                      </p:tavLst>
                                    </p:anim>
                                    <p:anim calcmode="lin" valueType="num">
                                      <p:cBhvr>
                                        <p:cTn id="74" dur="400" fill="hold"/>
                                        <p:tgtEl>
                                          <p:spTgt spid="33825"/>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4400"/>
                            </p:stCondLst>
                            <p:childTnLst>
                              <p:par>
                                <p:cTn id="76" presetID="2" presetClass="entr" presetSubtype="4" fill="hold" grpId="0" nodeType="afterEffect">
                                  <p:stCondLst>
                                    <p:cond delay="0"/>
                                  </p:stCondLst>
                                  <p:childTnLst>
                                    <p:set>
                                      <p:cBhvr>
                                        <p:cTn id="77" dur="1" fill="hold">
                                          <p:stCondLst>
                                            <p:cond delay="0"/>
                                          </p:stCondLst>
                                        </p:cTn>
                                        <p:tgtEl>
                                          <p:spTgt spid="33829"/>
                                        </p:tgtEl>
                                        <p:attrNameLst>
                                          <p:attrName>style.visibility</p:attrName>
                                        </p:attrNameLst>
                                      </p:cBhvr>
                                      <p:to>
                                        <p:strVal val="visible"/>
                                      </p:to>
                                    </p:set>
                                    <p:anim calcmode="lin" valueType="num">
                                      <p:cBhvr additive="base">
                                        <p:cTn id="78" dur="300" fill="hold"/>
                                        <p:tgtEl>
                                          <p:spTgt spid="33829"/>
                                        </p:tgtEl>
                                        <p:attrNameLst>
                                          <p:attrName>ppt_x</p:attrName>
                                        </p:attrNameLst>
                                      </p:cBhvr>
                                      <p:tavLst>
                                        <p:tav tm="0">
                                          <p:val>
                                            <p:strVal val="#ppt_x"/>
                                          </p:val>
                                        </p:tav>
                                        <p:tav tm="100000">
                                          <p:val>
                                            <p:strVal val="#ppt_x"/>
                                          </p:val>
                                        </p:tav>
                                      </p:tavLst>
                                    </p:anim>
                                    <p:anim calcmode="lin" valueType="num">
                                      <p:cBhvr additive="base">
                                        <p:cTn id="79" dur="300" fill="hold"/>
                                        <p:tgtEl>
                                          <p:spTgt spid="33829"/>
                                        </p:tgtEl>
                                        <p:attrNameLst>
                                          <p:attrName>ppt_y</p:attrName>
                                        </p:attrNameLst>
                                      </p:cBhvr>
                                      <p:tavLst>
                                        <p:tav tm="0">
                                          <p:val>
                                            <p:strVal val="1+#ppt_h/2"/>
                                          </p:val>
                                        </p:tav>
                                        <p:tav tm="100000">
                                          <p:val>
                                            <p:strVal val="#ppt_y"/>
                                          </p:val>
                                        </p:tav>
                                      </p:tavLst>
                                    </p:anim>
                                  </p:childTnLst>
                                </p:cTn>
                              </p:par>
                              <p:par>
                                <p:cTn id="80" presetID="2" presetClass="entr" presetSubtype="1" fill="hold" grpId="0" nodeType="withEffect">
                                  <p:stCondLst>
                                    <p:cond delay="200"/>
                                  </p:stCondLst>
                                  <p:childTnLst>
                                    <p:set>
                                      <p:cBhvr>
                                        <p:cTn id="81" dur="1" fill="hold">
                                          <p:stCondLst>
                                            <p:cond delay="0"/>
                                          </p:stCondLst>
                                        </p:cTn>
                                        <p:tgtEl>
                                          <p:spTgt spid="33830"/>
                                        </p:tgtEl>
                                        <p:attrNameLst>
                                          <p:attrName>style.visibility</p:attrName>
                                        </p:attrNameLst>
                                      </p:cBhvr>
                                      <p:to>
                                        <p:strVal val="visible"/>
                                      </p:to>
                                    </p:set>
                                    <p:anim calcmode="lin" valueType="num">
                                      <p:cBhvr additive="base">
                                        <p:cTn id="82" dur="300" fill="hold"/>
                                        <p:tgtEl>
                                          <p:spTgt spid="33830"/>
                                        </p:tgtEl>
                                        <p:attrNameLst>
                                          <p:attrName>ppt_x</p:attrName>
                                        </p:attrNameLst>
                                      </p:cBhvr>
                                      <p:tavLst>
                                        <p:tav tm="0">
                                          <p:val>
                                            <p:strVal val="#ppt_x"/>
                                          </p:val>
                                        </p:tav>
                                        <p:tav tm="100000">
                                          <p:val>
                                            <p:strVal val="#ppt_x"/>
                                          </p:val>
                                        </p:tav>
                                      </p:tavLst>
                                    </p:anim>
                                    <p:anim calcmode="lin" valueType="num">
                                      <p:cBhvr additive="base">
                                        <p:cTn id="83" dur="300" fill="hold"/>
                                        <p:tgtEl>
                                          <p:spTgt spid="33830"/>
                                        </p:tgtEl>
                                        <p:attrNameLst>
                                          <p:attrName>ppt_y</p:attrName>
                                        </p:attrNameLst>
                                      </p:cBhvr>
                                      <p:tavLst>
                                        <p:tav tm="0">
                                          <p:val>
                                            <p:strVal val="0-#ppt_h/2"/>
                                          </p:val>
                                        </p:tav>
                                        <p:tav tm="100000">
                                          <p:val>
                                            <p:strVal val="#ppt_y"/>
                                          </p:val>
                                        </p:tav>
                                      </p:tavLst>
                                    </p:anim>
                                  </p:childTnLst>
                                </p:cTn>
                              </p:par>
                              <p:par>
                                <p:cTn id="84" presetID="2" presetClass="entr" presetSubtype="4" fill="hold" grpId="0" nodeType="withEffect">
                                  <p:stCondLst>
                                    <p:cond delay="400"/>
                                  </p:stCondLst>
                                  <p:childTnLst>
                                    <p:set>
                                      <p:cBhvr>
                                        <p:cTn id="85" dur="1" fill="hold">
                                          <p:stCondLst>
                                            <p:cond delay="0"/>
                                          </p:stCondLst>
                                        </p:cTn>
                                        <p:tgtEl>
                                          <p:spTgt spid="33831"/>
                                        </p:tgtEl>
                                        <p:attrNameLst>
                                          <p:attrName>style.visibility</p:attrName>
                                        </p:attrNameLst>
                                      </p:cBhvr>
                                      <p:to>
                                        <p:strVal val="visible"/>
                                      </p:to>
                                    </p:set>
                                    <p:anim calcmode="lin" valueType="num">
                                      <p:cBhvr additive="base">
                                        <p:cTn id="86" dur="300" fill="hold"/>
                                        <p:tgtEl>
                                          <p:spTgt spid="33831"/>
                                        </p:tgtEl>
                                        <p:attrNameLst>
                                          <p:attrName>ppt_x</p:attrName>
                                        </p:attrNameLst>
                                      </p:cBhvr>
                                      <p:tavLst>
                                        <p:tav tm="0">
                                          <p:val>
                                            <p:strVal val="#ppt_x"/>
                                          </p:val>
                                        </p:tav>
                                        <p:tav tm="100000">
                                          <p:val>
                                            <p:strVal val="#ppt_x"/>
                                          </p:val>
                                        </p:tav>
                                      </p:tavLst>
                                    </p:anim>
                                    <p:anim calcmode="lin" valueType="num">
                                      <p:cBhvr additive="base">
                                        <p:cTn id="87" dur="300" fill="hold"/>
                                        <p:tgtEl>
                                          <p:spTgt spid="33831"/>
                                        </p:tgtEl>
                                        <p:attrNameLst>
                                          <p:attrName>ppt_y</p:attrName>
                                        </p:attrNameLst>
                                      </p:cBhvr>
                                      <p:tavLst>
                                        <p:tav tm="0">
                                          <p:val>
                                            <p:strVal val="1+#ppt_h/2"/>
                                          </p:val>
                                        </p:tav>
                                        <p:tav tm="100000">
                                          <p:val>
                                            <p:strVal val="#ppt_y"/>
                                          </p:val>
                                        </p:tav>
                                      </p:tavLst>
                                    </p:anim>
                                  </p:childTnLst>
                                </p:cTn>
                              </p:par>
                              <p:par>
                                <p:cTn id="88" presetID="2" presetClass="entr" presetSubtype="1" fill="hold" grpId="0" nodeType="withEffect">
                                  <p:stCondLst>
                                    <p:cond delay="600"/>
                                  </p:stCondLst>
                                  <p:childTnLst>
                                    <p:set>
                                      <p:cBhvr>
                                        <p:cTn id="89" dur="1" fill="hold">
                                          <p:stCondLst>
                                            <p:cond delay="0"/>
                                          </p:stCondLst>
                                        </p:cTn>
                                        <p:tgtEl>
                                          <p:spTgt spid="33832"/>
                                        </p:tgtEl>
                                        <p:attrNameLst>
                                          <p:attrName>style.visibility</p:attrName>
                                        </p:attrNameLst>
                                      </p:cBhvr>
                                      <p:to>
                                        <p:strVal val="visible"/>
                                      </p:to>
                                    </p:set>
                                    <p:anim calcmode="lin" valueType="num">
                                      <p:cBhvr additive="base">
                                        <p:cTn id="90" dur="300" fill="hold"/>
                                        <p:tgtEl>
                                          <p:spTgt spid="33832"/>
                                        </p:tgtEl>
                                        <p:attrNameLst>
                                          <p:attrName>ppt_x</p:attrName>
                                        </p:attrNameLst>
                                      </p:cBhvr>
                                      <p:tavLst>
                                        <p:tav tm="0">
                                          <p:val>
                                            <p:strVal val="#ppt_x"/>
                                          </p:val>
                                        </p:tav>
                                        <p:tav tm="100000">
                                          <p:val>
                                            <p:strVal val="#ppt_x"/>
                                          </p:val>
                                        </p:tav>
                                      </p:tavLst>
                                    </p:anim>
                                    <p:anim calcmode="lin" valueType="num">
                                      <p:cBhvr additive="base">
                                        <p:cTn id="91" dur="300" fill="hold"/>
                                        <p:tgtEl>
                                          <p:spTgt spid="33832"/>
                                        </p:tgtEl>
                                        <p:attrNameLst>
                                          <p:attrName>ppt_y</p:attrName>
                                        </p:attrNameLst>
                                      </p:cBhvr>
                                      <p:tavLst>
                                        <p:tav tm="0">
                                          <p:val>
                                            <p:strVal val="0-#ppt_h/2"/>
                                          </p:val>
                                        </p:tav>
                                        <p:tav tm="100000">
                                          <p:val>
                                            <p:strVal val="#ppt_y"/>
                                          </p:val>
                                        </p:tav>
                                      </p:tavLst>
                                    </p:anim>
                                  </p:childTnLst>
                                </p:cTn>
                              </p:par>
                              <p:par>
                                <p:cTn id="92" presetID="2" presetClass="entr" presetSubtype="4" fill="hold" grpId="0" nodeType="withEffect">
                                  <p:stCondLst>
                                    <p:cond delay="800"/>
                                  </p:stCondLst>
                                  <p:childTnLst>
                                    <p:set>
                                      <p:cBhvr>
                                        <p:cTn id="93" dur="1" fill="hold">
                                          <p:stCondLst>
                                            <p:cond delay="0"/>
                                          </p:stCondLst>
                                        </p:cTn>
                                        <p:tgtEl>
                                          <p:spTgt spid="33833"/>
                                        </p:tgtEl>
                                        <p:attrNameLst>
                                          <p:attrName>style.visibility</p:attrName>
                                        </p:attrNameLst>
                                      </p:cBhvr>
                                      <p:to>
                                        <p:strVal val="visible"/>
                                      </p:to>
                                    </p:set>
                                    <p:anim calcmode="lin" valueType="num">
                                      <p:cBhvr additive="base">
                                        <p:cTn id="94" dur="300" fill="hold"/>
                                        <p:tgtEl>
                                          <p:spTgt spid="33833"/>
                                        </p:tgtEl>
                                        <p:attrNameLst>
                                          <p:attrName>ppt_x</p:attrName>
                                        </p:attrNameLst>
                                      </p:cBhvr>
                                      <p:tavLst>
                                        <p:tav tm="0">
                                          <p:val>
                                            <p:strVal val="#ppt_x"/>
                                          </p:val>
                                        </p:tav>
                                        <p:tav tm="100000">
                                          <p:val>
                                            <p:strVal val="#ppt_x"/>
                                          </p:val>
                                        </p:tav>
                                      </p:tavLst>
                                    </p:anim>
                                    <p:anim calcmode="lin" valueType="num">
                                      <p:cBhvr additive="base">
                                        <p:cTn id="95" dur="300" fill="hold"/>
                                        <p:tgtEl>
                                          <p:spTgt spid="33833"/>
                                        </p:tgtEl>
                                        <p:attrNameLst>
                                          <p:attrName>ppt_y</p:attrName>
                                        </p:attrNameLst>
                                      </p:cBhvr>
                                      <p:tavLst>
                                        <p:tav tm="0">
                                          <p:val>
                                            <p:strVal val="1+#ppt_h/2"/>
                                          </p:val>
                                        </p:tav>
                                        <p:tav tm="100000">
                                          <p:val>
                                            <p:strVal val="#ppt_y"/>
                                          </p:val>
                                        </p:tav>
                                      </p:tavLst>
                                    </p:anim>
                                  </p:childTnLst>
                                </p:cTn>
                              </p:par>
                              <p:par>
                                <p:cTn id="96" presetID="2" presetClass="entr" presetSubtype="1" fill="hold" grpId="0" nodeType="withEffect">
                                  <p:stCondLst>
                                    <p:cond delay="1000"/>
                                  </p:stCondLst>
                                  <p:childTnLst>
                                    <p:set>
                                      <p:cBhvr>
                                        <p:cTn id="97" dur="1" fill="hold">
                                          <p:stCondLst>
                                            <p:cond delay="0"/>
                                          </p:stCondLst>
                                        </p:cTn>
                                        <p:tgtEl>
                                          <p:spTgt spid="33834"/>
                                        </p:tgtEl>
                                        <p:attrNameLst>
                                          <p:attrName>style.visibility</p:attrName>
                                        </p:attrNameLst>
                                      </p:cBhvr>
                                      <p:to>
                                        <p:strVal val="visible"/>
                                      </p:to>
                                    </p:set>
                                    <p:anim calcmode="lin" valueType="num">
                                      <p:cBhvr additive="base">
                                        <p:cTn id="98" dur="300" fill="hold"/>
                                        <p:tgtEl>
                                          <p:spTgt spid="33834"/>
                                        </p:tgtEl>
                                        <p:attrNameLst>
                                          <p:attrName>ppt_x</p:attrName>
                                        </p:attrNameLst>
                                      </p:cBhvr>
                                      <p:tavLst>
                                        <p:tav tm="0">
                                          <p:val>
                                            <p:strVal val="#ppt_x"/>
                                          </p:val>
                                        </p:tav>
                                        <p:tav tm="100000">
                                          <p:val>
                                            <p:strVal val="#ppt_x"/>
                                          </p:val>
                                        </p:tav>
                                      </p:tavLst>
                                    </p:anim>
                                    <p:anim calcmode="lin" valueType="num">
                                      <p:cBhvr additive="base">
                                        <p:cTn id="99" dur="300" fill="hold"/>
                                        <p:tgtEl>
                                          <p:spTgt spid="338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3" grpId="0" animBg="1"/>
      <p:bldP spid="33824" grpId="0" animBg="1"/>
      <p:bldP spid="33825" grpId="0" animBg="1"/>
      <p:bldP spid="33826" grpId="0" animBg="1"/>
      <p:bldP spid="33827" grpId="0" animBg="1"/>
      <p:bldP spid="33828" grpId="0" animBg="1"/>
      <p:bldP spid="33829" grpId="0" autoUpdateAnimBg="0"/>
      <p:bldP spid="33830" grpId="0" autoUpdateAnimBg="0"/>
      <p:bldP spid="33831" grpId="0" autoUpdateAnimBg="0"/>
      <p:bldP spid="33832" grpId="0" autoUpdateAnimBg="0"/>
      <p:bldP spid="33833" grpId="0" autoUpdateAnimBg="0"/>
      <p:bldP spid="3383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818" name="组合 3"/>
          <p:cNvGrpSpPr>
            <a:grpSpLocks/>
          </p:cNvGrpSpPr>
          <p:nvPr/>
        </p:nvGrpSpPr>
        <p:grpSpPr bwMode="auto">
          <a:xfrm>
            <a:off x="471570" y="198500"/>
            <a:ext cx="3453412" cy="543093"/>
            <a:chOff x="0" y="0"/>
            <a:chExt cx="3452079" cy="542182"/>
          </a:xfrm>
        </p:grpSpPr>
        <p:grpSp>
          <p:nvGrpSpPr>
            <p:cNvPr id="34819" name="组合 2"/>
            <p:cNvGrpSpPr>
              <a:grpSpLocks/>
            </p:cNvGrpSpPr>
            <p:nvPr/>
          </p:nvGrpSpPr>
          <p:grpSpPr bwMode="auto">
            <a:xfrm>
              <a:off x="0" y="0"/>
              <a:ext cx="3452079" cy="542182"/>
              <a:chOff x="0" y="0"/>
              <a:chExt cx="3452079" cy="542182"/>
            </a:xfrm>
          </p:grpSpPr>
          <p:sp>
            <p:nvSpPr>
              <p:cNvPr id="3482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482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4822" name="组合 42"/>
              <p:cNvGrpSpPr>
                <a:grpSpLocks/>
              </p:cNvGrpSpPr>
              <p:nvPr/>
            </p:nvGrpSpPr>
            <p:grpSpPr bwMode="auto">
              <a:xfrm>
                <a:off x="0" y="0"/>
                <a:ext cx="571760" cy="542182"/>
                <a:chOff x="0" y="0"/>
                <a:chExt cx="713451" cy="676543"/>
              </a:xfrm>
            </p:grpSpPr>
            <p:grpSp>
              <p:nvGrpSpPr>
                <p:cNvPr id="34823" name="组合 44"/>
                <p:cNvGrpSpPr>
                  <a:grpSpLocks/>
                </p:cNvGrpSpPr>
                <p:nvPr/>
              </p:nvGrpSpPr>
              <p:grpSpPr bwMode="auto">
                <a:xfrm>
                  <a:off x="0" y="0"/>
                  <a:ext cx="576064" cy="676543"/>
                  <a:chOff x="0" y="0"/>
                  <a:chExt cx="576064" cy="676543"/>
                </a:xfrm>
              </p:grpSpPr>
              <p:sp>
                <p:nvSpPr>
                  <p:cNvPr id="3482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482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482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482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29" name="组合 12"/>
          <p:cNvGrpSpPr>
            <a:grpSpLocks/>
          </p:cNvGrpSpPr>
          <p:nvPr/>
        </p:nvGrpSpPr>
        <p:grpSpPr bwMode="auto">
          <a:xfrm>
            <a:off x="2988194" y="2173960"/>
            <a:ext cx="2784959" cy="593908"/>
            <a:chOff x="0" y="0"/>
            <a:chExt cx="2784414" cy="592940"/>
          </a:xfrm>
        </p:grpSpPr>
        <p:sp>
          <p:nvSpPr>
            <p:cNvPr id="34830" name="Rectangle 23"/>
            <p:cNvSpPr>
              <a:spLocks noChangeArrowheads="1"/>
            </p:cNvSpPr>
            <p:nvPr/>
          </p:nvSpPr>
          <p:spPr bwMode="auto">
            <a:xfrm>
              <a:off x="0" y="29274"/>
              <a:ext cx="2487944" cy="53439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31" name="组合 14"/>
            <p:cNvGrpSpPr>
              <a:grpSpLocks/>
            </p:cNvGrpSpPr>
            <p:nvPr/>
          </p:nvGrpSpPr>
          <p:grpSpPr bwMode="auto">
            <a:xfrm>
              <a:off x="2191474" y="0"/>
              <a:ext cx="592940" cy="592940"/>
              <a:chOff x="0" y="0"/>
              <a:chExt cx="592940" cy="592940"/>
            </a:xfrm>
          </p:grpSpPr>
          <p:sp>
            <p:nvSpPr>
              <p:cNvPr id="34832"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33" name="직사각형 153"/>
              <p:cNvSpPr>
                <a:spLocks noChangeArrowheads="1"/>
              </p:cNvSpPr>
              <p:nvPr/>
            </p:nvSpPr>
            <p:spPr bwMode="auto">
              <a:xfrm>
                <a:off x="86316" y="107607"/>
                <a:ext cx="420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01</a:t>
                </a:r>
                <a:endParaRPr lang="ko-KR" altLang="en-US" sz="2000">
                  <a:latin typeface="Impact" pitchFamily="34" charset="0"/>
                </a:endParaRPr>
              </a:p>
            </p:txBody>
          </p:sp>
        </p:grpSp>
      </p:grpSp>
      <p:grpSp>
        <p:nvGrpSpPr>
          <p:cNvPr id="34834" name="组合 17"/>
          <p:cNvGrpSpPr>
            <a:grpSpLocks/>
          </p:cNvGrpSpPr>
          <p:nvPr/>
        </p:nvGrpSpPr>
        <p:grpSpPr bwMode="auto">
          <a:xfrm>
            <a:off x="2988194" y="2707524"/>
            <a:ext cx="2394366" cy="592320"/>
            <a:chOff x="0" y="0"/>
            <a:chExt cx="2393579" cy="592940"/>
          </a:xfrm>
        </p:grpSpPr>
        <p:sp>
          <p:nvSpPr>
            <p:cNvPr id="34835" name="Rectangle 23"/>
            <p:cNvSpPr>
              <a:spLocks noChangeArrowheads="1"/>
            </p:cNvSpPr>
            <p:nvPr/>
          </p:nvSpPr>
          <p:spPr bwMode="auto">
            <a:xfrm>
              <a:off x="0" y="28979"/>
              <a:ext cx="2112337" cy="53439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36" name="组合 19"/>
            <p:cNvGrpSpPr>
              <a:grpSpLocks/>
            </p:cNvGrpSpPr>
            <p:nvPr/>
          </p:nvGrpSpPr>
          <p:grpSpPr bwMode="auto">
            <a:xfrm>
              <a:off x="1800639" y="0"/>
              <a:ext cx="592940" cy="592940"/>
              <a:chOff x="0" y="0"/>
              <a:chExt cx="592940" cy="592940"/>
            </a:xfrm>
          </p:grpSpPr>
          <p:sp>
            <p:nvSpPr>
              <p:cNvPr id="3483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38" name="직사각형 153"/>
              <p:cNvSpPr>
                <a:spLocks noChangeArrowheads="1"/>
              </p:cNvSpPr>
              <p:nvPr/>
            </p:nvSpPr>
            <p:spPr bwMode="auto">
              <a:xfrm>
                <a:off x="86316" y="96415"/>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02</a:t>
                </a:r>
                <a:endParaRPr lang="ko-KR" altLang="en-US" sz="2000">
                  <a:latin typeface="Impact" pitchFamily="34" charset="0"/>
                </a:endParaRPr>
              </a:p>
            </p:txBody>
          </p:sp>
        </p:grpSp>
      </p:grpSp>
      <p:grpSp>
        <p:nvGrpSpPr>
          <p:cNvPr id="34839" name="组合 22"/>
          <p:cNvGrpSpPr>
            <a:grpSpLocks/>
          </p:cNvGrpSpPr>
          <p:nvPr/>
        </p:nvGrpSpPr>
        <p:grpSpPr bwMode="auto">
          <a:xfrm>
            <a:off x="2988194" y="3239500"/>
            <a:ext cx="2003773" cy="592321"/>
            <a:chOff x="0" y="0"/>
            <a:chExt cx="2002743" cy="592940"/>
          </a:xfrm>
        </p:grpSpPr>
        <p:sp>
          <p:nvSpPr>
            <p:cNvPr id="34840" name="Rectangle 23"/>
            <p:cNvSpPr>
              <a:spLocks noChangeArrowheads="1"/>
            </p:cNvSpPr>
            <p:nvPr/>
          </p:nvSpPr>
          <p:spPr bwMode="auto">
            <a:xfrm>
              <a:off x="0" y="30317"/>
              <a:ext cx="1725509" cy="534393"/>
            </a:xfrm>
            <a:prstGeom prst="rect">
              <a:avLst/>
            </a:prstGeom>
            <a:solidFill>
              <a:srgbClr val="80CA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41" name="组合 24"/>
            <p:cNvGrpSpPr>
              <a:grpSpLocks/>
            </p:cNvGrpSpPr>
            <p:nvPr/>
          </p:nvGrpSpPr>
          <p:grpSpPr bwMode="auto">
            <a:xfrm>
              <a:off x="1409803" y="0"/>
              <a:ext cx="592940" cy="592940"/>
              <a:chOff x="0" y="0"/>
              <a:chExt cx="592940" cy="592940"/>
            </a:xfrm>
          </p:grpSpPr>
          <p:sp>
            <p:nvSpPr>
              <p:cNvPr id="34842"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43" name="직사각형 153"/>
              <p:cNvSpPr>
                <a:spLocks noChangeArrowheads="1"/>
              </p:cNvSpPr>
              <p:nvPr/>
            </p:nvSpPr>
            <p:spPr bwMode="auto">
              <a:xfrm>
                <a:off x="86316" y="96415"/>
                <a:ext cx="4587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03</a:t>
                </a:r>
                <a:endParaRPr lang="ko-KR" altLang="en-US" sz="2000">
                  <a:latin typeface="Impact" pitchFamily="34" charset="0"/>
                </a:endParaRPr>
              </a:p>
            </p:txBody>
          </p:sp>
        </p:grpSp>
      </p:grpSp>
      <p:grpSp>
        <p:nvGrpSpPr>
          <p:cNvPr id="34844" name="组合 27"/>
          <p:cNvGrpSpPr>
            <a:grpSpLocks/>
          </p:cNvGrpSpPr>
          <p:nvPr/>
        </p:nvGrpSpPr>
        <p:grpSpPr bwMode="auto">
          <a:xfrm>
            <a:off x="2988194" y="3771478"/>
            <a:ext cx="1613180" cy="593908"/>
            <a:chOff x="0" y="0"/>
            <a:chExt cx="1611907" cy="592940"/>
          </a:xfrm>
        </p:grpSpPr>
        <p:sp>
          <p:nvSpPr>
            <p:cNvPr id="34845" name="Rectangle 23"/>
            <p:cNvSpPr>
              <a:spLocks noChangeArrowheads="1"/>
            </p:cNvSpPr>
            <p:nvPr/>
          </p:nvSpPr>
          <p:spPr bwMode="auto">
            <a:xfrm>
              <a:off x="0" y="29274"/>
              <a:ext cx="1315437" cy="534393"/>
            </a:xfrm>
            <a:prstGeom prst="rect">
              <a:avLst/>
            </a:prstGeom>
            <a:solidFill>
              <a:srgbClr val="93E2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zh-CN">
                <a:solidFill>
                  <a:srgbClr val="000000"/>
                </a:solidFill>
              </a:endParaRPr>
            </a:p>
          </p:txBody>
        </p:sp>
        <p:grpSp>
          <p:nvGrpSpPr>
            <p:cNvPr id="34846" name="组合 30"/>
            <p:cNvGrpSpPr>
              <a:grpSpLocks/>
            </p:cNvGrpSpPr>
            <p:nvPr/>
          </p:nvGrpSpPr>
          <p:grpSpPr bwMode="auto">
            <a:xfrm>
              <a:off x="1018967" y="0"/>
              <a:ext cx="592940" cy="592940"/>
              <a:chOff x="0" y="0"/>
              <a:chExt cx="592940" cy="592940"/>
            </a:xfrm>
          </p:grpSpPr>
          <p:sp>
            <p:nvSpPr>
              <p:cNvPr id="3484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sp>
            <p:nvSpPr>
              <p:cNvPr id="34848" name="직사각형 153"/>
              <p:cNvSpPr>
                <a:spLocks noChangeArrowheads="1"/>
              </p:cNvSpPr>
              <p:nvPr/>
            </p:nvSpPr>
            <p:spPr bwMode="auto">
              <a:xfrm>
                <a:off x="65232" y="126522"/>
                <a:ext cx="450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solidFill>
                      <a:srgbClr val="595959"/>
                    </a:solidFill>
                    <a:latin typeface="Impact" pitchFamily="34" charset="0"/>
                    <a:ea typeface="HY견고딕"/>
                    <a:cs typeface="HY견고딕"/>
                  </a:rPr>
                  <a:t>04</a:t>
                </a:r>
                <a:endParaRPr lang="ko-KR" altLang="en-US" sz="2000">
                  <a:latin typeface="Impact" pitchFamily="34" charset="0"/>
                </a:endParaRPr>
              </a:p>
            </p:txBody>
          </p:sp>
        </p:grpSp>
      </p:grpSp>
      <p:pic>
        <p:nvPicPr>
          <p:cNvPr id="34849" name="Group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1970" y="1421252"/>
            <a:ext cx="1127321" cy="295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50" name="矩形 1"/>
          <p:cNvSpPr>
            <a:spLocks noChangeArrowheads="1"/>
          </p:cNvSpPr>
          <p:nvPr/>
        </p:nvSpPr>
        <p:spPr bwMode="auto">
          <a:xfrm>
            <a:off x="6081181" y="2212071"/>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1" name="矩形 1"/>
          <p:cNvSpPr>
            <a:spLocks noChangeArrowheads="1"/>
          </p:cNvSpPr>
          <p:nvPr/>
        </p:nvSpPr>
        <p:spPr bwMode="auto">
          <a:xfrm>
            <a:off x="5719168" y="2764692"/>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2" name="矩形 1"/>
          <p:cNvSpPr>
            <a:spLocks noChangeArrowheads="1"/>
          </p:cNvSpPr>
          <p:nvPr/>
        </p:nvSpPr>
        <p:spPr bwMode="auto">
          <a:xfrm>
            <a:off x="5357155" y="3315723"/>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4853" name="矩形 1"/>
          <p:cNvSpPr>
            <a:spLocks noChangeArrowheads="1"/>
          </p:cNvSpPr>
          <p:nvPr/>
        </p:nvSpPr>
        <p:spPr bwMode="auto">
          <a:xfrm>
            <a:off x="4995142" y="3868344"/>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34854" name="图片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395" y="1298976"/>
            <a:ext cx="1913269" cy="320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descr="E:\我图PPT\00001PNG素材\底边条\分层菱形.png"/>
          <p:cNvPicPr>
            <a:picLocks noChangeAspect="1" noChangeArrowheads="1"/>
          </p:cNvPicPr>
          <p:nvPr/>
        </p:nvPicPr>
        <p:blipFill rotWithShape="1">
          <a:blip r:embed="rId7">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4508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4818"/>
                                        </p:tgtEl>
                                        <p:attrNameLst>
                                          <p:attrName>style.visibility</p:attrName>
                                        </p:attrNameLst>
                                      </p:cBhvr>
                                      <p:to>
                                        <p:strVal val="visible"/>
                                      </p:to>
                                    </p:set>
                                    <p:anim calcmode="lin" valueType="num">
                                      <p:cBhvr>
                                        <p:cTn id="15" dur="1000" fill="hold"/>
                                        <p:tgtEl>
                                          <p:spTgt spid="34818"/>
                                        </p:tgtEl>
                                        <p:attrNameLst>
                                          <p:attrName>ppt_w</p:attrName>
                                        </p:attrNameLst>
                                      </p:cBhvr>
                                      <p:tavLst>
                                        <p:tav tm="0">
                                          <p:val>
                                            <p:fltVal val="0"/>
                                          </p:val>
                                        </p:tav>
                                        <p:tav tm="100000">
                                          <p:val>
                                            <p:strVal val="#ppt_w"/>
                                          </p:val>
                                        </p:tav>
                                      </p:tavLst>
                                    </p:anim>
                                    <p:anim calcmode="lin" valueType="num">
                                      <p:cBhvr>
                                        <p:cTn id="16" dur="1000" fill="hold"/>
                                        <p:tgtEl>
                                          <p:spTgt spid="34818"/>
                                        </p:tgtEl>
                                        <p:attrNameLst>
                                          <p:attrName>ppt_h</p:attrName>
                                        </p:attrNameLst>
                                      </p:cBhvr>
                                      <p:tavLst>
                                        <p:tav tm="0">
                                          <p:val>
                                            <p:fltVal val="0"/>
                                          </p:val>
                                        </p:tav>
                                        <p:tav tm="100000">
                                          <p:val>
                                            <p:strVal val="#ppt_h"/>
                                          </p:val>
                                        </p:tav>
                                      </p:tavLst>
                                    </p:anim>
                                    <p:anim calcmode="lin" valueType="num">
                                      <p:cBhvr>
                                        <p:cTn id="17" dur="1000" fill="hold"/>
                                        <p:tgtEl>
                                          <p:spTgt spid="3481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481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42" presetClass="entr" presetSubtype="0" fill="hold" nodeType="afterEffect">
                                  <p:stCondLst>
                                    <p:cond delay="0"/>
                                  </p:stCondLst>
                                  <p:childTnLst>
                                    <p:set>
                                      <p:cBhvr>
                                        <p:cTn id="21" dur="1" fill="hold">
                                          <p:stCondLst>
                                            <p:cond delay="0"/>
                                          </p:stCondLst>
                                        </p:cTn>
                                        <p:tgtEl>
                                          <p:spTgt spid="34854"/>
                                        </p:tgtEl>
                                        <p:attrNameLst>
                                          <p:attrName>style.visibility</p:attrName>
                                        </p:attrNameLst>
                                      </p:cBhvr>
                                      <p:to>
                                        <p:strVal val="visible"/>
                                      </p:to>
                                    </p:set>
                                    <p:animEffect transition="in" filter="fade">
                                      <p:cBhvr>
                                        <p:cTn id="22" dur="500"/>
                                        <p:tgtEl>
                                          <p:spTgt spid="34854"/>
                                        </p:tgtEl>
                                      </p:cBhvr>
                                    </p:animEffect>
                                    <p:anim calcmode="lin" valueType="num">
                                      <p:cBhvr>
                                        <p:cTn id="23" dur="500" fill="hold"/>
                                        <p:tgtEl>
                                          <p:spTgt spid="34854"/>
                                        </p:tgtEl>
                                        <p:attrNameLst>
                                          <p:attrName>ppt_x</p:attrName>
                                        </p:attrNameLst>
                                      </p:cBhvr>
                                      <p:tavLst>
                                        <p:tav tm="0">
                                          <p:val>
                                            <p:strVal val="#ppt_x"/>
                                          </p:val>
                                        </p:tav>
                                        <p:tav tm="100000">
                                          <p:val>
                                            <p:strVal val="#ppt_x"/>
                                          </p:val>
                                        </p:tav>
                                      </p:tavLst>
                                    </p:anim>
                                    <p:anim calcmode="lin" valueType="num">
                                      <p:cBhvr>
                                        <p:cTn id="24" dur="500" fill="hold"/>
                                        <p:tgtEl>
                                          <p:spTgt spid="34854"/>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500"/>
                            </p:stCondLst>
                            <p:childTnLst>
                              <p:par>
                                <p:cTn id="26" presetID="2" presetClass="entr" presetSubtype="8" fill="hold" nodeType="afterEffect">
                                  <p:stCondLst>
                                    <p:cond delay="0"/>
                                  </p:stCondLst>
                                  <p:childTnLst>
                                    <p:set>
                                      <p:cBhvr>
                                        <p:cTn id="27" dur="1" fill="hold">
                                          <p:stCondLst>
                                            <p:cond delay="0"/>
                                          </p:stCondLst>
                                        </p:cTn>
                                        <p:tgtEl>
                                          <p:spTgt spid="34849"/>
                                        </p:tgtEl>
                                        <p:attrNameLst>
                                          <p:attrName>style.visibility</p:attrName>
                                        </p:attrNameLst>
                                      </p:cBhvr>
                                      <p:to>
                                        <p:strVal val="visible"/>
                                      </p:to>
                                    </p:set>
                                    <p:anim calcmode="lin" valueType="num">
                                      <p:cBhvr additive="base">
                                        <p:cTn id="28" dur="750" fill="hold"/>
                                        <p:tgtEl>
                                          <p:spTgt spid="34849"/>
                                        </p:tgtEl>
                                        <p:attrNameLst>
                                          <p:attrName>ppt_x</p:attrName>
                                        </p:attrNameLst>
                                      </p:cBhvr>
                                      <p:tavLst>
                                        <p:tav tm="0">
                                          <p:val>
                                            <p:strVal val="0-#ppt_w/2"/>
                                          </p:val>
                                        </p:tav>
                                        <p:tav tm="100000">
                                          <p:val>
                                            <p:strVal val="#ppt_x"/>
                                          </p:val>
                                        </p:tav>
                                      </p:tavLst>
                                    </p:anim>
                                    <p:anim calcmode="lin" valueType="num">
                                      <p:cBhvr additive="base">
                                        <p:cTn id="29" dur="750" fill="hold"/>
                                        <p:tgtEl>
                                          <p:spTgt spid="34849"/>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3250"/>
                            </p:stCondLst>
                            <p:childTnLst>
                              <p:par>
                                <p:cTn id="31" presetID="22" presetClass="entr" presetSubtype="8" fill="hold" nodeType="afterEffect">
                                  <p:stCondLst>
                                    <p:cond delay="0"/>
                                  </p:stCondLst>
                                  <p:childTnLst>
                                    <p:set>
                                      <p:cBhvr>
                                        <p:cTn id="32" dur="1" fill="hold">
                                          <p:stCondLst>
                                            <p:cond delay="0"/>
                                          </p:stCondLst>
                                        </p:cTn>
                                        <p:tgtEl>
                                          <p:spTgt spid="34829"/>
                                        </p:tgtEl>
                                        <p:attrNameLst>
                                          <p:attrName>style.visibility</p:attrName>
                                        </p:attrNameLst>
                                      </p:cBhvr>
                                      <p:to>
                                        <p:strVal val="visible"/>
                                      </p:to>
                                    </p:set>
                                    <p:animEffect transition="in" filter="wipe(left)">
                                      <p:cBhvr>
                                        <p:cTn id="33" dur="500"/>
                                        <p:tgtEl>
                                          <p:spTgt spid="34829"/>
                                        </p:tgtEl>
                                      </p:cBhvr>
                                    </p:animEffect>
                                  </p:childTnLst>
                                </p:cTn>
                              </p:par>
                            </p:childTnLst>
                          </p:cTn>
                        </p:par>
                        <p:par>
                          <p:cTn id="34" fill="hold" nodeType="afterGroup">
                            <p:stCondLst>
                              <p:cond delay="3750"/>
                            </p:stCondLst>
                            <p:childTnLst>
                              <p:par>
                                <p:cTn id="35" presetID="22" presetClass="entr" presetSubtype="8" fill="hold" nodeType="afterEffect">
                                  <p:stCondLst>
                                    <p:cond delay="0"/>
                                  </p:stCondLst>
                                  <p:childTnLst>
                                    <p:set>
                                      <p:cBhvr>
                                        <p:cTn id="36" dur="1" fill="hold">
                                          <p:stCondLst>
                                            <p:cond delay="0"/>
                                          </p:stCondLst>
                                        </p:cTn>
                                        <p:tgtEl>
                                          <p:spTgt spid="34834"/>
                                        </p:tgtEl>
                                        <p:attrNameLst>
                                          <p:attrName>style.visibility</p:attrName>
                                        </p:attrNameLst>
                                      </p:cBhvr>
                                      <p:to>
                                        <p:strVal val="visible"/>
                                      </p:to>
                                    </p:set>
                                    <p:animEffect transition="in" filter="wipe(left)">
                                      <p:cBhvr>
                                        <p:cTn id="37" dur="500"/>
                                        <p:tgtEl>
                                          <p:spTgt spid="34834"/>
                                        </p:tgtEl>
                                      </p:cBhvr>
                                    </p:animEffect>
                                  </p:childTnLst>
                                </p:cTn>
                              </p:par>
                            </p:childTnLst>
                          </p:cTn>
                        </p:par>
                        <p:par>
                          <p:cTn id="38" fill="hold" nodeType="afterGroup">
                            <p:stCondLst>
                              <p:cond delay="4250"/>
                            </p:stCondLst>
                            <p:childTnLst>
                              <p:par>
                                <p:cTn id="39" presetID="22" presetClass="entr" presetSubtype="8" fill="hold" nodeType="afterEffect">
                                  <p:stCondLst>
                                    <p:cond delay="0"/>
                                  </p:stCondLst>
                                  <p:childTnLst>
                                    <p:set>
                                      <p:cBhvr>
                                        <p:cTn id="40" dur="1" fill="hold">
                                          <p:stCondLst>
                                            <p:cond delay="0"/>
                                          </p:stCondLst>
                                        </p:cTn>
                                        <p:tgtEl>
                                          <p:spTgt spid="34839"/>
                                        </p:tgtEl>
                                        <p:attrNameLst>
                                          <p:attrName>style.visibility</p:attrName>
                                        </p:attrNameLst>
                                      </p:cBhvr>
                                      <p:to>
                                        <p:strVal val="visible"/>
                                      </p:to>
                                    </p:set>
                                    <p:animEffect transition="in" filter="wipe(left)">
                                      <p:cBhvr>
                                        <p:cTn id="41" dur="500"/>
                                        <p:tgtEl>
                                          <p:spTgt spid="34839"/>
                                        </p:tgtEl>
                                      </p:cBhvr>
                                    </p:animEffect>
                                  </p:childTnLst>
                                </p:cTn>
                              </p:par>
                            </p:childTnLst>
                          </p:cTn>
                        </p:par>
                        <p:par>
                          <p:cTn id="42" fill="hold" nodeType="afterGroup">
                            <p:stCondLst>
                              <p:cond delay="4750"/>
                            </p:stCondLst>
                            <p:childTnLst>
                              <p:par>
                                <p:cTn id="43" presetID="22" presetClass="entr" presetSubtype="8" fill="hold" nodeType="afterEffect">
                                  <p:stCondLst>
                                    <p:cond delay="0"/>
                                  </p:stCondLst>
                                  <p:childTnLst>
                                    <p:set>
                                      <p:cBhvr>
                                        <p:cTn id="44" dur="1" fill="hold">
                                          <p:stCondLst>
                                            <p:cond delay="0"/>
                                          </p:stCondLst>
                                        </p:cTn>
                                        <p:tgtEl>
                                          <p:spTgt spid="34844"/>
                                        </p:tgtEl>
                                        <p:attrNameLst>
                                          <p:attrName>style.visibility</p:attrName>
                                        </p:attrNameLst>
                                      </p:cBhvr>
                                      <p:to>
                                        <p:strVal val="visible"/>
                                      </p:to>
                                    </p:set>
                                    <p:animEffect transition="in" filter="wipe(left)">
                                      <p:cBhvr>
                                        <p:cTn id="45" dur="500"/>
                                        <p:tgtEl>
                                          <p:spTgt spid="34844"/>
                                        </p:tgtEl>
                                      </p:cBhvr>
                                    </p:animEffect>
                                  </p:childTnLst>
                                </p:cTn>
                              </p:par>
                              <p:par>
                                <p:cTn id="46" presetID="2" presetClass="entr" presetSubtype="2" fill="hold" grpId="0" nodeType="withEffect">
                                  <p:stCondLst>
                                    <p:cond delay="300"/>
                                  </p:stCondLst>
                                  <p:childTnLst>
                                    <p:set>
                                      <p:cBhvr>
                                        <p:cTn id="47" dur="1" fill="hold">
                                          <p:stCondLst>
                                            <p:cond delay="0"/>
                                          </p:stCondLst>
                                        </p:cTn>
                                        <p:tgtEl>
                                          <p:spTgt spid="34850"/>
                                        </p:tgtEl>
                                        <p:attrNameLst>
                                          <p:attrName>style.visibility</p:attrName>
                                        </p:attrNameLst>
                                      </p:cBhvr>
                                      <p:to>
                                        <p:strVal val="visible"/>
                                      </p:to>
                                    </p:set>
                                    <p:anim calcmode="lin" valueType="num">
                                      <p:cBhvr additive="base">
                                        <p:cTn id="48" dur="300" fill="hold"/>
                                        <p:tgtEl>
                                          <p:spTgt spid="34850"/>
                                        </p:tgtEl>
                                        <p:attrNameLst>
                                          <p:attrName>ppt_x</p:attrName>
                                        </p:attrNameLst>
                                      </p:cBhvr>
                                      <p:tavLst>
                                        <p:tav tm="0">
                                          <p:val>
                                            <p:strVal val="1+#ppt_w/2"/>
                                          </p:val>
                                        </p:tav>
                                        <p:tav tm="100000">
                                          <p:val>
                                            <p:strVal val="#ppt_x"/>
                                          </p:val>
                                        </p:tav>
                                      </p:tavLst>
                                    </p:anim>
                                    <p:anim calcmode="lin" valueType="num">
                                      <p:cBhvr additive="base">
                                        <p:cTn id="49" dur="300" fill="hold"/>
                                        <p:tgtEl>
                                          <p:spTgt spid="34850"/>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5350"/>
                            </p:stCondLst>
                            <p:childTnLst>
                              <p:par>
                                <p:cTn id="51" presetID="2" presetClass="entr" presetSubtype="2" fill="hold" grpId="0" nodeType="afterEffect">
                                  <p:stCondLst>
                                    <p:cond delay="0"/>
                                  </p:stCondLst>
                                  <p:childTnLst>
                                    <p:set>
                                      <p:cBhvr>
                                        <p:cTn id="52" dur="1" fill="hold">
                                          <p:stCondLst>
                                            <p:cond delay="0"/>
                                          </p:stCondLst>
                                        </p:cTn>
                                        <p:tgtEl>
                                          <p:spTgt spid="34851"/>
                                        </p:tgtEl>
                                        <p:attrNameLst>
                                          <p:attrName>style.visibility</p:attrName>
                                        </p:attrNameLst>
                                      </p:cBhvr>
                                      <p:to>
                                        <p:strVal val="visible"/>
                                      </p:to>
                                    </p:set>
                                    <p:anim calcmode="lin" valueType="num">
                                      <p:cBhvr additive="base">
                                        <p:cTn id="53" dur="300" fill="hold"/>
                                        <p:tgtEl>
                                          <p:spTgt spid="34851"/>
                                        </p:tgtEl>
                                        <p:attrNameLst>
                                          <p:attrName>ppt_x</p:attrName>
                                        </p:attrNameLst>
                                      </p:cBhvr>
                                      <p:tavLst>
                                        <p:tav tm="0">
                                          <p:val>
                                            <p:strVal val="1+#ppt_w/2"/>
                                          </p:val>
                                        </p:tav>
                                        <p:tav tm="100000">
                                          <p:val>
                                            <p:strVal val="#ppt_x"/>
                                          </p:val>
                                        </p:tav>
                                      </p:tavLst>
                                    </p:anim>
                                    <p:anim calcmode="lin" valueType="num">
                                      <p:cBhvr additive="base">
                                        <p:cTn id="54" dur="300" fill="hold"/>
                                        <p:tgtEl>
                                          <p:spTgt spid="34851"/>
                                        </p:tgtEl>
                                        <p:attrNameLst>
                                          <p:attrName>ppt_y</p:attrName>
                                        </p:attrNameLst>
                                      </p:cBhvr>
                                      <p:tavLst>
                                        <p:tav tm="0">
                                          <p:val>
                                            <p:strVal val="#ppt_y"/>
                                          </p:val>
                                        </p:tav>
                                        <p:tav tm="100000">
                                          <p:val>
                                            <p:strVal val="#ppt_y"/>
                                          </p:val>
                                        </p:tav>
                                      </p:tavLst>
                                    </p:anim>
                                  </p:childTnLst>
                                </p:cTn>
                              </p:par>
                            </p:childTnLst>
                          </p:cTn>
                        </p:par>
                        <p:par>
                          <p:cTn id="55" fill="hold" nodeType="afterGroup">
                            <p:stCondLst>
                              <p:cond delay="5650"/>
                            </p:stCondLst>
                            <p:childTnLst>
                              <p:par>
                                <p:cTn id="56" presetID="2" presetClass="entr" presetSubtype="2" fill="hold" grpId="0" nodeType="afterEffect">
                                  <p:stCondLst>
                                    <p:cond delay="0"/>
                                  </p:stCondLst>
                                  <p:childTnLst>
                                    <p:set>
                                      <p:cBhvr>
                                        <p:cTn id="57" dur="1" fill="hold">
                                          <p:stCondLst>
                                            <p:cond delay="0"/>
                                          </p:stCondLst>
                                        </p:cTn>
                                        <p:tgtEl>
                                          <p:spTgt spid="34852"/>
                                        </p:tgtEl>
                                        <p:attrNameLst>
                                          <p:attrName>style.visibility</p:attrName>
                                        </p:attrNameLst>
                                      </p:cBhvr>
                                      <p:to>
                                        <p:strVal val="visible"/>
                                      </p:to>
                                    </p:set>
                                    <p:anim calcmode="lin" valueType="num">
                                      <p:cBhvr additive="base">
                                        <p:cTn id="58" dur="300" fill="hold"/>
                                        <p:tgtEl>
                                          <p:spTgt spid="34852"/>
                                        </p:tgtEl>
                                        <p:attrNameLst>
                                          <p:attrName>ppt_x</p:attrName>
                                        </p:attrNameLst>
                                      </p:cBhvr>
                                      <p:tavLst>
                                        <p:tav tm="0">
                                          <p:val>
                                            <p:strVal val="1+#ppt_w/2"/>
                                          </p:val>
                                        </p:tav>
                                        <p:tav tm="100000">
                                          <p:val>
                                            <p:strVal val="#ppt_x"/>
                                          </p:val>
                                        </p:tav>
                                      </p:tavLst>
                                    </p:anim>
                                    <p:anim calcmode="lin" valueType="num">
                                      <p:cBhvr additive="base">
                                        <p:cTn id="59" dur="300" fill="hold"/>
                                        <p:tgtEl>
                                          <p:spTgt spid="34852"/>
                                        </p:tgtEl>
                                        <p:attrNameLst>
                                          <p:attrName>ppt_y</p:attrName>
                                        </p:attrNameLst>
                                      </p:cBhvr>
                                      <p:tavLst>
                                        <p:tav tm="0">
                                          <p:val>
                                            <p:strVal val="#ppt_y"/>
                                          </p:val>
                                        </p:tav>
                                        <p:tav tm="100000">
                                          <p:val>
                                            <p:strVal val="#ppt_y"/>
                                          </p:val>
                                        </p:tav>
                                      </p:tavLst>
                                    </p:anim>
                                  </p:childTnLst>
                                </p:cTn>
                              </p:par>
                            </p:childTnLst>
                          </p:cTn>
                        </p:par>
                        <p:par>
                          <p:cTn id="60" fill="hold" nodeType="afterGroup">
                            <p:stCondLst>
                              <p:cond delay="5950"/>
                            </p:stCondLst>
                            <p:childTnLst>
                              <p:par>
                                <p:cTn id="61" presetID="2" presetClass="entr" presetSubtype="2" fill="hold" grpId="0" nodeType="afterEffect">
                                  <p:stCondLst>
                                    <p:cond delay="0"/>
                                  </p:stCondLst>
                                  <p:childTnLst>
                                    <p:set>
                                      <p:cBhvr>
                                        <p:cTn id="62" dur="1" fill="hold">
                                          <p:stCondLst>
                                            <p:cond delay="0"/>
                                          </p:stCondLst>
                                        </p:cTn>
                                        <p:tgtEl>
                                          <p:spTgt spid="34853"/>
                                        </p:tgtEl>
                                        <p:attrNameLst>
                                          <p:attrName>style.visibility</p:attrName>
                                        </p:attrNameLst>
                                      </p:cBhvr>
                                      <p:to>
                                        <p:strVal val="visible"/>
                                      </p:to>
                                    </p:set>
                                    <p:anim calcmode="lin" valueType="num">
                                      <p:cBhvr additive="base">
                                        <p:cTn id="63" dur="300" fill="hold"/>
                                        <p:tgtEl>
                                          <p:spTgt spid="34853"/>
                                        </p:tgtEl>
                                        <p:attrNameLst>
                                          <p:attrName>ppt_x</p:attrName>
                                        </p:attrNameLst>
                                      </p:cBhvr>
                                      <p:tavLst>
                                        <p:tav tm="0">
                                          <p:val>
                                            <p:strVal val="1+#ppt_w/2"/>
                                          </p:val>
                                        </p:tav>
                                        <p:tav tm="100000">
                                          <p:val>
                                            <p:strVal val="#ppt_x"/>
                                          </p:val>
                                        </p:tav>
                                      </p:tavLst>
                                    </p:anim>
                                    <p:anim calcmode="lin" valueType="num">
                                      <p:cBhvr additive="base">
                                        <p:cTn id="64" dur="300" fill="hold"/>
                                        <p:tgtEl>
                                          <p:spTgt spid="34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0" grpId="0" autoUpdateAnimBg="0"/>
      <p:bldP spid="34851" grpId="0" autoUpdateAnimBg="0"/>
      <p:bldP spid="34852" grpId="0" autoUpdateAnimBg="0"/>
      <p:bldP spid="3485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842" name="组合 3"/>
          <p:cNvGrpSpPr>
            <a:grpSpLocks/>
          </p:cNvGrpSpPr>
          <p:nvPr/>
        </p:nvGrpSpPr>
        <p:grpSpPr bwMode="auto">
          <a:xfrm>
            <a:off x="471570" y="198500"/>
            <a:ext cx="3453412" cy="543093"/>
            <a:chOff x="0" y="0"/>
            <a:chExt cx="3452079" cy="542182"/>
          </a:xfrm>
        </p:grpSpPr>
        <p:grpSp>
          <p:nvGrpSpPr>
            <p:cNvPr id="35843" name="组合 2"/>
            <p:cNvGrpSpPr>
              <a:grpSpLocks/>
            </p:cNvGrpSpPr>
            <p:nvPr/>
          </p:nvGrpSpPr>
          <p:grpSpPr bwMode="auto">
            <a:xfrm>
              <a:off x="0" y="0"/>
              <a:ext cx="3452079" cy="542182"/>
              <a:chOff x="0" y="0"/>
              <a:chExt cx="3452079" cy="542182"/>
            </a:xfrm>
          </p:grpSpPr>
          <p:sp>
            <p:nvSpPr>
              <p:cNvPr id="3584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4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5846" name="组合 42"/>
              <p:cNvGrpSpPr>
                <a:grpSpLocks/>
              </p:cNvGrpSpPr>
              <p:nvPr/>
            </p:nvGrpSpPr>
            <p:grpSpPr bwMode="auto">
              <a:xfrm>
                <a:off x="0" y="0"/>
                <a:ext cx="571760" cy="542182"/>
                <a:chOff x="0" y="0"/>
                <a:chExt cx="713451" cy="676543"/>
              </a:xfrm>
            </p:grpSpPr>
            <p:grpSp>
              <p:nvGrpSpPr>
                <p:cNvPr id="35847" name="组合 44"/>
                <p:cNvGrpSpPr>
                  <a:grpSpLocks/>
                </p:cNvGrpSpPr>
                <p:nvPr/>
              </p:nvGrpSpPr>
              <p:grpSpPr bwMode="auto">
                <a:xfrm>
                  <a:off x="0" y="0"/>
                  <a:ext cx="576064" cy="676543"/>
                  <a:chOff x="0" y="0"/>
                  <a:chExt cx="576064" cy="676543"/>
                </a:xfrm>
              </p:grpSpPr>
              <p:sp>
                <p:nvSpPr>
                  <p:cNvPr id="3584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4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585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585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853" name="Arc 3"/>
          <p:cNvSpPr>
            <a:spLocks/>
          </p:cNvSpPr>
          <p:nvPr/>
        </p:nvSpPr>
        <p:spPr bwMode="auto">
          <a:xfrm>
            <a:off x="1038406" y="1702326"/>
            <a:ext cx="2670639" cy="2670999"/>
          </a:xfrm>
          <a:custGeom>
            <a:avLst/>
            <a:gdLst>
              <a:gd name="T0" fmla="*/ 2669519 w 2669796"/>
              <a:gd name="T1" fmla="*/ 1307722 h 2669796"/>
              <a:gd name="T2" fmla="*/ 1864024 w 2669796"/>
              <a:gd name="T3" fmla="*/ 2560451 h 2669796"/>
              <a:gd name="T4" fmla="*/ 399879 w 2669796"/>
              <a:gd name="T5" fmla="*/ 2287628 h 2669796"/>
              <a:gd name="T6" fmla="*/ 99634 w 2669796"/>
              <a:gd name="T7" fmla="*/ 828860 h 2669796"/>
              <a:gd name="T8" fmla="*/ 1337029 w 2669796"/>
              <a:gd name="T9" fmla="*/ 3 h 2669796"/>
              <a:gd name="T10" fmla="*/ 1334898 w 2669796"/>
              <a:gd name="T11" fmla="*/ 1334898 h 2669796"/>
              <a:gd name="T12" fmla="*/ 2669519 w 2669796"/>
              <a:gd name="T13" fmla="*/ 1307722 h 2669796"/>
              <a:gd name="T14" fmla="*/ 2669519 w 2669796"/>
              <a:gd name="T15" fmla="*/ 1307722 h 2669796"/>
              <a:gd name="T16" fmla="*/ 1864024 w 2669796"/>
              <a:gd name="T17" fmla="*/ 2560451 h 2669796"/>
              <a:gd name="T18" fmla="*/ 399879 w 2669796"/>
              <a:gd name="T19" fmla="*/ 2287628 h 2669796"/>
              <a:gd name="T20" fmla="*/ 99634 w 2669796"/>
              <a:gd name="T21" fmla="*/ 828860 h 2669796"/>
              <a:gd name="T22" fmla="*/ 1337029 w 2669796"/>
              <a:gd name="T23" fmla="*/ 3 h 2669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69796" h="2669796" stroke="0">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cubicBezTo>
                  <a:pt x="1336319" y="444968"/>
                  <a:pt x="1335608" y="889933"/>
                  <a:pt x="1334898" y="1334898"/>
                </a:cubicBezTo>
                <a:lnTo>
                  <a:pt x="2669519" y="1307722"/>
                </a:lnTo>
                <a:close/>
              </a:path>
              <a:path w="2669796" h="2669796" fill="none">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path>
            </a:pathLst>
          </a:custGeom>
          <a:noFill/>
          <a:ln w="139700" cap="flat" cmpd="sng">
            <a:solidFill>
              <a:srgbClr val="003860"/>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4" name="Arc 4"/>
          <p:cNvSpPr>
            <a:spLocks/>
          </p:cNvSpPr>
          <p:nvPr/>
        </p:nvSpPr>
        <p:spPr bwMode="auto">
          <a:xfrm>
            <a:off x="1228939" y="1892885"/>
            <a:ext cx="2289573" cy="2289882"/>
          </a:xfrm>
          <a:custGeom>
            <a:avLst/>
            <a:gdLst>
              <a:gd name="T0" fmla="*/ 2199351 w 2288397"/>
              <a:gd name="T1" fmla="*/ 1586740 h 2288397"/>
              <a:gd name="T2" fmla="*/ 843590 w 2288397"/>
              <a:gd name="T3" fmla="*/ 2248203 h 2288397"/>
              <a:gd name="T4" fmla="*/ 10342 w 2288397"/>
              <a:gd name="T5" fmla="*/ 990699 h 2288397"/>
              <a:gd name="T6" fmla="*/ 1147948 w 2288397"/>
              <a:gd name="T7" fmla="*/ 6 h 2288397"/>
              <a:gd name="T8" fmla="*/ 1144199 w 2288397"/>
              <a:gd name="T9" fmla="*/ 1144199 h 2288397"/>
              <a:gd name="T10" fmla="*/ 2199351 w 2288397"/>
              <a:gd name="T11" fmla="*/ 1586740 h 2288397"/>
              <a:gd name="T12" fmla="*/ 2199351 w 2288397"/>
              <a:gd name="T13" fmla="*/ 1586740 h 2288397"/>
              <a:gd name="T14" fmla="*/ 843590 w 2288397"/>
              <a:gd name="T15" fmla="*/ 2248203 h 2288397"/>
              <a:gd name="T16" fmla="*/ 10342 w 2288397"/>
              <a:gd name="T17" fmla="*/ 990699 h 2288397"/>
              <a:gd name="T18" fmla="*/ 1147948 w 2288397"/>
              <a:gd name="T19" fmla="*/ 6 h 2288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88397" h="2288397" stroke="0">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cubicBezTo>
                  <a:pt x="1146698" y="381404"/>
                  <a:pt x="1145449" y="762801"/>
                  <a:pt x="1144199" y="1144199"/>
                </a:cubicBezTo>
                <a:lnTo>
                  <a:pt x="2199351" y="1586740"/>
                </a:lnTo>
                <a:close/>
              </a:path>
              <a:path w="2288397" h="2288397" fill="none">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path>
            </a:pathLst>
          </a:custGeom>
          <a:noFill/>
          <a:ln w="139700" cap="flat" cmpd="sng">
            <a:solidFill>
              <a:schemeClr val="tx2"/>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5" name="Arc 5"/>
          <p:cNvSpPr>
            <a:spLocks/>
          </p:cNvSpPr>
          <p:nvPr/>
        </p:nvSpPr>
        <p:spPr bwMode="auto">
          <a:xfrm>
            <a:off x="1421060" y="2083444"/>
            <a:ext cx="1906918" cy="1908764"/>
          </a:xfrm>
          <a:custGeom>
            <a:avLst/>
            <a:gdLst>
              <a:gd name="T0" fmla="*/ 1464117 w 1906997"/>
              <a:gd name="T1" fmla="*/ 1758749 h 1906997"/>
              <a:gd name="T2" fmla="*/ 360531 w 1906997"/>
              <a:gd name="T3" fmla="*/ 1700191 h 1906997"/>
              <a:gd name="T4" fmla="*/ 53515 w 1906997"/>
              <a:gd name="T5" fmla="*/ 638555 h 1906997"/>
              <a:gd name="T6" fmla="*/ 955502 w 1906997"/>
              <a:gd name="T7" fmla="*/ 2 h 1906997"/>
              <a:gd name="T8" fmla="*/ 953499 w 1906997"/>
              <a:gd name="T9" fmla="*/ 953499 h 1906997"/>
              <a:gd name="T10" fmla="*/ 1464117 w 1906997"/>
              <a:gd name="T11" fmla="*/ 1758749 h 1906997"/>
              <a:gd name="T12" fmla="*/ 1464117 w 1906997"/>
              <a:gd name="T13" fmla="*/ 1758749 h 1906997"/>
              <a:gd name="T14" fmla="*/ 360531 w 1906997"/>
              <a:gd name="T15" fmla="*/ 1700191 h 1906997"/>
              <a:gd name="T16" fmla="*/ 53515 w 1906997"/>
              <a:gd name="T17" fmla="*/ 638555 h 1906997"/>
              <a:gd name="T18" fmla="*/ 955502 w 1906997"/>
              <a:gd name="T19" fmla="*/ 2 h 1906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06997" h="1906997" stroke="0">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cubicBezTo>
                  <a:pt x="954834" y="317834"/>
                  <a:pt x="954167" y="635667"/>
                  <a:pt x="953499" y="953499"/>
                </a:cubicBezTo>
                <a:lnTo>
                  <a:pt x="1464117" y="1758749"/>
                </a:lnTo>
                <a:close/>
              </a:path>
              <a:path w="1906997" h="1906997" fill="none">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path>
            </a:pathLst>
          </a:custGeom>
          <a:noFill/>
          <a:ln w="139700" cap="flat"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sp>
        <p:nvSpPr>
          <p:cNvPr id="35856" name="Arc 6"/>
          <p:cNvSpPr>
            <a:spLocks/>
          </p:cNvSpPr>
          <p:nvPr/>
        </p:nvSpPr>
        <p:spPr bwMode="auto">
          <a:xfrm>
            <a:off x="1611593" y="2275591"/>
            <a:ext cx="1525852" cy="1526058"/>
          </a:xfrm>
          <a:custGeom>
            <a:avLst/>
            <a:gdLst>
              <a:gd name="T0" fmla="*/ 546318 w 1525598"/>
              <a:gd name="T1" fmla="*/ 1494235 h 1525598"/>
              <a:gd name="T2" fmla="*/ 8390 w 1525598"/>
              <a:gd name="T3" fmla="*/ 649973 h 1525598"/>
              <a:gd name="T4" fmla="*/ 769785 w 1525598"/>
              <a:gd name="T5" fmla="*/ 32 h 1525598"/>
              <a:gd name="T6" fmla="*/ 762799 w 1525598"/>
              <a:gd name="T7" fmla="*/ 762799 h 1525598"/>
              <a:gd name="T8" fmla="*/ 546318 w 1525598"/>
              <a:gd name="T9" fmla="*/ 1494235 h 1525598"/>
              <a:gd name="T10" fmla="*/ 546318 w 1525598"/>
              <a:gd name="T11" fmla="*/ 1494235 h 1525598"/>
              <a:gd name="T12" fmla="*/ 8390 w 1525598"/>
              <a:gd name="T13" fmla="*/ 649973 h 1525598"/>
              <a:gd name="T14" fmla="*/ 769785 w 1525598"/>
              <a:gd name="T15" fmla="*/ 32 h 1525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5598" h="1525598" stroke="0">
                <a:moveTo>
                  <a:pt x="546318" y="1494235"/>
                </a:moveTo>
                <a:cubicBezTo>
                  <a:pt x="181596" y="1386290"/>
                  <a:pt x="-47869" y="1026150"/>
                  <a:pt x="8390" y="649973"/>
                </a:cubicBezTo>
                <a:cubicBezTo>
                  <a:pt x="64649" y="273796"/>
                  <a:pt x="389440" y="-3451"/>
                  <a:pt x="769785" y="32"/>
                </a:cubicBezTo>
                <a:cubicBezTo>
                  <a:pt x="767456" y="254288"/>
                  <a:pt x="765128" y="508543"/>
                  <a:pt x="762799" y="762799"/>
                </a:cubicBezTo>
                <a:lnTo>
                  <a:pt x="546318" y="1494235"/>
                </a:lnTo>
                <a:close/>
              </a:path>
              <a:path w="1525598" h="1525598" fill="none">
                <a:moveTo>
                  <a:pt x="546318" y="1494235"/>
                </a:moveTo>
                <a:cubicBezTo>
                  <a:pt x="181596" y="1386290"/>
                  <a:pt x="-47869" y="1026150"/>
                  <a:pt x="8390" y="649973"/>
                </a:cubicBezTo>
                <a:cubicBezTo>
                  <a:pt x="64649" y="273796"/>
                  <a:pt x="389440" y="-3451"/>
                  <a:pt x="769785" y="32"/>
                </a:cubicBezTo>
              </a:path>
            </a:pathLst>
          </a:custGeom>
          <a:noFill/>
          <a:ln w="139700" cap="flat" cmpd="sng">
            <a:solidFill>
              <a:srgbClr val="80CAFF"/>
            </a:solidFill>
            <a:round/>
            <a:headEnd/>
            <a:tailEnd/>
          </a:ln>
          <a:extLst>
            <a:ext uri="{909E8E84-426E-40DD-AFC4-6F175D3DCCD1}">
              <a14:hiddenFill xmlns:a14="http://schemas.microsoft.com/office/drawing/2010/main">
                <a:solidFill>
                  <a:srgbClr val="FFFFFF"/>
                </a:solidFill>
              </a14:hiddenFill>
            </a:ext>
          </a:extLst>
        </p:spPr>
        <p:txBody>
          <a:bodyPr lIns="91458" tIns="45729" rIns="91458" bIns="45729" anchor="ctr"/>
          <a:lstStyle/>
          <a:p>
            <a:endParaRPr lang="zh-CN" altLang="en-US"/>
          </a:p>
        </p:txBody>
      </p:sp>
      <p:grpSp>
        <p:nvGrpSpPr>
          <p:cNvPr id="35857" name="Group 50"/>
          <p:cNvGrpSpPr>
            <a:grpSpLocks/>
          </p:cNvGrpSpPr>
          <p:nvPr/>
        </p:nvGrpSpPr>
        <p:grpSpPr bwMode="auto">
          <a:xfrm>
            <a:off x="2518213" y="1673742"/>
            <a:ext cx="2564258" cy="65108"/>
            <a:chOff x="0" y="0"/>
            <a:chExt cx="2564892" cy="64008"/>
          </a:xfrm>
        </p:grpSpPr>
        <p:cxnSp>
          <p:nvCxnSpPr>
            <p:cNvPr id="35858" name="Straight Connector 33"/>
            <p:cNvCxnSpPr>
              <a:cxnSpLocks noChangeShapeType="1"/>
              <a:endCxn id="35859" idx="2"/>
            </p:cNvCxnSpPr>
            <p:nvPr/>
          </p:nvCxnSpPr>
          <p:spPr bwMode="auto">
            <a:xfrm>
              <a:off x="0" y="32004"/>
              <a:ext cx="2500884"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59" name="Oval 35"/>
            <p:cNvSpPr>
              <a:spLocks noChangeArrowheads="1"/>
            </p:cNvSpPr>
            <p:nvPr/>
          </p:nvSpPr>
          <p:spPr bwMode="auto">
            <a:xfrm>
              <a:off x="2500884" y="0"/>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grpSp>
      <p:grpSp>
        <p:nvGrpSpPr>
          <p:cNvPr id="35860" name="Group 51"/>
          <p:cNvGrpSpPr>
            <a:grpSpLocks/>
          </p:cNvGrpSpPr>
          <p:nvPr/>
        </p:nvGrpSpPr>
        <p:grpSpPr bwMode="auto">
          <a:xfrm>
            <a:off x="2518213" y="1888121"/>
            <a:ext cx="2564258" cy="530389"/>
            <a:chOff x="0" y="0"/>
            <a:chExt cx="2564892" cy="530964"/>
          </a:xfrm>
        </p:grpSpPr>
        <p:cxnSp>
          <p:nvCxnSpPr>
            <p:cNvPr id="35861" name="Straight Connector 78"/>
            <p:cNvCxnSpPr>
              <a:cxnSpLocks noChangeShapeType="1"/>
            </p:cNvCxnSpPr>
            <p:nvPr/>
          </p:nvCxnSpPr>
          <p:spPr bwMode="auto">
            <a:xfrm>
              <a:off x="0" y="6894"/>
              <a:ext cx="2139696"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62" name="Oval 94"/>
            <p:cNvSpPr>
              <a:spLocks noChangeArrowheads="1"/>
            </p:cNvSpPr>
            <p:nvPr/>
          </p:nvSpPr>
          <p:spPr bwMode="auto">
            <a:xfrm>
              <a:off x="2500884" y="466956"/>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cxnSp>
          <p:nvCxnSpPr>
            <p:cNvPr id="35863" name="Straight Connector 95"/>
            <p:cNvCxnSpPr>
              <a:cxnSpLocks noChangeShapeType="1"/>
            </p:cNvCxnSpPr>
            <p:nvPr/>
          </p:nvCxnSpPr>
          <p:spPr bwMode="auto">
            <a:xfrm rot="5400000">
              <a:off x="1883838" y="250048"/>
              <a:ext cx="503527" cy="3432"/>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cxnSp>
          <p:nvCxnSpPr>
            <p:cNvPr id="35864" name="Straight Connector 99"/>
            <p:cNvCxnSpPr>
              <a:cxnSpLocks noChangeShapeType="1"/>
              <a:endCxn id="35862" idx="2"/>
            </p:cNvCxnSpPr>
            <p:nvPr/>
          </p:nvCxnSpPr>
          <p:spPr bwMode="auto">
            <a:xfrm>
              <a:off x="2135190" y="498960"/>
              <a:ext cx="365694"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grpSp>
      <p:grpSp>
        <p:nvGrpSpPr>
          <p:cNvPr id="35865" name="Group 52"/>
          <p:cNvGrpSpPr>
            <a:grpSpLocks/>
          </p:cNvGrpSpPr>
          <p:nvPr/>
        </p:nvGrpSpPr>
        <p:grpSpPr bwMode="auto">
          <a:xfrm>
            <a:off x="2518213" y="2085031"/>
            <a:ext cx="2564258" cy="1035370"/>
            <a:chOff x="0" y="0"/>
            <a:chExt cx="2564892" cy="1035815"/>
          </a:xfrm>
        </p:grpSpPr>
        <p:cxnSp>
          <p:nvCxnSpPr>
            <p:cNvPr id="35866" name="Straight Connector 83"/>
            <p:cNvCxnSpPr>
              <a:cxnSpLocks noChangeShapeType="1"/>
            </p:cNvCxnSpPr>
            <p:nvPr/>
          </p:nvCxnSpPr>
          <p:spPr bwMode="auto">
            <a:xfrm>
              <a:off x="0" y="6638"/>
              <a:ext cx="1865376"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67" name="Oval 92"/>
            <p:cNvSpPr>
              <a:spLocks noChangeArrowheads="1"/>
            </p:cNvSpPr>
            <p:nvPr/>
          </p:nvSpPr>
          <p:spPr bwMode="auto">
            <a:xfrm>
              <a:off x="2500884" y="971807"/>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cxnSp>
          <p:nvCxnSpPr>
            <p:cNvPr id="35868" name="Straight Connector 105"/>
            <p:cNvCxnSpPr>
              <a:cxnSpLocks noChangeShapeType="1"/>
            </p:cNvCxnSpPr>
            <p:nvPr/>
          </p:nvCxnSpPr>
          <p:spPr bwMode="auto">
            <a:xfrm rot="5400000">
              <a:off x="1356457" y="501204"/>
              <a:ext cx="1005840" cy="3432"/>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cxnSp>
          <p:nvCxnSpPr>
            <p:cNvPr id="35869" name="Straight Connector 106"/>
            <p:cNvCxnSpPr>
              <a:cxnSpLocks noChangeShapeType="1"/>
            </p:cNvCxnSpPr>
            <p:nvPr/>
          </p:nvCxnSpPr>
          <p:spPr bwMode="auto">
            <a:xfrm>
              <a:off x="1852897" y="1000608"/>
              <a:ext cx="640080"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grpSp>
      <p:grpSp>
        <p:nvGrpSpPr>
          <p:cNvPr id="35870" name="Group 53"/>
          <p:cNvGrpSpPr>
            <a:grpSpLocks/>
          </p:cNvGrpSpPr>
          <p:nvPr/>
        </p:nvGrpSpPr>
        <p:grpSpPr bwMode="auto">
          <a:xfrm>
            <a:off x="2518213" y="2266063"/>
            <a:ext cx="2564258" cy="1527646"/>
            <a:chOff x="0" y="0"/>
            <a:chExt cx="2564892" cy="1527971"/>
          </a:xfrm>
        </p:grpSpPr>
        <p:cxnSp>
          <p:nvCxnSpPr>
            <p:cNvPr id="35871" name="Straight Connector 86"/>
            <p:cNvCxnSpPr>
              <a:cxnSpLocks noChangeShapeType="1"/>
            </p:cNvCxnSpPr>
            <p:nvPr/>
          </p:nvCxnSpPr>
          <p:spPr bwMode="auto">
            <a:xfrm>
              <a:off x="0" y="1878"/>
              <a:ext cx="1581912" cy="1588"/>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sp>
          <p:nvSpPr>
            <p:cNvPr id="35872" name="Oval 90"/>
            <p:cNvSpPr>
              <a:spLocks noChangeArrowheads="1"/>
            </p:cNvSpPr>
            <p:nvPr/>
          </p:nvSpPr>
          <p:spPr bwMode="auto">
            <a:xfrm>
              <a:off x="2500884" y="1463963"/>
              <a:ext cx="64008" cy="64008"/>
            </a:xfrm>
            <a:prstGeom prst="ellipse">
              <a:avLst/>
            </a:prstGeom>
            <a:solidFill>
              <a:srgbClr val="FFFFFF"/>
            </a:solidFill>
            <a:ln w="12700" cmpd="sng">
              <a:solidFill>
                <a:schemeClr val="tx2"/>
              </a:solidFill>
              <a:round/>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en-US" altLang="en-US">
                <a:solidFill>
                  <a:srgbClr val="FFFFFF"/>
                </a:solidFill>
                <a:cs typeface="Arial" pitchFamily="34" charset="0"/>
              </a:endParaRPr>
            </a:p>
          </p:txBody>
        </p:sp>
        <p:cxnSp>
          <p:nvCxnSpPr>
            <p:cNvPr id="35873" name="Straight Connector 107"/>
            <p:cNvCxnSpPr>
              <a:cxnSpLocks noChangeShapeType="1"/>
            </p:cNvCxnSpPr>
            <p:nvPr/>
          </p:nvCxnSpPr>
          <p:spPr bwMode="auto">
            <a:xfrm rot="5400000">
              <a:off x="828391" y="743520"/>
              <a:ext cx="1490472" cy="3432"/>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cxnSp>
          <p:nvCxnSpPr>
            <p:cNvPr id="35874" name="Straight Connector 108"/>
            <p:cNvCxnSpPr>
              <a:cxnSpLocks noChangeShapeType="1"/>
              <a:endCxn id="35872" idx="2"/>
            </p:cNvCxnSpPr>
            <p:nvPr/>
          </p:nvCxnSpPr>
          <p:spPr bwMode="auto">
            <a:xfrm>
              <a:off x="1569533" y="1495908"/>
              <a:ext cx="931351" cy="59"/>
            </a:xfrm>
            <a:prstGeom prst="line">
              <a:avLst/>
            </a:prstGeom>
            <a:noFill/>
            <a:ln w="12700" cmpd="sng">
              <a:solidFill>
                <a:schemeClr val="tx2"/>
              </a:solidFill>
              <a:round/>
              <a:headEnd/>
              <a:tailEnd/>
            </a:ln>
            <a:extLst>
              <a:ext uri="{909E8E84-426E-40DD-AFC4-6F175D3DCCD1}">
                <a14:hiddenFill xmlns:a14="http://schemas.microsoft.com/office/drawing/2010/main">
                  <a:noFill/>
                </a14:hiddenFill>
              </a:ext>
            </a:extLst>
          </p:spPr>
        </p:cxnSp>
      </p:grpSp>
      <p:pic>
        <p:nvPicPr>
          <p:cNvPr id="35875" name="Group 1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1208" y="2572544"/>
            <a:ext cx="908208" cy="909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5876" name="矩形 1"/>
          <p:cNvSpPr>
            <a:spLocks noChangeArrowheads="1"/>
          </p:cNvSpPr>
          <p:nvPr/>
        </p:nvSpPr>
        <p:spPr bwMode="auto">
          <a:xfrm>
            <a:off x="5720757" y="1392668"/>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5877" name="矩形 1"/>
          <p:cNvSpPr>
            <a:spLocks noChangeArrowheads="1"/>
          </p:cNvSpPr>
          <p:nvPr/>
        </p:nvSpPr>
        <p:spPr bwMode="auto">
          <a:xfrm>
            <a:off x="5720757" y="2097736"/>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5878" name="矩形 1"/>
          <p:cNvSpPr>
            <a:spLocks noChangeArrowheads="1"/>
          </p:cNvSpPr>
          <p:nvPr/>
        </p:nvSpPr>
        <p:spPr bwMode="auto">
          <a:xfrm>
            <a:off x="5720757" y="2802804"/>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5879" name="矩形 1"/>
          <p:cNvSpPr>
            <a:spLocks noChangeArrowheads="1"/>
          </p:cNvSpPr>
          <p:nvPr/>
        </p:nvSpPr>
        <p:spPr bwMode="auto">
          <a:xfrm>
            <a:off x="5720757" y="3509458"/>
            <a:ext cx="2453113"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35880" name="组合 47"/>
          <p:cNvGrpSpPr>
            <a:grpSpLocks/>
          </p:cNvGrpSpPr>
          <p:nvPr/>
        </p:nvGrpSpPr>
        <p:grpSpPr bwMode="auto">
          <a:xfrm>
            <a:off x="4990380" y="1464128"/>
            <a:ext cx="773246" cy="435109"/>
            <a:chOff x="0" y="0"/>
            <a:chExt cx="773778" cy="435761"/>
          </a:xfrm>
        </p:grpSpPr>
        <p:sp>
          <p:nvSpPr>
            <p:cNvPr id="35881" name="矩形 51"/>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82" name="TextBox 52"/>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80%</a:t>
              </a:r>
              <a:endParaRPr lang="en-US" altLang="en-US" sz="1400">
                <a:solidFill>
                  <a:srgbClr val="FFFFFF"/>
                </a:solidFill>
                <a:latin typeface="Impact" pitchFamily="34" charset="0"/>
                <a:cs typeface="Arial" pitchFamily="34" charset="0"/>
              </a:endParaRPr>
            </a:p>
          </p:txBody>
        </p:sp>
      </p:grpSp>
      <p:grpSp>
        <p:nvGrpSpPr>
          <p:cNvPr id="35883" name="组合 53"/>
          <p:cNvGrpSpPr>
            <a:grpSpLocks/>
          </p:cNvGrpSpPr>
          <p:nvPr/>
        </p:nvGrpSpPr>
        <p:grpSpPr bwMode="auto">
          <a:xfrm>
            <a:off x="4990380" y="3580918"/>
            <a:ext cx="773246" cy="436697"/>
            <a:chOff x="0" y="0"/>
            <a:chExt cx="773778" cy="435761"/>
          </a:xfrm>
        </p:grpSpPr>
        <p:sp>
          <p:nvSpPr>
            <p:cNvPr id="35884" name="矩形 54"/>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85" name="TextBox 55"/>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30%</a:t>
              </a:r>
              <a:endParaRPr lang="en-US" altLang="en-US" sz="1400">
                <a:solidFill>
                  <a:srgbClr val="FFFFFF"/>
                </a:solidFill>
                <a:latin typeface="Impact" pitchFamily="34" charset="0"/>
                <a:cs typeface="Arial" pitchFamily="34" charset="0"/>
              </a:endParaRPr>
            </a:p>
          </p:txBody>
        </p:sp>
      </p:grpSp>
      <p:grpSp>
        <p:nvGrpSpPr>
          <p:cNvPr id="35886" name="组合 56"/>
          <p:cNvGrpSpPr>
            <a:grpSpLocks/>
          </p:cNvGrpSpPr>
          <p:nvPr/>
        </p:nvGrpSpPr>
        <p:grpSpPr bwMode="auto">
          <a:xfrm>
            <a:off x="4990380" y="2169195"/>
            <a:ext cx="773246" cy="436698"/>
            <a:chOff x="0" y="0"/>
            <a:chExt cx="773778" cy="435761"/>
          </a:xfrm>
        </p:grpSpPr>
        <p:sp>
          <p:nvSpPr>
            <p:cNvPr id="35887" name="矩形 57"/>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88" name="TextBox 58"/>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60%</a:t>
              </a:r>
              <a:endParaRPr lang="en-US" altLang="en-US" sz="1400">
                <a:solidFill>
                  <a:srgbClr val="FFFFFF"/>
                </a:solidFill>
                <a:latin typeface="Impact" pitchFamily="34" charset="0"/>
                <a:cs typeface="Arial" pitchFamily="34" charset="0"/>
              </a:endParaRPr>
            </a:p>
          </p:txBody>
        </p:sp>
      </p:grpSp>
      <p:grpSp>
        <p:nvGrpSpPr>
          <p:cNvPr id="35889" name="组合 59"/>
          <p:cNvGrpSpPr>
            <a:grpSpLocks/>
          </p:cNvGrpSpPr>
          <p:nvPr/>
        </p:nvGrpSpPr>
        <p:grpSpPr bwMode="auto">
          <a:xfrm>
            <a:off x="4990380" y="2875851"/>
            <a:ext cx="773246" cy="435109"/>
            <a:chOff x="0" y="0"/>
            <a:chExt cx="773778" cy="435761"/>
          </a:xfrm>
        </p:grpSpPr>
        <p:sp>
          <p:nvSpPr>
            <p:cNvPr id="35890" name="矩形 60"/>
            <p:cNvSpPr>
              <a:spLocks noChangeArrowheads="1"/>
            </p:cNvSpPr>
            <p:nvPr/>
          </p:nvSpPr>
          <p:spPr bwMode="auto">
            <a:xfrm>
              <a:off x="165392" y="0"/>
              <a:ext cx="432048" cy="43204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891" name="TextBox 61"/>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1400">
                  <a:solidFill>
                    <a:srgbClr val="FFFFFF"/>
                  </a:solidFill>
                  <a:latin typeface="Impact" pitchFamily="34" charset="0"/>
                </a:rPr>
                <a:t>50%</a:t>
              </a:r>
              <a:endParaRPr lang="en-US" altLang="en-US" sz="1400">
                <a:solidFill>
                  <a:srgbClr val="FFFFFF"/>
                </a:solidFill>
                <a:latin typeface="Impact" pitchFamily="34" charset="0"/>
                <a:cs typeface="Arial" pitchFamily="34" charset="0"/>
              </a:endParaRPr>
            </a:p>
          </p:txBody>
        </p:sp>
      </p:grpSp>
      <p:pic>
        <p:nvPicPr>
          <p:cNvPr id="54"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828914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barn(inVertical)">
                                      <p:cBhvr>
                                        <p:cTn id="7" dur="500"/>
                                        <p:tgtEl>
                                          <p:spTgt spid="5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barn(inVertical)">
                                      <p:cBhvr>
                                        <p:cTn id="11" dur="500"/>
                                        <p:tgtEl>
                                          <p:spTgt spid="5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5842"/>
                                        </p:tgtEl>
                                        <p:attrNameLst>
                                          <p:attrName>style.visibility</p:attrName>
                                        </p:attrNameLst>
                                      </p:cBhvr>
                                      <p:to>
                                        <p:strVal val="visible"/>
                                      </p:to>
                                    </p:set>
                                    <p:anim calcmode="lin" valueType="num">
                                      <p:cBhvr>
                                        <p:cTn id="15" dur="1000" fill="hold"/>
                                        <p:tgtEl>
                                          <p:spTgt spid="35842"/>
                                        </p:tgtEl>
                                        <p:attrNameLst>
                                          <p:attrName>ppt_w</p:attrName>
                                        </p:attrNameLst>
                                      </p:cBhvr>
                                      <p:tavLst>
                                        <p:tav tm="0">
                                          <p:val>
                                            <p:fltVal val="0"/>
                                          </p:val>
                                        </p:tav>
                                        <p:tav tm="100000">
                                          <p:val>
                                            <p:strVal val="#ppt_w"/>
                                          </p:val>
                                        </p:tav>
                                      </p:tavLst>
                                    </p:anim>
                                    <p:anim calcmode="lin" valueType="num">
                                      <p:cBhvr>
                                        <p:cTn id="16" dur="1000" fill="hold"/>
                                        <p:tgtEl>
                                          <p:spTgt spid="35842"/>
                                        </p:tgtEl>
                                        <p:attrNameLst>
                                          <p:attrName>ppt_h</p:attrName>
                                        </p:attrNameLst>
                                      </p:cBhvr>
                                      <p:tavLst>
                                        <p:tav tm="0">
                                          <p:val>
                                            <p:fltVal val="0"/>
                                          </p:val>
                                        </p:tav>
                                        <p:tav tm="100000">
                                          <p:val>
                                            <p:strVal val="#ppt_h"/>
                                          </p:val>
                                        </p:tav>
                                      </p:tavLst>
                                    </p:anim>
                                    <p:anim calcmode="lin" valueType="num">
                                      <p:cBhvr>
                                        <p:cTn id="17" dur="1000" fill="hold"/>
                                        <p:tgtEl>
                                          <p:spTgt spid="3584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584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35875"/>
                                        </p:tgtEl>
                                        <p:attrNameLst>
                                          <p:attrName>style.visibility</p:attrName>
                                        </p:attrNameLst>
                                      </p:cBhvr>
                                      <p:to>
                                        <p:strVal val="visible"/>
                                      </p:to>
                                    </p:set>
                                    <p:anim calcmode="lin" valueType="num">
                                      <p:cBhvr>
                                        <p:cTn id="22" dur="500" fill="hold"/>
                                        <p:tgtEl>
                                          <p:spTgt spid="35875"/>
                                        </p:tgtEl>
                                        <p:attrNameLst>
                                          <p:attrName>ppt_w</p:attrName>
                                        </p:attrNameLst>
                                      </p:cBhvr>
                                      <p:tavLst>
                                        <p:tav tm="0">
                                          <p:val>
                                            <p:fltVal val="0"/>
                                          </p:val>
                                        </p:tav>
                                        <p:tav tm="100000">
                                          <p:val>
                                            <p:strVal val="#ppt_w"/>
                                          </p:val>
                                        </p:tav>
                                      </p:tavLst>
                                    </p:anim>
                                    <p:anim calcmode="lin" valueType="num">
                                      <p:cBhvr>
                                        <p:cTn id="23" dur="500" fill="hold"/>
                                        <p:tgtEl>
                                          <p:spTgt spid="35875"/>
                                        </p:tgtEl>
                                        <p:attrNameLst>
                                          <p:attrName>ppt_h</p:attrName>
                                        </p:attrNameLst>
                                      </p:cBhvr>
                                      <p:tavLst>
                                        <p:tav tm="0">
                                          <p:val>
                                            <p:fltVal val="0"/>
                                          </p:val>
                                        </p:tav>
                                        <p:tav tm="100000">
                                          <p:val>
                                            <p:strVal val="#ppt_h"/>
                                          </p:val>
                                        </p:tav>
                                      </p:tavLst>
                                    </p:anim>
                                    <p:animEffect transition="in" filter="fade">
                                      <p:cBhvr>
                                        <p:cTn id="24" dur="500"/>
                                        <p:tgtEl>
                                          <p:spTgt spid="35875"/>
                                        </p:tgtEl>
                                      </p:cBhvr>
                                    </p:animEffect>
                                  </p:childTnLst>
                                </p:cTn>
                              </p:par>
                            </p:childTnLst>
                          </p:cTn>
                        </p:par>
                        <p:par>
                          <p:cTn id="25" fill="hold" nodeType="afterGroup">
                            <p:stCondLst>
                              <p:cond delay="2500"/>
                            </p:stCondLst>
                            <p:childTnLst>
                              <p:par>
                                <p:cTn id="26" presetID="31" presetClass="entr" presetSubtype="0" fill="hold" grpId="0" nodeType="afterEffect">
                                  <p:stCondLst>
                                    <p:cond delay="0"/>
                                  </p:stCondLst>
                                  <p:childTnLst>
                                    <p:set>
                                      <p:cBhvr>
                                        <p:cTn id="27" dur="1" fill="hold">
                                          <p:stCondLst>
                                            <p:cond delay="0"/>
                                          </p:stCondLst>
                                        </p:cTn>
                                        <p:tgtEl>
                                          <p:spTgt spid="35856"/>
                                        </p:tgtEl>
                                        <p:attrNameLst>
                                          <p:attrName>style.visibility</p:attrName>
                                        </p:attrNameLst>
                                      </p:cBhvr>
                                      <p:to>
                                        <p:strVal val="visible"/>
                                      </p:to>
                                    </p:set>
                                    <p:anim calcmode="lin" valueType="num">
                                      <p:cBhvr>
                                        <p:cTn id="28" dur="400" fill="hold"/>
                                        <p:tgtEl>
                                          <p:spTgt spid="35856"/>
                                        </p:tgtEl>
                                        <p:attrNameLst>
                                          <p:attrName>ppt_w</p:attrName>
                                        </p:attrNameLst>
                                      </p:cBhvr>
                                      <p:tavLst>
                                        <p:tav tm="0">
                                          <p:val>
                                            <p:fltVal val="0"/>
                                          </p:val>
                                        </p:tav>
                                        <p:tav tm="100000">
                                          <p:val>
                                            <p:strVal val="#ppt_w"/>
                                          </p:val>
                                        </p:tav>
                                      </p:tavLst>
                                    </p:anim>
                                    <p:anim calcmode="lin" valueType="num">
                                      <p:cBhvr>
                                        <p:cTn id="29" dur="400" fill="hold"/>
                                        <p:tgtEl>
                                          <p:spTgt spid="35856"/>
                                        </p:tgtEl>
                                        <p:attrNameLst>
                                          <p:attrName>ppt_h</p:attrName>
                                        </p:attrNameLst>
                                      </p:cBhvr>
                                      <p:tavLst>
                                        <p:tav tm="0">
                                          <p:val>
                                            <p:fltVal val="0"/>
                                          </p:val>
                                        </p:tav>
                                        <p:tav tm="100000">
                                          <p:val>
                                            <p:strVal val="#ppt_h"/>
                                          </p:val>
                                        </p:tav>
                                      </p:tavLst>
                                    </p:anim>
                                    <p:anim calcmode="lin" valueType="num">
                                      <p:cBhvr>
                                        <p:cTn id="30" dur="400" fill="hold"/>
                                        <p:tgtEl>
                                          <p:spTgt spid="35856"/>
                                        </p:tgtEl>
                                        <p:attrNameLst>
                                          <p:attrName>style.rotation</p:attrName>
                                        </p:attrNameLst>
                                      </p:cBhvr>
                                      <p:tavLst>
                                        <p:tav tm="0">
                                          <p:val>
                                            <p:fltVal val="90"/>
                                          </p:val>
                                        </p:tav>
                                        <p:tav tm="100000">
                                          <p:val>
                                            <p:fltVal val="0"/>
                                          </p:val>
                                        </p:tav>
                                      </p:tavLst>
                                    </p:anim>
                                    <p:animEffect transition="in" filter="fade">
                                      <p:cBhvr>
                                        <p:cTn id="31" dur="400"/>
                                        <p:tgtEl>
                                          <p:spTgt spid="35856"/>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35855"/>
                                        </p:tgtEl>
                                        <p:attrNameLst>
                                          <p:attrName>style.visibility</p:attrName>
                                        </p:attrNameLst>
                                      </p:cBhvr>
                                      <p:to>
                                        <p:strVal val="visible"/>
                                      </p:to>
                                    </p:set>
                                    <p:anim calcmode="lin" valueType="num">
                                      <p:cBhvr>
                                        <p:cTn id="34" dur="400" fill="hold"/>
                                        <p:tgtEl>
                                          <p:spTgt spid="35855"/>
                                        </p:tgtEl>
                                        <p:attrNameLst>
                                          <p:attrName>ppt_w</p:attrName>
                                        </p:attrNameLst>
                                      </p:cBhvr>
                                      <p:tavLst>
                                        <p:tav tm="0">
                                          <p:val>
                                            <p:fltVal val="0"/>
                                          </p:val>
                                        </p:tav>
                                        <p:tav tm="100000">
                                          <p:val>
                                            <p:strVal val="#ppt_w"/>
                                          </p:val>
                                        </p:tav>
                                      </p:tavLst>
                                    </p:anim>
                                    <p:anim calcmode="lin" valueType="num">
                                      <p:cBhvr>
                                        <p:cTn id="35" dur="400" fill="hold"/>
                                        <p:tgtEl>
                                          <p:spTgt spid="35855"/>
                                        </p:tgtEl>
                                        <p:attrNameLst>
                                          <p:attrName>ppt_h</p:attrName>
                                        </p:attrNameLst>
                                      </p:cBhvr>
                                      <p:tavLst>
                                        <p:tav tm="0">
                                          <p:val>
                                            <p:fltVal val="0"/>
                                          </p:val>
                                        </p:tav>
                                        <p:tav tm="100000">
                                          <p:val>
                                            <p:strVal val="#ppt_h"/>
                                          </p:val>
                                        </p:tav>
                                      </p:tavLst>
                                    </p:anim>
                                    <p:anim calcmode="lin" valueType="num">
                                      <p:cBhvr>
                                        <p:cTn id="36" dur="400" fill="hold"/>
                                        <p:tgtEl>
                                          <p:spTgt spid="35855"/>
                                        </p:tgtEl>
                                        <p:attrNameLst>
                                          <p:attrName>style.rotation</p:attrName>
                                        </p:attrNameLst>
                                      </p:cBhvr>
                                      <p:tavLst>
                                        <p:tav tm="0">
                                          <p:val>
                                            <p:fltVal val="90"/>
                                          </p:val>
                                        </p:tav>
                                        <p:tav tm="100000">
                                          <p:val>
                                            <p:fltVal val="0"/>
                                          </p:val>
                                        </p:tav>
                                      </p:tavLst>
                                    </p:anim>
                                    <p:animEffect transition="in" filter="fade">
                                      <p:cBhvr>
                                        <p:cTn id="37" dur="400"/>
                                        <p:tgtEl>
                                          <p:spTgt spid="3585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35854"/>
                                        </p:tgtEl>
                                        <p:attrNameLst>
                                          <p:attrName>style.visibility</p:attrName>
                                        </p:attrNameLst>
                                      </p:cBhvr>
                                      <p:to>
                                        <p:strVal val="visible"/>
                                      </p:to>
                                    </p:set>
                                    <p:anim calcmode="lin" valueType="num">
                                      <p:cBhvr>
                                        <p:cTn id="40" dur="400" fill="hold"/>
                                        <p:tgtEl>
                                          <p:spTgt spid="35854"/>
                                        </p:tgtEl>
                                        <p:attrNameLst>
                                          <p:attrName>ppt_w</p:attrName>
                                        </p:attrNameLst>
                                      </p:cBhvr>
                                      <p:tavLst>
                                        <p:tav tm="0">
                                          <p:val>
                                            <p:fltVal val="0"/>
                                          </p:val>
                                        </p:tav>
                                        <p:tav tm="100000">
                                          <p:val>
                                            <p:strVal val="#ppt_w"/>
                                          </p:val>
                                        </p:tav>
                                      </p:tavLst>
                                    </p:anim>
                                    <p:anim calcmode="lin" valueType="num">
                                      <p:cBhvr>
                                        <p:cTn id="41" dur="400" fill="hold"/>
                                        <p:tgtEl>
                                          <p:spTgt spid="35854"/>
                                        </p:tgtEl>
                                        <p:attrNameLst>
                                          <p:attrName>ppt_h</p:attrName>
                                        </p:attrNameLst>
                                      </p:cBhvr>
                                      <p:tavLst>
                                        <p:tav tm="0">
                                          <p:val>
                                            <p:fltVal val="0"/>
                                          </p:val>
                                        </p:tav>
                                        <p:tav tm="100000">
                                          <p:val>
                                            <p:strVal val="#ppt_h"/>
                                          </p:val>
                                        </p:tav>
                                      </p:tavLst>
                                    </p:anim>
                                    <p:anim calcmode="lin" valueType="num">
                                      <p:cBhvr>
                                        <p:cTn id="42" dur="400" fill="hold"/>
                                        <p:tgtEl>
                                          <p:spTgt spid="35854"/>
                                        </p:tgtEl>
                                        <p:attrNameLst>
                                          <p:attrName>style.rotation</p:attrName>
                                        </p:attrNameLst>
                                      </p:cBhvr>
                                      <p:tavLst>
                                        <p:tav tm="0">
                                          <p:val>
                                            <p:fltVal val="90"/>
                                          </p:val>
                                        </p:tav>
                                        <p:tav tm="100000">
                                          <p:val>
                                            <p:fltVal val="0"/>
                                          </p:val>
                                        </p:tav>
                                      </p:tavLst>
                                    </p:anim>
                                    <p:animEffect transition="in" filter="fade">
                                      <p:cBhvr>
                                        <p:cTn id="43" dur="400"/>
                                        <p:tgtEl>
                                          <p:spTgt spid="35854"/>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35853"/>
                                        </p:tgtEl>
                                        <p:attrNameLst>
                                          <p:attrName>style.visibility</p:attrName>
                                        </p:attrNameLst>
                                      </p:cBhvr>
                                      <p:to>
                                        <p:strVal val="visible"/>
                                      </p:to>
                                    </p:set>
                                    <p:anim calcmode="lin" valueType="num">
                                      <p:cBhvr>
                                        <p:cTn id="46" dur="400" fill="hold"/>
                                        <p:tgtEl>
                                          <p:spTgt spid="35853"/>
                                        </p:tgtEl>
                                        <p:attrNameLst>
                                          <p:attrName>ppt_w</p:attrName>
                                        </p:attrNameLst>
                                      </p:cBhvr>
                                      <p:tavLst>
                                        <p:tav tm="0">
                                          <p:val>
                                            <p:fltVal val="0"/>
                                          </p:val>
                                        </p:tav>
                                        <p:tav tm="100000">
                                          <p:val>
                                            <p:strVal val="#ppt_w"/>
                                          </p:val>
                                        </p:tav>
                                      </p:tavLst>
                                    </p:anim>
                                    <p:anim calcmode="lin" valueType="num">
                                      <p:cBhvr>
                                        <p:cTn id="47" dur="400" fill="hold"/>
                                        <p:tgtEl>
                                          <p:spTgt spid="35853"/>
                                        </p:tgtEl>
                                        <p:attrNameLst>
                                          <p:attrName>ppt_h</p:attrName>
                                        </p:attrNameLst>
                                      </p:cBhvr>
                                      <p:tavLst>
                                        <p:tav tm="0">
                                          <p:val>
                                            <p:fltVal val="0"/>
                                          </p:val>
                                        </p:tav>
                                        <p:tav tm="100000">
                                          <p:val>
                                            <p:strVal val="#ppt_h"/>
                                          </p:val>
                                        </p:tav>
                                      </p:tavLst>
                                    </p:anim>
                                    <p:anim calcmode="lin" valueType="num">
                                      <p:cBhvr>
                                        <p:cTn id="48" dur="400" fill="hold"/>
                                        <p:tgtEl>
                                          <p:spTgt spid="35853"/>
                                        </p:tgtEl>
                                        <p:attrNameLst>
                                          <p:attrName>style.rotation</p:attrName>
                                        </p:attrNameLst>
                                      </p:cBhvr>
                                      <p:tavLst>
                                        <p:tav tm="0">
                                          <p:val>
                                            <p:fltVal val="90"/>
                                          </p:val>
                                        </p:tav>
                                        <p:tav tm="100000">
                                          <p:val>
                                            <p:fltVal val="0"/>
                                          </p:val>
                                        </p:tav>
                                      </p:tavLst>
                                    </p:anim>
                                    <p:animEffect transition="in" filter="fade">
                                      <p:cBhvr>
                                        <p:cTn id="49" dur="400"/>
                                        <p:tgtEl>
                                          <p:spTgt spid="35853"/>
                                        </p:tgtEl>
                                      </p:cBhvr>
                                    </p:animEffect>
                                  </p:childTnLst>
                                </p:cTn>
                              </p:par>
                            </p:childTnLst>
                          </p:cTn>
                        </p:par>
                        <p:par>
                          <p:cTn id="50" fill="hold" nodeType="afterGroup">
                            <p:stCondLst>
                              <p:cond delay="3500"/>
                            </p:stCondLst>
                            <p:childTnLst>
                              <p:par>
                                <p:cTn id="51" presetID="10" presetClass="entr" presetSubtype="0" fill="hold" nodeType="afterEffect">
                                  <p:stCondLst>
                                    <p:cond delay="0"/>
                                  </p:stCondLst>
                                  <p:childTnLst>
                                    <p:set>
                                      <p:cBhvr>
                                        <p:cTn id="52" dur="1" fill="hold">
                                          <p:stCondLst>
                                            <p:cond delay="0"/>
                                          </p:stCondLst>
                                        </p:cTn>
                                        <p:tgtEl>
                                          <p:spTgt spid="35857"/>
                                        </p:tgtEl>
                                        <p:attrNameLst>
                                          <p:attrName>style.visibility</p:attrName>
                                        </p:attrNameLst>
                                      </p:cBhvr>
                                      <p:to>
                                        <p:strVal val="visible"/>
                                      </p:to>
                                    </p:set>
                                    <p:animEffect transition="in" filter="fade">
                                      <p:cBhvr>
                                        <p:cTn id="53" dur="500"/>
                                        <p:tgtEl>
                                          <p:spTgt spid="35857"/>
                                        </p:tgtEl>
                                      </p:cBhvr>
                                    </p:animEffect>
                                  </p:childTnLst>
                                </p:cTn>
                              </p:par>
                            </p:childTnLst>
                          </p:cTn>
                        </p:par>
                        <p:par>
                          <p:cTn id="54" fill="hold" nodeType="afterGroup">
                            <p:stCondLst>
                              <p:cond delay="4000"/>
                            </p:stCondLst>
                            <p:childTnLst>
                              <p:par>
                                <p:cTn id="55" presetID="10" presetClass="entr" presetSubtype="0" fill="hold" nodeType="afterEffect">
                                  <p:stCondLst>
                                    <p:cond delay="0"/>
                                  </p:stCondLst>
                                  <p:childTnLst>
                                    <p:set>
                                      <p:cBhvr>
                                        <p:cTn id="56" dur="1" fill="hold">
                                          <p:stCondLst>
                                            <p:cond delay="0"/>
                                          </p:stCondLst>
                                        </p:cTn>
                                        <p:tgtEl>
                                          <p:spTgt spid="35860"/>
                                        </p:tgtEl>
                                        <p:attrNameLst>
                                          <p:attrName>style.visibility</p:attrName>
                                        </p:attrNameLst>
                                      </p:cBhvr>
                                      <p:to>
                                        <p:strVal val="visible"/>
                                      </p:to>
                                    </p:set>
                                    <p:animEffect transition="in" filter="fade">
                                      <p:cBhvr>
                                        <p:cTn id="57" dur="500"/>
                                        <p:tgtEl>
                                          <p:spTgt spid="35860"/>
                                        </p:tgtEl>
                                      </p:cBhvr>
                                    </p:animEffect>
                                  </p:childTnLst>
                                </p:cTn>
                              </p:par>
                            </p:childTnLst>
                          </p:cTn>
                        </p:par>
                        <p:par>
                          <p:cTn id="58" fill="hold" nodeType="afterGroup">
                            <p:stCondLst>
                              <p:cond delay="4500"/>
                            </p:stCondLst>
                            <p:childTnLst>
                              <p:par>
                                <p:cTn id="59" presetID="10" presetClass="entr" presetSubtype="0" fill="hold" nodeType="afterEffect">
                                  <p:stCondLst>
                                    <p:cond delay="0"/>
                                  </p:stCondLst>
                                  <p:childTnLst>
                                    <p:set>
                                      <p:cBhvr>
                                        <p:cTn id="60" dur="1" fill="hold">
                                          <p:stCondLst>
                                            <p:cond delay="0"/>
                                          </p:stCondLst>
                                        </p:cTn>
                                        <p:tgtEl>
                                          <p:spTgt spid="35865"/>
                                        </p:tgtEl>
                                        <p:attrNameLst>
                                          <p:attrName>style.visibility</p:attrName>
                                        </p:attrNameLst>
                                      </p:cBhvr>
                                      <p:to>
                                        <p:strVal val="visible"/>
                                      </p:to>
                                    </p:set>
                                    <p:animEffect transition="in" filter="fade">
                                      <p:cBhvr>
                                        <p:cTn id="61" dur="500"/>
                                        <p:tgtEl>
                                          <p:spTgt spid="35865"/>
                                        </p:tgtEl>
                                      </p:cBhvr>
                                    </p:animEffect>
                                  </p:childTnLst>
                                </p:cTn>
                              </p:par>
                            </p:childTnLst>
                          </p:cTn>
                        </p:par>
                        <p:par>
                          <p:cTn id="62" fill="hold" nodeType="afterGroup">
                            <p:stCondLst>
                              <p:cond delay="5000"/>
                            </p:stCondLst>
                            <p:childTnLst>
                              <p:par>
                                <p:cTn id="63" presetID="10" presetClass="entr" presetSubtype="0" fill="hold" nodeType="afterEffect">
                                  <p:stCondLst>
                                    <p:cond delay="0"/>
                                  </p:stCondLst>
                                  <p:childTnLst>
                                    <p:set>
                                      <p:cBhvr>
                                        <p:cTn id="64" dur="1" fill="hold">
                                          <p:stCondLst>
                                            <p:cond delay="0"/>
                                          </p:stCondLst>
                                        </p:cTn>
                                        <p:tgtEl>
                                          <p:spTgt spid="35870"/>
                                        </p:tgtEl>
                                        <p:attrNameLst>
                                          <p:attrName>style.visibility</p:attrName>
                                        </p:attrNameLst>
                                      </p:cBhvr>
                                      <p:to>
                                        <p:strVal val="visible"/>
                                      </p:to>
                                    </p:set>
                                    <p:animEffect transition="in" filter="fade">
                                      <p:cBhvr>
                                        <p:cTn id="65" dur="500"/>
                                        <p:tgtEl>
                                          <p:spTgt spid="35870"/>
                                        </p:tgtEl>
                                      </p:cBhvr>
                                    </p:animEffect>
                                  </p:childTnLst>
                                </p:cTn>
                              </p:par>
                            </p:childTnLst>
                          </p:cTn>
                        </p:par>
                        <p:par>
                          <p:cTn id="66" fill="hold" nodeType="afterGroup">
                            <p:stCondLst>
                              <p:cond delay="5500"/>
                            </p:stCondLst>
                            <p:childTnLst>
                              <p:par>
                                <p:cTn id="67" presetID="2" presetClass="entr" presetSubtype="8" fill="hold" nodeType="afterEffect">
                                  <p:stCondLst>
                                    <p:cond delay="0"/>
                                  </p:stCondLst>
                                  <p:childTnLst>
                                    <p:set>
                                      <p:cBhvr>
                                        <p:cTn id="68" dur="1" fill="hold">
                                          <p:stCondLst>
                                            <p:cond delay="0"/>
                                          </p:stCondLst>
                                        </p:cTn>
                                        <p:tgtEl>
                                          <p:spTgt spid="35880"/>
                                        </p:tgtEl>
                                        <p:attrNameLst>
                                          <p:attrName>style.visibility</p:attrName>
                                        </p:attrNameLst>
                                      </p:cBhvr>
                                      <p:to>
                                        <p:strVal val="visible"/>
                                      </p:to>
                                    </p:set>
                                    <p:anim calcmode="lin" valueType="num">
                                      <p:cBhvr additive="base">
                                        <p:cTn id="69" dur="300" fill="hold"/>
                                        <p:tgtEl>
                                          <p:spTgt spid="35880"/>
                                        </p:tgtEl>
                                        <p:attrNameLst>
                                          <p:attrName>ppt_x</p:attrName>
                                        </p:attrNameLst>
                                      </p:cBhvr>
                                      <p:tavLst>
                                        <p:tav tm="0">
                                          <p:val>
                                            <p:strVal val="0-#ppt_w/2"/>
                                          </p:val>
                                        </p:tav>
                                        <p:tav tm="100000">
                                          <p:val>
                                            <p:strVal val="#ppt_x"/>
                                          </p:val>
                                        </p:tav>
                                      </p:tavLst>
                                    </p:anim>
                                    <p:anim calcmode="lin" valueType="num">
                                      <p:cBhvr additive="base">
                                        <p:cTn id="70" dur="300" fill="hold"/>
                                        <p:tgtEl>
                                          <p:spTgt spid="3588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300"/>
                                  </p:stCondLst>
                                  <p:childTnLst>
                                    <p:set>
                                      <p:cBhvr>
                                        <p:cTn id="72" dur="1" fill="hold">
                                          <p:stCondLst>
                                            <p:cond delay="0"/>
                                          </p:stCondLst>
                                        </p:cTn>
                                        <p:tgtEl>
                                          <p:spTgt spid="35876"/>
                                        </p:tgtEl>
                                        <p:attrNameLst>
                                          <p:attrName>style.visibility</p:attrName>
                                        </p:attrNameLst>
                                      </p:cBhvr>
                                      <p:to>
                                        <p:strVal val="visible"/>
                                      </p:to>
                                    </p:set>
                                    <p:anim calcmode="lin" valueType="num">
                                      <p:cBhvr additive="base">
                                        <p:cTn id="73" dur="300" fill="hold"/>
                                        <p:tgtEl>
                                          <p:spTgt spid="35876"/>
                                        </p:tgtEl>
                                        <p:attrNameLst>
                                          <p:attrName>ppt_x</p:attrName>
                                        </p:attrNameLst>
                                      </p:cBhvr>
                                      <p:tavLst>
                                        <p:tav tm="0">
                                          <p:val>
                                            <p:strVal val="1+#ppt_w/2"/>
                                          </p:val>
                                        </p:tav>
                                        <p:tav tm="100000">
                                          <p:val>
                                            <p:strVal val="#ppt_x"/>
                                          </p:val>
                                        </p:tav>
                                      </p:tavLst>
                                    </p:anim>
                                    <p:anim calcmode="lin" valueType="num">
                                      <p:cBhvr additive="base">
                                        <p:cTn id="74" dur="300" fill="hold"/>
                                        <p:tgtEl>
                                          <p:spTgt spid="3587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6100"/>
                            </p:stCondLst>
                            <p:childTnLst>
                              <p:par>
                                <p:cTn id="76" presetID="2" presetClass="entr" presetSubtype="8" fill="hold" nodeType="afterEffect">
                                  <p:stCondLst>
                                    <p:cond delay="0"/>
                                  </p:stCondLst>
                                  <p:childTnLst>
                                    <p:set>
                                      <p:cBhvr>
                                        <p:cTn id="77" dur="1" fill="hold">
                                          <p:stCondLst>
                                            <p:cond delay="0"/>
                                          </p:stCondLst>
                                        </p:cTn>
                                        <p:tgtEl>
                                          <p:spTgt spid="35886"/>
                                        </p:tgtEl>
                                        <p:attrNameLst>
                                          <p:attrName>style.visibility</p:attrName>
                                        </p:attrNameLst>
                                      </p:cBhvr>
                                      <p:to>
                                        <p:strVal val="visible"/>
                                      </p:to>
                                    </p:set>
                                    <p:anim calcmode="lin" valueType="num">
                                      <p:cBhvr additive="base">
                                        <p:cTn id="78" dur="300" fill="hold"/>
                                        <p:tgtEl>
                                          <p:spTgt spid="35886"/>
                                        </p:tgtEl>
                                        <p:attrNameLst>
                                          <p:attrName>ppt_x</p:attrName>
                                        </p:attrNameLst>
                                      </p:cBhvr>
                                      <p:tavLst>
                                        <p:tav tm="0">
                                          <p:val>
                                            <p:strVal val="0-#ppt_w/2"/>
                                          </p:val>
                                        </p:tav>
                                        <p:tav tm="100000">
                                          <p:val>
                                            <p:strVal val="#ppt_x"/>
                                          </p:val>
                                        </p:tav>
                                      </p:tavLst>
                                    </p:anim>
                                    <p:anim calcmode="lin" valueType="num">
                                      <p:cBhvr additive="base">
                                        <p:cTn id="79" dur="300" fill="hold"/>
                                        <p:tgtEl>
                                          <p:spTgt spid="35886"/>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300"/>
                                  </p:stCondLst>
                                  <p:childTnLst>
                                    <p:set>
                                      <p:cBhvr>
                                        <p:cTn id="81" dur="1" fill="hold">
                                          <p:stCondLst>
                                            <p:cond delay="0"/>
                                          </p:stCondLst>
                                        </p:cTn>
                                        <p:tgtEl>
                                          <p:spTgt spid="35877"/>
                                        </p:tgtEl>
                                        <p:attrNameLst>
                                          <p:attrName>style.visibility</p:attrName>
                                        </p:attrNameLst>
                                      </p:cBhvr>
                                      <p:to>
                                        <p:strVal val="visible"/>
                                      </p:to>
                                    </p:set>
                                    <p:anim calcmode="lin" valueType="num">
                                      <p:cBhvr additive="base">
                                        <p:cTn id="82" dur="300" fill="hold"/>
                                        <p:tgtEl>
                                          <p:spTgt spid="35877"/>
                                        </p:tgtEl>
                                        <p:attrNameLst>
                                          <p:attrName>ppt_x</p:attrName>
                                        </p:attrNameLst>
                                      </p:cBhvr>
                                      <p:tavLst>
                                        <p:tav tm="0">
                                          <p:val>
                                            <p:strVal val="1+#ppt_w/2"/>
                                          </p:val>
                                        </p:tav>
                                        <p:tav tm="100000">
                                          <p:val>
                                            <p:strVal val="#ppt_x"/>
                                          </p:val>
                                        </p:tav>
                                      </p:tavLst>
                                    </p:anim>
                                    <p:anim calcmode="lin" valueType="num">
                                      <p:cBhvr additive="base">
                                        <p:cTn id="83" dur="300" fill="hold"/>
                                        <p:tgtEl>
                                          <p:spTgt spid="35877"/>
                                        </p:tgtEl>
                                        <p:attrNameLst>
                                          <p:attrName>ppt_y</p:attrName>
                                        </p:attrNameLst>
                                      </p:cBhvr>
                                      <p:tavLst>
                                        <p:tav tm="0">
                                          <p:val>
                                            <p:strVal val="#ppt_y"/>
                                          </p:val>
                                        </p:tav>
                                        <p:tav tm="100000">
                                          <p:val>
                                            <p:strVal val="#ppt_y"/>
                                          </p:val>
                                        </p:tav>
                                      </p:tavLst>
                                    </p:anim>
                                  </p:childTnLst>
                                </p:cTn>
                              </p:par>
                            </p:childTnLst>
                          </p:cTn>
                        </p:par>
                        <p:par>
                          <p:cTn id="84" fill="hold" nodeType="afterGroup">
                            <p:stCondLst>
                              <p:cond delay="6700"/>
                            </p:stCondLst>
                            <p:childTnLst>
                              <p:par>
                                <p:cTn id="85" presetID="2" presetClass="entr" presetSubtype="8" fill="hold" nodeType="afterEffect">
                                  <p:stCondLst>
                                    <p:cond delay="0"/>
                                  </p:stCondLst>
                                  <p:childTnLst>
                                    <p:set>
                                      <p:cBhvr>
                                        <p:cTn id="86" dur="1" fill="hold">
                                          <p:stCondLst>
                                            <p:cond delay="0"/>
                                          </p:stCondLst>
                                        </p:cTn>
                                        <p:tgtEl>
                                          <p:spTgt spid="35889"/>
                                        </p:tgtEl>
                                        <p:attrNameLst>
                                          <p:attrName>style.visibility</p:attrName>
                                        </p:attrNameLst>
                                      </p:cBhvr>
                                      <p:to>
                                        <p:strVal val="visible"/>
                                      </p:to>
                                    </p:set>
                                    <p:anim calcmode="lin" valueType="num">
                                      <p:cBhvr additive="base">
                                        <p:cTn id="87" dur="300" fill="hold"/>
                                        <p:tgtEl>
                                          <p:spTgt spid="35889"/>
                                        </p:tgtEl>
                                        <p:attrNameLst>
                                          <p:attrName>ppt_x</p:attrName>
                                        </p:attrNameLst>
                                      </p:cBhvr>
                                      <p:tavLst>
                                        <p:tav tm="0">
                                          <p:val>
                                            <p:strVal val="0-#ppt_w/2"/>
                                          </p:val>
                                        </p:tav>
                                        <p:tav tm="100000">
                                          <p:val>
                                            <p:strVal val="#ppt_x"/>
                                          </p:val>
                                        </p:tav>
                                      </p:tavLst>
                                    </p:anim>
                                    <p:anim calcmode="lin" valueType="num">
                                      <p:cBhvr additive="base">
                                        <p:cTn id="88" dur="300" fill="hold"/>
                                        <p:tgtEl>
                                          <p:spTgt spid="35889"/>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300"/>
                                  </p:stCondLst>
                                  <p:childTnLst>
                                    <p:set>
                                      <p:cBhvr>
                                        <p:cTn id="90" dur="1" fill="hold">
                                          <p:stCondLst>
                                            <p:cond delay="0"/>
                                          </p:stCondLst>
                                        </p:cTn>
                                        <p:tgtEl>
                                          <p:spTgt spid="35878"/>
                                        </p:tgtEl>
                                        <p:attrNameLst>
                                          <p:attrName>style.visibility</p:attrName>
                                        </p:attrNameLst>
                                      </p:cBhvr>
                                      <p:to>
                                        <p:strVal val="visible"/>
                                      </p:to>
                                    </p:set>
                                    <p:anim calcmode="lin" valueType="num">
                                      <p:cBhvr additive="base">
                                        <p:cTn id="91" dur="300" fill="hold"/>
                                        <p:tgtEl>
                                          <p:spTgt spid="35878"/>
                                        </p:tgtEl>
                                        <p:attrNameLst>
                                          <p:attrName>ppt_x</p:attrName>
                                        </p:attrNameLst>
                                      </p:cBhvr>
                                      <p:tavLst>
                                        <p:tav tm="0">
                                          <p:val>
                                            <p:strVal val="1+#ppt_w/2"/>
                                          </p:val>
                                        </p:tav>
                                        <p:tav tm="100000">
                                          <p:val>
                                            <p:strVal val="#ppt_x"/>
                                          </p:val>
                                        </p:tav>
                                      </p:tavLst>
                                    </p:anim>
                                    <p:anim calcmode="lin" valueType="num">
                                      <p:cBhvr additive="base">
                                        <p:cTn id="92" dur="300" fill="hold"/>
                                        <p:tgtEl>
                                          <p:spTgt spid="35878"/>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300"/>
                            </p:stCondLst>
                            <p:childTnLst>
                              <p:par>
                                <p:cTn id="94" presetID="2" presetClass="entr" presetSubtype="8" fill="hold" nodeType="afterEffect">
                                  <p:stCondLst>
                                    <p:cond delay="0"/>
                                  </p:stCondLst>
                                  <p:childTnLst>
                                    <p:set>
                                      <p:cBhvr>
                                        <p:cTn id="95" dur="1" fill="hold">
                                          <p:stCondLst>
                                            <p:cond delay="0"/>
                                          </p:stCondLst>
                                        </p:cTn>
                                        <p:tgtEl>
                                          <p:spTgt spid="35883"/>
                                        </p:tgtEl>
                                        <p:attrNameLst>
                                          <p:attrName>style.visibility</p:attrName>
                                        </p:attrNameLst>
                                      </p:cBhvr>
                                      <p:to>
                                        <p:strVal val="visible"/>
                                      </p:to>
                                    </p:set>
                                    <p:anim calcmode="lin" valueType="num">
                                      <p:cBhvr additive="base">
                                        <p:cTn id="96" dur="300" fill="hold"/>
                                        <p:tgtEl>
                                          <p:spTgt spid="35883"/>
                                        </p:tgtEl>
                                        <p:attrNameLst>
                                          <p:attrName>ppt_x</p:attrName>
                                        </p:attrNameLst>
                                      </p:cBhvr>
                                      <p:tavLst>
                                        <p:tav tm="0">
                                          <p:val>
                                            <p:strVal val="0-#ppt_w/2"/>
                                          </p:val>
                                        </p:tav>
                                        <p:tav tm="100000">
                                          <p:val>
                                            <p:strVal val="#ppt_x"/>
                                          </p:val>
                                        </p:tav>
                                      </p:tavLst>
                                    </p:anim>
                                    <p:anim calcmode="lin" valueType="num">
                                      <p:cBhvr additive="base">
                                        <p:cTn id="97" dur="300" fill="hold"/>
                                        <p:tgtEl>
                                          <p:spTgt spid="35883"/>
                                        </p:tgtEl>
                                        <p:attrNameLst>
                                          <p:attrName>ppt_y</p:attrName>
                                        </p:attrNameLst>
                                      </p:cBhvr>
                                      <p:tavLst>
                                        <p:tav tm="0">
                                          <p:val>
                                            <p:strVal val="#ppt_y"/>
                                          </p:val>
                                        </p:tav>
                                        <p:tav tm="100000">
                                          <p:val>
                                            <p:strVal val="#ppt_y"/>
                                          </p:val>
                                        </p:tav>
                                      </p:tavLst>
                                    </p:anim>
                                  </p:childTnLst>
                                </p:cTn>
                              </p:par>
                              <p:par>
                                <p:cTn id="98" presetID="2" presetClass="entr" presetSubtype="2" fill="hold" grpId="0" nodeType="withEffect">
                                  <p:stCondLst>
                                    <p:cond delay="300"/>
                                  </p:stCondLst>
                                  <p:childTnLst>
                                    <p:set>
                                      <p:cBhvr>
                                        <p:cTn id="99" dur="1" fill="hold">
                                          <p:stCondLst>
                                            <p:cond delay="0"/>
                                          </p:stCondLst>
                                        </p:cTn>
                                        <p:tgtEl>
                                          <p:spTgt spid="35879"/>
                                        </p:tgtEl>
                                        <p:attrNameLst>
                                          <p:attrName>style.visibility</p:attrName>
                                        </p:attrNameLst>
                                      </p:cBhvr>
                                      <p:to>
                                        <p:strVal val="visible"/>
                                      </p:to>
                                    </p:set>
                                    <p:anim calcmode="lin" valueType="num">
                                      <p:cBhvr additive="base">
                                        <p:cTn id="100" dur="300" fill="hold"/>
                                        <p:tgtEl>
                                          <p:spTgt spid="35879"/>
                                        </p:tgtEl>
                                        <p:attrNameLst>
                                          <p:attrName>ppt_x</p:attrName>
                                        </p:attrNameLst>
                                      </p:cBhvr>
                                      <p:tavLst>
                                        <p:tav tm="0">
                                          <p:val>
                                            <p:strVal val="1+#ppt_w/2"/>
                                          </p:val>
                                        </p:tav>
                                        <p:tav tm="100000">
                                          <p:val>
                                            <p:strVal val="#ppt_x"/>
                                          </p:val>
                                        </p:tav>
                                      </p:tavLst>
                                    </p:anim>
                                    <p:anim calcmode="lin" valueType="num">
                                      <p:cBhvr additive="base">
                                        <p:cTn id="101" dur="300" fill="hold"/>
                                        <p:tgtEl>
                                          <p:spTgt spid="358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3" grpId="0" animBg="1"/>
      <p:bldP spid="35854" grpId="0" animBg="1"/>
      <p:bldP spid="35855" grpId="0" animBg="1"/>
      <p:bldP spid="35856" grpId="0" animBg="1"/>
      <p:bldP spid="35876" grpId="0" autoUpdateAnimBg="0"/>
      <p:bldP spid="35877" grpId="0" autoUpdateAnimBg="0"/>
      <p:bldP spid="35878" grpId="0" autoUpdateAnimBg="0"/>
      <p:bldP spid="3587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6866" name="组合 3"/>
          <p:cNvGrpSpPr>
            <a:grpSpLocks/>
          </p:cNvGrpSpPr>
          <p:nvPr/>
        </p:nvGrpSpPr>
        <p:grpSpPr bwMode="auto">
          <a:xfrm>
            <a:off x="471570" y="198500"/>
            <a:ext cx="3453412" cy="543093"/>
            <a:chOff x="0" y="0"/>
            <a:chExt cx="3452079" cy="542182"/>
          </a:xfrm>
        </p:grpSpPr>
        <p:grpSp>
          <p:nvGrpSpPr>
            <p:cNvPr id="36867" name="组合 2"/>
            <p:cNvGrpSpPr>
              <a:grpSpLocks/>
            </p:cNvGrpSpPr>
            <p:nvPr/>
          </p:nvGrpSpPr>
          <p:grpSpPr bwMode="auto">
            <a:xfrm>
              <a:off x="0" y="0"/>
              <a:ext cx="3452079" cy="542182"/>
              <a:chOff x="0" y="0"/>
              <a:chExt cx="3452079" cy="542182"/>
            </a:xfrm>
          </p:grpSpPr>
          <p:sp>
            <p:nvSpPr>
              <p:cNvPr id="3686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686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6870" name="组合 42"/>
              <p:cNvGrpSpPr>
                <a:grpSpLocks/>
              </p:cNvGrpSpPr>
              <p:nvPr/>
            </p:nvGrpSpPr>
            <p:grpSpPr bwMode="auto">
              <a:xfrm>
                <a:off x="0" y="0"/>
                <a:ext cx="571760" cy="542182"/>
                <a:chOff x="0" y="0"/>
                <a:chExt cx="713451" cy="676543"/>
              </a:xfrm>
            </p:grpSpPr>
            <p:grpSp>
              <p:nvGrpSpPr>
                <p:cNvPr id="36871" name="组合 44"/>
                <p:cNvGrpSpPr>
                  <a:grpSpLocks/>
                </p:cNvGrpSpPr>
                <p:nvPr/>
              </p:nvGrpSpPr>
              <p:grpSpPr bwMode="auto">
                <a:xfrm>
                  <a:off x="0" y="0"/>
                  <a:ext cx="576064" cy="676543"/>
                  <a:chOff x="0" y="0"/>
                  <a:chExt cx="576064" cy="676543"/>
                </a:xfrm>
              </p:grpSpPr>
              <p:sp>
                <p:nvSpPr>
                  <p:cNvPr id="3687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687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6874"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5"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687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877" name="组合 12"/>
          <p:cNvGrpSpPr>
            <a:grpSpLocks/>
          </p:cNvGrpSpPr>
          <p:nvPr/>
        </p:nvGrpSpPr>
        <p:grpSpPr bwMode="auto">
          <a:xfrm>
            <a:off x="659137" y="1609320"/>
            <a:ext cx="1883288" cy="2701465"/>
            <a:chOff x="-25200" y="-26301"/>
            <a:chExt cx="1883664" cy="2700528"/>
          </a:xfrm>
        </p:grpSpPr>
        <p:pic>
          <p:nvPicPr>
            <p:cNvPr id="36878"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00"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79" name="Freeform 42"/>
            <p:cNvSpPr>
              <a:spLocks noChangeAspect="1" noEditPoints="1"/>
            </p:cNvSpPr>
            <p:nvPr/>
          </p:nvSpPr>
          <p:spPr bwMode="auto">
            <a:xfrm>
              <a:off x="683866" y="98838"/>
              <a:ext cx="401198" cy="513231"/>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80" name="TextBox 15"/>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81"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grpSp>
        <p:nvGrpSpPr>
          <p:cNvPr id="36882" name="组合 21"/>
          <p:cNvGrpSpPr>
            <a:grpSpLocks/>
          </p:cNvGrpSpPr>
          <p:nvPr/>
        </p:nvGrpSpPr>
        <p:grpSpPr bwMode="auto">
          <a:xfrm>
            <a:off x="2634233" y="1609320"/>
            <a:ext cx="1883288" cy="2701465"/>
            <a:chOff x="-23709" y="-26301"/>
            <a:chExt cx="1883664" cy="2700528"/>
          </a:xfrm>
        </p:grpSpPr>
        <p:grpSp>
          <p:nvGrpSpPr>
            <p:cNvPr id="36883" name="组合 22"/>
            <p:cNvGrpSpPr>
              <a:grpSpLocks/>
            </p:cNvGrpSpPr>
            <p:nvPr/>
          </p:nvGrpSpPr>
          <p:grpSpPr bwMode="auto">
            <a:xfrm>
              <a:off x="-23709" y="-26301"/>
              <a:ext cx="1883664" cy="2700528"/>
              <a:chOff x="-23709" y="-26301"/>
              <a:chExt cx="1883664" cy="2700528"/>
            </a:xfrm>
          </p:grpSpPr>
          <p:pic>
            <p:nvPicPr>
              <p:cNvPr id="36884" name="组合 2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09"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85" name="TextBox 25"/>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86"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sp>
          <p:nvSpPr>
            <p:cNvPr id="36887" name="Freeform 21"/>
            <p:cNvSpPr>
              <a:spLocks noChangeAspect="1" noEditPoints="1"/>
            </p:cNvSpPr>
            <p:nvPr/>
          </p:nvSpPr>
          <p:spPr bwMode="auto">
            <a:xfrm>
              <a:off x="659906" y="126267"/>
              <a:ext cx="462027" cy="433852"/>
            </a:xfrm>
            <a:custGeom>
              <a:avLst/>
              <a:gdLst>
                <a:gd name="T0" fmla="*/ 189 w 243"/>
                <a:gd name="T1" fmla="*/ 0 h 228"/>
                <a:gd name="T2" fmla="*/ 196 w 243"/>
                <a:gd name="T3" fmla="*/ 190 h 228"/>
                <a:gd name="T4" fmla="*/ 201 w 243"/>
                <a:gd name="T5" fmla="*/ 207 h 228"/>
                <a:gd name="T6" fmla="*/ 224 w 243"/>
                <a:gd name="T7" fmla="*/ 208 h 228"/>
                <a:gd name="T8" fmla="*/ 228 w 243"/>
                <a:gd name="T9" fmla="*/ 184 h 228"/>
                <a:gd name="T10" fmla="*/ 235 w 243"/>
                <a:gd name="T11" fmla="*/ 11 h 228"/>
                <a:gd name="T12" fmla="*/ 243 w 243"/>
                <a:gd name="T13" fmla="*/ 184 h 228"/>
                <a:gd name="T14" fmla="*/ 236 w 243"/>
                <a:gd name="T15" fmla="*/ 215 h 228"/>
                <a:gd name="T16" fmla="*/ 216 w 243"/>
                <a:gd name="T17" fmla="*/ 228 h 228"/>
                <a:gd name="T18" fmla="*/ 35 w 243"/>
                <a:gd name="T19" fmla="*/ 228 h 228"/>
                <a:gd name="T20" fmla="*/ 10 w 243"/>
                <a:gd name="T21" fmla="*/ 219 h 228"/>
                <a:gd name="T22" fmla="*/ 0 w 243"/>
                <a:gd name="T23" fmla="*/ 191 h 228"/>
                <a:gd name="T24" fmla="*/ 8 w 243"/>
                <a:gd name="T25" fmla="*/ 0 h 228"/>
                <a:gd name="T26" fmla="*/ 34 w 243"/>
                <a:gd name="T27" fmla="*/ 188 h 228"/>
                <a:gd name="T28" fmla="*/ 72 w 243"/>
                <a:gd name="T29" fmla="*/ 179 h 228"/>
                <a:gd name="T30" fmla="*/ 34 w 243"/>
                <a:gd name="T31" fmla="*/ 157 h 228"/>
                <a:gd name="T32" fmla="*/ 161 w 243"/>
                <a:gd name="T33" fmla="*/ 166 h 228"/>
                <a:gd name="T34" fmla="*/ 34 w 243"/>
                <a:gd name="T35" fmla="*/ 157 h 228"/>
                <a:gd name="T36" fmla="*/ 34 w 243"/>
                <a:gd name="T37" fmla="*/ 142 h 228"/>
                <a:gd name="T38" fmla="*/ 161 w 243"/>
                <a:gd name="T39" fmla="*/ 132 h 228"/>
                <a:gd name="T40" fmla="*/ 34 w 243"/>
                <a:gd name="T41" fmla="*/ 109 h 228"/>
                <a:gd name="T42" fmla="*/ 161 w 243"/>
                <a:gd name="T43" fmla="*/ 119 h 228"/>
                <a:gd name="T44" fmla="*/ 34 w 243"/>
                <a:gd name="T45" fmla="*/ 109 h 228"/>
                <a:gd name="T46" fmla="*/ 64 w 243"/>
                <a:gd name="T47" fmla="*/ 38 h 228"/>
                <a:gd name="T48" fmla="*/ 54 w 243"/>
                <a:gd name="T49" fmla="*/ 62 h 228"/>
                <a:gd name="T50" fmla="*/ 34 w 243"/>
                <a:gd name="T51" fmla="*/ 38 h 228"/>
                <a:gd name="T52" fmla="*/ 44 w 243"/>
                <a:gd name="T53" fmla="*/ 90 h 228"/>
                <a:gd name="T54" fmla="*/ 52 w 243"/>
                <a:gd name="T55" fmla="*/ 90 h 228"/>
                <a:gd name="T56" fmla="*/ 89 w 243"/>
                <a:gd name="T57" fmla="*/ 90 h 228"/>
                <a:gd name="T58" fmla="*/ 78 w 243"/>
                <a:gd name="T59" fmla="*/ 84 h 228"/>
                <a:gd name="T60" fmla="*/ 87 w 243"/>
                <a:gd name="T61" fmla="*/ 65 h 228"/>
                <a:gd name="T62" fmla="*/ 78 w 243"/>
                <a:gd name="T63" fmla="*/ 59 h 228"/>
                <a:gd name="T64" fmla="*/ 89 w 243"/>
                <a:gd name="T65" fmla="*/ 45 h 228"/>
                <a:gd name="T66" fmla="*/ 66 w 243"/>
                <a:gd name="T67" fmla="*/ 38 h 228"/>
                <a:gd name="T68" fmla="*/ 89 w 243"/>
                <a:gd name="T69" fmla="*/ 90 h 228"/>
                <a:gd name="T70" fmla="*/ 127 w 243"/>
                <a:gd name="T71" fmla="*/ 38 h 228"/>
                <a:gd name="T72" fmla="*/ 120 w 243"/>
                <a:gd name="T73" fmla="*/ 38 h 228"/>
                <a:gd name="T74" fmla="*/ 103 w 243"/>
                <a:gd name="T75" fmla="*/ 62 h 228"/>
                <a:gd name="T76" fmla="*/ 90 w 243"/>
                <a:gd name="T77" fmla="*/ 38 h 228"/>
                <a:gd name="T78" fmla="*/ 108 w 243"/>
                <a:gd name="T79" fmla="*/ 90 h 228"/>
                <a:gd name="T80" fmla="*/ 116 w 243"/>
                <a:gd name="T81" fmla="*/ 90 h 228"/>
                <a:gd name="T82" fmla="*/ 136 w 243"/>
                <a:gd name="T83" fmla="*/ 38 h 228"/>
                <a:gd name="T84" fmla="*/ 138 w 243"/>
                <a:gd name="T85" fmla="*/ 81 h 228"/>
                <a:gd name="T86" fmla="*/ 164 w 243"/>
                <a:gd name="T87" fmla="*/ 81 h 228"/>
                <a:gd name="T88" fmla="*/ 162 w 243"/>
                <a:gd name="T89" fmla="*/ 68 h 228"/>
                <a:gd name="T90" fmla="*/ 149 w 243"/>
                <a:gd name="T91" fmla="*/ 51 h 228"/>
                <a:gd name="T92" fmla="*/ 150 w 243"/>
                <a:gd name="T93" fmla="*/ 45 h 228"/>
                <a:gd name="T94" fmla="*/ 152 w 243"/>
                <a:gd name="T95" fmla="*/ 56 h 228"/>
                <a:gd name="T96" fmla="*/ 163 w 243"/>
                <a:gd name="T97" fmla="*/ 47 h 228"/>
                <a:gd name="T98" fmla="*/ 138 w 243"/>
                <a:gd name="T99" fmla="*/ 48 h 228"/>
                <a:gd name="T100" fmla="*/ 139 w 243"/>
                <a:gd name="T101" fmla="*/ 59 h 228"/>
                <a:gd name="T102" fmla="*/ 152 w 243"/>
                <a:gd name="T103" fmla="*/ 75 h 228"/>
                <a:gd name="T104" fmla="*/ 150 w 243"/>
                <a:gd name="T105" fmla="*/ 83 h 228"/>
                <a:gd name="T106" fmla="*/ 148 w 243"/>
                <a:gd name="T107" fmla="*/ 70 h 228"/>
                <a:gd name="T108" fmla="*/ 206 w 243"/>
                <a:gd name="T109" fmla="*/ 12 h 228"/>
                <a:gd name="T110" fmla="*/ 213 w 243"/>
                <a:gd name="T111" fmla="*/ 200 h 228"/>
                <a:gd name="T112" fmla="*/ 220 w 243"/>
                <a:gd name="T113" fmla="*/ 12 h 228"/>
                <a:gd name="T114" fmla="*/ 206 w 243"/>
                <a:gd name="T115" fmla="*/ 12 h 228"/>
                <a:gd name="T116" fmla="*/ 15 w 243"/>
                <a:gd name="T117" fmla="*/ 15 h 228"/>
                <a:gd name="T118" fmla="*/ 15 w 243"/>
                <a:gd name="T119" fmla="*/ 191 h 228"/>
                <a:gd name="T120" fmla="*/ 35 w 243"/>
                <a:gd name="T121" fmla="*/ 213 h 228"/>
                <a:gd name="T122" fmla="*/ 188 w 243"/>
                <a:gd name="T123" fmla="*/ 213 h 228"/>
                <a:gd name="T124" fmla="*/ 182 w 243"/>
                <a:gd name="T125" fmla="*/ 19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3" h="228">
                  <a:moveTo>
                    <a:pt x="8" y="0"/>
                  </a:moveTo>
                  <a:cubicBezTo>
                    <a:pt x="189" y="0"/>
                    <a:pt x="189" y="0"/>
                    <a:pt x="189" y="0"/>
                  </a:cubicBezTo>
                  <a:cubicBezTo>
                    <a:pt x="193" y="0"/>
                    <a:pt x="196" y="3"/>
                    <a:pt x="196" y="7"/>
                  </a:cubicBezTo>
                  <a:cubicBezTo>
                    <a:pt x="196" y="190"/>
                    <a:pt x="196" y="190"/>
                    <a:pt x="196" y="190"/>
                  </a:cubicBezTo>
                  <a:cubicBezTo>
                    <a:pt x="196" y="190"/>
                    <a:pt x="196" y="190"/>
                    <a:pt x="196" y="190"/>
                  </a:cubicBezTo>
                  <a:cubicBezTo>
                    <a:pt x="196" y="198"/>
                    <a:pt x="198" y="203"/>
                    <a:pt x="201" y="207"/>
                  </a:cubicBezTo>
                  <a:cubicBezTo>
                    <a:pt x="204" y="210"/>
                    <a:pt x="210" y="212"/>
                    <a:pt x="216" y="213"/>
                  </a:cubicBezTo>
                  <a:cubicBezTo>
                    <a:pt x="219" y="213"/>
                    <a:pt x="222" y="211"/>
                    <a:pt x="224" y="208"/>
                  </a:cubicBezTo>
                  <a:cubicBezTo>
                    <a:pt x="226" y="203"/>
                    <a:pt x="228" y="196"/>
                    <a:pt x="228" y="184"/>
                  </a:cubicBezTo>
                  <a:cubicBezTo>
                    <a:pt x="228" y="184"/>
                    <a:pt x="228" y="184"/>
                    <a:pt x="228" y="184"/>
                  </a:cubicBezTo>
                  <a:cubicBezTo>
                    <a:pt x="228" y="19"/>
                    <a:pt x="228" y="19"/>
                    <a:pt x="228" y="19"/>
                  </a:cubicBezTo>
                  <a:cubicBezTo>
                    <a:pt x="228" y="15"/>
                    <a:pt x="231" y="11"/>
                    <a:pt x="235" y="11"/>
                  </a:cubicBezTo>
                  <a:cubicBezTo>
                    <a:pt x="239" y="11"/>
                    <a:pt x="243" y="15"/>
                    <a:pt x="243" y="19"/>
                  </a:cubicBezTo>
                  <a:cubicBezTo>
                    <a:pt x="243" y="184"/>
                    <a:pt x="243" y="184"/>
                    <a:pt x="243" y="184"/>
                  </a:cubicBezTo>
                  <a:cubicBezTo>
                    <a:pt x="243" y="184"/>
                    <a:pt x="243" y="184"/>
                    <a:pt x="242" y="184"/>
                  </a:cubicBezTo>
                  <a:cubicBezTo>
                    <a:pt x="243" y="199"/>
                    <a:pt x="240" y="209"/>
                    <a:pt x="236" y="215"/>
                  </a:cubicBezTo>
                  <a:cubicBezTo>
                    <a:pt x="232" y="223"/>
                    <a:pt x="225" y="227"/>
                    <a:pt x="217" y="228"/>
                  </a:cubicBezTo>
                  <a:cubicBezTo>
                    <a:pt x="217" y="228"/>
                    <a:pt x="217" y="228"/>
                    <a:pt x="216" y="228"/>
                  </a:cubicBezTo>
                  <a:cubicBezTo>
                    <a:pt x="216" y="228"/>
                    <a:pt x="216" y="228"/>
                    <a:pt x="216" y="228"/>
                  </a:cubicBezTo>
                  <a:cubicBezTo>
                    <a:pt x="35" y="228"/>
                    <a:pt x="35" y="228"/>
                    <a:pt x="35" y="228"/>
                  </a:cubicBezTo>
                  <a:cubicBezTo>
                    <a:pt x="35" y="228"/>
                    <a:pt x="34" y="228"/>
                    <a:pt x="34" y="228"/>
                  </a:cubicBezTo>
                  <a:cubicBezTo>
                    <a:pt x="24" y="228"/>
                    <a:pt x="16" y="225"/>
                    <a:pt x="10" y="219"/>
                  </a:cubicBezTo>
                  <a:cubicBezTo>
                    <a:pt x="4" y="213"/>
                    <a:pt x="0" y="204"/>
                    <a:pt x="0" y="191"/>
                  </a:cubicBezTo>
                  <a:cubicBezTo>
                    <a:pt x="0" y="191"/>
                    <a:pt x="0" y="191"/>
                    <a:pt x="0" y="191"/>
                  </a:cubicBezTo>
                  <a:cubicBezTo>
                    <a:pt x="0" y="7"/>
                    <a:pt x="0" y="7"/>
                    <a:pt x="0" y="7"/>
                  </a:cubicBezTo>
                  <a:cubicBezTo>
                    <a:pt x="0" y="3"/>
                    <a:pt x="3" y="0"/>
                    <a:pt x="8" y="0"/>
                  </a:cubicBezTo>
                  <a:close/>
                  <a:moveTo>
                    <a:pt x="34" y="179"/>
                  </a:moveTo>
                  <a:cubicBezTo>
                    <a:pt x="34" y="188"/>
                    <a:pt x="34" y="188"/>
                    <a:pt x="34" y="188"/>
                  </a:cubicBezTo>
                  <a:cubicBezTo>
                    <a:pt x="72" y="188"/>
                    <a:pt x="72" y="188"/>
                    <a:pt x="72" y="188"/>
                  </a:cubicBezTo>
                  <a:cubicBezTo>
                    <a:pt x="72" y="179"/>
                    <a:pt x="72" y="179"/>
                    <a:pt x="72" y="179"/>
                  </a:cubicBezTo>
                  <a:cubicBezTo>
                    <a:pt x="34" y="179"/>
                    <a:pt x="34" y="179"/>
                    <a:pt x="34" y="179"/>
                  </a:cubicBezTo>
                  <a:close/>
                  <a:moveTo>
                    <a:pt x="34" y="157"/>
                  </a:moveTo>
                  <a:cubicBezTo>
                    <a:pt x="34" y="166"/>
                    <a:pt x="34" y="166"/>
                    <a:pt x="34" y="166"/>
                  </a:cubicBezTo>
                  <a:cubicBezTo>
                    <a:pt x="161" y="166"/>
                    <a:pt x="161" y="166"/>
                    <a:pt x="161" y="166"/>
                  </a:cubicBezTo>
                  <a:cubicBezTo>
                    <a:pt x="161" y="157"/>
                    <a:pt x="161" y="157"/>
                    <a:pt x="161" y="157"/>
                  </a:cubicBezTo>
                  <a:cubicBezTo>
                    <a:pt x="34" y="157"/>
                    <a:pt x="34" y="157"/>
                    <a:pt x="34" y="157"/>
                  </a:cubicBezTo>
                  <a:close/>
                  <a:moveTo>
                    <a:pt x="34" y="132"/>
                  </a:moveTo>
                  <a:cubicBezTo>
                    <a:pt x="34" y="142"/>
                    <a:pt x="34" y="142"/>
                    <a:pt x="34" y="142"/>
                  </a:cubicBezTo>
                  <a:cubicBezTo>
                    <a:pt x="161" y="142"/>
                    <a:pt x="161" y="142"/>
                    <a:pt x="161" y="142"/>
                  </a:cubicBezTo>
                  <a:cubicBezTo>
                    <a:pt x="161" y="132"/>
                    <a:pt x="161" y="132"/>
                    <a:pt x="161" y="132"/>
                  </a:cubicBezTo>
                  <a:cubicBezTo>
                    <a:pt x="34" y="132"/>
                    <a:pt x="34" y="132"/>
                    <a:pt x="34" y="132"/>
                  </a:cubicBezTo>
                  <a:close/>
                  <a:moveTo>
                    <a:pt x="34" y="109"/>
                  </a:moveTo>
                  <a:cubicBezTo>
                    <a:pt x="34" y="119"/>
                    <a:pt x="34" y="119"/>
                    <a:pt x="34" y="119"/>
                  </a:cubicBezTo>
                  <a:cubicBezTo>
                    <a:pt x="161" y="119"/>
                    <a:pt x="161" y="119"/>
                    <a:pt x="161" y="119"/>
                  </a:cubicBezTo>
                  <a:cubicBezTo>
                    <a:pt x="161" y="109"/>
                    <a:pt x="161" y="109"/>
                    <a:pt x="161" y="109"/>
                  </a:cubicBezTo>
                  <a:cubicBezTo>
                    <a:pt x="34" y="109"/>
                    <a:pt x="34" y="109"/>
                    <a:pt x="34" y="109"/>
                  </a:cubicBezTo>
                  <a:close/>
                  <a:moveTo>
                    <a:pt x="64" y="90"/>
                  </a:moveTo>
                  <a:cubicBezTo>
                    <a:pt x="64" y="38"/>
                    <a:pt x="64" y="38"/>
                    <a:pt x="64" y="38"/>
                  </a:cubicBezTo>
                  <a:cubicBezTo>
                    <a:pt x="54" y="38"/>
                    <a:pt x="54" y="38"/>
                    <a:pt x="54" y="38"/>
                  </a:cubicBezTo>
                  <a:cubicBezTo>
                    <a:pt x="54" y="62"/>
                    <a:pt x="54" y="62"/>
                    <a:pt x="54" y="62"/>
                  </a:cubicBezTo>
                  <a:cubicBezTo>
                    <a:pt x="48" y="38"/>
                    <a:pt x="48" y="38"/>
                    <a:pt x="48" y="38"/>
                  </a:cubicBezTo>
                  <a:cubicBezTo>
                    <a:pt x="34" y="38"/>
                    <a:pt x="34" y="38"/>
                    <a:pt x="34" y="38"/>
                  </a:cubicBezTo>
                  <a:cubicBezTo>
                    <a:pt x="34" y="90"/>
                    <a:pt x="34" y="90"/>
                    <a:pt x="34" y="90"/>
                  </a:cubicBezTo>
                  <a:cubicBezTo>
                    <a:pt x="44" y="90"/>
                    <a:pt x="44" y="90"/>
                    <a:pt x="44" y="90"/>
                  </a:cubicBezTo>
                  <a:cubicBezTo>
                    <a:pt x="44" y="63"/>
                    <a:pt x="44" y="63"/>
                    <a:pt x="44" y="63"/>
                  </a:cubicBezTo>
                  <a:cubicBezTo>
                    <a:pt x="52" y="90"/>
                    <a:pt x="52" y="90"/>
                    <a:pt x="52" y="90"/>
                  </a:cubicBezTo>
                  <a:cubicBezTo>
                    <a:pt x="64" y="90"/>
                    <a:pt x="64" y="90"/>
                    <a:pt x="64" y="90"/>
                  </a:cubicBezTo>
                  <a:close/>
                  <a:moveTo>
                    <a:pt x="89" y="90"/>
                  </a:moveTo>
                  <a:cubicBezTo>
                    <a:pt x="89" y="84"/>
                    <a:pt x="89" y="84"/>
                    <a:pt x="89" y="84"/>
                  </a:cubicBezTo>
                  <a:cubicBezTo>
                    <a:pt x="78" y="84"/>
                    <a:pt x="78" y="84"/>
                    <a:pt x="78" y="84"/>
                  </a:cubicBezTo>
                  <a:cubicBezTo>
                    <a:pt x="78" y="65"/>
                    <a:pt x="78" y="65"/>
                    <a:pt x="78" y="65"/>
                  </a:cubicBezTo>
                  <a:cubicBezTo>
                    <a:pt x="87" y="65"/>
                    <a:pt x="87" y="65"/>
                    <a:pt x="87" y="65"/>
                  </a:cubicBezTo>
                  <a:cubicBezTo>
                    <a:pt x="87" y="59"/>
                    <a:pt x="87" y="59"/>
                    <a:pt x="87" y="59"/>
                  </a:cubicBezTo>
                  <a:cubicBezTo>
                    <a:pt x="78" y="59"/>
                    <a:pt x="78" y="59"/>
                    <a:pt x="78" y="59"/>
                  </a:cubicBezTo>
                  <a:cubicBezTo>
                    <a:pt x="78" y="45"/>
                    <a:pt x="78" y="45"/>
                    <a:pt x="78" y="45"/>
                  </a:cubicBezTo>
                  <a:cubicBezTo>
                    <a:pt x="89" y="45"/>
                    <a:pt x="89" y="45"/>
                    <a:pt x="89" y="45"/>
                  </a:cubicBezTo>
                  <a:cubicBezTo>
                    <a:pt x="89" y="38"/>
                    <a:pt x="89" y="38"/>
                    <a:pt x="89" y="38"/>
                  </a:cubicBezTo>
                  <a:cubicBezTo>
                    <a:pt x="66" y="38"/>
                    <a:pt x="66" y="38"/>
                    <a:pt x="66" y="38"/>
                  </a:cubicBezTo>
                  <a:cubicBezTo>
                    <a:pt x="66" y="90"/>
                    <a:pt x="66" y="90"/>
                    <a:pt x="66" y="90"/>
                  </a:cubicBezTo>
                  <a:cubicBezTo>
                    <a:pt x="89" y="90"/>
                    <a:pt x="89" y="90"/>
                    <a:pt x="89" y="90"/>
                  </a:cubicBezTo>
                  <a:close/>
                  <a:moveTo>
                    <a:pt x="136" y="38"/>
                  </a:moveTo>
                  <a:cubicBezTo>
                    <a:pt x="127" y="38"/>
                    <a:pt x="127" y="38"/>
                    <a:pt x="127" y="38"/>
                  </a:cubicBezTo>
                  <a:cubicBezTo>
                    <a:pt x="123" y="62"/>
                    <a:pt x="123" y="62"/>
                    <a:pt x="123" y="62"/>
                  </a:cubicBezTo>
                  <a:cubicBezTo>
                    <a:pt x="120" y="38"/>
                    <a:pt x="120" y="38"/>
                    <a:pt x="120" y="38"/>
                  </a:cubicBezTo>
                  <a:cubicBezTo>
                    <a:pt x="107" y="38"/>
                    <a:pt x="107" y="38"/>
                    <a:pt x="107" y="38"/>
                  </a:cubicBezTo>
                  <a:cubicBezTo>
                    <a:pt x="103" y="62"/>
                    <a:pt x="103" y="62"/>
                    <a:pt x="103" y="62"/>
                  </a:cubicBezTo>
                  <a:cubicBezTo>
                    <a:pt x="100" y="38"/>
                    <a:pt x="100" y="38"/>
                    <a:pt x="100" y="38"/>
                  </a:cubicBezTo>
                  <a:cubicBezTo>
                    <a:pt x="90" y="38"/>
                    <a:pt x="90" y="38"/>
                    <a:pt x="90" y="38"/>
                  </a:cubicBezTo>
                  <a:cubicBezTo>
                    <a:pt x="96" y="90"/>
                    <a:pt x="96" y="90"/>
                    <a:pt x="96" y="90"/>
                  </a:cubicBezTo>
                  <a:cubicBezTo>
                    <a:pt x="108" y="90"/>
                    <a:pt x="108" y="90"/>
                    <a:pt x="108" y="90"/>
                  </a:cubicBezTo>
                  <a:cubicBezTo>
                    <a:pt x="112" y="62"/>
                    <a:pt x="112" y="62"/>
                    <a:pt x="112" y="62"/>
                  </a:cubicBezTo>
                  <a:cubicBezTo>
                    <a:pt x="116" y="90"/>
                    <a:pt x="116" y="90"/>
                    <a:pt x="116" y="90"/>
                  </a:cubicBezTo>
                  <a:cubicBezTo>
                    <a:pt x="129" y="90"/>
                    <a:pt x="129" y="90"/>
                    <a:pt x="129" y="90"/>
                  </a:cubicBezTo>
                  <a:cubicBezTo>
                    <a:pt x="136" y="38"/>
                    <a:pt x="136" y="38"/>
                    <a:pt x="136" y="38"/>
                  </a:cubicBezTo>
                  <a:close/>
                  <a:moveTo>
                    <a:pt x="138" y="70"/>
                  </a:moveTo>
                  <a:cubicBezTo>
                    <a:pt x="138" y="81"/>
                    <a:pt x="138" y="81"/>
                    <a:pt x="138" y="81"/>
                  </a:cubicBezTo>
                  <a:cubicBezTo>
                    <a:pt x="138" y="88"/>
                    <a:pt x="142" y="91"/>
                    <a:pt x="150" y="91"/>
                  </a:cubicBezTo>
                  <a:cubicBezTo>
                    <a:pt x="159" y="91"/>
                    <a:pt x="164" y="87"/>
                    <a:pt x="164" y="81"/>
                  </a:cubicBezTo>
                  <a:cubicBezTo>
                    <a:pt x="164" y="74"/>
                    <a:pt x="164" y="74"/>
                    <a:pt x="164" y="74"/>
                  </a:cubicBezTo>
                  <a:cubicBezTo>
                    <a:pt x="164" y="72"/>
                    <a:pt x="163" y="69"/>
                    <a:pt x="162" y="68"/>
                  </a:cubicBezTo>
                  <a:cubicBezTo>
                    <a:pt x="160" y="66"/>
                    <a:pt x="157" y="63"/>
                    <a:pt x="153" y="58"/>
                  </a:cubicBezTo>
                  <a:cubicBezTo>
                    <a:pt x="150" y="55"/>
                    <a:pt x="149" y="53"/>
                    <a:pt x="149" y="51"/>
                  </a:cubicBezTo>
                  <a:cubicBezTo>
                    <a:pt x="148" y="48"/>
                    <a:pt x="148" y="48"/>
                    <a:pt x="148" y="48"/>
                  </a:cubicBezTo>
                  <a:cubicBezTo>
                    <a:pt x="148" y="46"/>
                    <a:pt x="149" y="45"/>
                    <a:pt x="150" y="45"/>
                  </a:cubicBezTo>
                  <a:cubicBezTo>
                    <a:pt x="152" y="45"/>
                    <a:pt x="152" y="45"/>
                    <a:pt x="152" y="46"/>
                  </a:cubicBezTo>
                  <a:cubicBezTo>
                    <a:pt x="152" y="56"/>
                    <a:pt x="152" y="56"/>
                    <a:pt x="152" y="56"/>
                  </a:cubicBezTo>
                  <a:cubicBezTo>
                    <a:pt x="163" y="56"/>
                    <a:pt x="163" y="56"/>
                    <a:pt x="163" y="56"/>
                  </a:cubicBezTo>
                  <a:cubicBezTo>
                    <a:pt x="163" y="47"/>
                    <a:pt x="163" y="47"/>
                    <a:pt x="163" y="47"/>
                  </a:cubicBezTo>
                  <a:cubicBezTo>
                    <a:pt x="163" y="41"/>
                    <a:pt x="159" y="38"/>
                    <a:pt x="151" y="38"/>
                  </a:cubicBezTo>
                  <a:cubicBezTo>
                    <a:pt x="142" y="38"/>
                    <a:pt x="138" y="41"/>
                    <a:pt x="138" y="48"/>
                  </a:cubicBezTo>
                  <a:cubicBezTo>
                    <a:pt x="138" y="54"/>
                    <a:pt x="138" y="54"/>
                    <a:pt x="138" y="54"/>
                  </a:cubicBezTo>
                  <a:cubicBezTo>
                    <a:pt x="138" y="56"/>
                    <a:pt x="138" y="57"/>
                    <a:pt x="139" y="59"/>
                  </a:cubicBezTo>
                  <a:cubicBezTo>
                    <a:pt x="140" y="61"/>
                    <a:pt x="144" y="64"/>
                    <a:pt x="148" y="69"/>
                  </a:cubicBezTo>
                  <a:cubicBezTo>
                    <a:pt x="151" y="71"/>
                    <a:pt x="152" y="73"/>
                    <a:pt x="152" y="75"/>
                  </a:cubicBezTo>
                  <a:cubicBezTo>
                    <a:pt x="152" y="82"/>
                    <a:pt x="152" y="82"/>
                    <a:pt x="152" y="82"/>
                  </a:cubicBezTo>
                  <a:cubicBezTo>
                    <a:pt x="152" y="83"/>
                    <a:pt x="152" y="83"/>
                    <a:pt x="150" y="83"/>
                  </a:cubicBezTo>
                  <a:cubicBezTo>
                    <a:pt x="149" y="83"/>
                    <a:pt x="148" y="83"/>
                    <a:pt x="148" y="82"/>
                  </a:cubicBezTo>
                  <a:cubicBezTo>
                    <a:pt x="148" y="70"/>
                    <a:pt x="148" y="70"/>
                    <a:pt x="148" y="70"/>
                  </a:cubicBezTo>
                  <a:cubicBezTo>
                    <a:pt x="138" y="70"/>
                    <a:pt x="138" y="70"/>
                    <a:pt x="138" y="70"/>
                  </a:cubicBezTo>
                  <a:close/>
                  <a:moveTo>
                    <a:pt x="206" y="12"/>
                  </a:moveTo>
                  <a:cubicBezTo>
                    <a:pt x="206" y="192"/>
                    <a:pt x="206" y="192"/>
                    <a:pt x="206" y="192"/>
                  </a:cubicBezTo>
                  <a:cubicBezTo>
                    <a:pt x="206" y="196"/>
                    <a:pt x="209" y="200"/>
                    <a:pt x="213" y="200"/>
                  </a:cubicBezTo>
                  <a:cubicBezTo>
                    <a:pt x="217" y="200"/>
                    <a:pt x="220" y="196"/>
                    <a:pt x="220" y="192"/>
                  </a:cubicBezTo>
                  <a:cubicBezTo>
                    <a:pt x="220" y="12"/>
                    <a:pt x="220" y="12"/>
                    <a:pt x="220" y="12"/>
                  </a:cubicBezTo>
                  <a:cubicBezTo>
                    <a:pt x="220" y="8"/>
                    <a:pt x="217" y="4"/>
                    <a:pt x="213" y="4"/>
                  </a:cubicBezTo>
                  <a:cubicBezTo>
                    <a:pt x="209" y="4"/>
                    <a:pt x="206" y="8"/>
                    <a:pt x="206" y="12"/>
                  </a:cubicBezTo>
                  <a:close/>
                  <a:moveTo>
                    <a:pt x="182" y="15"/>
                  </a:moveTo>
                  <a:cubicBezTo>
                    <a:pt x="15" y="15"/>
                    <a:pt x="15" y="15"/>
                    <a:pt x="15" y="15"/>
                  </a:cubicBezTo>
                  <a:cubicBezTo>
                    <a:pt x="15" y="191"/>
                    <a:pt x="15" y="191"/>
                    <a:pt x="15" y="191"/>
                  </a:cubicBezTo>
                  <a:cubicBezTo>
                    <a:pt x="15" y="191"/>
                    <a:pt x="15" y="191"/>
                    <a:pt x="15" y="191"/>
                  </a:cubicBezTo>
                  <a:cubicBezTo>
                    <a:pt x="15" y="200"/>
                    <a:pt x="17" y="205"/>
                    <a:pt x="20" y="208"/>
                  </a:cubicBezTo>
                  <a:cubicBezTo>
                    <a:pt x="23" y="211"/>
                    <a:pt x="29" y="213"/>
                    <a:pt x="35" y="213"/>
                  </a:cubicBezTo>
                  <a:cubicBezTo>
                    <a:pt x="35" y="213"/>
                    <a:pt x="35" y="213"/>
                    <a:pt x="35" y="213"/>
                  </a:cubicBezTo>
                  <a:cubicBezTo>
                    <a:pt x="188" y="213"/>
                    <a:pt x="188" y="213"/>
                    <a:pt x="188" y="213"/>
                  </a:cubicBezTo>
                  <a:cubicBezTo>
                    <a:pt x="184" y="207"/>
                    <a:pt x="181" y="200"/>
                    <a:pt x="182" y="190"/>
                  </a:cubicBezTo>
                  <a:cubicBezTo>
                    <a:pt x="182" y="190"/>
                    <a:pt x="182" y="190"/>
                    <a:pt x="182" y="190"/>
                  </a:cubicBezTo>
                  <a:lnTo>
                    <a:pt x="182"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88" name="组合 32"/>
          <p:cNvGrpSpPr>
            <a:grpSpLocks/>
          </p:cNvGrpSpPr>
          <p:nvPr/>
        </p:nvGrpSpPr>
        <p:grpSpPr bwMode="auto">
          <a:xfrm>
            <a:off x="4609329" y="1609320"/>
            <a:ext cx="1883288" cy="2701465"/>
            <a:chOff x="-22218" y="-26301"/>
            <a:chExt cx="1883664" cy="2700528"/>
          </a:xfrm>
        </p:grpSpPr>
        <p:grpSp>
          <p:nvGrpSpPr>
            <p:cNvPr id="36889" name="组合 33"/>
            <p:cNvGrpSpPr>
              <a:grpSpLocks/>
            </p:cNvGrpSpPr>
            <p:nvPr/>
          </p:nvGrpSpPr>
          <p:grpSpPr bwMode="auto">
            <a:xfrm>
              <a:off x="-22218" y="-26301"/>
              <a:ext cx="1883664" cy="2700528"/>
              <a:chOff x="-22218" y="-26301"/>
              <a:chExt cx="1883664" cy="2700528"/>
            </a:xfrm>
          </p:grpSpPr>
          <p:pic>
            <p:nvPicPr>
              <p:cNvPr id="36890" name="组合 3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218" y="-26301"/>
                <a:ext cx="1883664"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91" name="TextBox 36"/>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92"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sp>
          <p:nvSpPr>
            <p:cNvPr id="36893" name="Freeform 47"/>
            <p:cNvSpPr>
              <a:spLocks noChangeAspect="1" noEditPoints="1"/>
            </p:cNvSpPr>
            <p:nvPr/>
          </p:nvSpPr>
          <p:spPr bwMode="auto">
            <a:xfrm>
              <a:off x="593823" y="102231"/>
              <a:ext cx="594194" cy="481924"/>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894" name="组合 43"/>
          <p:cNvGrpSpPr>
            <a:grpSpLocks/>
          </p:cNvGrpSpPr>
          <p:nvPr/>
        </p:nvGrpSpPr>
        <p:grpSpPr bwMode="auto">
          <a:xfrm>
            <a:off x="6578304" y="1609320"/>
            <a:ext cx="1891068" cy="2701465"/>
            <a:chOff x="-26824" y="-26301"/>
            <a:chExt cx="1889760" cy="2700528"/>
          </a:xfrm>
        </p:grpSpPr>
        <p:grpSp>
          <p:nvGrpSpPr>
            <p:cNvPr id="36895" name="组合 47"/>
            <p:cNvGrpSpPr>
              <a:grpSpLocks/>
            </p:cNvGrpSpPr>
            <p:nvPr/>
          </p:nvGrpSpPr>
          <p:grpSpPr bwMode="auto">
            <a:xfrm>
              <a:off x="-26824" y="-26301"/>
              <a:ext cx="1889760" cy="2700528"/>
              <a:chOff x="-26824" y="-26301"/>
              <a:chExt cx="1889760" cy="2700528"/>
            </a:xfrm>
          </p:grpSpPr>
          <p:pic>
            <p:nvPicPr>
              <p:cNvPr id="36896" name="组合 5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24" y="-26301"/>
                <a:ext cx="1889760" cy="2700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97" name="TextBox 53"/>
              <p:cNvSpPr txBox="1">
                <a:spLocks noChangeArrowheads="1"/>
              </p:cNvSpPr>
              <p:nvPr/>
            </p:nvSpPr>
            <p:spPr bwMode="auto">
              <a:xfrm>
                <a:off x="428250" y="612069"/>
                <a:ext cx="91242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chemeClr val="bg1"/>
                    </a:solidFill>
                    <a:latin typeface="Impact" pitchFamily="34" charset="0"/>
                  </a:rPr>
                  <a:t>KEY WORD</a:t>
                </a:r>
                <a:endParaRPr lang="zh-CN" altLang="en-US" sz="1400">
                  <a:solidFill>
                    <a:schemeClr val="bg1"/>
                  </a:solidFill>
                  <a:latin typeface="Impact" pitchFamily="34" charset="0"/>
                </a:endParaRPr>
              </a:p>
            </p:txBody>
          </p:sp>
          <p:sp>
            <p:nvSpPr>
              <p:cNvPr id="36898" name="矩形 1"/>
              <p:cNvSpPr>
                <a:spLocks noChangeArrowheads="1"/>
              </p:cNvSpPr>
              <p:nvPr/>
            </p:nvSpPr>
            <p:spPr bwMode="auto">
              <a:xfrm>
                <a:off x="168567" y="1368153"/>
                <a:ext cx="1431793" cy="78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ct val="150000"/>
                  </a:lnSpc>
                </a:pPr>
                <a:r>
                  <a:rPr lang="zh-CN" altLang="en-US" sz="1000">
                    <a:latin typeface="微软雅黑" pitchFamily="34" charset="-122"/>
                    <a:ea typeface="微软雅黑" pitchFamily="34" charset="-122"/>
                  </a:rPr>
                  <a:t>随着计算机技术的发展及印刷技术进步平面设计在视觉感观中。</a:t>
                </a:r>
              </a:p>
            </p:txBody>
          </p:sp>
        </p:grpSp>
        <p:sp>
          <p:nvSpPr>
            <p:cNvPr id="36899" name="Freeform 37"/>
            <p:cNvSpPr>
              <a:spLocks noEditPoints="1"/>
            </p:cNvSpPr>
            <p:nvPr/>
          </p:nvSpPr>
          <p:spPr bwMode="auto">
            <a:xfrm>
              <a:off x="651226" y="117455"/>
              <a:ext cx="479388" cy="442664"/>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38"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506988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6866"/>
                                        </p:tgtEl>
                                        <p:attrNameLst>
                                          <p:attrName>style.visibility</p:attrName>
                                        </p:attrNameLst>
                                      </p:cBhvr>
                                      <p:to>
                                        <p:strVal val="visible"/>
                                      </p:to>
                                    </p:set>
                                    <p:anim calcmode="lin" valueType="num">
                                      <p:cBhvr>
                                        <p:cTn id="15" dur="1000" fill="hold"/>
                                        <p:tgtEl>
                                          <p:spTgt spid="36866"/>
                                        </p:tgtEl>
                                        <p:attrNameLst>
                                          <p:attrName>ppt_w</p:attrName>
                                        </p:attrNameLst>
                                      </p:cBhvr>
                                      <p:tavLst>
                                        <p:tav tm="0">
                                          <p:val>
                                            <p:fltVal val="0"/>
                                          </p:val>
                                        </p:tav>
                                        <p:tav tm="100000">
                                          <p:val>
                                            <p:strVal val="#ppt_w"/>
                                          </p:val>
                                        </p:tav>
                                      </p:tavLst>
                                    </p:anim>
                                    <p:anim calcmode="lin" valueType="num">
                                      <p:cBhvr>
                                        <p:cTn id="16" dur="1000" fill="hold"/>
                                        <p:tgtEl>
                                          <p:spTgt spid="36866"/>
                                        </p:tgtEl>
                                        <p:attrNameLst>
                                          <p:attrName>ppt_h</p:attrName>
                                        </p:attrNameLst>
                                      </p:cBhvr>
                                      <p:tavLst>
                                        <p:tav tm="0">
                                          <p:val>
                                            <p:fltVal val="0"/>
                                          </p:val>
                                        </p:tav>
                                        <p:tav tm="100000">
                                          <p:val>
                                            <p:strVal val="#ppt_h"/>
                                          </p:val>
                                        </p:tav>
                                      </p:tavLst>
                                    </p:anim>
                                    <p:anim calcmode="lin" valueType="num">
                                      <p:cBhvr>
                                        <p:cTn id="17" dur="1000" fill="hold"/>
                                        <p:tgtEl>
                                          <p:spTgt spid="3686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686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4" fill="hold" nodeType="afterEffect">
                                  <p:stCondLst>
                                    <p:cond delay="0"/>
                                  </p:stCondLst>
                                  <p:childTnLst>
                                    <p:set>
                                      <p:cBhvr>
                                        <p:cTn id="21" dur="1" fill="hold">
                                          <p:stCondLst>
                                            <p:cond delay="0"/>
                                          </p:stCondLst>
                                        </p:cTn>
                                        <p:tgtEl>
                                          <p:spTgt spid="36877"/>
                                        </p:tgtEl>
                                        <p:attrNameLst>
                                          <p:attrName>style.visibility</p:attrName>
                                        </p:attrNameLst>
                                      </p:cBhvr>
                                      <p:to>
                                        <p:strVal val="visible"/>
                                      </p:to>
                                    </p:set>
                                    <p:anim calcmode="lin" valueType="num">
                                      <p:cBhvr additive="base">
                                        <p:cTn id="22" dur="400" fill="hold"/>
                                        <p:tgtEl>
                                          <p:spTgt spid="36877"/>
                                        </p:tgtEl>
                                        <p:attrNameLst>
                                          <p:attrName>ppt_x</p:attrName>
                                        </p:attrNameLst>
                                      </p:cBhvr>
                                      <p:tavLst>
                                        <p:tav tm="0">
                                          <p:val>
                                            <p:strVal val="#ppt_x"/>
                                          </p:val>
                                        </p:tav>
                                        <p:tav tm="100000">
                                          <p:val>
                                            <p:strVal val="#ppt_x"/>
                                          </p:val>
                                        </p:tav>
                                      </p:tavLst>
                                    </p:anim>
                                    <p:anim calcmode="lin" valueType="num">
                                      <p:cBhvr additive="base">
                                        <p:cTn id="23" dur="400" fill="hold"/>
                                        <p:tgtEl>
                                          <p:spTgt spid="3687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36882"/>
                                        </p:tgtEl>
                                        <p:attrNameLst>
                                          <p:attrName>style.visibility</p:attrName>
                                        </p:attrNameLst>
                                      </p:cBhvr>
                                      <p:to>
                                        <p:strVal val="visible"/>
                                      </p:to>
                                    </p:set>
                                    <p:anim calcmode="lin" valueType="num">
                                      <p:cBhvr additive="base">
                                        <p:cTn id="26" dur="400" fill="hold"/>
                                        <p:tgtEl>
                                          <p:spTgt spid="36882"/>
                                        </p:tgtEl>
                                        <p:attrNameLst>
                                          <p:attrName>ppt_x</p:attrName>
                                        </p:attrNameLst>
                                      </p:cBhvr>
                                      <p:tavLst>
                                        <p:tav tm="0">
                                          <p:val>
                                            <p:strVal val="#ppt_x"/>
                                          </p:val>
                                        </p:tav>
                                        <p:tav tm="100000">
                                          <p:val>
                                            <p:strVal val="#ppt_x"/>
                                          </p:val>
                                        </p:tav>
                                      </p:tavLst>
                                    </p:anim>
                                    <p:anim calcmode="lin" valueType="num">
                                      <p:cBhvr additive="base">
                                        <p:cTn id="27" dur="400" fill="hold"/>
                                        <p:tgtEl>
                                          <p:spTgt spid="36882"/>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400"/>
                                  </p:stCondLst>
                                  <p:childTnLst>
                                    <p:set>
                                      <p:cBhvr>
                                        <p:cTn id="29" dur="1" fill="hold">
                                          <p:stCondLst>
                                            <p:cond delay="0"/>
                                          </p:stCondLst>
                                        </p:cTn>
                                        <p:tgtEl>
                                          <p:spTgt spid="36888"/>
                                        </p:tgtEl>
                                        <p:attrNameLst>
                                          <p:attrName>style.visibility</p:attrName>
                                        </p:attrNameLst>
                                      </p:cBhvr>
                                      <p:to>
                                        <p:strVal val="visible"/>
                                      </p:to>
                                    </p:set>
                                    <p:anim calcmode="lin" valueType="num">
                                      <p:cBhvr additive="base">
                                        <p:cTn id="30" dur="400" fill="hold"/>
                                        <p:tgtEl>
                                          <p:spTgt spid="36888"/>
                                        </p:tgtEl>
                                        <p:attrNameLst>
                                          <p:attrName>ppt_x</p:attrName>
                                        </p:attrNameLst>
                                      </p:cBhvr>
                                      <p:tavLst>
                                        <p:tav tm="0">
                                          <p:val>
                                            <p:strVal val="#ppt_x"/>
                                          </p:val>
                                        </p:tav>
                                        <p:tav tm="100000">
                                          <p:val>
                                            <p:strVal val="#ppt_x"/>
                                          </p:val>
                                        </p:tav>
                                      </p:tavLst>
                                    </p:anim>
                                    <p:anim calcmode="lin" valueType="num">
                                      <p:cBhvr additive="base">
                                        <p:cTn id="31" dur="400" fill="hold"/>
                                        <p:tgtEl>
                                          <p:spTgt spid="36888"/>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600"/>
                                  </p:stCondLst>
                                  <p:childTnLst>
                                    <p:set>
                                      <p:cBhvr>
                                        <p:cTn id="33" dur="1" fill="hold">
                                          <p:stCondLst>
                                            <p:cond delay="0"/>
                                          </p:stCondLst>
                                        </p:cTn>
                                        <p:tgtEl>
                                          <p:spTgt spid="36894"/>
                                        </p:tgtEl>
                                        <p:attrNameLst>
                                          <p:attrName>style.visibility</p:attrName>
                                        </p:attrNameLst>
                                      </p:cBhvr>
                                      <p:to>
                                        <p:strVal val="visible"/>
                                      </p:to>
                                    </p:set>
                                    <p:anim calcmode="lin" valueType="num">
                                      <p:cBhvr additive="base">
                                        <p:cTn id="34" dur="400" fill="hold"/>
                                        <p:tgtEl>
                                          <p:spTgt spid="36894"/>
                                        </p:tgtEl>
                                        <p:attrNameLst>
                                          <p:attrName>ppt_x</p:attrName>
                                        </p:attrNameLst>
                                      </p:cBhvr>
                                      <p:tavLst>
                                        <p:tav tm="0">
                                          <p:val>
                                            <p:strVal val="#ppt_x"/>
                                          </p:val>
                                        </p:tav>
                                        <p:tav tm="100000">
                                          <p:val>
                                            <p:strVal val="#ppt_x"/>
                                          </p:val>
                                        </p:tav>
                                      </p:tavLst>
                                    </p:anim>
                                    <p:anim calcmode="lin" valueType="num">
                                      <p:cBhvr additive="base">
                                        <p:cTn id="35" dur="400" fill="hold"/>
                                        <p:tgtEl>
                                          <p:spTgt spid="368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7890" name="组合 3"/>
          <p:cNvGrpSpPr>
            <a:grpSpLocks/>
          </p:cNvGrpSpPr>
          <p:nvPr/>
        </p:nvGrpSpPr>
        <p:grpSpPr bwMode="auto">
          <a:xfrm>
            <a:off x="471570" y="198500"/>
            <a:ext cx="3453412" cy="543093"/>
            <a:chOff x="0" y="0"/>
            <a:chExt cx="3452079" cy="542182"/>
          </a:xfrm>
        </p:grpSpPr>
        <p:grpSp>
          <p:nvGrpSpPr>
            <p:cNvPr id="37891" name="组合 2"/>
            <p:cNvGrpSpPr>
              <a:grpSpLocks/>
            </p:cNvGrpSpPr>
            <p:nvPr/>
          </p:nvGrpSpPr>
          <p:grpSpPr bwMode="auto">
            <a:xfrm>
              <a:off x="0" y="0"/>
              <a:ext cx="3452079" cy="542182"/>
              <a:chOff x="0" y="0"/>
              <a:chExt cx="3452079" cy="542182"/>
            </a:xfrm>
          </p:grpSpPr>
          <p:sp>
            <p:nvSpPr>
              <p:cNvPr id="3789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789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7894" name="组合 42"/>
              <p:cNvGrpSpPr>
                <a:grpSpLocks/>
              </p:cNvGrpSpPr>
              <p:nvPr/>
            </p:nvGrpSpPr>
            <p:grpSpPr bwMode="auto">
              <a:xfrm>
                <a:off x="0" y="0"/>
                <a:ext cx="571760" cy="542182"/>
                <a:chOff x="0" y="0"/>
                <a:chExt cx="713451" cy="676543"/>
              </a:xfrm>
            </p:grpSpPr>
            <p:grpSp>
              <p:nvGrpSpPr>
                <p:cNvPr id="37895" name="组合 44"/>
                <p:cNvGrpSpPr>
                  <a:grpSpLocks/>
                </p:cNvGrpSpPr>
                <p:nvPr/>
              </p:nvGrpSpPr>
              <p:grpSpPr bwMode="auto">
                <a:xfrm>
                  <a:off x="0" y="0"/>
                  <a:ext cx="576064" cy="676543"/>
                  <a:chOff x="0" y="0"/>
                  <a:chExt cx="576064" cy="676543"/>
                </a:xfrm>
              </p:grpSpPr>
              <p:sp>
                <p:nvSpPr>
                  <p:cNvPr id="3789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789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789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790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901" name="组合 12"/>
          <p:cNvGrpSpPr>
            <a:grpSpLocks/>
          </p:cNvGrpSpPr>
          <p:nvPr/>
        </p:nvGrpSpPr>
        <p:grpSpPr bwMode="auto">
          <a:xfrm>
            <a:off x="3904341" y="1348205"/>
            <a:ext cx="1384540" cy="2493144"/>
            <a:chOff x="0" y="0"/>
            <a:chExt cx="1385318" cy="2492375"/>
          </a:xfrm>
        </p:grpSpPr>
        <p:grpSp>
          <p:nvGrpSpPr>
            <p:cNvPr id="37902" name="组合 13"/>
            <p:cNvGrpSpPr>
              <a:grpSpLocks/>
            </p:cNvGrpSpPr>
            <p:nvPr/>
          </p:nvGrpSpPr>
          <p:grpSpPr bwMode="auto">
            <a:xfrm>
              <a:off x="0" y="0"/>
              <a:ext cx="1385318" cy="2492375"/>
              <a:chOff x="0" y="0"/>
              <a:chExt cx="1385318" cy="2492375"/>
            </a:xfrm>
          </p:grpSpPr>
          <p:sp>
            <p:nvSpPr>
              <p:cNvPr id="37903" name="矩形 27"/>
              <p:cNvSpPr>
                <a:spLocks/>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04" name="椭圆 22"/>
              <p:cNvSpPr>
                <a:spLocks/>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05" name="矩形 27"/>
              <p:cNvSpPr>
                <a:spLocks/>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906" name="TextBox 14"/>
            <p:cNvSpPr txBox="1">
              <a:spLocks noChangeArrowheads="1"/>
            </p:cNvSpPr>
            <p:nvPr/>
          </p:nvSpPr>
          <p:spPr bwMode="auto">
            <a:xfrm>
              <a:off x="372684" y="1440160"/>
              <a:ext cx="6559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000">
                  <a:solidFill>
                    <a:srgbClr val="FFFFFF"/>
                  </a:solidFill>
                  <a:latin typeface="Impact" pitchFamily="34" charset="0"/>
                </a:rPr>
                <a:t>01</a:t>
              </a:r>
              <a:endParaRPr lang="zh-CN" altLang="en-US" sz="4000">
                <a:solidFill>
                  <a:srgbClr val="FFFFFF"/>
                </a:solidFill>
                <a:latin typeface="Impact" pitchFamily="34" charset="0"/>
              </a:endParaRPr>
            </a:p>
          </p:txBody>
        </p:sp>
      </p:grpSp>
      <p:grpSp>
        <p:nvGrpSpPr>
          <p:cNvPr id="37907" name="组合 18"/>
          <p:cNvGrpSpPr>
            <a:grpSpLocks/>
          </p:cNvGrpSpPr>
          <p:nvPr/>
        </p:nvGrpSpPr>
        <p:grpSpPr bwMode="auto">
          <a:xfrm>
            <a:off x="1522677" y="1348204"/>
            <a:ext cx="1225763" cy="2204130"/>
            <a:chOff x="0" y="0"/>
            <a:chExt cx="1225224" cy="2204343"/>
          </a:xfrm>
        </p:grpSpPr>
        <p:grpSp>
          <p:nvGrpSpPr>
            <p:cNvPr id="37908" name="组合 19"/>
            <p:cNvGrpSpPr>
              <a:grpSpLocks/>
            </p:cNvGrpSpPr>
            <p:nvPr/>
          </p:nvGrpSpPr>
          <p:grpSpPr bwMode="auto">
            <a:xfrm>
              <a:off x="0" y="0"/>
              <a:ext cx="1225224" cy="2204343"/>
              <a:chOff x="0" y="0"/>
              <a:chExt cx="1385318" cy="2492375"/>
            </a:xfrm>
          </p:grpSpPr>
          <p:sp>
            <p:nvSpPr>
              <p:cNvPr id="37909" name="矩形 27"/>
              <p:cNvSpPr>
                <a:spLocks/>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0" name="椭圆 22"/>
              <p:cNvSpPr>
                <a:spLocks/>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1" name="矩形 27"/>
              <p:cNvSpPr>
                <a:spLocks/>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912" name="TextBox 20"/>
            <p:cNvSpPr txBox="1">
              <a:spLocks noChangeArrowheads="1"/>
            </p:cNvSpPr>
            <p:nvPr/>
          </p:nvSpPr>
          <p:spPr bwMode="auto">
            <a:xfrm>
              <a:off x="253379" y="1236330"/>
              <a:ext cx="7184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000">
                  <a:solidFill>
                    <a:srgbClr val="FFFFFF"/>
                  </a:solidFill>
                  <a:latin typeface="Impact" pitchFamily="34" charset="0"/>
                </a:rPr>
                <a:t>02</a:t>
              </a:r>
              <a:endParaRPr lang="zh-CN" altLang="en-US" sz="4000">
                <a:solidFill>
                  <a:srgbClr val="FFFFFF"/>
                </a:solidFill>
                <a:latin typeface="Impact" pitchFamily="34" charset="0"/>
              </a:endParaRPr>
            </a:p>
          </p:txBody>
        </p:sp>
      </p:grpSp>
      <p:grpSp>
        <p:nvGrpSpPr>
          <p:cNvPr id="37913" name="组合 24"/>
          <p:cNvGrpSpPr>
            <a:grpSpLocks/>
          </p:cNvGrpSpPr>
          <p:nvPr/>
        </p:nvGrpSpPr>
        <p:grpSpPr bwMode="auto">
          <a:xfrm>
            <a:off x="6444782" y="1348204"/>
            <a:ext cx="1225763" cy="2204130"/>
            <a:chOff x="0" y="0"/>
            <a:chExt cx="1225224" cy="2204343"/>
          </a:xfrm>
        </p:grpSpPr>
        <p:grpSp>
          <p:nvGrpSpPr>
            <p:cNvPr id="37914" name="组合 25"/>
            <p:cNvGrpSpPr>
              <a:grpSpLocks/>
            </p:cNvGrpSpPr>
            <p:nvPr/>
          </p:nvGrpSpPr>
          <p:grpSpPr bwMode="auto">
            <a:xfrm>
              <a:off x="0" y="0"/>
              <a:ext cx="1225224" cy="2204343"/>
              <a:chOff x="0" y="0"/>
              <a:chExt cx="1385318" cy="2492375"/>
            </a:xfrm>
          </p:grpSpPr>
          <p:sp>
            <p:nvSpPr>
              <p:cNvPr id="37915" name="矩形 27"/>
              <p:cNvSpPr>
                <a:spLocks/>
              </p:cNvSpPr>
              <p:nvPr/>
            </p:nvSpPr>
            <p:spPr bwMode="auto">
              <a:xfrm flipH="1">
                <a:off x="216025"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6" name="椭圆 22"/>
              <p:cNvSpPr>
                <a:spLocks/>
              </p:cNvSpPr>
              <p:nvPr/>
            </p:nvSpPr>
            <p:spPr bwMode="auto">
              <a:xfrm>
                <a:off x="0" y="855812"/>
                <a:ext cx="1385318" cy="1636563"/>
              </a:xfrm>
              <a:custGeom>
                <a:avLst/>
                <a:gdLst>
                  <a:gd name="T0" fmla="*/ 692658 w 1385318"/>
                  <a:gd name="T1" fmla="*/ 409189 h 1636563"/>
                  <a:gd name="T2" fmla="*/ 1227372 w 1385318"/>
                  <a:gd name="T3" fmla="*/ 943903 h 1636563"/>
                  <a:gd name="T4" fmla="*/ 692658 w 1385318"/>
                  <a:gd name="T5" fmla="*/ 1478617 h 1636563"/>
                  <a:gd name="T6" fmla="*/ 157944 w 1385318"/>
                  <a:gd name="T7" fmla="*/ 943903 h 1636563"/>
                  <a:gd name="T8" fmla="*/ 692658 w 1385318"/>
                  <a:gd name="T9" fmla="*/ 409189 h 1636563"/>
                  <a:gd name="T10" fmla="*/ 692658 w 1385318"/>
                  <a:gd name="T11" fmla="*/ 367839 h 1636563"/>
                  <a:gd name="T12" fmla="*/ 116594 w 1385318"/>
                  <a:gd name="T13" fmla="*/ 943903 h 1636563"/>
                  <a:gd name="T14" fmla="*/ 692658 w 1385318"/>
                  <a:gd name="T15" fmla="*/ 1519967 h 1636563"/>
                  <a:gd name="T16" fmla="*/ 1268722 w 1385318"/>
                  <a:gd name="T17" fmla="*/ 943903 h 1636563"/>
                  <a:gd name="T18" fmla="*/ 692658 w 1385318"/>
                  <a:gd name="T19" fmla="*/ 367839 h 1636563"/>
                  <a:gd name="T20" fmla="*/ 453480 w 1385318"/>
                  <a:gd name="T21" fmla="*/ 72008 h 1636563"/>
                  <a:gd name="T22" fmla="*/ 453480 w 1385318"/>
                  <a:gd name="T23" fmla="*/ 296230 h 1636563"/>
                  <a:gd name="T24" fmla="*/ 692659 w 1385318"/>
                  <a:gd name="T25" fmla="*/ 251245 h 1636563"/>
                  <a:gd name="T26" fmla="*/ 957536 w 1385318"/>
                  <a:gd name="T27" fmla="*/ 304207 h 1636563"/>
                  <a:gd name="T28" fmla="*/ 957536 w 1385318"/>
                  <a:gd name="T29" fmla="*/ 72008 h 1636563"/>
                  <a:gd name="T30" fmla="*/ 453480 w 1385318"/>
                  <a:gd name="T31" fmla="*/ 72008 h 1636563"/>
                  <a:gd name="T32" fmla="*/ 381472 w 1385318"/>
                  <a:gd name="T33" fmla="*/ 0 h 1636563"/>
                  <a:gd name="T34" fmla="*/ 1029544 w 1385318"/>
                  <a:gd name="T35" fmla="*/ 0 h 1636563"/>
                  <a:gd name="T36" fmla="*/ 1029544 w 1385318"/>
                  <a:gd name="T37" fmla="*/ 72008 h 1636563"/>
                  <a:gd name="T38" fmla="*/ 1029544 w 1385318"/>
                  <a:gd name="T39" fmla="*/ 342191 h 1636563"/>
                  <a:gd name="T40" fmla="*/ 1385318 w 1385318"/>
                  <a:gd name="T41" fmla="*/ 943904 h 1636563"/>
                  <a:gd name="T42" fmla="*/ 692659 w 1385318"/>
                  <a:gd name="T43" fmla="*/ 1636563 h 1636563"/>
                  <a:gd name="T44" fmla="*/ 0 w 1385318"/>
                  <a:gd name="T45" fmla="*/ 943904 h 1636563"/>
                  <a:gd name="T46" fmla="*/ 381472 w 1385318"/>
                  <a:gd name="T47" fmla="*/ 328243 h 1636563"/>
                  <a:gd name="T48" fmla="*/ 381472 w 1385318"/>
                  <a:gd name="T49" fmla="*/ 72008 h 1636563"/>
                  <a:gd name="T50" fmla="*/ 381472 w 1385318"/>
                  <a:gd name="T51" fmla="*/ 0 h 1636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lnTo>
                      <a:pt x="453480"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lnTo>
                      <a:pt x="381472"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7917" name="矩形 27"/>
              <p:cNvSpPr>
                <a:spLocks/>
              </p:cNvSpPr>
              <p:nvPr/>
            </p:nvSpPr>
            <p:spPr bwMode="auto">
              <a:xfrm>
                <a:off x="541387" y="0"/>
                <a:ext cx="689223" cy="1027832"/>
              </a:xfrm>
              <a:custGeom>
                <a:avLst/>
                <a:gdLst>
                  <a:gd name="T0" fmla="*/ 439813 w 689223"/>
                  <a:gd name="T1" fmla="*/ 108968 h 1027832"/>
                  <a:gd name="T2" fmla="*/ 366143 w 689223"/>
                  <a:gd name="T3" fmla="*/ 182638 h 1027832"/>
                  <a:gd name="T4" fmla="*/ 439813 w 689223"/>
                  <a:gd name="T5" fmla="*/ 256308 h 1027832"/>
                  <a:gd name="T6" fmla="*/ 513483 w 689223"/>
                  <a:gd name="T7" fmla="*/ 182638 h 1027832"/>
                  <a:gd name="T8" fmla="*/ 439813 w 689223"/>
                  <a:gd name="T9" fmla="*/ 108968 h 1027832"/>
                  <a:gd name="T10" fmla="*/ 311944 w 689223"/>
                  <a:gd name="T11" fmla="*/ 0 h 1027832"/>
                  <a:gd name="T12" fmla="*/ 689223 w 689223"/>
                  <a:gd name="T13" fmla="*/ 0 h 1027832"/>
                  <a:gd name="T14" fmla="*/ 372517 w 689223"/>
                  <a:gd name="T15" fmla="*/ 1025450 h 1027832"/>
                  <a:gd name="T16" fmla="*/ 0 w 689223"/>
                  <a:gd name="T17" fmla="*/ 1027832 h 1027832"/>
                  <a:gd name="T18" fmla="*/ 311944 w 689223"/>
                  <a:gd name="T19" fmla="*/ 0 h 1027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lnTo>
                      <a:pt x="311944"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7918" name="TextBox 26"/>
            <p:cNvSpPr txBox="1">
              <a:spLocks noChangeArrowheads="1"/>
            </p:cNvSpPr>
            <p:nvPr/>
          </p:nvSpPr>
          <p:spPr bwMode="auto">
            <a:xfrm>
              <a:off x="246165" y="1236330"/>
              <a:ext cx="73289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4000">
                  <a:solidFill>
                    <a:srgbClr val="FFFFFF"/>
                  </a:solidFill>
                  <a:latin typeface="Impact" pitchFamily="34" charset="0"/>
                </a:rPr>
                <a:t>03</a:t>
              </a:r>
              <a:endParaRPr lang="zh-CN" altLang="en-US" sz="4000">
                <a:solidFill>
                  <a:srgbClr val="FFFFFF"/>
                </a:solidFill>
                <a:latin typeface="Impact" pitchFamily="34" charset="0"/>
              </a:endParaRPr>
            </a:p>
          </p:txBody>
        </p:sp>
      </p:grpSp>
      <p:sp>
        <p:nvSpPr>
          <p:cNvPr id="37919" name="矩形 1"/>
          <p:cNvSpPr>
            <a:spLocks noChangeArrowheads="1"/>
          </p:cNvSpPr>
          <p:nvPr/>
        </p:nvSpPr>
        <p:spPr bwMode="auto">
          <a:xfrm>
            <a:off x="1071750" y="395727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37920" name="矩形 1"/>
          <p:cNvSpPr>
            <a:spLocks noChangeArrowheads="1"/>
          </p:cNvSpPr>
          <p:nvPr/>
        </p:nvSpPr>
        <p:spPr bwMode="auto">
          <a:xfrm>
            <a:off x="3591549" y="3957272"/>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sp>
        <p:nvSpPr>
          <p:cNvPr id="37921" name="矩形 1"/>
          <p:cNvSpPr>
            <a:spLocks noChangeArrowheads="1"/>
          </p:cNvSpPr>
          <p:nvPr/>
        </p:nvSpPr>
        <p:spPr bwMode="auto">
          <a:xfrm>
            <a:off x="6111350" y="395727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随着计算机技术的发展及印刷技术进步，平面设计在视觉感观领域的表现也越来越丰富的这真正的对今天的平面设计的。</a:t>
            </a:r>
          </a:p>
        </p:txBody>
      </p:sp>
      <p:pic>
        <p:nvPicPr>
          <p:cNvPr id="34"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380737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barn(inVertical)">
                                      <p:cBhvr>
                                        <p:cTn id="11" dur="500"/>
                                        <p:tgtEl>
                                          <p:spTgt spid="35"/>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7890"/>
                                        </p:tgtEl>
                                        <p:attrNameLst>
                                          <p:attrName>style.visibility</p:attrName>
                                        </p:attrNameLst>
                                      </p:cBhvr>
                                      <p:to>
                                        <p:strVal val="visible"/>
                                      </p:to>
                                    </p:set>
                                    <p:anim calcmode="lin" valueType="num">
                                      <p:cBhvr>
                                        <p:cTn id="15" dur="1000" fill="hold"/>
                                        <p:tgtEl>
                                          <p:spTgt spid="37890"/>
                                        </p:tgtEl>
                                        <p:attrNameLst>
                                          <p:attrName>ppt_w</p:attrName>
                                        </p:attrNameLst>
                                      </p:cBhvr>
                                      <p:tavLst>
                                        <p:tav tm="0">
                                          <p:val>
                                            <p:fltVal val="0"/>
                                          </p:val>
                                        </p:tav>
                                        <p:tav tm="100000">
                                          <p:val>
                                            <p:strVal val="#ppt_w"/>
                                          </p:val>
                                        </p:tav>
                                      </p:tavLst>
                                    </p:anim>
                                    <p:anim calcmode="lin" valueType="num">
                                      <p:cBhvr>
                                        <p:cTn id="16" dur="1000" fill="hold"/>
                                        <p:tgtEl>
                                          <p:spTgt spid="37890"/>
                                        </p:tgtEl>
                                        <p:attrNameLst>
                                          <p:attrName>ppt_h</p:attrName>
                                        </p:attrNameLst>
                                      </p:cBhvr>
                                      <p:tavLst>
                                        <p:tav tm="0">
                                          <p:val>
                                            <p:fltVal val="0"/>
                                          </p:val>
                                        </p:tav>
                                        <p:tav tm="100000">
                                          <p:val>
                                            <p:strVal val="#ppt_h"/>
                                          </p:val>
                                        </p:tav>
                                      </p:tavLst>
                                    </p:anim>
                                    <p:anim calcmode="lin" valueType="num">
                                      <p:cBhvr>
                                        <p:cTn id="17" dur="1000" fill="hold"/>
                                        <p:tgtEl>
                                          <p:spTgt spid="3789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789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1" fill="hold" nodeType="afterEffect">
                                  <p:stCondLst>
                                    <p:cond delay="0"/>
                                  </p:stCondLst>
                                  <p:childTnLst>
                                    <p:set>
                                      <p:cBhvr>
                                        <p:cTn id="21" dur="1" fill="hold">
                                          <p:stCondLst>
                                            <p:cond delay="0"/>
                                          </p:stCondLst>
                                        </p:cTn>
                                        <p:tgtEl>
                                          <p:spTgt spid="37901"/>
                                        </p:tgtEl>
                                        <p:attrNameLst>
                                          <p:attrName>style.visibility</p:attrName>
                                        </p:attrNameLst>
                                      </p:cBhvr>
                                      <p:to>
                                        <p:strVal val="visible"/>
                                      </p:to>
                                    </p:set>
                                    <p:anim calcmode="lin" valueType="num">
                                      <p:cBhvr additive="base">
                                        <p:cTn id="22" dur="500" fill="hold"/>
                                        <p:tgtEl>
                                          <p:spTgt spid="37901"/>
                                        </p:tgtEl>
                                        <p:attrNameLst>
                                          <p:attrName>ppt_x</p:attrName>
                                        </p:attrNameLst>
                                      </p:cBhvr>
                                      <p:tavLst>
                                        <p:tav tm="0">
                                          <p:val>
                                            <p:strVal val="#ppt_x"/>
                                          </p:val>
                                        </p:tav>
                                        <p:tav tm="100000">
                                          <p:val>
                                            <p:strVal val="#ppt_x"/>
                                          </p:val>
                                        </p:tav>
                                      </p:tavLst>
                                    </p:anim>
                                    <p:anim calcmode="lin" valueType="num">
                                      <p:cBhvr additive="base">
                                        <p:cTn id="23" dur="500" fill="hold"/>
                                        <p:tgtEl>
                                          <p:spTgt spid="37901"/>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500"/>
                            </p:stCondLst>
                            <p:childTnLst>
                              <p:par>
                                <p:cTn id="25" presetID="2" presetClass="entr" presetSubtype="1" fill="hold" nodeType="afterEffect">
                                  <p:stCondLst>
                                    <p:cond delay="0"/>
                                  </p:stCondLst>
                                  <p:childTnLst>
                                    <p:set>
                                      <p:cBhvr>
                                        <p:cTn id="26" dur="1" fill="hold">
                                          <p:stCondLst>
                                            <p:cond delay="0"/>
                                          </p:stCondLst>
                                        </p:cTn>
                                        <p:tgtEl>
                                          <p:spTgt spid="37907"/>
                                        </p:tgtEl>
                                        <p:attrNameLst>
                                          <p:attrName>style.visibility</p:attrName>
                                        </p:attrNameLst>
                                      </p:cBhvr>
                                      <p:to>
                                        <p:strVal val="visible"/>
                                      </p:to>
                                    </p:set>
                                    <p:anim calcmode="lin" valueType="num">
                                      <p:cBhvr additive="base">
                                        <p:cTn id="27" dur="500" fill="hold"/>
                                        <p:tgtEl>
                                          <p:spTgt spid="37907"/>
                                        </p:tgtEl>
                                        <p:attrNameLst>
                                          <p:attrName>ppt_x</p:attrName>
                                        </p:attrNameLst>
                                      </p:cBhvr>
                                      <p:tavLst>
                                        <p:tav tm="0">
                                          <p:val>
                                            <p:strVal val="#ppt_x"/>
                                          </p:val>
                                        </p:tav>
                                        <p:tav tm="100000">
                                          <p:val>
                                            <p:strVal val="#ppt_x"/>
                                          </p:val>
                                        </p:tav>
                                      </p:tavLst>
                                    </p:anim>
                                    <p:anim calcmode="lin" valueType="num">
                                      <p:cBhvr additive="base">
                                        <p:cTn id="28" dur="500" fill="hold"/>
                                        <p:tgtEl>
                                          <p:spTgt spid="37907"/>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3000"/>
                            </p:stCondLst>
                            <p:childTnLst>
                              <p:par>
                                <p:cTn id="30" presetID="2" presetClass="entr" presetSubtype="1" fill="hold" nodeType="afterEffect">
                                  <p:stCondLst>
                                    <p:cond delay="0"/>
                                  </p:stCondLst>
                                  <p:childTnLst>
                                    <p:set>
                                      <p:cBhvr>
                                        <p:cTn id="31" dur="1" fill="hold">
                                          <p:stCondLst>
                                            <p:cond delay="0"/>
                                          </p:stCondLst>
                                        </p:cTn>
                                        <p:tgtEl>
                                          <p:spTgt spid="37913"/>
                                        </p:tgtEl>
                                        <p:attrNameLst>
                                          <p:attrName>style.visibility</p:attrName>
                                        </p:attrNameLst>
                                      </p:cBhvr>
                                      <p:to>
                                        <p:strVal val="visible"/>
                                      </p:to>
                                    </p:set>
                                    <p:anim calcmode="lin" valueType="num">
                                      <p:cBhvr additive="base">
                                        <p:cTn id="32" dur="500" fill="hold"/>
                                        <p:tgtEl>
                                          <p:spTgt spid="37913"/>
                                        </p:tgtEl>
                                        <p:attrNameLst>
                                          <p:attrName>ppt_x</p:attrName>
                                        </p:attrNameLst>
                                      </p:cBhvr>
                                      <p:tavLst>
                                        <p:tav tm="0">
                                          <p:val>
                                            <p:strVal val="#ppt_x"/>
                                          </p:val>
                                        </p:tav>
                                        <p:tav tm="100000">
                                          <p:val>
                                            <p:strVal val="#ppt_x"/>
                                          </p:val>
                                        </p:tav>
                                      </p:tavLst>
                                    </p:anim>
                                    <p:anim calcmode="lin" valueType="num">
                                      <p:cBhvr additive="base">
                                        <p:cTn id="33" dur="500" fill="hold"/>
                                        <p:tgtEl>
                                          <p:spTgt spid="37913"/>
                                        </p:tgtEl>
                                        <p:attrNameLst>
                                          <p:attrName>ppt_y</p:attrName>
                                        </p:attrNameLst>
                                      </p:cBhvr>
                                      <p:tavLst>
                                        <p:tav tm="0">
                                          <p:val>
                                            <p:strVal val="0-#ppt_h/2"/>
                                          </p:val>
                                        </p:tav>
                                        <p:tav tm="100000">
                                          <p:val>
                                            <p:strVal val="#ppt_y"/>
                                          </p:val>
                                        </p:tav>
                                      </p:tavLst>
                                    </p:anim>
                                  </p:childTnLst>
                                </p:cTn>
                              </p:par>
                            </p:childTnLst>
                          </p:cTn>
                        </p:par>
                        <p:par>
                          <p:cTn id="34" fill="hold" nodeType="afterGroup">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37919"/>
                                        </p:tgtEl>
                                        <p:attrNameLst>
                                          <p:attrName>style.visibility</p:attrName>
                                        </p:attrNameLst>
                                      </p:cBhvr>
                                      <p:to>
                                        <p:strVal val="visible"/>
                                      </p:to>
                                    </p:set>
                                    <p:anim calcmode="lin" valueType="num">
                                      <p:cBhvr additive="base">
                                        <p:cTn id="37" dur="300" fill="hold"/>
                                        <p:tgtEl>
                                          <p:spTgt spid="37919"/>
                                        </p:tgtEl>
                                        <p:attrNameLst>
                                          <p:attrName>ppt_x</p:attrName>
                                        </p:attrNameLst>
                                      </p:cBhvr>
                                      <p:tavLst>
                                        <p:tav tm="0">
                                          <p:val>
                                            <p:strVal val="0-#ppt_w/2"/>
                                          </p:val>
                                        </p:tav>
                                        <p:tav tm="100000">
                                          <p:val>
                                            <p:strVal val="#ppt_x"/>
                                          </p:val>
                                        </p:tav>
                                      </p:tavLst>
                                    </p:anim>
                                    <p:anim calcmode="lin" valueType="num">
                                      <p:cBhvr additive="base">
                                        <p:cTn id="38" dur="300" fill="hold"/>
                                        <p:tgtEl>
                                          <p:spTgt spid="37919"/>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800"/>
                            </p:stCondLst>
                            <p:childTnLst>
                              <p:par>
                                <p:cTn id="40" presetID="2" presetClass="entr" presetSubtype="8" fill="hold" grpId="0" nodeType="afterEffect">
                                  <p:stCondLst>
                                    <p:cond delay="0"/>
                                  </p:stCondLst>
                                  <p:childTnLst>
                                    <p:set>
                                      <p:cBhvr>
                                        <p:cTn id="41" dur="1" fill="hold">
                                          <p:stCondLst>
                                            <p:cond delay="0"/>
                                          </p:stCondLst>
                                        </p:cTn>
                                        <p:tgtEl>
                                          <p:spTgt spid="37920"/>
                                        </p:tgtEl>
                                        <p:attrNameLst>
                                          <p:attrName>style.visibility</p:attrName>
                                        </p:attrNameLst>
                                      </p:cBhvr>
                                      <p:to>
                                        <p:strVal val="visible"/>
                                      </p:to>
                                    </p:set>
                                    <p:anim calcmode="lin" valueType="num">
                                      <p:cBhvr additive="base">
                                        <p:cTn id="42" dur="300" fill="hold"/>
                                        <p:tgtEl>
                                          <p:spTgt spid="37920"/>
                                        </p:tgtEl>
                                        <p:attrNameLst>
                                          <p:attrName>ppt_x</p:attrName>
                                        </p:attrNameLst>
                                      </p:cBhvr>
                                      <p:tavLst>
                                        <p:tav tm="0">
                                          <p:val>
                                            <p:strVal val="0-#ppt_w/2"/>
                                          </p:val>
                                        </p:tav>
                                        <p:tav tm="100000">
                                          <p:val>
                                            <p:strVal val="#ppt_x"/>
                                          </p:val>
                                        </p:tav>
                                      </p:tavLst>
                                    </p:anim>
                                    <p:anim calcmode="lin" valueType="num">
                                      <p:cBhvr additive="base">
                                        <p:cTn id="43" dur="300" fill="hold"/>
                                        <p:tgtEl>
                                          <p:spTgt spid="3792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4100"/>
                            </p:stCondLst>
                            <p:childTnLst>
                              <p:par>
                                <p:cTn id="45" presetID="2" presetClass="entr" presetSubtype="8" fill="hold" grpId="0" nodeType="afterEffect">
                                  <p:stCondLst>
                                    <p:cond delay="0"/>
                                  </p:stCondLst>
                                  <p:childTnLst>
                                    <p:set>
                                      <p:cBhvr>
                                        <p:cTn id="46" dur="1" fill="hold">
                                          <p:stCondLst>
                                            <p:cond delay="0"/>
                                          </p:stCondLst>
                                        </p:cTn>
                                        <p:tgtEl>
                                          <p:spTgt spid="37921"/>
                                        </p:tgtEl>
                                        <p:attrNameLst>
                                          <p:attrName>style.visibility</p:attrName>
                                        </p:attrNameLst>
                                      </p:cBhvr>
                                      <p:to>
                                        <p:strVal val="visible"/>
                                      </p:to>
                                    </p:set>
                                    <p:anim calcmode="lin" valueType="num">
                                      <p:cBhvr additive="base">
                                        <p:cTn id="47" dur="300" fill="hold"/>
                                        <p:tgtEl>
                                          <p:spTgt spid="37921"/>
                                        </p:tgtEl>
                                        <p:attrNameLst>
                                          <p:attrName>ppt_x</p:attrName>
                                        </p:attrNameLst>
                                      </p:cBhvr>
                                      <p:tavLst>
                                        <p:tav tm="0">
                                          <p:val>
                                            <p:strVal val="0-#ppt_w/2"/>
                                          </p:val>
                                        </p:tav>
                                        <p:tav tm="100000">
                                          <p:val>
                                            <p:strVal val="#ppt_x"/>
                                          </p:val>
                                        </p:tav>
                                      </p:tavLst>
                                    </p:anim>
                                    <p:anim calcmode="lin" valueType="num">
                                      <p:cBhvr additive="base">
                                        <p:cTn id="48" dur="300" fill="hold"/>
                                        <p:tgtEl>
                                          <p:spTgt spid="379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autoUpdateAnimBg="0"/>
      <p:bldP spid="37920" grpId="0" autoUpdateAnimBg="0"/>
      <p:bldP spid="3792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914" name="组合 3"/>
          <p:cNvGrpSpPr>
            <a:grpSpLocks/>
          </p:cNvGrpSpPr>
          <p:nvPr/>
        </p:nvGrpSpPr>
        <p:grpSpPr bwMode="auto">
          <a:xfrm>
            <a:off x="471570" y="198500"/>
            <a:ext cx="3453412" cy="543093"/>
            <a:chOff x="0" y="0"/>
            <a:chExt cx="3452079" cy="542182"/>
          </a:xfrm>
        </p:grpSpPr>
        <p:grpSp>
          <p:nvGrpSpPr>
            <p:cNvPr id="38915" name="组合 2"/>
            <p:cNvGrpSpPr>
              <a:grpSpLocks/>
            </p:cNvGrpSpPr>
            <p:nvPr/>
          </p:nvGrpSpPr>
          <p:grpSpPr bwMode="auto">
            <a:xfrm>
              <a:off x="0" y="0"/>
              <a:ext cx="3452079" cy="542182"/>
              <a:chOff x="0" y="0"/>
              <a:chExt cx="3452079" cy="542182"/>
            </a:xfrm>
          </p:grpSpPr>
          <p:sp>
            <p:nvSpPr>
              <p:cNvPr id="3891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891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8918" name="组合 42"/>
              <p:cNvGrpSpPr>
                <a:grpSpLocks/>
              </p:cNvGrpSpPr>
              <p:nvPr/>
            </p:nvGrpSpPr>
            <p:grpSpPr bwMode="auto">
              <a:xfrm>
                <a:off x="0" y="0"/>
                <a:ext cx="571760" cy="542182"/>
                <a:chOff x="0" y="0"/>
                <a:chExt cx="713451" cy="676543"/>
              </a:xfrm>
            </p:grpSpPr>
            <p:grpSp>
              <p:nvGrpSpPr>
                <p:cNvPr id="38919" name="组合 44"/>
                <p:cNvGrpSpPr>
                  <a:grpSpLocks/>
                </p:cNvGrpSpPr>
                <p:nvPr/>
              </p:nvGrpSpPr>
              <p:grpSpPr bwMode="auto">
                <a:xfrm>
                  <a:off x="0" y="0"/>
                  <a:ext cx="576064" cy="676543"/>
                  <a:chOff x="0" y="0"/>
                  <a:chExt cx="576064" cy="676543"/>
                </a:xfrm>
              </p:grpSpPr>
              <p:sp>
                <p:nvSpPr>
                  <p:cNvPr id="3892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892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892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892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8925" name="组合 12"/>
          <p:cNvGrpSpPr>
            <a:grpSpLocks/>
          </p:cNvGrpSpPr>
          <p:nvPr/>
        </p:nvGrpSpPr>
        <p:grpSpPr bwMode="auto">
          <a:xfrm>
            <a:off x="6197089" y="2212071"/>
            <a:ext cx="1670340" cy="1610222"/>
            <a:chOff x="0" y="0"/>
            <a:chExt cx="1671177" cy="1609411"/>
          </a:xfrm>
        </p:grpSpPr>
        <p:sp>
          <p:nvSpPr>
            <p:cNvPr id="3892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80CA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27"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38928" name="组合 15"/>
          <p:cNvGrpSpPr>
            <a:grpSpLocks/>
          </p:cNvGrpSpPr>
          <p:nvPr/>
        </p:nvGrpSpPr>
        <p:grpSpPr bwMode="auto">
          <a:xfrm>
            <a:off x="4903051" y="2212071"/>
            <a:ext cx="1773546" cy="1610222"/>
            <a:chOff x="0" y="0"/>
            <a:chExt cx="1773781" cy="1609411"/>
          </a:xfrm>
        </p:grpSpPr>
        <p:grpSp>
          <p:nvGrpSpPr>
            <p:cNvPr id="38929" name="组合 16"/>
            <p:cNvGrpSpPr>
              <a:grpSpLocks/>
            </p:cNvGrpSpPr>
            <p:nvPr/>
          </p:nvGrpSpPr>
          <p:grpSpPr bwMode="auto">
            <a:xfrm>
              <a:off x="0" y="0"/>
              <a:ext cx="1773781" cy="1609411"/>
              <a:chOff x="0" y="0"/>
              <a:chExt cx="1773781" cy="1609411"/>
            </a:xfrm>
          </p:grpSpPr>
          <p:sp>
            <p:nvSpPr>
              <p:cNvPr id="3893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3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32"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38933" name="组合 20"/>
          <p:cNvGrpSpPr>
            <a:grpSpLocks/>
          </p:cNvGrpSpPr>
          <p:nvPr/>
        </p:nvGrpSpPr>
        <p:grpSpPr bwMode="auto">
          <a:xfrm>
            <a:off x="3688404" y="2212071"/>
            <a:ext cx="1773545" cy="1610222"/>
            <a:chOff x="0" y="0"/>
            <a:chExt cx="1773781" cy="1609411"/>
          </a:xfrm>
        </p:grpSpPr>
        <p:grpSp>
          <p:nvGrpSpPr>
            <p:cNvPr id="38934" name="组合 21"/>
            <p:cNvGrpSpPr>
              <a:grpSpLocks/>
            </p:cNvGrpSpPr>
            <p:nvPr/>
          </p:nvGrpSpPr>
          <p:grpSpPr bwMode="auto">
            <a:xfrm>
              <a:off x="0" y="0"/>
              <a:ext cx="1773781" cy="1609411"/>
              <a:chOff x="0" y="0"/>
              <a:chExt cx="1773781" cy="1609411"/>
            </a:xfrm>
          </p:grpSpPr>
          <p:sp>
            <p:nvSpPr>
              <p:cNvPr id="3893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3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37"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38938" name="组合 25"/>
          <p:cNvGrpSpPr>
            <a:grpSpLocks/>
          </p:cNvGrpSpPr>
          <p:nvPr/>
        </p:nvGrpSpPr>
        <p:grpSpPr bwMode="auto">
          <a:xfrm>
            <a:off x="2473755" y="2212071"/>
            <a:ext cx="1773546" cy="1610222"/>
            <a:chOff x="0" y="0"/>
            <a:chExt cx="1773781" cy="1609411"/>
          </a:xfrm>
        </p:grpSpPr>
        <p:grpSp>
          <p:nvGrpSpPr>
            <p:cNvPr id="38939" name="组合 26"/>
            <p:cNvGrpSpPr>
              <a:grpSpLocks/>
            </p:cNvGrpSpPr>
            <p:nvPr/>
          </p:nvGrpSpPr>
          <p:grpSpPr bwMode="auto">
            <a:xfrm>
              <a:off x="0" y="0"/>
              <a:ext cx="1773781" cy="1609411"/>
              <a:chOff x="0" y="0"/>
              <a:chExt cx="1773781" cy="1609411"/>
            </a:xfrm>
          </p:grpSpPr>
          <p:sp>
            <p:nvSpPr>
              <p:cNvPr id="389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42"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38943" name="组合 31"/>
          <p:cNvGrpSpPr>
            <a:grpSpLocks/>
          </p:cNvGrpSpPr>
          <p:nvPr/>
        </p:nvGrpSpPr>
        <p:grpSpPr bwMode="auto">
          <a:xfrm>
            <a:off x="1259107" y="2212071"/>
            <a:ext cx="1775133" cy="1610222"/>
            <a:chOff x="0" y="0"/>
            <a:chExt cx="1773781" cy="1609411"/>
          </a:xfrm>
        </p:grpSpPr>
        <p:grpSp>
          <p:nvGrpSpPr>
            <p:cNvPr id="38944" name="组合 32"/>
            <p:cNvGrpSpPr>
              <a:grpSpLocks/>
            </p:cNvGrpSpPr>
            <p:nvPr/>
          </p:nvGrpSpPr>
          <p:grpSpPr bwMode="auto">
            <a:xfrm>
              <a:off x="0" y="0"/>
              <a:ext cx="1773781" cy="1609411"/>
              <a:chOff x="0" y="0"/>
              <a:chExt cx="1773781" cy="1609411"/>
            </a:xfrm>
          </p:grpSpPr>
          <p:sp>
            <p:nvSpPr>
              <p:cNvPr id="389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8947"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38948" name="直接连接符 36"/>
          <p:cNvCxnSpPr>
            <a:cxnSpLocks noChangeShapeType="1"/>
          </p:cNvCxnSpPr>
          <p:nvPr/>
        </p:nvCxnSpPr>
        <p:spPr bwMode="auto">
          <a:xfrm flipV="1">
            <a:off x="1619531"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49" name="矩形 1"/>
          <p:cNvSpPr>
            <a:spLocks noChangeArrowheads="1"/>
          </p:cNvSpPr>
          <p:nvPr/>
        </p:nvSpPr>
        <p:spPr bwMode="auto">
          <a:xfrm>
            <a:off x="1730675" y="143236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0" name="直接连接符 38"/>
          <p:cNvCxnSpPr>
            <a:cxnSpLocks noChangeShapeType="1"/>
          </p:cNvCxnSpPr>
          <p:nvPr/>
        </p:nvCxnSpPr>
        <p:spPr bwMode="auto">
          <a:xfrm flipV="1">
            <a:off x="2807187" y="3761949"/>
            <a:ext cx="0" cy="874982"/>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1" name="矩形 1"/>
          <p:cNvSpPr>
            <a:spLocks noChangeArrowheads="1"/>
          </p:cNvSpPr>
          <p:nvPr/>
        </p:nvSpPr>
        <p:spPr bwMode="auto">
          <a:xfrm>
            <a:off x="2918332" y="4025556"/>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2" name="直接连接符 40"/>
          <p:cNvCxnSpPr>
            <a:cxnSpLocks noChangeShapeType="1"/>
          </p:cNvCxnSpPr>
          <p:nvPr/>
        </p:nvCxnSpPr>
        <p:spPr bwMode="auto">
          <a:xfrm flipV="1">
            <a:off x="3870997"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3" name="矩形 1"/>
          <p:cNvSpPr>
            <a:spLocks noChangeArrowheads="1"/>
          </p:cNvSpPr>
          <p:nvPr/>
        </p:nvSpPr>
        <p:spPr bwMode="auto">
          <a:xfrm>
            <a:off x="3980555" y="143236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4" name="直接连接符 43"/>
          <p:cNvCxnSpPr>
            <a:cxnSpLocks noChangeShapeType="1"/>
          </p:cNvCxnSpPr>
          <p:nvPr/>
        </p:nvCxnSpPr>
        <p:spPr bwMode="auto">
          <a:xfrm flipV="1">
            <a:off x="5052302" y="3761949"/>
            <a:ext cx="0" cy="874982"/>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5" name="矩形 1"/>
          <p:cNvSpPr>
            <a:spLocks noChangeArrowheads="1"/>
          </p:cNvSpPr>
          <p:nvPr/>
        </p:nvSpPr>
        <p:spPr bwMode="auto">
          <a:xfrm>
            <a:off x="5163447" y="4025556"/>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38956" name="直接连接符 51"/>
          <p:cNvCxnSpPr>
            <a:cxnSpLocks noChangeShapeType="1"/>
          </p:cNvCxnSpPr>
          <p:nvPr/>
        </p:nvCxnSpPr>
        <p:spPr bwMode="auto">
          <a:xfrm flipV="1">
            <a:off x="6197089" y="1492711"/>
            <a:ext cx="0" cy="874983"/>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8957" name="矩形 1"/>
          <p:cNvSpPr>
            <a:spLocks noChangeArrowheads="1"/>
          </p:cNvSpPr>
          <p:nvPr/>
        </p:nvSpPr>
        <p:spPr bwMode="auto">
          <a:xfrm>
            <a:off x="6306645" y="143236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pic>
        <p:nvPicPr>
          <p:cNvPr id="4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538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inVertical)">
                                      <p:cBhvr>
                                        <p:cTn id="7" dur="500"/>
                                        <p:tgtEl>
                                          <p:spTgt spid="4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8914"/>
                                        </p:tgtEl>
                                        <p:attrNameLst>
                                          <p:attrName>style.visibility</p:attrName>
                                        </p:attrNameLst>
                                      </p:cBhvr>
                                      <p:to>
                                        <p:strVal val="visible"/>
                                      </p:to>
                                    </p:set>
                                    <p:anim calcmode="lin" valueType="num">
                                      <p:cBhvr>
                                        <p:cTn id="15" dur="1000" fill="hold"/>
                                        <p:tgtEl>
                                          <p:spTgt spid="38914"/>
                                        </p:tgtEl>
                                        <p:attrNameLst>
                                          <p:attrName>ppt_w</p:attrName>
                                        </p:attrNameLst>
                                      </p:cBhvr>
                                      <p:tavLst>
                                        <p:tav tm="0">
                                          <p:val>
                                            <p:fltVal val="0"/>
                                          </p:val>
                                        </p:tav>
                                        <p:tav tm="100000">
                                          <p:val>
                                            <p:strVal val="#ppt_w"/>
                                          </p:val>
                                        </p:tav>
                                      </p:tavLst>
                                    </p:anim>
                                    <p:anim calcmode="lin" valueType="num">
                                      <p:cBhvr>
                                        <p:cTn id="16" dur="1000" fill="hold"/>
                                        <p:tgtEl>
                                          <p:spTgt spid="38914"/>
                                        </p:tgtEl>
                                        <p:attrNameLst>
                                          <p:attrName>ppt_h</p:attrName>
                                        </p:attrNameLst>
                                      </p:cBhvr>
                                      <p:tavLst>
                                        <p:tav tm="0">
                                          <p:val>
                                            <p:fltVal val="0"/>
                                          </p:val>
                                        </p:tav>
                                        <p:tav tm="100000">
                                          <p:val>
                                            <p:strVal val="#ppt_h"/>
                                          </p:val>
                                        </p:tav>
                                      </p:tavLst>
                                    </p:anim>
                                    <p:anim calcmode="lin" valueType="num">
                                      <p:cBhvr>
                                        <p:cTn id="17" dur="1000" fill="hold"/>
                                        <p:tgtEl>
                                          <p:spTgt spid="3891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891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fill="hold" nodeType="afterEffect">
                                  <p:stCondLst>
                                    <p:cond delay="0"/>
                                  </p:stCondLst>
                                  <p:childTnLst>
                                    <p:set>
                                      <p:cBhvr>
                                        <p:cTn id="21" dur="1" fill="hold">
                                          <p:stCondLst>
                                            <p:cond delay="0"/>
                                          </p:stCondLst>
                                        </p:cTn>
                                        <p:tgtEl>
                                          <p:spTgt spid="38943"/>
                                        </p:tgtEl>
                                        <p:attrNameLst>
                                          <p:attrName>style.visibility</p:attrName>
                                        </p:attrNameLst>
                                      </p:cBhvr>
                                      <p:to>
                                        <p:strVal val="visible"/>
                                      </p:to>
                                    </p:set>
                                    <p:anim calcmode="lin" valueType="num">
                                      <p:cBhvr additive="base">
                                        <p:cTn id="22" dur="500" fill="hold"/>
                                        <p:tgtEl>
                                          <p:spTgt spid="38943"/>
                                        </p:tgtEl>
                                        <p:attrNameLst>
                                          <p:attrName>ppt_x</p:attrName>
                                        </p:attrNameLst>
                                      </p:cBhvr>
                                      <p:tavLst>
                                        <p:tav tm="0">
                                          <p:val>
                                            <p:strVal val="0-#ppt_w/2"/>
                                          </p:val>
                                        </p:tav>
                                        <p:tav tm="100000">
                                          <p:val>
                                            <p:strVal val="#ppt_x"/>
                                          </p:val>
                                        </p:tav>
                                      </p:tavLst>
                                    </p:anim>
                                    <p:anim calcmode="lin" valueType="num">
                                      <p:cBhvr additive="base">
                                        <p:cTn id="23" dur="500" fill="hold"/>
                                        <p:tgtEl>
                                          <p:spTgt spid="38943"/>
                                        </p:tgtEl>
                                        <p:attrNameLst>
                                          <p:attrName>ppt_y</p:attrName>
                                        </p:attrNameLst>
                                      </p:cBhvr>
                                      <p:tavLst>
                                        <p:tav tm="0">
                                          <p:val>
                                            <p:strVal val="#ppt_y"/>
                                          </p:val>
                                        </p:tav>
                                        <p:tav tm="100000">
                                          <p:val>
                                            <p:strVal val="#ppt_y"/>
                                          </p:val>
                                        </p:tav>
                                      </p:tavLst>
                                    </p:anim>
                                  </p:childTnLst>
                                </p:cTn>
                              </p:par>
                              <p:par>
                                <p:cTn id="24" presetID="12" presetClass="entr" presetSubtype="8" fill="hold" nodeType="withEffect">
                                  <p:stCondLst>
                                    <p:cond delay="200"/>
                                  </p:stCondLst>
                                  <p:childTnLst>
                                    <p:set>
                                      <p:cBhvr>
                                        <p:cTn id="25" dur="1" fill="hold">
                                          <p:stCondLst>
                                            <p:cond delay="0"/>
                                          </p:stCondLst>
                                        </p:cTn>
                                        <p:tgtEl>
                                          <p:spTgt spid="38938"/>
                                        </p:tgtEl>
                                        <p:attrNameLst>
                                          <p:attrName>style.visibility</p:attrName>
                                        </p:attrNameLst>
                                      </p:cBhvr>
                                      <p:to>
                                        <p:strVal val="visible"/>
                                      </p:to>
                                    </p:set>
                                    <p:anim calcmode="lin" valueType="num">
                                      <p:cBhvr additive="base">
                                        <p:cTn id="26" dur="500"/>
                                        <p:tgtEl>
                                          <p:spTgt spid="38938"/>
                                        </p:tgtEl>
                                        <p:attrNameLst>
                                          <p:attrName>ppt_x</p:attrName>
                                        </p:attrNameLst>
                                      </p:cBhvr>
                                      <p:tavLst>
                                        <p:tav tm="0">
                                          <p:val>
                                            <p:strVal val="#ppt_x-#ppt_w*1.125000"/>
                                          </p:val>
                                        </p:tav>
                                        <p:tav tm="100000">
                                          <p:val>
                                            <p:strVal val="#ppt_x"/>
                                          </p:val>
                                        </p:tav>
                                      </p:tavLst>
                                    </p:anim>
                                    <p:animEffect transition="in" filter="wipe(right)">
                                      <p:cBhvr>
                                        <p:cTn id="27" dur="500"/>
                                        <p:tgtEl>
                                          <p:spTgt spid="38938"/>
                                        </p:tgtEl>
                                      </p:cBhvr>
                                    </p:animEffect>
                                  </p:childTnLst>
                                </p:cTn>
                              </p:par>
                              <p:par>
                                <p:cTn id="28" presetID="12" presetClass="entr" presetSubtype="8" fill="hold" nodeType="withEffect">
                                  <p:stCondLst>
                                    <p:cond delay="400"/>
                                  </p:stCondLst>
                                  <p:childTnLst>
                                    <p:set>
                                      <p:cBhvr>
                                        <p:cTn id="29" dur="1" fill="hold">
                                          <p:stCondLst>
                                            <p:cond delay="0"/>
                                          </p:stCondLst>
                                        </p:cTn>
                                        <p:tgtEl>
                                          <p:spTgt spid="38933"/>
                                        </p:tgtEl>
                                        <p:attrNameLst>
                                          <p:attrName>style.visibility</p:attrName>
                                        </p:attrNameLst>
                                      </p:cBhvr>
                                      <p:to>
                                        <p:strVal val="visible"/>
                                      </p:to>
                                    </p:set>
                                    <p:anim calcmode="lin" valueType="num">
                                      <p:cBhvr additive="base">
                                        <p:cTn id="30" dur="500"/>
                                        <p:tgtEl>
                                          <p:spTgt spid="38933"/>
                                        </p:tgtEl>
                                        <p:attrNameLst>
                                          <p:attrName>ppt_x</p:attrName>
                                        </p:attrNameLst>
                                      </p:cBhvr>
                                      <p:tavLst>
                                        <p:tav tm="0">
                                          <p:val>
                                            <p:strVal val="#ppt_x-#ppt_w*1.125000"/>
                                          </p:val>
                                        </p:tav>
                                        <p:tav tm="100000">
                                          <p:val>
                                            <p:strVal val="#ppt_x"/>
                                          </p:val>
                                        </p:tav>
                                      </p:tavLst>
                                    </p:anim>
                                    <p:animEffect transition="in" filter="wipe(right)">
                                      <p:cBhvr>
                                        <p:cTn id="31" dur="500"/>
                                        <p:tgtEl>
                                          <p:spTgt spid="38933"/>
                                        </p:tgtEl>
                                      </p:cBhvr>
                                    </p:animEffect>
                                  </p:childTnLst>
                                </p:cTn>
                              </p:par>
                              <p:par>
                                <p:cTn id="32" presetID="12" presetClass="entr" presetSubtype="8" fill="hold" nodeType="withEffect">
                                  <p:stCondLst>
                                    <p:cond delay="600"/>
                                  </p:stCondLst>
                                  <p:childTnLst>
                                    <p:set>
                                      <p:cBhvr>
                                        <p:cTn id="33" dur="1" fill="hold">
                                          <p:stCondLst>
                                            <p:cond delay="0"/>
                                          </p:stCondLst>
                                        </p:cTn>
                                        <p:tgtEl>
                                          <p:spTgt spid="38928"/>
                                        </p:tgtEl>
                                        <p:attrNameLst>
                                          <p:attrName>style.visibility</p:attrName>
                                        </p:attrNameLst>
                                      </p:cBhvr>
                                      <p:to>
                                        <p:strVal val="visible"/>
                                      </p:to>
                                    </p:set>
                                    <p:anim calcmode="lin" valueType="num">
                                      <p:cBhvr additive="base">
                                        <p:cTn id="34" dur="500"/>
                                        <p:tgtEl>
                                          <p:spTgt spid="38928"/>
                                        </p:tgtEl>
                                        <p:attrNameLst>
                                          <p:attrName>ppt_x</p:attrName>
                                        </p:attrNameLst>
                                      </p:cBhvr>
                                      <p:tavLst>
                                        <p:tav tm="0">
                                          <p:val>
                                            <p:strVal val="#ppt_x-#ppt_w*1.125000"/>
                                          </p:val>
                                        </p:tav>
                                        <p:tav tm="100000">
                                          <p:val>
                                            <p:strVal val="#ppt_x"/>
                                          </p:val>
                                        </p:tav>
                                      </p:tavLst>
                                    </p:anim>
                                    <p:animEffect transition="in" filter="wipe(right)">
                                      <p:cBhvr>
                                        <p:cTn id="35" dur="500"/>
                                        <p:tgtEl>
                                          <p:spTgt spid="38928"/>
                                        </p:tgtEl>
                                      </p:cBhvr>
                                    </p:animEffect>
                                  </p:childTnLst>
                                </p:cTn>
                              </p:par>
                              <p:par>
                                <p:cTn id="36" presetID="12" presetClass="entr" presetSubtype="8" fill="hold" nodeType="withEffect">
                                  <p:stCondLst>
                                    <p:cond delay="800"/>
                                  </p:stCondLst>
                                  <p:childTnLst>
                                    <p:set>
                                      <p:cBhvr>
                                        <p:cTn id="37" dur="1" fill="hold">
                                          <p:stCondLst>
                                            <p:cond delay="0"/>
                                          </p:stCondLst>
                                        </p:cTn>
                                        <p:tgtEl>
                                          <p:spTgt spid="38925"/>
                                        </p:tgtEl>
                                        <p:attrNameLst>
                                          <p:attrName>style.visibility</p:attrName>
                                        </p:attrNameLst>
                                      </p:cBhvr>
                                      <p:to>
                                        <p:strVal val="visible"/>
                                      </p:to>
                                    </p:set>
                                    <p:anim calcmode="lin" valueType="num">
                                      <p:cBhvr additive="base">
                                        <p:cTn id="38" dur="500"/>
                                        <p:tgtEl>
                                          <p:spTgt spid="38925"/>
                                        </p:tgtEl>
                                        <p:attrNameLst>
                                          <p:attrName>ppt_x</p:attrName>
                                        </p:attrNameLst>
                                      </p:cBhvr>
                                      <p:tavLst>
                                        <p:tav tm="0">
                                          <p:val>
                                            <p:strVal val="#ppt_x-#ppt_w*1.125000"/>
                                          </p:val>
                                        </p:tav>
                                        <p:tav tm="100000">
                                          <p:val>
                                            <p:strVal val="#ppt_x"/>
                                          </p:val>
                                        </p:tav>
                                      </p:tavLst>
                                    </p:anim>
                                    <p:animEffect transition="in" filter="wipe(right)">
                                      <p:cBhvr>
                                        <p:cTn id="39" dur="500"/>
                                        <p:tgtEl>
                                          <p:spTgt spid="38925"/>
                                        </p:tgtEl>
                                      </p:cBhvr>
                                    </p:animEffect>
                                  </p:childTnLst>
                                </p:cTn>
                              </p:par>
                            </p:childTnLst>
                          </p:cTn>
                        </p:par>
                        <p:par>
                          <p:cTn id="40" fill="hold" nodeType="afterGroup">
                            <p:stCondLst>
                              <p:cond delay="3300"/>
                            </p:stCondLst>
                            <p:childTnLst>
                              <p:par>
                                <p:cTn id="41" presetID="22" presetClass="entr" presetSubtype="4" fill="hold" nodeType="afterEffect">
                                  <p:stCondLst>
                                    <p:cond delay="0"/>
                                  </p:stCondLst>
                                  <p:childTnLst>
                                    <p:set>
                                      <p:cBhvr>
                                        <p:cTn id="42" dur="1" fill="hold">
                                          <p:stCondLst>
                                            <p:cond delay="0"/>
                                          </p:stCondLst>
                                        </p:cTn>
                                        <p:tgtEl>
                                          <p:spTgt spid="38948"/>
                                        </p:tgtEl>
                                        <p:attrNameLst>
                                          <p:attrName>style.visibility</p:attrName>
                                        </p:attrNameLst>
                                      </p:cBhvr>
                                      <p:to>
                                        <p:strVal val="visible"/>
                                      </p:to>
                                    </p:set>
                                    <p:animEffect transition="in" filter="wipe(down)">
                                      <p:cBhvr>
                                        <p:cTn id="43" dur="500"/>
                                        <p:tgtEl>
                                          <p:spTgt spid="38948"/>
                                        </p:tgtEl>
                                      </p:cBhvr>
                                    </p:animEffect>
                                  </p:childTnLst>
                                </p:cTn>
                              </p:par>
                            </p:childTnLst>
                          </p:cTn>
                        </p:par>
                        <p:par>
                          <p:cTn id="44" fill="hold" nodeType="afterGroup">
                            <p:stCondLst>
                              <p:cond delay="3800"/>
                            </p:stCondLst>
                            <p:childTnLst>
                              <p:par>
                                <p:cTn id="45" presetID="2" presetClass="entr" presetSubtype="8" fill="hold" grpId="0" nodeType="afterEffect">
                                  <p:stCondLst>
                                    <p:cond delay="0"/>
                                  </p:stCondLst>
                                  <p:childTnLst>
                                    <p:set>
                                      <p:cBhvr>
                                        <p:cTn id="46" dur="1" fill="hold">
                                          <p:stCondLst>
                                            <p:cond delay="0"/>
                                          </p:stCondLst>
                                        </p:cTn>
                                        <p:tgtEl>
                                          <p:spTgt spid="38949"/>
                                        </p:tgtEl>
                                        <p:attrNameLst>
                                          <p:attrName>style.visibility</p:attrName>
                                        </p:attrNameLst>
                                      </p:cBhvr>
                                      <p:to>
                                        <p:strVal val="visible"/>
                                      </p:to>
                                    </p:set>
                                    <p:anim calcmode="lin" valueType="num">
                                      <p:cBhvr additive="base">
                                        <p:cTn id="47" dur="300" fill="hold"/>
                                        <p:tgtEl>
                                          <p:spTgt spid="38949"/>
                                        </p:tgtEl>
                                        <p:attrNameLst>
                                          <p:attrName>ppt_x</p:attrName>
                                        </p:attrNameLst>
                                      </p:cBhvr>
                                      <p:tavLst>
                                        <p:tav tm="0">
                                          <p:val>
                                            <p:strVal val="0-#ppt_w/2"/>
                                          </p:val>
                                        </p:tav>
                                        <p:tav tm="100000">
                                          <p:val>
                                            <p:strVal val="#ppt_x"/>
                                          </p:val>
                                        </p:tav>
                                      </p:tavLst>
                                    </p:anim>
                                    <p:anim calcmode="lin" valueType="num">
                                      <p:cBhvr additive="base">
                                        <p:cTn id="48" dur="300" fill="hold"/>
                                        <p:tgtEl>
                                          <p:spTgt spid="38949"/>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100"/>
                            </p:stCondLst>
                            <p:childTnLst>
                              <p:par>
                                <p:cTn id="50" presetID="22" presetClass="entr" presetSubtype="4" fill="hold" nodeType="afterEffect">
                                  <p:stCondLst>
                                    <p:cond delay="0"/>
                                  </p:stCondLst>
                                  <p:childTnLst>
                                    <p:set>
                                      <p:cBhvr>
                                        <p:cTn id="51" dur="1" fill="hold">
                                          <p:stCondLst>
                                            <p:cond delay="0"/>
                                          </p:stCondLst>
                                        </p:cTn>
                                        <p:tgtEl>
                                          <p:spTgt spid="38950"/>
                                        </p:tgtEl>
                                        <p:attrNameLst>
                                          <p:attrName>style.visibility</p:attrName>
                                        </p:attrNameLst>
                                      </p:cBhvr>
                                      <p:to>
                                        <p:strVal val="visible"/>
                                      </p:to>
                                    </p:set>
                                    <p:animEffect transition="in" filter="wipe(down)">
                                      <p:cBhvr>
                                        <p:cTn id="52" dur="500"/>
                                        <p:tgtEl>
                                          <p:spTgt spid="38950"/>
                                        </p:tgtEl>
                                      </p:cBhvr>
                                    </p:animEffect>
                                  </p:childTnLst>
                                </p:cTn>
                              </p:par>
                            </p:childTnLst>
                          </p:cTn>
                        </p:par>
                        <p:par>
                          <p:cTn id="53" fill="hold" nodeType="afterGroup">
                            <p:stCondLst>
                              <p:cond delay="4600"/>
                            </p:stCondLst>
                            <p:childTnLst>
                              <p:par>
                                <p:cTn id="54" presetID="2" presetClass="entr" presetSubtype="8" fill="hold" grpId="0" nodeType="afterEffect">
                                  <p:stCondLst>
                                    <p:cond delay="0"/>
                                  </p:stCondLst>
                                  <p:childTnLst>
                                    <p:set>
                                      <p:cBhvr>
                                        <p:cTn id="55" dur="1" fill="hold">
                                          <p:stCondLst>
                                            <p:cond delay="0"/>
                                          </p:stCondLst>
                                        </p:cTn>
                                        <p:tgtEl>
                                          <p:spTgt spid="38951"/>
                                        </p:tgtEl>
                                        <p:attrNameLst>
                                          <p:attrName>style.visibility</p:attrName>
                                        </p:attrNameLst>
                                      </p:cBhvr>
                                      <p:to>
                                        <p:strVal val="visible"/>
                                      </p:to>
                                    </p:set>
                                    <p:anim calcmode="lin" valueType="num">
                                      <p:cBhvr additive="base">
                                        <p:cTn id="56" dur="300" fill="hold"/>
                                        <p:tgtEl>
                                          <p:spTgt spid="38951"/>
                                        </p:tgtEl>
                                        <p:attrNameLst>
                                          <p:attrName>ppt_x</p:attrName>
                                        </p:attrNameLst>
                                      </p:cBhvr>
                                      <p:tavLst>
                                        <p:tav tm="0">
                                          <p:val>
                                            <p:strVal val="0-#ppt_w/2"/>
                                          </p:val>
                                        </p:tav>
                                        <p:tav tm="100000">
                                          <p:val>
                                            <p:strVal val="#ppt_x"/>
                                          </p:val>
                                        </p:tav>
                                      </p:tavLst>
                                    </p:anim>
                                    <p:anim calcmode="lin" valueType="num">
                                      <p:cBhvr additive="base">
                                        <p:cTn id="57" dur="300" fill="hold"/>
                                        <p:tgtEl>
                                          <p:spTgt spid="38951"/>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900"/>
                            </p:stCondLst>
                            <p:childTnLst>
                              <p:par>
                                <p:cTn id="59" presetID="22" presetClass="entr" presetSubtype="4" fill="hold" nodeType="afterEffect">
                                  <p:stCondLst>
                                    <p:cond delay="0"/>
                                  </p:stCondLst>
                                  <p:childTnLst>
                                    <p:set>
                                      <p:cBhvr>
                                        <p:cTn id="60" dur="1" fill="hold">
                                          <p:stCondLst>
                                            <p:cond delay="0"/>
                                          </p:stCondLst>
                                        </p:cTn>
                                        <p:tgtEl>
                                          <p:spTgt spid="38952"/>
                                        </p:tgtEl>
                                        <p:attrNameLst>
                                          <p:attrName>style.visibility</p:attrName>
                                        </p:attrNameLst>
                                      </p:cBhvr>
                                      <p:to>
                                        <p:strVal val="visible"/>
                                      </p:to>
                                    </p:set>
                                    <p:animEffect transition="in" filter="wipe(down)">
                                      <p:cBhvr>
                                        <p:cTn id="61" dur="500"/>
                                        <p:tgtEl>
                                          <p:spTgt spid="38952"/>
                                        </p:tgtEl>
                                      </p:cBhvr>
                                    </p:animEffect>
                                  </p:childTnLst>
                                </p:cTn>
                              </p:par>
                            </p:childTnLst>
                          </p:cTn>
                        </p:par>
                        <p:par>
                          <p:cTn id="62" fill="hold" nodeType="afterGroup">
                            <p:stCondLst>
                              <p:cond delay="5400"/>
                            </p:stCondLst>
                            <p:childTnLst>
                              <p:par>
                                <p:cTn id="63" presetID="2" presetClass="entr" presetSubtype="8" fill="hold" grpId="0" nodeType="afterEffect">
                                  <p:stCondLst>
                                    <p:cond delay="0"/>
                                  </p:stCondLst>
                                  <p:childTnLst>
                                    <p:set>
                                      <p:cBhvr>
                                        <p:cTn id="64" dur="1" fill="hold">
                                          <p:stCondLst>
                                            <p:cond delay="0"/>
                                          </p:stCondLst>
                                        </p:cTn>
                                        <p:tgtEl>
                                          <p:spTgt spid="38953"/>
                                        </p:tgtEl>
                                        <p:attrNameLst>
                                          <p:attrName>style.visibility</p:attrName>
                                        </p:attrNameLst>
                                      </p:cBhvr>
                                      <p:to>
                                        <p:strVal val="visible"/>
                                      </p:to>
                                    </p:set>
                                    <p:anim calcmode="lin" valueType="num">
                                      <p:cBhvr additive="base">
                                        <p:cTn id="65" dur="300" fill="hold"/>
                                        <p:tgtEl>
                                          <p:spTgt spid="38953"/>
                                        </p:tgtEl>
                                        <p:attrNameLst>
                                          <p:attrName>ppt_x</p:attrName>
                                        </p:attrNameLst>
                                      </p:cBhvr>
                                      <p:tavLst>
                                        <p:tav tm="0">
                                          <p:val>
                                            <p:strVal val="0-#ppt_w/2"/>
                                          </p:val>
                                        </p:tav>
                                        <p:tav tm="100000">
                                          <p:val>
                                            <p:strVal val="#ppt_x"/>
                                          </p:val>
                                        </p:tav>
                                      </p:tavLst>
                                    </p:anim>
                                    <p:anim calcmode="lin" valueType="num">
                                      <p:cBhvr additive="base">
                                        <p:cTn id="66" dur="300" fill="hold"/>
                                        <p:tgtEl>
                                          <p:spTgt spid="38953"/>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5700"/>
                            </p:stCondLst>
                            <p:childTnLst>
                              <p:par>
                                <p:cTn id="68" presetID="22" presetClass="entr" presetSubtype="4" fill="hold" nodeType="afterEffect">
                                  <p:stCondLst>
                                    <p:cond delay="0"/>
                                  </p:stCondLst>
                                  <p:childTnLst>
                                    <p:set>
                                      <p:cBhvr>
                                        <p:cTn id="69" dur="1" fill="hold">
                                          <p:stCondLst>
                                            <p:cond delay="0"/>
                                          </p:stCondLst>
                                        </p:cTn>
                                        <p:tgtEl>
                                          <p:spTgt spid="38954"/>
                                        </p:tgtEl>
                                        <p:attrNameLst>
                                          <p:attrName>style.visibility</p:attrName>
                                        </p:attrNameLst>
                                      </p:cBhvr>
                                      <p:to>
                                        <p:strVal val="visible"/>
                                      </p:to>
                                    </p:set>
                                    <p:animEffect transition="in" filter="wipe(down)">
                                      <p:cBhvr>
                                        <p:cTn id="70" dur="500"/>
                                        <p:tgtEl>
                                          <p:spTgt spid="38954"/>
                                        </p:tgtEl>
                                      </p:cBhvr>
                                    </p:animEffect>
                                  </p:childTnLst>
                                </p:cTn>
                              </p:par>
                            </p:childTnLst>
                          </p:cTn>
                        </p:par>
                        <p:par>
                          <p:cTn id="71" fill="hold" nodeType="afterGroup">
                            <p:stCondLst>
                              <p:cond delay="6200"/>
                            </p:stCondLst>
                            <p:childTnLst>
                              <p:par>
                                <p:cTn id="72" presetID="2" presetClass="entr" presetSubtype="8" fill="hold" grpId="0" nodeType="afterEffect">
                                  <p:stCondLst>
                                    <p:cond delay="0"/>
                                  </p:stCondLst>
                                  <p:childTnLst>
                                    <p:set>
                                      <p:cBhvr>
                                        <p:cTn id="73" dur="1" fill="hold">
                                          <p:stCondLst>
                                            <p:cond delay="0"/>
                                          </p:stCondLst>
                                        </p:cTn>
                                        <p:tgtEl>
                                          <p:spTgt spid="38955"/>
                                        </p:tgtEl>
                                        <p:attrNameLst>
                                          <p:attrName>style.visibility</p:attrName>
                                        </p:attrNameLst>
                                      </p:cBhvr>
                                      <p:to>
                                        <p:strVal val="visible"/>
                                      </p:to>
                                    </p:set>
                                    <p:anim calcmode="lin" valueType="num">
                                      <p:cBhvr additive="base">
                                        <p:cTn id="74" dur="300" fill="hold"/>
                                        <p:tgtEl>
                                          <p:spTgt spid="38955"/>
                                        </p:tgtEl>
                                        <p:attrNameLst>
                                          <p:attrName>ppt_x</p:attrName>
                                        </p:attrNameLst>
                                      </p:cBhvr>
                                      <p:tavLst>
                                        <p:tav tm="0">
                                          <p:val>
                                            <p:strVal val="0-#ppt_w/2"/>
                                          </p:val>
                                        </p:tav>
                                        <p:tav tm="100000">
                                          <p:val>
                                            <p:strVal val="#ppt_x"/>
                                          </p:val>
                                        </p:tav>
                                      </p:tavLst>
                                    </p:anim>
                                    <p:anim calcmode="lin" valueType="num">
                                      <p:cBhvr additive="base">
                                        <p:cTn id="75" dur="300" fill="hold"/>
                                        <p:tgtEl>
                                          <p:spTgt spid="38955"/>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6500"/>
                            </p:stCondLst>
                            <p:childTnLst>
                              <p:par>
                                <p:cTn id="77" presetID="22" presetClass="entr" presetSubtype="4" fill="hold" nodeType="afterEffect">
                                  <p:stCondLst>
                                    <p:cond delay="0"/>
                                  </p:stCondLst>
                                  <p:childTnLst>
                                    <p:set>
                                      <p:cBhvr>
                                        <p:cTn id="78" dur="1" fill="hold">
                                          <p:stCondLst>
                                            <p:cond delay="0"/>
                                          </p:stCondLst>
                                        </p:cTn>
                                        <p:tgtEl>
                                          <p:spTgt spid="38956"/>
                                        </p:tgtEl>
                                        <p:attrNameLst>
                                          <p:attrName>style.visibility</p:attrName>
                                        </p:attrNameLst>
                                      </p:cBhvr>
                                      <p:to>
                                        <p:strVal val="visible"/>
                                      </p:to>
                                    </p:set>
                                    <p:animEffect transition="in" filter="wipe(down)">
                                      <p:cBhvr>
                                        <p:cTn id="79" dur="500"/>
                                        <p:tgtEl>
                                          <p:spTgt spid="38956"/>
                                        </p:tgtEl>
                                      </p:cBhvr>
                                    </p:animEffect>
                                  </p:childTnLst>
                                </p:cTn>
                              </p:par>
                            </p:childTnLst>
                          </p:cTn>
                        </p:par>
                        <p:par>
                          <p:cTn id="80" fill="hold" nodeType="afterGroup">
                            <p:stCondLst>
                              <p:cond delay="7000"/>
                            </p:stCondLst>
                            <p:childTnLst>
                              <p:par>
                                <p:cTn id="81" presetID="2" presetClass="entr" presetSubtype="8" fill="hold" grpId="0" nodeType="afterEffect">
                                  <p:stCondLst>
                                    <p:cond delay="0"/>
                                  </p:stCondLst>
                                  <p:childTnLst>
                                    <p:set>
                                      <p:cBhvr>
                                        <p:cTn id="82" dur="1" fill="hold">
                                          <p:stCondLst>
                                            <p:cond delay="0"/>
                                          </p:stCondLst>
                                        </p:cTn>
                                        <p:tgtEl>
                                          <p:spTgt spid="38957"/>
                                        </p:tgtEl>
                                        <p:attrNameLst>
                                          <p:attrName>style.visibility</p:attrName>
                                        </p:attrNameLst>
                                      </p:cBhvr>
                                      <p:to>
                                        <p:strVal val="visible"/>
                                      </p:to>
                                    </p:set>
                                    <p:anim calcmode="lin" valueType="num">
                                      <p:cBhvr additive="base">
                                        <p:cTn id="83" dur="300" fill="hold"/>
                                        <p:tgtEl>
                                          <p:spTgt spid="38957"/>
                                        </p:tgtEl>
                                        <p:attrNameLst>
                                          <p:attrName>ppt_x</p:attrName>
                                        </p:attrNameLst>
                                      </p:cBhvr>
                                      <p:tavLst>
                                        <p:tav tm="0">
                                          <p:val>
                                            <p:strVal val="0-#ppt_w/2"/>
                                          </p:val>
                                        </p:tav>
                                        <p:tav tm="100000">
                                          <p:val>
                                            <p:strVal val="#ppt_x"/>
                                          </p:val>
                                        </p:tav>
                                      </p:tavLst>
                                    </p:anim>
                                    <p:anim calcmode="lin" valueType="num">
                                      <p:cBhvr additive="base">
                                        <p:cTn id="84" dur="300" fill="hold"/>
                                        <p:tgtEl>
                                          <p:spTgt spid="389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9" grpId="0" autoUpdateAnimBg="0"/>
      <p:bldP spid="38951" grpId="0" autoUpdateAnimBg="0"/>
      <p:bldP spid="38953" grpId="0" autoUpdateAnimBg="0"/>
      <p:bldP spid="38955" grpId="0" autoUpdateAnimBg="0"/>
      <p:bldP spid="3895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9938" name="组合 3"/>
          <p:cNvGrpSpPr>
            <a:grpSpLocks/>
          </p:cNvGrpSpPr>
          <p:nvPr/>
        </p:nvGrpSpPr>
        <p:grpSpPr bwMode="auto">
          <a:xfrm>
            <a:off x="471570" y="198500"/>
            <a:ext cx="3453412" cy="543093"/>
            <a:chOff x="0" y="0"/>
            <a:chExt cx="3452079" cy="542182"/>
          </a:xfrm>
        </p:grpSpPr>
        <p:grpSp>
          <p:nvGrpSpPr>
            <p:cNvPr id="39939" name="组合 2"/>
            <p:cNvGrpSpPr>
              <a:grpSpLocks/>
            </p:cNvGrpSpPr>
            <p:nvPr/>
          </p:nvGrpSpPr>
          <p:grpSpPr bwMode="auto">
            <a:xfrm>
              <a:off x="0" y="0"/>
              <a:ext cx="3452079" cy="542182"/>
              <a:chOff x="0" y="0"/>
              <a:chExt cx="3452079" cy="542182"/>
            </a:xfrm>
          </p:grpSpPr>
          <p:sp>
            <p:nvSpPr>
              <p:cNvPr id="3994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994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9942" name="组合 42"/>
              <p:cNvGrpSpPr>
                <a:grpSpLocks/>
              </p:cNvGrpSpPr>
              <p:nvPr/>
            </p:nvGrpSpPr>
            <p:grpSpPr bwMode="auto">
              <a:xfrm>
                <a:off x="0" y="0"/>
                <a:ext cx="571760" cy="542182"/>
                <a:chOff x="0" y="0"/>
                <a:chExt cx="713451" cy="676543"/>
              </a:xfrm>
            </p:grpSpPr>
            <p:grpSp>
              <p:nvGrpSpPr>
                <p:cNvPr id="39943" name="组合 44"/>
                <p:cNvGrpSpPr>
                  <a:grpSpLocks/>
                </p:cNvGrpSpPr>
                <p:nvPr/>
              </p:nvGrpSpPr>
              <p:grpSpPr bwMode="auto">
                <a:xfrm>
                  <a:off x="0" y="0"/>
                  <a:ext cx="576064" cy="676543"/>
                  <a:chOff x="0" y="0"/>
                  <a:chExt cx="576064" cy="676543"/>
                </a:xfrm>
              </p:grpSpPr>
              <p:sp>
                <p:nvSpPr>
                  <p:cNvPr id="3994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994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994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994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949" name="组合 12"/>
          <p:cNvGrpSpPr>
            <a:grpSpLocks/>
          </p:cNvGrpSpPr>
          <p:nvPr/>
        </p:nvGrpSpPr>
        <p:grpSpPr bwMode="auto">
          <a:xfrm>
            <a:off x="3043767" y="1397431"/>
            <a:ext cx="1868811" cy="1532411"/>
            <a:chOff x="0" y="0"/>
            <a:chExt cx="1868396" cy="1532255"/>
          </a:xfrm>
        </p:grpSpPr>
        <p:sp>
          <p:nvSpPr>
            <p:cNvPr id="39950" name="空心弧 37"/>
            <p:cNvSpPr>
              <a:spLocks/>
            </p:cNvSpPr>
            <p:nvPr/>
          </p:nvSpPr>
          <p:spPr bwMode="auto">
            <a:xfrm rot="16200000">
              <a:off x="168069" y="-168070"/>
              <a:ext cx="1532255" cy="1868396"/>
            </a:xfrm>
            <a:custGeom>
              <a:avLst/>
              <a:gdLst>
                <a:gd name="T0" fmla="*/ 1013852 w 1532255"/>
                <a:gd name="T1" fmla="*/ 385024 h 1868396"/>
                <a:gd name="T2" fmla="*/ 1013805 w 1532255"/>
                <a:gd name="T3" fmla="*/ 384878 h 1868396"/>
                <a:gd name="T4" fmla="*/ 1013188 w 1532255"/>
                <a:gd name="T5" fmla="*/ 384817 h 1868396"/>
                <a:gd name="T6" fmla="*/ 1013852 w 1532255"/>
                <a:gd name="T7" fmla="*/ 385024 h 1868396"/>
                <a:gd name="T8" fmla="*/ 1532255 w 1532255"/>
                <a:gd name="T9" fmla="*/ 1514490 h 1868396"/>
                <a:gd name="T10" fmla="*/ 1147673 w 1532255"/>
                <a:gd name="T11" fmla="*/ 1516571 h 1868396"/>
                <a:gd name="T12" fmla="*/ 1237040 w 1532255"/>
                <a:gd name="T13" fmla="*/ 1674347 h 1868396"/>
                <a:gd name="T14" fmla="*/ 1038475 w 1532255"/>
                <a:gd name="T15" fmla="*/ 1868396 h 1868396"/>
                <a:gd name="T16" fmla="*/ 839910 w 1532255"/>
                <a:gd name="T17" fmla="*/ 1674347 h 1868396"/>
                <a:gd name="T18" fmla="*/ 927469 w 1532255"/>
                <a:gd name="T19" fmla="*/ 1517763 h 1868396"/>
                <a:gd name="T20" fmla="*/ 713757 w 1532255"/>
                <a:gd name="T21" fmla="*/ 1518919 h 1868396"/>
                <a:gd name="T22" fmla="*/ 357898 w 1532255"/>
                <a:gd name="T23" fmla="*/ 910689 h 1868396"/>
                <a:gd name="T24" fmla="*/ 0 w 1532255"/>
                <a:gd name="T25" fmla="*/ 818855 h 1868396"/>
                <a:gd name="T26" fmla="*/ 0 w 1532255"/>
                <a:gd name="T27" fmla="*/ 604660 h 1868396"/>
                <a:gd name="T28" fmla="*/ 149777 w 1532255"/>
                <a:gd name="T29" fmla="*/ 675078 h 1868396"/>
                <a:gd name="T30" fmla="*/ 348342 w 1532255"/>
                <a:gd name="T31" fmla="*/ 481029 h 1868396"/>
                <a:gd name="T32" fmla="*/ 149777 w 1532255"/>
                <a:gd name="T33" fmla="*/ 286980 h 1868396"/>
                <a:gd name="T34" fmla="*/ 0 w 1532255"/>
                <a:gd name="T35" fmla="*/ 357398 h 1868396"/>
                <a:gd name="T36" fmla="*/ 0 w 1532255"/>
                <a:gd name="T37" fmla="*/ 31 h 1868396"/>
                <a:gd name="T38" fmla="*/ 762798 w 1532255"/>
                <a:gd name="T39" fmla="*/ 199342 h 1868396"/>
                <a:gd name="T40" fmla="*/ 1013545 w 1532255"/>
                <a:gd name="T41" fmla="*/ 382299 h 1868396"/>
                <a:gd name="T42" fmla="*/ 1011052 w 1532255"/>
                <a:gd name="T43" fmla="*/ 357564 h 1868396"/>
                <a:gd name="T44" fmla="*/ 1206298 w 1532255"/>
                <a:gd name="T45" fmla="*/ 162318 h 1868396"/>
                <a:gd name="T46" fmla="*/ 1401544 w 1532255"/>
                <a:gd name="T47" fmla="*/ 357564 h 1868396"/>
                <a:gd name="T48" fmla="*/ 1206298 w 1532255"/>
                <a:gd name="T49" fmla="*/ 552810 h 1868396"/>
                <a:gd name="T50" fmla="*/ 1171880 w 1532255"/>
                <a:gd name="T51" fmla="*/ 546464 h 1868396"/>
                <a:gd name="T52" fmla="*/ 1192575 w 1532255"/>
                <a:gd name="T53" fmla="*/ 568129 h 1868396"/>
                <a:gd name="T54" fmla="*/ 1192409 w 1532255"/>
                <a:gd name="T55" fmla="*/ 566519 h 1868396"/>
                <a:gd name="T56" fmla="*/ 1532255 w 1532255"/>
                <a:gd name="T57" fmla="*/ 1514490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32255" h="1868396">
                  <a:moveTo>
                    <a:pt x="1013852" y="385024"/>
                  </a:moveTo>
                  <a:cubicBezTo>
                    <a:pt x="1013818" y="384977"/>
                    <a:pt x="1013812" y="384928"/>
                    <a:pt x="1013805" y="384878"/>
                  </a:cubicBezTo>
                  <a:lnTo>
                    <a:pt x="1013188" y="384817"/>
                  </a:lnTo>
                  <a:lnTo>
                    <a:pt x="1013852" y="385024"/>
                  </a:lnTo>
                  <a:close/>
                  <a:moveTo>
                    <a:pt x="1532255" y="1514490"/>
                  </a:move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ubicBezTo>
                    <a:pt x="262954" y="-1638"/>
                    <a:pt x="526336" y="64748"/>
                    <a:pt x="762798" y="199342"/>
                  </a:cubicBezTo>
                  <a:cubicBezTo>
                    <a:pt x="854084" y="251302"/>
                    <a:pt x="938677" y="311901"/>
                    <a:pt x="1013545" y="382299"/>
                  </a:cubicBezTo>
                  <a:cubicBezTo>
                    <a:pt x="1011584" y="374278"/>
                    <a:pt x="1011052" y="365983"/>
                    <a:pt x="1011052" y="357564"/>
                  </a:cubicBezTo>
                  <a:cubicBezTo>
                    <a:pt x="1011052" y="249733"/>
                    <a:pt x="1098467" y="162318"/>
                    <a:pt x="1206298" y="162318"/>
                  </a:cubicBezTo>
                  <a:cubicBezTo>
                    <a:pt x="1314129" y="162318"/>
                    <a:pt x="1401544" y="249733"/>
                    <a:pt x="1401544" y="357564"/>
                  </a:cubicBezTo>
                  <a:cubicBezTo>
                    <a:pt x="1401544" y="465395"/>
                    <a:pt x="1314129" y="552810"/>
                    <a:pt x="1206298" y="552810"/>
                  </a:cubicBezTo>
                  <a:lnTo>
                    <a:pt x="1171880" y="546464"/>
                  </a:lnTo>
                  <a:cubicBezTo>
                    <a:pt x="1180911" y="551500"/>
                    <a:pt x="1188018" y="558749"/>
                    <a:pt x="1192575" y="568129"/>
                  </a:cubicBezTo>
                  <a:cubicBezTo>
                    <a:pt x="1192686" y="567560"/>
                    <a:pt x="1192558" y="567039"/>
                    <a:pt x="1192409" y="566519"/>
                  </a:cubicBezTo>
                  <a:cubicBezTo>
                    <a:pt x="1407625" y="830062"/>
                    <a:pt x="1530356" y="1163333"/>
                    <a:pt x="1532255" y="151449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1" name="Freeform 37"/>
            <p:cNvSpPr>
              <a:spLocks noEditPoints="1"/>
            </p:cNvSpPr>
            <p:nvPr/>
          </p:nvSpPr>
          <p:spPr bwMode="auto">
            <a:xfrm>
              <a:off x="711127" y="319053"/>
              <a:ext cx="564430" cy="469328"/>
            </a:xfrm>
            <a:custGeom>
              <a:avLst/>
              <a:gdLst>
                <a:gd name="T0" fmla="*/ 274 w 309"/>
                <a:gd name="T1" fmla="*/ 0 h 257"/>
                <a:gd name="T2" fmla="*/ 309 w 309"/>
                <a:gd name="T3" fmla="*/ 34 h 257"/>
                <a:gd name="T4" fmla="*/ 299 w 309"/>
                <a:gd name="T5" fmla="*/ 129 h 257"/>
                <a:gd name="T6" fmla="*/ 247 w 309"/>
                <a:gd name="T7" fmla="*/ 139 h 257"/>
                <a:gd name="T8" fmla="*/ 195 w 309"/>
                <a:gd name="T9" fmla="*/ 202 h 257"/>
                <a:gd name="T10" fmla="*/ 195 w 309"/>
                <a:gd name="T11" fmla="*/ 139 h 257"/>
                <a:gd name="T12" fmla="*/ 168 w 309"/>
                <a:gd name="T13" fmla="*/ 123 h 257"/>
                <a:gd name="T14" fmla="*/ 211 w 309"/>
                <a:gd name="T15" fmla="*/ 123 h 257"/>
                <a:gd name="T16" fmla="*/ 211 w 309"/>
                <a:gd name="T17" fmla="*/ 157 h 257"/>
                <a:gd name="T18" fmla="*/ 239 w 309"/>
                <a:gd name="T19" fmla="*/ 123 h 257"/>
                <a:gd name="T20" fmla="*/ 274 w 309"/>
                <a:gd name="T21" fmla="*/ 123 h 257"/>
                <a:gd name="T22" fmla="*/ 293 w 309"/>
                <a:gd name="T23" fmla="*/ 104 h 257"/>
                <a:gd name="T24" fmla="*/ 287 w 309"/>
                <a:gd name="T25" fmla="*/ 21 h 257"/>
                <a:gd name="T26" fmla="*/ 102 w 309"/>
                <a:gd name="T27" fmla="*/ 16 h 257"/>
                <a:gd name="T28" fmla="*/ 83 w 309"/>
                <a:gd name="T29" fmla="*/ 34 h 257"/>
                <a:gd name="T30" fmla="*/ 76 w 309"/>
                <a:gd name="T31" fmla="*/ 118 h 257"/>
                <a:gd name="T32" fmla="*/ 67 w 309"/>
                <a:gd name="T33" fmla="*/ 104 h 257"/>
                <a:gd name="T34" fmla="*/ 77 w 309"/>
                <a:gd name="T35" fmla="*/ 10 h 257"/>
                <a:gd name="T36" fmla="*/ 44 w 309"/>
                <a:gd name="T37" fmla="*/ 115 h 257"/>
                <a:gd name="T38" fmla="*/ 44 w 309"/>
                <a:gd name="T39" fmla="*/ 171 h 257"/>
                <a:gd name="T40" fmla="*/ 44 w 309"/>
                <a:gd name="T41" fmla="*/ 115 h 257"/>
                <a:gd name="T42" fmla="*/ 88 w 309"/>
                <a:gd name="T43" fmla="*/ 123 h 257"/>
                <a:gd name="T44" fmla="*/ 156 w 309"/>
                <a:gd name="T45" fmla="*/ 123 h 257"/>
                <a:gd name="T46" fmla="*/ 92 w 309"/>
                <a:gd name="T47" fmla="*/ 250 h 257"/>
                <a:gd name="T48" fmla="*/ 96 w 309"/>
                <a:gd name="T49" fmla="*/ 201 h 257"/>
                <a:gd name="T50" fmla="*/ 96 w 309"/>
                <a:gd name="T51" fmla="*/ 257 h 257"/>
                <a:gd name="T52" fmla="*/ 149 w 309"/>
                <a:gd name="T53" fmla="*/ 250 h 257"/>
                <a:gd name="T54" fmla="*/ 153 w 309"/>
                <a:gd name="T55" fmla="*/ 201 h 257"/>
                <a:gd name="T56" fmla="*/ 175 w 309"/>
                <a:gd name="T57" fmla="*/ 250 h 257"/>
                <a:gd name="T58" fmla="*/ 153 w 309"/>
                <a:gd name="T59" fmla="*/ 161 h 257"/>
                <a:gd name="T60" fmla="*/ 70 w 309"/>
                <a:gd name="T61" fmla="*/ 183 h 257"/>
                <a:gd name="T62" fmla="*/ 92 w 309"/>
                <a:gd name="T63" fmla="*/ 250 h 257"/>
                <a:gd name="T64" fmla="*/ 19 w 309"/>
                <a:gd name="T65" fmla="*/ 207 h 257"/>
                <a:gd name="T66" fmla="*/ 22 w 309"/>
                <a:gd name="T67" fmla="*/ 248 h 257"/>
                <a:gd name="T68" fmla="*/ 58 w 309"/>
                <a:gd name="T69" fmla="*/ 252 h 257"/>
                <a:gd name="T70" fmla="*/ 59 w 309"/>
                <a:gd name="T71" fmla="*/ 175 h 257"/>
                <a:gd name="T72" fmla="*/ 0 w 309"/>
                <a:gd name="T73" fmla="*/ 193 h 257"/>
                <a:gd name="T74" fmla="*/ 19 w 309"/>
                <a:gd name="T75" fmla="*/ 24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9" h="257">
                  <a:moveTo>
                    <a:pt x="102" y="0"/>
                  </a:moveTo>
                  <a:cubicBezTo>
                    <a:pt x="274" y="0"/>
                    <a:pt x="274" y="0"/>
                    <a:pt x="274" y="0"/>
                  </a:cubicBezTo>
                  <a:cubicBezTo>
                    <a:pt x="284" y="0"/>
                    <a:pt x="292" y="4"/>
                    <a:pt x="299" y="10"/>
                  </a:cubicBezTo>
                  <a:cubicBezTo>
                    <a:pt x="305" y="16"/>
                    <a:pt x="309" y="25"/>
                    <a:pt x="309" y="34"/>
                  </a:cubicBezTo>
                  <a:cubicBezTo>
                    <a:pt x="309" y="104"/>
                    <a:pt x="309" y="104"/>
                    <a:pt x="309" y="104"/>
                  </a:cubicBezTo>
                  <a:cubicBezTo>
                    <a:pt x="309" y="114"/>
                    <a:pt x="305" y="122"/>
                    <a:pt x="299" y="129"/>
                  </a:cubicBezTo>
                  <a:cubicBezTo>
                    <a:pt x="292" y="135"/>
                    <a:pt x="284" y="139"/>
                    <a:pt x="274" y="139"/>
                  </a:cubicBezTo>
                  <a:cubicBezTo>
                    <a:pt x="247" y="139"/>
                    <a:pt x="247" y="139"/>
                    <a:pt x="247" y="139"/>
                  </a:cubicBezTo>
                  <a:cubicBezTo>
                    <a:pt x="210" y="184"/>
                    <a:pt x="210" y="184"/>
                    <a:pt x="210" y="184"/>
                  </a:cubicBezTo>
                  <a:cubicBezTo>
                    <a:pt x="195" y="202"/>
                    <a:pt x="195" y="202"/>
                    <a:pt x="195" y="202"/>
                  </a:cubicBezTo>
                  <a:cubicBezTo>
                    <a:pt x="195" y="179"/>
                    <a:pt x="195" y="179"/>
                    <a:pt x="195" y="179"/>
                  </a:cubicBezTo>
                  <a:cubicBezTo>
                    <a:pt x="195" y="139"/>
                    <a:pt x="195" y="139"/>
                    <a:pt x="195" y="139"/>
                  </a:cubicBezTo>
                  <a:cubicBezTo>
                    <a:pt x="165" y="139"/>
                    <a:pt x="165" y="139"/>
                    <a:pt x="165" y="139"/>
                  </a:cubicBezTo>
                  <a:cubicBezTo>
                    <a:pt x="167" y="134"/>
                    <a:pt x="168" y="128"/>
                    <a:pt x="168" y="123"/>
                  </a:cubicBezTo>
                  <a:cubicBezTo>
                    <a:pt x="203" y="123"/>
                    <a:pt x="203" y="123"/>
                    <a:pt x="203" y="123"/>
                  </a:cubicBezTo>
                  <a:cubicBezTo>
                    <a:pt x="211" y="123"/>
                    <a:pt x="211" y="123"/>
                    <a:pt x="211" y="123"/>
                  </a:cubicBezTo>
                  <a:cubicBezTo>
                    <a:pt x="211" y="131"/>
                    <a:pt x="211" y="131"/>
                    <a:pt x="211" y="131"/>
                  </a:cubicBezTo>
                  <a:cubicBezTo>
                    <a:pt x="211" y="157"/>
                    <a:pt x="211" y="157"/>
                    <a:pt x="211" y="157"/>
                  </a:cubicBezTo>
                  <a:cubicBezTo>
                    <a:pt x="237" y="126"/>
                    <a:pt x="237" y="126"/>
                    <a:pt x="237" y="126"/>
                  </a:cubicBezTo>
                  <a:cubicBezTo>
                    <a:pt x="239" y="123"/>
                    <a:pt x="239" y="123"/>
                    <a:pt x="239" y="123"/>
                  </a:cubicBezTo>
                  <a:cubicBezTo>
                    <a:pt x="243" y="123"/>
                    <a:pt x="243" y="123"/>
                    <a:pt x="243" y="123"/>
                  </a:cubicBezTo>
                  <a:cubicBezTo>
                    <a:pt x="274" y="123"/>
                    <a:pt x="274" y="123"/>
                    <a:pt x="274" y="123"/>
                  </a:cubicBezTo>
                  <a:cubicBezTo>
                    <a:pt x="279" y="123"/>
                    <a:pt x="284" y="121"/>
                    <a:pt x="287" y="117"/>
                  </a:cubicBezTo>
                  <a:cubicBezTo>
                    <a:pt x="291" y="114"/>
                    <a:pt x="293" y="109"/>
                    <a:pt x="293" y="104"/>
                  </a:cubicBezTo>
                  <a:cubicBezTo>
                    <a:pt x="293" y="34"/>
                    <a:pt x="293" y="34"/>
                    <a:pt x="293" y="34"/>
                  </a:cubicBezTo>
                  <a:cubicBezTo>
                    <a:pt x="293" y="29"/>
                    <a:pt x="291" y="25"/>
                    <a:pt x="287" y="21"/>
                  </a:cubicBezTo>
                  <a:cubicBezTo>
                    <a:pt x="284" y="18"/>
                    <a:pt x="279" y="16"/>
                    <a:pt x="274" y="16"/>
                  </a:cubicBezTo>
                  <a:cubicBezTo>
                    <a:pt x="102" y="16"/>
                    <a:pt x="102" y="16"/>
                    <a:pt x="102" y="16"/>
                  </a:cubicBezTo>
                  <a:cubicBezTo>
                    <a:pt x="96" y="16"/>
                    <a:pt x="92" y="18"/>
                    <a:pt x="88" y="21"/>
                  </a:cubicBezTo>
                  <a:cubicBezTo>
                    <a:pt x="85" y="25"/>
                    <a:pt x="83" y="29"/>
                    <a:pt x="83" y="34"/>
                  </a:cubicBezTo>
                  <a:cubicBezTo>
                    <a:pt x="83" y="97"/>
                    <a:pt x="83" y="97"/>
                    <a:pt x="83" y="97"/>
                  </a:cubicBezTo>
                  <a:cubicBezTo>
                    <a:pt x="79" y="104"/>
                    <a:pt x="76" y="111"/>
                    <a:pt x="76" y="118"/>
                  </a:cubicBezTo>
                  <a:cubicBezTo>
                    <a:pt x="73" y="115"/>
                    <a:pt x="71" y="113"/>
                    <a:pt x="68" y="110"/>
                  </a:cubicBezTo>
                  <a:cubicBezTo>
                    <a:pt x="67" y="108"/>
                    <a:pt x="67" y="106"/>
                    <a:pt x="67" y="104"/>
                  </a:cubicBezTo>
                  <a:cubicBezTo>
                    <a:pt x="67" y="34"/>
                    <a:pt x="67" y="34"/>
                    <a:pt x="67" y="34"/>
                  </a:cubicBezTo>
                  <a:cubicBezTo>
                    <a:pt x="67" y="25"/>
                    <a:pt x="71" y="16"/>
                    <a:pt x="77" y="10"/>
                  </a:cubicBezTo>
                  <a:cubicBezTo>
                    <a:pt x="83" y="4"/>
                    <a:pt x="92" y="0"/>
                    <a:pt x="102" y="0"/>
                  </a:cubicBezTo>
                  <a:close/>
                  <a:moveTo>
                    <a:pt x="44" y="115"/>
                  </a:moveTo>
                  <a:cubicBezTo>
                    <a:pt x="28" y="115"/>
                    <a:pt x="15" y="127"/>
                    <a:pt x="15" y="143"/>
                  </a:cubicBezTo>
                  <a:cubicBezTo>
                    <a:pt x="15" y="159"/>
                    <a:pt x="28" y="171"/>
                    <a:pt x="44" y="171"/>
                  </a:cubicBezTo>
                  <a:cubicBezTo>
                    <a:pt x="59" y="171"/>
                    <a:pt x="72" y="159"/>
                    <a:pt x="72" y="143"/>
                  </a:cubicBezTo>
                  <a:cubicBezTo>
                    <a:pt x="72" y="127"/>
                    <a:pt x="59" y="115"/>
                    <a:pt x="44" y="115"/>
                  </a:cubicBezTo>
                  <a:close/>
                  <a:moveTo>
                    <a:pt x="122" y="88"/>
                  </a:moveTo>
                  <a:cubicBezTo>
                    <a:pt x="103" y="88"/>
                    <a:pt x="88" y="104"/>
                    <a:pt x="88" y="123"/>
                  </a:cubicBezTo>
                  <a:cubicBezTo>
                    <a:pt x="88" y="141"/>
                    <a:pt x="103" y="157"/>
                    <a:pt x="122" y="157"/>
                  </a:cubicBezTo>
                  <a:cubicBezTo>
                    <a:pt x="141" y="157"/>
                    <a:pt x="156" y="141"/>
                    <a:pt x="156" y="123"/>
                  </a:cubicBezTo>
                  <a:cubicBezTo>
                    <a:pt x="156" y="104"/>
                    <a:pt x="141" y="88"/>
                    <a:pt x="122" y="88"/>
                  </a:cubicBezTo>
                  <a:close/>
                  <a:moveTo>
                    <a:pt x="92" y="250"/>
                  </a:moveTo>
                  <a:cubicBezTo>
                    <a:pt x="92" y="201"/>
                    <a:pt x="92" y="201"/>
                    <a:pt x="92" y="201"/>
                  </a:cubicBezTo>
                  <a:cubicBezTo>
                    <a:pt x="96" y="201"/>
                    <a:pt x="96" y="201"/>
                    <a:pt x="96" y="201"/>
                  </a:cubicBezTo>
                  <a:cubicBezTo>
                    <a:pt x="96" y="250"/>
                    <a:pt x="96" y="250"/>
                    <a:pt x="96" y="250"/>
                  </a:cubicBezTo>
                  <a:cubicBezTo>
                    <a:pt x="96" y="257"/>
                    <a:pt x="96" y="257"/>
                    <a:pt x="96" y="257"/>
                  </a:cubicBezTo>
                  <a:cubicBezTo>
                    <a:pt x="149" y="257"/>
                    <a:pt x="149" y="257"/>
                    <a:pt x="149" y="257"/>
                  </a:cubicBezTo>
                  <a:cubicBezTo>
                    <a:pt x="149" y="250"/>
                    <a:pt x="149" y="250"/>
                    <a:pt x="149" y="250"/>
                  </a:cubicBezTo>
                  <a:cubicBezTo>
                    <a:pt x="149" y="201"/>
                    <a:pt x="149" y="201"/>
                    <a:pt x="149" y="201"/>
                  </a:cubicBezTo>
                  <a:cubicBezTo>
                    <a:pt x="153" y="201"/>
                    <a:pt x="153" y="201"/>
                    <a:pt x="153" y="201"/>
                  </a:cubicBezTo>
                  <a:cubicBezTo>
                    <a:pt x="153" y="250"/>
                    <a:pt x="153" y="250"/>
                    <a:pt x="153" y="250"/>
                  </a:cubicBezTo>
                  <a:cubicBezTo>
                    <a:pt x="175" y="250"/>
                    <a:pt x="175" y="250"/>
                    <a:pt x="175" y="250"/>
                  </a:cubicBezTo>
                  <a:cubicBezTo>
                    <a:pt x="175" y="183"/>
                    <a:pt x="175" y="183"/>
                    <a:pt x="175" y="183"/>
                  </a:cubicBezTo>
                  <a:cubicBezTo>
                    <a:pt x="175" y="171"/>
                    <a:pt x="165" y="161"/>
                    <a:pt x="153" y="161"/>
                  </a:cubicBezTo>
                  <a:cubicBezTo>
                    <a:pt x="88" y="161"/>
                    <a:pt x="157" y="161"/>
                    <a:pt x="91" y="161"/>
                  </a:cubicBezTo>
                  <a:cubicBezTo>
                    <a:pt x="79" y="161"/>
                    <a:pt x="70" y="171"/>
                    <a:pt x="70" y="183"/>
                  </a:cubicBezTo>
                  <a:cubicBezTo>
                    <a:pt x="70" y="250"/>
                    <a:pt x="70" y="250"/>
                    <a:pt x="70" y="250"/>
                  </a:cubicBezTo>
                  <a:cubicBezTo>
                    <a:pt x="73" y="250"/>
                    <a:pt x="82" y="250"/>
                    <a:pt x="92" y="250"/>
                  </a:cubicBezTo>
                  <a:close/>
                  <a:moveTo>
                    <a:pt x="19" y="248"/>
                  </a:moveTo>
                  <a:cubicBezTo>
                    <a:pt x="19" y="207"/>
                    <a:pt x="19" y="207"/>
                    <a:pt x="19" y="207"/>
                  </a:cubicBezTo>
                  <a:cubicBezTo>
                    <a:pt x="22" y="207"/>
                    <a:pt x="22" y="207"/>
                    <a:pt x="22" y="207"/>
                  </a:cubicBezTo>
                  <a:cubicBezTo>
                    <a:pt x="22" y="248"/>
                    <a:pt x="22" y="248"/>
                    <a:pt x="22" y="248"/>
                  </a:cubicBezTo>
                  <a:cubicBezTo>
                    <a:pt x="22" y="252"/>
                    <a:pt x="22" y="252"/>
                    <a:pt x="22" y="252"/>
                  </a:cubicBezTo>
                  <a:cubicBezTo>
                    <a:pt x="58" y="252"/>
                    <a:pt x="58" y="252"/>
                    <a:pt x="58" y="252"/>
                  </a:cubicBezTo>
                  <a:cubicBezTo>
                    <a:pt x="58" y="183"/>
                    <a:pt x="58" y="183"/>
                    <a:pt x="58" y="183"/>
                  </a:cubicBezTo>
                  <a:cubicBezTo>
                    <a:pt x="58" y="180"/>
                    <a:pt x="59" y="177"/>
                    <a:pt x="59" y="175"/>
                  </a:cubicBezTo>
                  <a:cubicBezTo>
                    <a:pt x="18" y="175"/>
                    <a:pt x="18" y="175"/>
                    <a:pt x="18" y="175"/>
                  </a:cubicBezTo>
                  <a:cubicBezTo>
                    <a:pt x="8" y="175"/>
                    <a:pt x="0" y="183"/>
                    <a:pt x="0" y="193"/>
                  </a:cubicBezTo>
                  <a:cubicBezTo>
                    <a:pt x="0" y="248"/>
                    <a:pt x="0" y="248"/>
                    <a:pt x="0" y="248"/>
                  </a:cubicBezTo>
                  <a:cubicBezTo>
                    <a:pt x="4" y="248"/>
                    <a:pt x="11" y="248"/>
                    <a:pt x="19" y="2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2" name="组合 15"/>
          <p:cNvGrpSpPr>
            <a:grpSpLocks/>
          </p:cNvGrpSpPr>
          <p:nvPr/>
        </p:nvGrpSpPr>
        <p:grpSpPr bwMode="auto">
          <a:xfrm>
            <a:off x="4572794" y="1397431"/>
            <a:ext cx="1532204" cy="1869065"/>
            <a:chOff x="0" y="0"/>
            <a:chExt cx="1532255" cy="1868396"/>
          </a:xfrm>
        </p:grpSpPr>
        <p:sp>
          <p:nvSpPr>
            <p:cNvPr id="39953" name="空心弧 37"/>
            <p:cNvSpPr>
              <a:spLocks/>
            </p:cNvSpPr>
            <p:nvPr/>
          </p:nvSpPr>
          <p:spPr bwMode="auto">
            <a:xfrm>
              <a:off x="0" y="0"/>
              <a:ext cx="1532255"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4" name="Freeform 42"/>
            <p:cNvSpPr>
              <a:spLocks noChangeAspect="1" noEditPoints="1"/>
            </p:cNvSpPr>
            <p:nvPr/>
          </p:nvSpPr>
          <p:spPr bwMode="auto">
            <a:xfrm>
              <a:off x="862504" y="934198"/>
              <a:ext cx="365841" cy="468000"/>
            </a:xfrm>
            <a:custGeom>
              <a:avLst/>
              <a:gdLst>
                <a:gd name="T0" fmla="*/ 49 w 224"/>
                <a:gd name="T1" fmla="*/ 93 h 287"/>
                <a:gd name="T2" fmla="*/ 54 w 224"/>
                <a:gd name="T3" fmla="*/ 281 h 287"/>
                <a:gd name="T4" fmla="*/ 21 w 224"/>
                <a:gd name="T5" fmla="*/ 279 h 287"/>
                <a:gd name="T6" fmla="*/ 0 w 224"/>
                <a:gd name="T7" fmla="*/ 254 h 287"/>
                <a:gd name="T8" fmla="*/ 12 w 224"/>
                <a:gd name="T9" fmla="*/ 70 h 287"/>
                <a:gd name="T10" fmla="*/ 171 w 224"/>
                <a:gd name="T11" fmla="*/ 217 h 287"/>
                <a:gd name="T12" fmla="*/ 190 w 224"/>
                <a:gd name="T13" fmla="*/ 166 h 287"/>
                <a:gd name="T14" fmla="*/ 185 w 224"/>
                <a:gd name="T15" fmla="*/ 183 h 287"/>
                <a:gd name="T16" fmla="*/ 181 w 224"/>
                <a:gd name="T17" fmla="*/ 188 h 287"/>
                <a:gd name="T18" fmla="*/ 161 w 224"/>
                <a:gd name="T19" fmla="*/ 188 h 287"/>
                <a:gd name="T20" fmla="*/ 156 w 224"/>
                <a:gd name="T21" fmla="*/ 183 h 287"/>
                <a:gd name="T22" fmla="*/ 192 w 224"/>
                <a:gd name="T23" fmla="*/ 137 h 287"/>
                <a:gd name="T24" fmla="*/ 193 w 224"/>
                <a:gd name="T25" fmla="*/ 138 h 287"/>
                <a:gd name="T26" fmla="*/ 196 w 224"/>
                <a:gd name="T27" fmla="*/ 139 h 287"/>
                <a:gd name="T28" fmla="*/ 197 w 224"/>
                <a:gd name="T29" fmla="*/ 139 h 287"/>
                <a:gd name="T30" fmla="*/ 198 w 224"/>
                <a:gd name="T31" fmla="*/ 140 h 287"/>
                <a:gd name="T32" fmla="*/ 199 w 224"/>
                <a:gd name="T33" fmla="*/ 141 h 287"/>
                <a:gd name="T34" fmla="*/ 200 w 224"/>
                <a:gd name="T35" fmla="*/ 142 h 287"/>
                <a:gd name="T36" fmla="*/ 202 w 224"/>
                <a:gd name="T37" fmla="*/ 143 h 287"/>
                <a:gd name="T38" fmla="*/ 203 w 224"/>
                <a:gd name="T39" fmla="*/ 144 h 287"/>
                <a:gd name="T40" fmla="*/ 204 w 224"/>
                <a:gd name="T41" fmla="*/ 145 h 287"/>
                <a:gd name="T42" fmla="*/ 205 w 224"/>
                <a:gd name="T43" fmla="*/ 146 h 287"/>
                <a:gd name="T44" fmla="*/ 219 w 224"/>
                <a:gd name="T45" fmla="*/ 185 h 287"/>
                <a:gd name="T46" fmla="*/ 219 w 224"/>
                <a:gd name="T47" fmla="*/ 250 h 287"/>
                <a:gd name="T48" fmla="*/ 124 w 224"/>
                <a:gd name="T49" fmla="*/ 178 h 287"/>
                <a:gd name="T50" fmla="*/ 124 w 224"/>
                <a:gd name="T51" fmla="*/ 178 h 287"/>
                <a:gd name="T52" fmla="*/ 118 w 224"/>
                <a:gd name="T53" fmla="*/ 283 h 287"/>
                <a:gd name="T54" fmla="*/ 118 w 224"/>
                <a:gd name="T55" fmla="*/ 283 h 287"/>
                <a:gd name="T56" fmla="*/ 191 w 224"/>
                <a:gd name="T57" fmla="*/ 234 h 287"/>
                <a:gd name="T58" fmla="*/ 172 w 224"/>
                <a:gd name="T59" fmla="*/ 37 h 287"/>
                <a:gd name="T60" fmla="*/ 52 w 224"/>
                <a:gd name="T61" fmla="*/ 83 h 287"/>
                <a:gd name="T62" fmla="*/ 40 w 224"/>
                <a:gd name="T63" fmla="*/ 82 h 287"/>
                <a:gd name="T64" fmla="*/ 155 w 224"/>
                <a:gd name="T65" fmla="*/ 26 h 287"/>
                <a:gd name="T66" fmla="*/ 40 w 224"/>
                <a:gd name="T67" fmla="*/ 82 h 287"/>
                <a:gd name="T68" fmla="*/ 148 w 224"/>
                <a:gd name="T69" fmla="*/ 19 h 287"/>
                <a:gd name="T70" fmla="*/ 25 w 224"/>
                <a:gd name="T71" fmla="*/ 72 h 287"/>
                <a:gd name="T72" fmla="*/ 62 w 224"/>
                <a:gd name="T73" fmla="*/ 100 h 287"/>
                <a:gd name="T74" fmla="*/ 194 w 224"/>
                <a:gd name="T75" fmla="*/ 40 h 287"/>
                <a:gd name="T76" fmla="*/ 203 w 224"/>
                <a:gd name="T77" fmla="*/ 130 h 287"/>
                <a:gd name="T78" fmla="*/ 202 w 224"/>
                <a:gd name="T79" fmla="*/ 129 h 287"/>
                <a:gd name="T80" fmla="*/ 199 w 224"/>
                <a:gd name="T81" fmla="*/ 127 h 287"/>
                <a:gd name="T82" fmla="*/ 198 w 224"/>
                <a:gd name="T83" fmla="*/ 127 h 287"/>
                <a:gd name="T84" fmla="*/ 172 w 224"/>
                <a:gd name="T85" fmla="*/ 121 h 287"/>
                <a:gd name="T86" fmla="*/ 112 w 224"/>
                <a:gd name="T87" fmla="*/ 178 h 287"/>
                <a:gd name="T88" fmla="*/ 72 w 224"/>
                <a:gd name="T89" fmla="*/ 286 h 287"/>
                <a:gd name="T90" fmla="*/ 21 w 224"/>
                <a:gd name="T91" fmla="*/ 65 h 287"/>
                <a:gd name="T92" fmla="*/ 145 w 224"/>
                <a:gd name="T93" fmla="*/ 1 h 287"/>
                <a:gd name="T94" fmla="*/ 21 w 224"/>
                <a:gd name="T95" fmla="*/ 6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4" h="287">
                  <a:moveTo>
                    <a:pt x="12" y="70"/>
                  </a:moveTo>
                  <a:cubicBezTo>
                    <a:pt x="16" y="77"/>
                    <a:pt x="21" y="82"/>
                    <a:pt x="27" y="86"/>
                  </a:cubicBezTo>
                  <a:cubicBezTo>
                    <a:pt x="33" y="90"/>
                    <a:pt x="41" y="92"/>
                    <a:pt x="49" y="93"/>
                  </a:cubicBezTo>
                  <a:cubicBezTo>
                    <a:pt x="52" y="94"/>
                    <a:pt x="54" y="97"/>
                    <a:pt x="54" y="100"/>
                  </a:cubicBezTo>
                  <a:cubicBezTo>
                    <a:pt x="54" y="100"/>
                    <a:pt x="54" y="100"/>
                    <a:pt x="54" y="100"/>
                  </a:cubicBezTo>
                  <a:cubicBezTo>
                    <a:pt x="54" y="281"/>
                    <a:pt x="54" y="281"/>
                    <a:pt x="54" y="281"/>
                  </a:cubicBezTo>
                  <a:cubicBezTo>
                    <a:pt x="54" y="285"/>
                    <a:pt x="52" y="287"/>
                    <a:pt x="48" y="287"/>
                  </a:cubicBezTo>
                  <a:cubicBezTo>
                    <a:pt x="47" y="287"/>
                    <a:pt x="47" y="287"/>
                    <a:pt x="47" y="287"/>
                  </a:cubicBezTo>
                  <a:cubicBezTo>
                    <a:pt x="38" y="286"/>
                    <a:pt x="29" y="283"/>
                    <a:pt x="21" y="279"/>
                  </a:cubicBezTo>
                  <a:cubicBezTo>
                    <a:pt x="13" y="274"/>
                    <a:pt x="6" y="267"/>
                    <a:pt x="1" y="257"/>
                  </a:cubicBezTo>
                  <a:cubicBezTo>
                    <a:pt x="0" y="256"/>
                    <a:pt x="0" y="255"/>
                    <a:pt x="0" y="254"/>
                  </a:cubicBezTo>
                  <a:cubicBezTo>
                    <a:pt x="0" y="254"/>
                    <a:pt x="0" y="254"/>
                    <a:pt x="0" y="254"/>
                  </a:cubicBezTo>
                  <a:cubicBezTo>
                    <a:pt x="0" y="73"/>
                    <a:pt x="0" y="73"/>
                    <a:pt x="0" y="73"/>
                  </a:cubicBezTo>
                  <a:cubicBezTo>
                    <a:pt x="0" y="70"/>
                    <a:pt x="3" y="67"/>
                    <a:pt x="6" y="67"/>
                  </a:cubicBezTo>
                  <a:cubicBezTo>
                    <a:pt x="9" y="67"/>
                    <a:pt x="11" y="68"/>
                    <a:pt x="12" y="70"/>
                  </a:cubicBezTo>
                  <a:close/>
                  <a:moveTo>
                    <a:pt x="135" y="180"/>
                  </a:moveTo>
                  <a:cubicBezTo>
                    <a:pt x="135" y="180"/>
                    <a:pt x="135" y="180"/>
                    <a:pt x="135" y="180"/>
                  </a:cubicBezTo>
                  <a:cubicBezTo>
                    <a:pt x="135" y="201"/>
                    <a:pt x="151" y="217"/>
                    <a:pt x="171" y="217"/>
                  </a:cubicBezTo>
                  <a:cubicBezTo>
                    <a:pt x="192" y="217"/>
                    <a:pt x="208" y="201"/>
                    <a:pt x="208" y="180"/>
                  </a:cubicBezTo>
                  <a:cubicBezTo>
                    <a:pt x="208" y="180"/>
                    <a:pt x="208" y="180"/>
                    <a:pt x="208" y="180"/>
                  </a:cubicBezTo>
                  <a:cubicBezTo>
                    <a:pt x="200" y="177"/>
                    <a:pt x="194" y="172"/>
                    <a:pt x="190" y="166"/>
                  </a:cubicBezTo>
                  <a:cubicBezTo>
                    <a:pt x="178" y="175"/>
                    <a:pt x="162" y="180"/>
                    <a:pt x="143" y="180"/>
                  </a:cubicBezTo>
                  <a:cubicBezTo>
                    <a:pt x="140" y="180"/>
                    <a:pt x="137" y="180"/>
                    <a:pt x="135" y="180"/>
                  </a:cubicBezTo>
                  <a:close/>
                  <a:moveTo>
                    <a:pt x="185" y="183"/>
                  </a:moveTo>
                  <a:cubicBezTo>
                    <a:pt x="188" y="183"/>
                    <a:pt x="190" y="185"/>
                    <a:pt x="190" y="188"/>
                  </a:cubicBezTo>
                  <a:cubicBezTo>
                    <a:pt x="190" y="191"/>
                    <a:pt x="188" y="193"/>
                    <a:pt x="185" y="193"/>
                  </a:cubicBezTo>
                  <a:cubicBezTo>
                    <a:pt x="183" y="193"/>
                    <a:pt x="181" y="191"/>
                    <a:pt x="181" y="188"/>
                  </a:cubicBezTo>
                  <a:cubicBezTo>
                    <a:pt x="181" y="185"/>
                    <a:pt x="183" y="183"/>
                    <a:pt x="185" y="183"/>
                  </a:cubicBezTo>
                  <a:close/>
                  <a:moveTo>
                    <a:pt x="156" y="183"/>
                  </a:moveTo>
                  <a:cubicBezTo>
                    <a:pt x="159" y="183"/>
                    <a:pt x="161" y="185"/>
                    <a:pt x="161" y="188"/>
                  </a:cubicBezTo>
                  <a:cubicBezTo>
                    <a:pt x="161" y="191"/>
                    <a:pt x="159" y="193"/>
                    <a:pt x="156" y="193"/>
                  </a:cubicBezTo>
                  <a:cubicBezTo>
                    <a:pt x="153" y="193"/>
                    <a:pt x="151" y="191"/>
                    <a:pt x="151" y="188"/>
                  </a:cubicBezTo>
                  <a:cubicBezTo>
                    <a:pt x="151" y="185"/>
                    <a:pt x="153" y="183"/>
                    <a:pt x="156" y="183"/>
                  </a:cubicBezTo>
                  <a:close/>
                  <a:moveTo>
                    <a:pt x="190" y="136"/>
                  </a:moveTo>
                  <a:cubicBezTo>
                    <a:pt x="190" y="136"/>
                    <a:pt x="190" y="136"/>
                    <a:pt x="190" y="136"/>
                  </a:cubicBezTo>
                  <a:cubicBezTo>
                    <a:pt x="191" y="136"/>
                    <a:pt x="192" y="137"/>
                    <a:pt x="192" y="137"/>
                  </a:cubicBezTo>
                  <a:cubicBezTo>
                    <a:pt x="193" y="137"/>
                    <a:pt x="193" y="137"/>
                    <a:pt x="193" y="137"/>
                  </a:cubicBezTo>
                  <a:cubicBezTo>
                    <a:pt x="193" y="137"/>
                    <a:pt x="193" y="137"/>
                    <a:pt x="193" y="137"/>
                  </a:cubicBezTo>
                  <a:cubicBezTo>
                    <a:pt x="193" y="138"/>
                    <a:pt x="193" y="138"/>
                    <a:pt x="193" y="138"/>
                  </a:cubicBezTo>
                  <a:cubicBezTo>
                    <a:pt x="194" y="138"/>
                    <a:pt x="195" y="138"/>
                    <a:pt x="195" y="138"/>
                  </a:cubicBezTo>
                  <a:cubicBezTo>
                    <a:pt x="195" y="138"/>
                    <a:pt x="195" y="138"/>
                    <a:pt x="195" y="138"/>
                  </a:cubicBezTo>
                  <a:cubicBezTo>
                    <a:pt x="195" y="139"/>
                    <a:pt x="196" y="139"/>
                    <a:pt x="196" y="139"/>
                  </a:cubicBezTo>
                  <a:cubicBezTo>
                    <a:pt x="196" y="139"/>
                    <a:pt x="196" y="139"/>
                    <a:pt x="196" y="139"/>
                  </a:cubicBezTo>
                  <a:cubicBezTo>
                    <a:pt x="196" y="139"/>
                    <a:pt x="196" y="139"/>
                    <a:pt x="197" y="139"/>
                  </a:cubicBezTo>
                  <a:cubicBezTo>
                    <a:pt x="197" y="139"/>
                    <a:pt x="197" y="139"/>
                    <a:pt x="197" y="139"/>
                  </a:cubicBezTo>
                  <a:cubicBezTo>
                    <a:pt x="197" y="140"/>
                    <a:pt x="197" y="140"/>
                    <a:pt x="197" y="140"/>
                  </a:cubicBezTo>
                  <a:cubicBezTo>
                    <a:pt x="198" y="140"/>
                    <a:pt x="198" y="140"/>
                    <a:pt x="198" y="140"/>
                  </a:cubicBezTo>
                  <a:cubicBezTo>
                    <a:pt x="198" y="140"/>
                    <a:pt x="198" y="140"/>
                    <a:pt x="198" y="140"/>
                  </a:cubicBezTo>
                  <a:cubicBezTo>
                    <a:pt x="198" y="141"/>
                    <a:pt x="198" y="141"/>
                    <a:pt x="198" y="141"/>
                  </a:cubicBezTo>
                  <a:cubicBezTo>
                    <a:pt x="199" y="141"/>
                    <a:pt x="199" y="141"/>
                    <a:pt x="199" y="141"/>
                  </a:cubicBezTo>
                  <a:cubicBezTo>
                    <a:pt x="199" y="141"/>
                    <a:pt x="199" y="141"/>
                    <a:pt x="199" y="141"/>
                  </a:cubicBezTo>
                  <a:cubicBezTo>
                    <a:pt x="199" y="141"/>
                    <a:pt x="200" y="141"/>
                    <a:pt x="200" y="141"/>
                  </a:cubicBezTo>
                  <a:cubicBezTo>
                    <a:pt x="200" y="142"/>
                    <a:pt x="200" y="142"/>
                    <a:pt x="200" y="142"/>
                  </a:cubicBezTo>
                  <a:cubicBezTo>
                    <a:pt x="200" y="142"/>
                    <a:pt x="200" y="142"/>
                    <a:pt x="200" y="142"/>
                  </a:cubicBezTo>
                  <a:cubicBezTo>
                    <a:pt x="201" y="142"/>
                    <a:pt x="201" y="142"/>
                    <a:pt x="201" y="142"/>
                  </a:cubicBezTo>
                  <a:cubicBezTo>
                    <a:pt x="201" y="142"/>
                    <a:pt x="201" y="142"/>
                    <a:pt x="201" y="143"/>
                  </a:cubicBezTo>
                  <a:cubicBezTo>
                    <a:pt x="202" y="143"/>
                    <a:pt x="202" y="143"/>
                    <a:pt x="202" y="143"/>
                  </a:cubicBezTo>
                  <a:cubicBezTo>
                    <a:pt x="202" y="143"/>
                    <a:pt x="202" y="143"/>
                    <a:pt x="202" y="143"/>
                  </a:cubicBezTo>
                  <a:cubicBezTo>
                    <a:pt x="202" y="143"/>
                    <a:pt x="202" y="143"/>
                    <a:pt x="202" y="143"/>
                  </a:cubicBezTo>
                  <a:cubicBezTo>
                    <a:pt x="203" y="144"/>
                    <a:pt x="203" y="144"/>
                    <a:pt x="203" y="144"/>
                  </a:cubicBezTo>
                  <a:cubicBezTo>
                    <a:pt x="203" y="144"/>
                    <a:pt x="203" y="144"/>
                    <a:pt x="203" y="144"/>
                  </a:cubicBezTo>
                  <a:cubicBezTo>
                    <a:pt x="203" y="144"/>
                    <a:pt x="203" y="144"/>
                    <a:pt x="203" y="144"/>
                  </a:cubicBezTo>
                  <a:cubicBezTo>
                    <a:pt x="204" y="145"/>
                    <a:pt x="204" y="145"/>
                    <a:pt x="204" y="145"/>
                  </a:cubicBezTo>
                  <a:cubicBezTo>
                    <a:pt x="204" y="145"/>
                    <a:pt x="204" y="145"/>
                    <a:pt x="204" y="145"/>
                  </a:cubicBezTo>
                  <a:cubicBezTo>
                    <a:pt x="204" y="145"/>
                    <a:pt x="204" y="145"/>
                    <a:pt x="204" y="145"/>
                  </a:cubicBezTo>
                  <a:cubicBezTo>
                    <a:pt x="205" y="146"/>
                    <a:pt x="205" y="146"/>
                    <a:pt x="205" y="146"/>
                  </a:cubicBezTo>
                  <a:cubicBezTo>
                    <a:pt x="205" y="146"/>
                    <a:pt x="205" y="146"/>
                    <a:pt x="205" y="146"/>
                  </a:cubicBezTo>
                  <a:cubicBezTo>
                    <a:pt x="214" y="154"/>
                    <a:pt x="219" y="166"/>
                    <a:pt x="219" y="180"/>
                  </a:cubicBezTo>
                  <a:cubicBezTo>
                    <a:pt x="219" y="181"/>
                    <a:pt x="219" y="183"/>
                    <a:pt x="219" y="185"/>
                  </a:cubicBezTo>
                  <a:cubicBezTo>
                    <a:pt x="219" y="185"/>
                    <a:pt x="219" y="185"/>
                    <a:pt x="219" y="185"/>
                  </a:cubicBezTo>
                  <a:cubicBezTo>
                    <a:pt x="219" y="185"/>
                    <a:pt x="219" y="185"/>
                    <a:pt x="219" y="185"/>
                  </a:cubicBezTo>
                  <a:cubicBezTo>
                    <a:pt x="219" y="250"/>
                    <a:pt x="219" y="250"/>
                    <a:pt x="219" y="250"/>
                  </a:cubicBezTo>
                  <a:cubicBezTo>
                    <a:pt x="200" y="215"/>
                    <a:pt x="147" y="214"/>
                    <a:pt x="124" y="24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4" y="178"/>
                    <a:pt x="124" y="178"/>
                    <a:pt x="124" y="178"/>
                  </a:cubicBezTo>
                  <a:cubicBezTo>
                    <a:pt x="125" y="153"/>
                    <a:pt x="146" y="132"/>
                    <a:pt x="172" y="132"/>
                  </a:cubicBezTo>
                  <a:cubicBezTo>
                    <a:pt x="178" y="132"/>
                    <a:pt x="184" y="134"/>
                    <a:pt x="190" y="136"/>
                  </a:cubicBezTo>
                  <a:close/>
                  <a:moveTo>
                    <a:pt x="118" y="283"/>
                  </a:moveTo>
                  <a:cubicBezTo>
                    <a:pt x="168" y="283"/>
                    <a:pt x="168" y="283"/>
                    <a:pt x="168" y="283"/>
                  </a:cubicBezTo>
                  <a:cubicBezTo>
                    <a:pt x="150" y="234"/>
                    <a:pt x="150" y="234"/>
                    <a:pt x="150" y="234"/>
                  </a:cubicBezTo>
                  <a:cubicBezTo>
                    <a:pt x="132" y="243"/>
                    <a:pt x="120" y="262"/>
                    <a:pt x="118" y="283"/>
                  </a:cubicBezTo>
                  <a:close/>
                  <a:moveTo>
                    <a:pt x="176" y="283"/>
                  </a:moveTo>
                  <a:cubicBezTo>
                    <a:pt x="224" y="283"/>
                    <a:pt x="224" y="283"/>
                    <a:pt x="224" y="283"/>
                  </a:cubicBezTo>
                  <a:cubicBezTo>
                    <a:pt x="221" y="262"/>
                    <a:pt x="210" y="243"/>
                    <a:pt x="191" y="234"/>
                  </a:cubicBezTo>
                  <a:cubicBezTo>
                    <a:pt x="176" y="283"/>
                    <a:pt x="176" y="283"/>
                    <a:pt x="176" y="283"/>
                  </a:cubicBezTo>
                  <a:close/>
                  <a:moveTo>
                    <a:pt x="55" y="88"/>
                  </a:moveTo>
                  <a:cubicBezTo>
                    <a:pt x="172" y="37"/>
                    <a:pt x="172" y="37"/>
                    <a:pt x="172" y="37"/>
                  </a:cubicBezTo>
                  <a:cubicBezTo>
                    <a:pt x="174" y="37"/>
                    <a:pt x="175" y="35"/>
                    <a:pt x="174" y="34"/>
                  </a:cubicBezTo>
                  <a:cubicBezTo>
                    <a:pt x="173" y="32"/>
                    <a:pt x="172" y="32"/>
                    <a:pt x="170" y="32"/>
                  </a:cubicBezTo>
                  <a:cubicBezTo>
                    <a:pt x="52" y="83"/>
                    <a:pt x="52" y="83"/>
                    <a:pt x="52" y="83"/>
                  </a:cubicBezTo>
                  <a:cubicBezTo>
                    <a:pt x="51" y="83"/>
                    <a:pt x="50" y="85"/>
                    <a:pt x="51" y="87"/>
                  </a:cubicBezTo>
                  <a:cubicBezTo>
                    <a:pt x="51" y="88"/>
                    <a:pt x="53" y="89"/>
                    <a:pt x="55" y="88"/>
                  </a:cubicBezTo>
                  <a:close/>
                  <a:moveTo>
                    <a:pt x="40" y="82"/>
                  </a:moveTo>
                  <a:cubicBezTo>
                    <a:pt x="157" y="31"/>
                    <a:pt x="157" y="31"/>
                    <a:pt x="157" y="31"/>
                  </a:cubicBezTo>
                  <a:cubicBezTo>
                    <a:pt x="159" y="30"/>
                    <a:pt x="160" y="29"/>
                    <a:pt x="159" y="27"/>
                  </a:cubicBezTo>
                  <a:cubicBezTo>
                    <a:pt x="158" y="26"/>
                    <a:pt x="157" y="25"/>
                    <a:pt x="155" y="26"/>
                  </a:cubicBezTo>
                  <a:cubicBezTo>
                    <a:pt x="37" y="76"/>
                    <a:pt x="37" y="76"/>
                    <a:pt x="37" y="76"/>
                  </a:cubicBezTo>
                  <a:cubicBezTo>
                    <a:pt x="36" y="77"/>
                    <a:pt x="35" y="79"/>
                    <a:pt x="36" y="80"/>
                  </a:cubicBezTo>
                  <a:cubicBezTo>
                    <a:pt x="36" y="82"/>
                    <a:pt x="38" y="82"/>
                    <a:pt x="40" y="82"/>
                  </a:cubicBezTo>
                  <a:close/>
                  <a:moveTo>
                    <a:pt x="29" y="73"/>
                  </a:moveTo>
                  <a:cubicBezTo>
                    <a:pt x="147" y="23"/>
                    <a:pt x="147" y="23"/>
                    <a:pt x="147" y="23"/>
                  </a:cubicBezTo>
                  <a:cubicBezTo>
                    <a:pt x="148" y="22"/>
                    <a:pt x="149" y="21"/>
                    <a:pt x="148" y="19"/>
                  </a:cubicBezTo>
                  <a:cubicBezTo>
                    <a:pt x="148" y="18"/>
                    <a:pt x="146" y="17"/>
                    <a:pt x="145" y="18"/>
                  </a:cubicBezTo>
                  <a:cubicBezTo>
                    <a:pt x="27" y="68"/>
                    <a:pt x="27" y="68"/>
                    <a:pt x="27" y="68"/>
                  </a:cubicBezTo>
                  <a:cubicBezTo>
                    <a:pt x="25" y="69"/>
                    <a:pt x="25" y="71"/>
                    <a:pt x="25" y="72"/>
                  </a:cubicBezTo>
                  <a:cubicBezTo>
                    <a:pt x="26" y="73"/>
                    <a:pt x="27" y="74"/>
                    <a:pt x="29" y="73"/>
                  </a:cubicBezTo>
                  <a:close/>
                  <a:moveTo>
                    <a:pt x="62" y="280"/>
                  </a:moveTo>
                  <a:cubicBezTo>
                    <a:pt x="62" y="100"/>
                    <a:pt x="62" y="100"/>
                    <a:pt x="62" y="100"/>
                  </a:cubicBezTo>
                  <a:cubicBezTo>
                    <a:pt x="62" y="100"/>
                    <a:pt x="62" y="100"/>
                    <a:pt x="62" y="100"/>
                  </a:cubicBezTo>
                  <a:cubicBezTo>
                    <a:pt x="62" y="98"/>
                    <a:pt x="64" y="95"/>
                    <a:pt x="66" y="94"/>
                  </a:cubicBezTo>
                  <a:cubicBezTo>
                    <a:pt x="194" y="40"/>
                    <a:pt x="194" y="40"/>
                    <a:pt x="194" y="40"/>
                  </a:cubicBezTo>
                  <a:cubicBezTo>
                    <a:pt x="194" y="39"/>
                    <a:pt x="195" y="39"/>
                    <a:pt x="197" y="39"/>
                  </a:cubicBezTo>
                  <a:cubicBezTo>
                    <a:pt x="200" y="39"/>
                    <a:pt x="203" y="42"/>
                    <a:pt x="203" y="45"/>
                  </a:cubicBezTo>
                  <a:cubicBezTo>
                    <a:pt x="203" y="130"/>
                    <a:pt x="203" y="130"/>
                    <a:pt x="203" y="130"/>
                  </a:cubicBezTo>
                  <a:cubicBezTo>
                    <a:pt x="203" y="129"/>
                    <a:pt x="203" y="129"/>
                    <a:pt x="203" y="129"/>
                  </a:cubicBezTo>
                  <a:cubicBezTo>
                    <a:pt x="203" y="129"/>
                    <a:pt x="202" y="129"/>
                    <a:pt x="202" y="129"/>
                  </a:cubicBezTo>
                  <a:cubicBezTo>
                    <a:pt x="202" y="129"/>
                    <a:pt x="202" y="129"/>
                    <a:pt x="202" y="129"/>
                  </a:cubicBezTo>
                  <a:cubicBezTo>
                    <a:pt x="201" y="129"/>
                    <a:pt x="201" y="128"/>
                    <a:pt x="201" y="128"/>
                  </a:cubicBezTo>
                  <a:cubicBezTo>
                    <a:pt x="201" y="128"/>
                    <a:pt x="201" y="128"/>
                    <a:pt x="201" y="128"/>
                  </a:cubicBezTo>
                  <a:cubicBezTo>
                    <a:pt x="200" y="128"/>
                    <a:pt x="200" y="128"/>
                    <a:pt x="199" y="127"/>
                  </a:cubicBezTo>
                  <a:cubicBezTo>
                    <a:pt x="199" y="127"/>
                    <a:pt x="199" y="127"/>
                    <a:pt x="199" y="127"/>
                  </a:cubicBezTo>
                  <a:cubicBezTo>
                    <a:pt x="198" y="127"/>
                    <a:pt x="198" y="127"/>
                    <a:pt x="198" y="127"/>
                  </a:cubicBezTo>
                  <a:cubicBezTo>
                    <a:pt x="198" y="127"/>
                    <a:pt x="198" y="127"/>
                    <a:pt x="198" y="127"/>
                  </a:cubicBezTo>
                  <a:cubicBezTo>
                    <a:pt x="197" y="126"/>
                    <a:pt x="196" y="126"/>
                    <a:pt x="194" y="125"/>
                  </a:cubicBezTo>
                  <a:cubicBezTo>
                    <a:pt x="194" y="125"/>
                    <a:pt x="194" y="125"/>
                    <a:pt x="194" y="125"/>
                  </a:cubicBezTo>
                  <a:cubicBezTo>
                    <a:pt x="187" y="122"/>
                    <a:pt x="179" y="121"/>
                    <a:pt x="172" y="121"/>
                  </a:cubicBezTo>
                  <a:cubicBezTo>
                    <a:pt x="140" y="121"/>
                    <a:pt x="114" y="146"/>
                    <a:pt x="112" y="177"/>
                  </a:cubicBezTo>
                  <a:cubicBezTo>
                    <a:pt x="112" y="178"/>
                    <a:pt x="112" y="178"/>
                    <a:pt x="112" y="178"/>
                  </a:cubicBezTo>
                  <a:cubicBezTo>
                    <a:pt x="112" y="178"/>
                    <a:pt x="112" y="178"/>
                    <a:pt x="112" y="178"/>
                  </a:cubicBezTo>
                  <a:cubicBezTo>
                    <a:pt x="112" y="258"/>
                    <a:pt x="112" y="258"/>
                    <a:pt x="112" y="258"/>
                  </a:cubicBezTo>
                  <a:cubicBezTo>
                    <a:pt x="111" y="262"/>
                    <a:pt x="109" y="266"/>
                    <a:pt x="108" y="270"/>
                  </a:cubicBezTo>
                  <a:cubicBezTo>
                    <a:pt x="72" y="286"/>
                    <a:pt x="72" y="286"/>
                    <a:pt x="72" y="286"/>
                  </a:cubicBezTo>
                  <a:cubicBezTo>
                    <a:pt x="71" y="286"/>
                    <a:pt x="70" y="286"/>
                    <a:pt x="69" y="286"/>
                  </a:cubicBezTo>
                  <a:cubicBezTo>
                    <a:pt x="65" y="286"/>
                    <a:pt x="62" y="284"/>
                    <a:pt x="62" y="280"/>
                  </a:cubicBezTo>
                  <a:close/>
                  <a:moveTo>
                    <a:pt x="21" y="65"/>
                  </a:moveTo>
                  <a:cubicBezTo>
                    <a:pt x="18" y="66"/>
                    <a:pt x="15" y="64"/>
                    <a:pt x="14" y="62"/>
                  </a:cubicBezTo>
                  <a:cubicBezTo>
                    <a:pt x="13" y="60"/>
                    <a:pt x="15" y="57"/>
                    <a:pt x="17" y="56"/>
                  </a:cubicBezTo>
                  <a:cubicBezTo>
                    <a:pt x="145" y="1"/>
                    <a:pt x="145" y="1"/>
                    <a:pt x="145" y="1"/>
                  </a:cubicBezTo>
                  <a:cubicBezTo>
                    <a:pt x="147" y="0"/>
                    <a:pt x="150" y="1"/>
                    <a:pt x="151" y="3"/>
                  </a:cubicBezTo>
                  <a:cubicBezTo>
                    <a:pt x="152" y="6"/>
                    <a:pt x="151" y="9"/>
                    <a:pt x="149" y="10"/>
                  </a:cubicBezTo>
                  <a:lnTo>
                    <a:pt x="21"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5" name="组合 18"/>
          <p:cNvGrpSpPr>
            <a:grpSpLocks/>
          </p:cNvGrpSpPr>
          <p:nvPr/>
        </p:nvGrpSpPr>
        <p:grpSpPr bwMode="auto">
          <a:xfrm>
            <a:off x="3042179" y="2575720"/>
            <a:ext cx="1516326" cy="1869065"/>
            <a:chOff x="0" y="0"/>
            <a:chExt cx="1516137" cy="1868396"/>
          </a:xfrm>
        </p:grpSpPr>
        <p:sp>
          <p:nvSpPr>
            <p:cNvPr id="39956" name="空心弧 37"/>
            <p:cNvSpPr>
              <a:spLocks/>
            </p:cNvSpPr>
            <p:nvPr/>
          </p:nvSpPr>
          <p:spPr bwMode="auto">
            <a:xfrm rot="10800000">
              <a:off x="0" y="0"/>
              <a:ext cx="1516137" cy="1868396"/>
            </a:xfrm>
            <a:custGeom>
              <a:avLst/>
              <a:gdLst>
                <a:gd name="T0" fmla="*/ 0 w 1532255"/>
                <a:gd name="T1" fmla="*/ 31 h 1868396"/>
                <a:gd name="T2" fmla="*/ 762798 w 1532255"/>
                <a:gd name="T3" fmla="*/ 199342 h 1868396"/>
                <a:gd name="T4" fmla="*/ 1017050 w 1532255"/>
                <a:gd name="T5" fmla="*/ 385198 h 1868396"/>
                <a:gd name="T6" fmla="*/ 994932 w 1532255"/>
                <a:gd name="T7" fmla="*/ 383019 h 1868396"/>
                <a:gd name="T8" fmla="*/ 796367 w 1532255"/>
                <a:gd name="T9" fmla="*/ 577068 h 1868396"/>
                <a:gd name="T10" fmla="*/ 994932 w 1532255"/>
                <a:gd name="T11" fmla="*/ 771117 h 1868396"/>
                <a:gd name="T12" fmla="*/ 1193497 w 1532255"/>
                <a:gd name="T13" fmla="*/ 577068 h 1868396"/>
                <a:gd name="T14" fmla="*/ 1192409 w 1532255"/>
                <a:gd name="T15" fmla="*/ 566519 h 1868396"/>
                <a:gd name="T16" fmla="*/ 1532255 w 1532255"/>
                <a:gd name="T17" fmla="*/ 1514490 h 1868396"/>
                <a:gd name="T18" fmla="*/ 1147673 w 1532255"/>
                <a:gd name="T19" fmla="*/ 1516571 h 1868396"/>
                <a:gd name="T20" fmla="*/ 1237040 w 1532255"/>
                <a:gd name="T21" fmla="*/ 1674347 h 1868396"/>
                <a:gd name="T22" fmla="*/ 1038475 w 1532255"/>
                <a:gd name="T23" fmla="*/ 1868396 h 1868396"/>
                <a:gd name="T24" fmla="*/ 839910 w 1532255"/>
                <a:gd name="T25" fmla="*/ 1674347 h 1868396"/>
                <a:gd name="T26" fmla="*/ 927469 w 1532255"/>
                <a:gd name="T27" fmla="*/ 1517763 h 1868396"/>
                <a:gd name="T28" fmla="*/ 713757 w 1532255"/>
                <a:gd name="T29" fmla="*/ 1518919 h 1868396"/>
                <a:gd name="T30" fmla="*/ 357898 w 1532255"/>
                <a:gd name="T31" fmla="*/ 910689 h 1868396"/>
                <a:gd name="T32" fmla="*/ 0 w 1532255"/>
                <a:gd name="T33" fmla="*/ 818855 h 1868396"/>
                <a:gd name="T34" fmla="*/ 0 w 1532255"/>
                <a:gd name="T35" fmla="*/ 604660 h 1868396"/>
                <a:gd name="T36" fmla="*/ 149777 w 1532255"/>
                <a:gd name="T37" fmla="*/ 675078 h 1868396"/>
                <a:gd name="T38" fmla="*/ 348342 w 1532255"/>
                <a:gd name="T39" fmla="*/ 481029 h 1868396"/>
                <a:gd name="T40" fmla="*/ 149777 w 1532255"/>
                <a:gd name="T41" fmla="*/ 286980 h 1868396"/>
                <a:gd name="T42" fmla="*/ 0 w 1532255"/>
                <a:gd name="T43" fmla="*/ 357398 h 1868396"/>
                <a:gd name="T44" fmla="*/ 0 w 1532255"/>
                <a:gd name="T45" fmla="*/ 31 h 1868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2255" h="1868396">
                  <a:moveTo>
                    <a:pt x="0" y="31"/>
                  </a:moveTo>
                  <a:cubicBezTo>
                    <a:pt x="262954" y="-1638"/>
                    <a:pt x="526336" y="64748"/>
                    <a:pt x="762798" y="199342"/>
                  </a:cubicBezTo>
                  <a:cubicBezTo>
                    <a:pt x="855428" y="252067"/>
                    <a:pt x="941167" y="313688"/>
                    <a:pt x="1017050" y="385198"/>
                  </a:cubicBezTo>
                  <a:lnTo>
                    <a:pt x="994932" y="383019"/>
                  </a:lnTo>
                  <a:cubicBezTo>
                    <a:pt x="885268" y="383019"/>
                    <a:pt x="796367" y="469898"/>
                    <a:pt x="796367" y="577068"/>
                  </a:cubicBezTo>
                  <a:cubicBezTo>
                    <a:pt x="796367" y="684238"/>
                    <a:pt x="885268" y="771117"/>
                    <a:pt x="994932" y="771117"/>
                  </a:cubicBezTo>
                  <a:cubicBezTo>
                    <a:pt x="1104596" y="771117"/>
                    <a:pt x="1193497" y="684238"/>
                    <a:pt x="1193497" y="577068"/>
                  </a:cubicBezTo>
                  <a:cubicBezTo>
                    <a:pt x="1193497" y="573514"/>
                    <a:pt x="1193399" y="569982"/>
                    <a:pt x="1192409" y="566519"/>
                  </a:cubicBezTo>
                  <a:cubicBezTo>
                    <a:pt x="1407625" y="830062"/>
                    <a:pt x="1530356" y="1163333"/>
                    <a:pt x="1532255" y="1514490"/>
                  </a:cubicBezTo>
                  <a:lnTo>
                    <a:pt x="1147673" y="1516571"/>
                  </a:lnTo>
                  <a:cubicBezTo>
                    <a:pt x="1202390" y="1548441"/>
                    <a:pt x="1237040" y="1607440"/>
                    <a:pt x="1237040" y="1674347"/>
                  </a:cubicBezTo>
                  <a:cubicBezTo>
                    <a:pt x="1237040" y="1781517"/>
                    <a:pt x="1148139" y="1868396"/>
                    <a:pt x="1038475" y="1868396"/>
                  </a:cubicBezTo>
                  <a:cubicBezTo>
                    <a:pt x="928811" y="1868396"/>
                    <a:pt x="839910" y="1781517"/>
                    <a:pt x="839910" y="1674347"/>
                  </a:cubicBezTo>
                  <a:cubicBezTo>
                    <a:pt x="839910" y="1608218"/>
                    <a:pt x="873759" y="1549815"/>
                    <a:pt x="927469" y="1517763"/>
                  </a:cubicBezTo>
                  <a:lnTo>
                    <a:pt x="713757" y="1518919"/>
                  </a:lnTo>
                  <a:cubicBezTo>
                    <a:pt x="712395" y="1267139"/>
                    <a:pt x="576718" y="1035241"/>
                    <a:pt x="357898" y="910689"/>
                  </a:cubicBezTo>
                  <a:cubicBezTo>
                    <a:pt x="247004" y="847568"/>
                    <a:pt x="123307" y="816884"/>
                    <a:pt x="0" y="818855"/>
                  </a:cubicBezTo>
                  <a:lnTo>
                    <a:pt x="0" y="604660"/>
                  </a:lnTo>
                  <a:cubicBezTo>
                    <a:pt x="34541" y="648364"/>
                    <a:pt x="88967" y="675078"/>
                    <a:pt x="149777" y="675078"/>
                  </a:cubicBezTo>
                  <a:cubicBezTo>
                    <a:pt x="259441" y="675078"/>
                    <a:pt x="348342" y="588199"/>
                    <a:pt x="348342" y="481029"/>
                  </a:cubicBezTo>
                  <a:cubicBezTo>
                    <a:pt x="348342" y="373859"/>
                    <a:pt x="259441" y="286980"/>
                    <a:pt x="149777" y="286980"/>
                  </a:cubicBezTo>
                  <a:cubicBezTo>
                    <a:pt x="88967" y="286980"/>
                    <a:pt x="34541" y="313694"/>
                    <a:pt x="0" y="357398"/>
                  </a:cubicBezTo>
                  <a:lnTo>
                    <a:pt x="0" y="31"/>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9957" name="Freeform 47"/>
            <p:cNvSpPr>
              <a:spLocks noChangeAspect="1" noEditPoints="1"/>
            </p:cNvSpPr>
            <p:nvPr/>
          </p:nvSpPr>
          <p:spPr bwMode="auto">
            <a:xfrm>
              <a:off x="224589" y="474160"/>
              <a:ext cx="577027" cy="468000"/>
            </a:xfrm>
            <a:custGeom>
              <a:avLst/>
              <a:gdLst>
                <a:gd name="T0" fmla="*/ 214 w 329"/>
                <a:gd name="T1" fmla="*/ 10 h 267"/>
                <a:gd name="T2" fmla="*/ 297 w 329"/>
                <a:gd name="T3" fmla="*/ 115 h 267"/>
                <a:gd name="T4" fmla="*/ 221 w 329"/>
                <a:gd name="T5" fmla="*/ 247 h 267"/>
                <a:gd name="T6" fmla="*/ 137 w 329"/>
                <a:gd name="T7" fmla="*/ 265 h 267"/>
                <a:gd name="T8" fmla="*/ 128 w 329"/>
                <a:gd name="T9" fmla="*/ 256 h 267"/>
                <a:gd name="T10" fmla="*/ 113 w 329"/>
                <a:gd name="T11" fmla="*/ 170 h 267"/>
                <a:gd name="T12" fmla="*/ 11 w 329"/>
                <a:gd name="T13" fmla="*/ 151 h 267"/>
                <a:gd name="T14" fmla="*/ 11 w 329"/>
                <a:gd name="T15" fmla="*/ 10 h 267"/>
                <a:gd name="T16" fmla="*/ 227 w 329"/>
                <a:gd name="T17" fmla="*/ 195 h 267"/>
                <a:gd name="T18" fmla="*/ 227 w 329"/>
                <a:gd name="T19" fmla="*/ 187 h 267"/>
                <a:gd name="T20" fmla="*/ 292 w 329"/>
                <a:gd name="T21" fmla="*/ 176 h 267"/>
                <a:gd name="T22" fmla="*/ 227 w 329"/>
                <a:gd name="T23" fmla="*/ 149 h 267"/>
                <a:gd name="T24" fmla="*/ 292 w 329"/>
                <a:gd name="T25" fmla="*/ 149 h 267"/>
                <a:gd name="T26" fmla="*/ 126 w 329"/>
                <a:gd name="T27" fmla="*/ 86 h 267"/>
                <a:gd name="T28" fmla="*/ 126 w 329"/>
                <a:gd name="T29" fmla="*/ 77 h 267"/>
                <a:gd name="T30" fmla="*/ 192 w 329"/>
                <a:gd name="T31" fmla="*/ 67 h 267"/>
                <a:gd name="T32" fmla="*/ 126 w 329"/>
                <a:gd name="T33" fmla="*/ 39 h 267"/>
                <a:gd name="T34" fmla="*/ 192 w 329"/>
                <a:gd name="T35" fmla="*/ 39 h 267"/>
                <a:gd name="T36" fmla="*/ 58 w 329"/>
                <a:gd name="T37" fmla="*/ 36 h 267"/>
                <a:gd name="T38" fmla="*/ 77 w 329"/>
                <a:gd name="T39" fmla="*/ 83 h 267"/>
                <a:gd name="T40" fmla="*/ 96 w 329"/>
                <a:gd name="T41" fmla="*/ 36 h 267"/>
                <a:gd name="T42" fmla="*/ 70 w 329"/>
                <a:gd name="T43" fmla="*/ 124 h 267"/>
                <a:gd name="T44" fmla="*/ 77 w 329"/>
                <a:gd name="T45" fmla="*/ 95 h 267"/>
                <a:gd name="T46" fmla="*/ 73 w 329"/>
                <a:gd name="T47" fmla="*/ 94 h 267"/>
                <a:gd name="T48" fmla="*/ 81 w 329"/>
                <a:gd name="T49" fmla="*/ 93 h 267"/>
                <a:gd name="T50" fmla="*/ 88 w 329"/>
                <a:gd name="T51" fmla="*/ 85 h 267"/>
                <a:gd name="T52" fmla="*/ 65 w 329"/>
                <a:gd name="T53" fmla="*/ 85 h 267"/>
                <a:gd name="T54" fmla="*/ 81 w 329"/>
                <a:gd name="T55" fmla="*/ 45 h 267"/>
                <a:gd name="T56" fmla="*/ 53 w 329"/>
                <a:gd name="T57" fmla="*/ 56 h 267"/>
                <a:gd name="T58" fmla="*/ 94 w 329"/>
                <a:gd name="T59" fmla="*/ 72 h 267"/>
                <a:gd name="T60" fmla="*/ 94 w 329"/>
                <a:gd name="T61" fmla="*/ 50 h 267"/>
                <a:gd name="T62" fmla="*/ 224 w 329"/>
                <a:gd name="T63" fmla="*/ 126 h 267"/>
                <a:gd name="T64" fmla="*/ 186 w 329"/>
                <a:gd name="T65" fmla="*/ 162 h 267"/>
                <a:gd name="T66" fmla="*/ 173 w 329"/>
                <a:gd name="T67" fmla="*/ 200 h 267"/>
                <a:gd name="T68" fmla="*/ 127 w 329"/>
                <a:gd name="T69" fmla="*/ 170 h 267"/>
                <a:gd name="T70" fmla="*/ 155 w 329"/>
                <a:gd name="T71" fmla="*/ 221 h 267"/>
                <a:gd name="T72" fmla="*/ 182 w 329"/>
                <a:gd name="T73" fmla="*/ 229 h 267"/>
                <a:gd name="T74" fmla="*/ 221 w 329"/>
                <a:gd name="T75" fmla="*/ 233 h 267"/>
                <a:gd name="T76" fmla="*/ 288 w 329"/>
                <a:gd name="T77" fmla="*/ 127 h 267"/>
                <a:gd name="T78" fmla="*/ 146 w 329"/>
                <a:gd name="T79" fmla="*/ 115 h 267"/>
                <a:gd name="T80" fmla="*/ 203 w 329"/>
                <a:gd name="T81" fmla="*/ 20 h 267"/>
                <a:gd name="T82" fmla="*/ 21 w 329"/>
                <a:gd name="T83" fmla="*/ 20 h 267"/>
                <a:gd name="T84" fmla="*/ 21 w 329"/>
                <a:gd name="T85" fmla="*/ 141 h 267"/>
                <a:gd name="T86" fmla="*/ 210 w 329"/>
                <a:gd name="T87" fmla="*/ 108 h 267"/>
                <a:gd name="T88" fmla="*/ 148 w 329"/>
                <a:gd name="T89" fmla="*/ 148 h 267"/>
                <a:gd name="T90" fmla="*/ 171 w 329"/>
                <a:gd name="T91" fmla="*/ 174 h 267"/>
                <a:gd name="T92" fmla="*/ 188 w 329"/>
                <a:gd name="T93" fmla="*/ 148 h 267"/>
                <a:gd name="T94" fmla="*/ 210 w 329"/>
                <a:gd name="T95" fmla="*/ 10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9" h="267">
                  <a:moveTo>
                    <a:pt x="36" y="0"/>
                  </a:moveTo>
                  <a:cubicBezTo>
                    <a:pt x="188" y="0"/>
                    <a:pt x="188" y="0"/>
                    <a:pt x="188" y="0"/>
                  </a:cubicBezTo>
                  <a:cubicBezTo>
                    <a:pt x="198" y="0"/>
                    <a:pt x="207" y="4"/>
                    <a:pt x="214" y="10"/>
                  </a:cubicBezTo>
                  <a:cubicBezTo>
                    <a:pt x="220" y="17"/>
                    <a:pt x="224" y="26"/>
                    <a:pt x="224" y="36"/>
                  </a:cubicBezTo>
                  <a:cubicBezTo>
                    <a:pt x="224" y="93"/>
                    <a:pt x="224" y="93"/>
                    <a:pt x="224" y="93"/>
                  </a:cubicBezTo>
                  <a:cubicBezTo>
                    <a:pt x="252" y="94"/>
                    <a:pt x="278" y="102"/>
                    <a:pt x="297" y="115"/>
                  </a:cubicBezTo>
                  <a:cubicBezTo>
                    <a:pt x="317" y="129"/>
                    <a:pt x="329" y="148"/>
                    <a:pt x="329" y="170"/>
                  </a:cubicBezTo>
                  <a:cubicBezTo>
                    <a:pt x="329" y="192"/>
                    <a:pt x="317" y="211"/>
                    <a:pt x="297" y="225"/>
                  </a:cubicBezTo>
                  <a:cubicBezTo>
                    <a:pt x="277" y="239"/>
                    <a:pt x="251" y="247"/>
                    <a:pt x="221" y="247"/>
                  </a:cubicBezTo>
                  <a:cubicBezTo>
                    <a:pt x="215" y="247"/>
                    <a:pt x="208" y="247"/>
                    <a:pt x="202" y="246"/>
                  </a:cubicBezTo>
                  <a:cubicBezTo>
                    <a:pt x="196" y="245"/>
                    <a:pt x="191" y="244"/>
                    <a:pt x="186" y="243"/>
                  </a:cubicBezTo>
                  <a:cubicBezTo>
                    <a:pt x="137" y="265"/>
                    <a:pt x="137" y="265"/>
                    <a:pt x="137" y="265"/>
                  </a:cubicBezTo>
                  <a:cubicBezTo>
                    <a:pt x="134" y="267"/>
                    <a:pt x="130" y="265"/>
                    <a:pt x="128" y="261"/>
                  </a:cubicBezTo>
                  <a:cubicBezTo>
                    <a:pt x="127" y="260"/>
                    <a:pt x="127" y="258"/>
                    <a:pt x="128" y="256"/>
                  </a:cubicBezTo>
                  <a:cubicBezTo>
                    <a:pt x="128" y="256"/>
                    <a:pt x="128" y="256"/>
                    <a:pt x="128" y="256"/>
                  </a:cubicBezTo>
                  <a:cubicBezTo>
                    <a:pt x="140" y="221"/>
                    <a:pt x="140" y="221"/>
                    <a:pt x="140" y="221"/>
                  </a:cubicBezTo>
                  <a:cubicBezTo>
                    <a:pt x="132" y="215"/>
                    <a:pt x="126" y="207"/>
                    <a:pt x="121" y="200"/>
                  </a:cubicBezTo>
                  <a:cubicBezTo>
                    <a:pt x="116" y="191"/>
                    <a:pt x="113" y="181"/>
                    <a:pt x="113" y="170"/>
                  </a:cubicBezTo>
                  <a:cubicBezTo>
                    <a:pt x="113" y="167"/>
                    <a:pt x="113" y="165"/>
                    <a:pt x="113" y="162"/>
                  </a:cubicBezTo>
                  <a:cubicBezTo>
                    <a:pt x="36" y="162"/>
                    <a:pt x="36" y="162"/>
                    <a:pt x="36" y="162"/>
                  </a:cubicBezTo>
                  <a:cubicBezTo>
                    <a:pt x="26" y="162"/>
                    <a:pt x="17" y="158"/>
                    <a:pt x="11" y="151"/>
                  </a:cubicBezTo>
                  <a:cubicBezTo>
                    <a:pt x="4" y="145"/>
                    <a:pt x="0" y="136"/>
                    <a:pt x="0" y="126"/>
                  </a:cubicBezTo>
                  <a:cubicBezTo>
                    <a:pt x="0" y="36"/>
                    <a:pt x="0" y="36"/>
                    <a:pt x="0" y="36"/>
                  </a:cubicBezTo>
                  <a:cubicBezTo>
                    <a:pt x="0" y="26"/>
                    <a:pt x="4" y="17"/>
                    <a:pt x="11" y="10"/>
                  </a:cubicBezTo>
                  <a:cubicBezTo>
                    <a:pt x="17" y="4"/>
                    <a:pt x="26" y="0"/>
                    <a:pt x="36" y="0"/>
                  </a:cubicBezTo>
                  <a:close/>
                  <a:moveTo>
                    <a:pt x="227" y="187"/>
                  </a:moveTo>
                  <a:cubicBezTo>
                    <a:pt x="227" y="195"/>
                    <a:pt x="227" y="195"/>
                    <a:pt x="227" y="195"/>
                  </a:cubicBezTo>
                  <a:cubicBezTo>
                    <a:pt x="292" y="195"/>
                    <a:pt x="292" y="195"/>
                    <a:pt x="292" y="195"/>
                  </a:cubicBezTo>
                  <a:cubicBezTo>
                    <a:pt x="292" y="187"/>
                    <a:pt x="292" y="187"/>
                    <a:pt x="292" y="187"/>
                  </a:cubicBezTo>
                  <a:cubicBezTo>
                    <a:pt x="227" y="187"/>
                    <a:pt x="227" y="187"/>
                    <a:pt x="227" y="187"/>
                  </a:cubicBezTo>
                  <a:close/>
                  <a:moveTo>
                    <a:pt x="227" y="168"/>
                  </a:moveTo>
                  <a:cubicBezTo>
                    <a:pt x="227" y="176"/>
                    <a:pt x="227" y="176"/>
                    <a:pt x="227" y="176"/>
                  </a:cubicBezTo>
                  <a:cubicBezTo>
                    <a:pt x="292" y="176"/>
                    <a:pt x="292" y="176"/>
                    <a:pt x="292" y="176"/>
                  </a:cubicBezTo>
                  <a:cubicBezTo>
                    <a:pt x="292" y="168"/>
                    <a:pt x="292" y="168"/>
                    <a:pt x="292" y="168"/>
                  </a:cubicBezTo>
                  <a:cubicBezTo>
                    <a:pt x="227" y="168"/>
                    <a:pt x="227" y="168"/>
                    <a:pt x="227" y="168"/>
                  </a:cubicBezTo>
                  <a:close/>
                  <a:moveTo>
                    <a:pt x="227" y="149"/>
                  </a:moveTo>
                  <a:cubicBezTo>
                    <a:pt x="227" y="157"/>
                    <a:pt x="227" y="157"/>
                    <a:pt x="227" y="157"/>
                  </a:cubicBezTo>
                  <a:cubicBezTo>
                    <a:pt x="292" y="157"/>
                    <a:pt x="292" y="157"/>
                    <a:pt x="292" y="157"/>
                  </a:cubicBezTo>
                  <a:cubicBezTo>
                    <a:pt x="292" y="149"/>
                    <a:pt x="292" y="149"/>
                    <a:pt x="292" y="149"/>
                  </a:cubicBezTo>
                  <a:cubicBezTo>
                    <a:pt x="227" y="149"/>
                    <a:pt x="227" y="149"/>
                    <a:pt x="227" y="149"/>
                  </a:cubicBezTo>
                  <a:close/>
                  <a:moveTo>
                    <a:pt x="126" y="77"/>
                  </a:moveTo>
                  <a:cubicBezTo>
                    <a:pt x="126" y="86"/>
                    <a:pt x="126" y="86"/>
                    <a:pt x="126" y="86"/>
                  </a:cubicBezTo>
                  <a:cubicBezTo>
                    <a:pt x="192" y="86"/>
                    <a:pt x="192" y="86"/>
                    <a:pt x="192" y="86"/>
                  </a:cubicBezTo>
                  <a:cubicBezTo>
                    <a:pt x="192" y="77"/>
                    <a:pt x="192" y="77"/>
                    <a:pt x="192" y="77"/>
                  </a:cubicBezTo>
                  <a:cubicBezTo>
                    <a:pt x="126" y="77"/>
                    <a:pt x="126" y="77"/>
                    <a:pt x="126" y="77"/>
                  </a:cubicBezTo>
                  <a:close/>
                  <a:moveTo>
                    <a:pt x="126" y="58"/>
                  </a:moveTo>
                  <a:cubicBezTo>
                    <a:pt x="126" y="67"/>
                    <a:pt x="126" y="67"/>
                    <a:pt x="126" y="67"/>
                  </a:cubicBezTo>
                  <a:cubicBezTo>
                    <a:pt x="192" y="67"/>
                    <a:pt x="192" y="67"/>
                    <a:pt x="192" y="67"/>
                  </a:cubicBezTo>
                  <a:cubicBezTo>
                    <a:pt x="192" y="58"/>
                    <a:pt x="192" y="58"/>
                    <a:pt x="192" y="58"/>
                  </a:cubicBezTo>
                  <a:cubicBezTo>
                    <a:pt x="126" y="58"/>
                    <a:pt x="126" y="58"/>
                    <a:pt x="126" y="58"/>
                  </a:cubicBezTo>
                  <a:close/>
                  <a:moveTo>
                    <a:pt x="126" y="39"/>
                  </a:moveTo>
                  <a:cubicBezTo>
                    <a:pt x="126" y="48"/>
                    <a:pt x="126" y="48"/>
                    <a:pt x="126" y="48"/>
                  </a:cubicBezTo>
                  <a:cubicBezTo>
                    <a:pt x="192" y="48"/>
                    <a:pt x="192" y="48"/>
                    <a:pt x="192" y="48"/>
                  </a:cubicBezTo>
                  <a:cubicBezTo>
                    <a:pt x="192" y="39"/>
                    <a:pt x="192" y="39"/>
                    <a:pt x="192" y="39"/>
                  </a:cubicBezTo>
                  <a:cubicBezTo>
                    <a:pt x="126" y="39"/>
                    <a:pt x="126" y="39"/>
                    <a:pt x="126" y="39"/>
                  </a:cubicBezTo>
                  <a:close/>
                  <a:moveTo>
                    <a:pt x="77" y="28"/>
                  </a:moveTo>
                  <a:cubicBezTo>
                    <a:pt x="70" y="28"/>
                    <a:pt x="63" y="31"/>
                    <a:pt x="58" y="36"/>
                  </a:cubicBezTo>
                  <a:cubicBezTo>
                    <a:pt x="53" y="41"/>
                    <a:pt x="50" y="48"/>
                    <a:pt x="50" y="56"/>
                  </a:cubicBezTo>
                  <a:cubicBezTo>
                    <a:pt x="50" y="63"/>
                    <a:pt x="53" y="70"/>
                    <a:pt x="58" y="75"/>
                  </a:cubicBezTo>
                  <a:cubicBezTo>
                    <a:pt x="63" y="80"/>
                    <a:pt x="70" y="83"/>
                    <a:pt x="77" y="83"/>
                  </a:cubicBezTo>
                  <a:cubicBezTo>
                    <a:pt x="85" y="83"/>
                    <a:pt x="92" y="80"/>
                    <a:pt x="96" y="75"/>
                  </a:cubicBezTo>
                  <a:cubicBezTo>
                    <a:pt x="101" y="70"/>
                    <a:pt x="104" y="63"/>
                    <a:pt x="104" y="56"/>
                  </a:cubicBezTo>
                  <a:cubicBezTo>
                    <a:pt x="104" y="48"/>
                    <a:pt x="101" y="41"/>
                    <a:pt x="96" y="36"/>
                  </a:cubicBezTo>
                  <a:cubicBezTo>
                    <a:pt x="92" y="31"/>
                    <a:pt x="85" y="28"/>
                    <a:pt x="77" y="28"/>
                  </a:cubicBezTo>
                  <a:close/>
                  <a:moveTo>
                    <a:pt x="76" y="95"/>
                  </a:moveTo>
                  <a:cubicBezTo>
                    <a:pt x="70" y="124"/>
                    <a:pt x="70" y="124"/>
                    <a:pt x="70" y="124"/>
                  </a:cubicBezTo>
                  <a:cubicBezTo>
                    <a:pt x="77" y="129"/>
                    <a:pt x="77" y="129"/>
                    <a:pt x="77" y="129"/>
                  </a:cubicBezTo>
                  <a:cubicBezTo>
                    <a:pt x="83" y="124"/>
                    <a:pt x="83" y="124"/>
                    <a:pt x="83" y="124"/>
                  </a:cubicBezTo>
                  <a:cubicBezTo>
                    <a:pt x="77" y="95"/>
                    <a:pt x="77" y="95"/>
                    <a:pt x="77" y="95"/>
                  </a:cubicBezTo>
                  <a:cubicBezTo>
                    <a:pt x="80" y="94"/>
                    <a:pt x="80" y="94"/>
                    <a:pt x="80" y="94"/>
                  </a:cubicBezTo>
                  <a:cubicBezTo>
                    <a:pt x="77" y="91"/>
                    <a:pt x="77" y="91"/>
                    <a:pt x="77" y="91"/>
                  </a:cubicBezTo>
                  <a:cubicBezTo>
                    <a:pt x="73" y="94"/>
                    <a:pt x="73" y="94"/>
                    <a:pt x="73" y="94"/>
                  </a:cubicBezTo>
                  <a:cubicBezTo>
                    <a:pt x="76" y="95"/>
                    <a:pt x="76" y="95"/>
                    <a:pt x="76" y="95"/>
                  </a:cubicBezTo>
                  <a:close/>
                  <a:moveTo>
                    <a:pt x="88" y="85"/>
                  </a:moveTo>
                  <a:cubicBezTo>
                    <a:pt x="81" y="93"/>
                    <a:pt x="81" y="93"/>
                    <a:pt x="81" y="93"/>
                  </a:cubicBezTo>
                  <a:cubicBezTo>
                    <a:pt x="88" y="124"/>
                    <a:pt x="88" y="124"/>
                    <a:pt x="88" y="124"/>
                  </a:cubicBezTo>
                  <a:cubicBezTo>
                    <a:pt x="116" y="124"/>
                    <a:pt x="116" y="124"/>
                    <a:pt x="116" y="124"/>
                  </a:cubicBezTo>
                  <a:cubicBezTo>
                    <a:pt x="115" y="106"/>
                    <a:pt x="104" y="90"/>
                    <a:pt x="88" y="85"/>
                  </a:cubicBezTo>
                  <a:close/>
                  <a:moveTo>
                    <a:pt x="66" y="124"/>
                  </a:moveTo>
                  <a:cubicBezTo>
                    <a:pt x="72" y="93"/>
                    <a:pt x="72" y="93"/>
                    <a:pt x="72" y="93"/>
                  </a:cubicBezTo>
                  <a:cubicBezTo>
                    <a:pt x="65" y="85"/>
                    <a:pt x="65" y="85"/>
                    <a:pt x="65" y="85"/>
                  </a:cubicBezTo>
                  <a:cubicBezTo>
                    <a:pt x="50" y="90"/>
                    <a:pt x="38" y="106"/>
                    <a:pt x="38" y="124"/>
                  </a:cubicBezTo>
                  <a:cubicBezTo>
                    <a:pt x="66" y="124"/>
                    <a:pt x="66" y="124"/>
                    <a:pt x="66" y="124"/>
                  </a:cubicBezTo>
                  <a:close/>
                  <a:moveTo>
                    <a:pt x="81" y="45"/>
                  </a:moveTo>
                  <a:cubicBezTo>
                    <a:pt x="80" y="46"/>
                    <a:pt x="80" y="46"/>
                    <a:pt x="79" y="46"/>
                  </a:cubicBezTo>
                  <a:cubicBezTo>
                    <a:pt x="70" y="51"/>
                    <a:pt x="59" y="51"/>
                    <a:pt x="54" y="51"/>
                  </a:cubicBezTo>
                  <a:cubicBezTo>
                    <a:pt x="54" y="53"/>
                    <a:pt x="53" y="54"/>
                    <a:pt x="53" y="56"/>
                  </a:cubicBezTo>
                  <a:cubicBezTo>
                    <a:pt x="53" y="62"/>
                    <a:pt x="56" y="68"/>
                    <a:pt x="60" y="72"/>
                  </a:cubicBezTo>
                  <a:cubicBezTo>
                    <a:pt x="65" y="77"/>
                    <a:pt x="71" y="79"/>
                    <a:pt x="77" y="79"/>
                  </a:cubicBezTo>
                  <a:cubicBezTo>
                    <a:pt x="84" y="79"/>
                    <a:pt x="90" y="77"/>
                    <a:pt x="94" y="72"/>
                  </a:cubicBezTo>
                  <a:cubicBezTo>
                    <a:pt x="98" y="68"/>
                    <a:pt x="101" y="62"/>
                    <a:pt x="101" y="56"/>
                  </a:cubicBezTo>
                  <a:cubicBezTo>
                    <a:pt x="101" y="54"/>
                    <a:pt x="101" y="52"/>
                    <a:pt x="100" y="51"/>
                  </a:cubicBezTo>
                  <a:cubicBezTo>
                    <a:pt x="98" y="51"/>
                    <a:pt x="96" y="51"/>
                    <a:pt x="94" y="50"/>
                  </a:cubicBezTo>
                  <a:cubicBezTo>
                    <a:pt x="89" y="49"/>
                    <a:pt x="85" y="48"/>
                    <a:pt x="81" y="45"/>
                  </a:cubicBezTo>
                  <a:close/>
                  <a:moveTo>
                    <a:pt x="224" y="107"/>
                  </a:moveTo>
                  <a:cubicBezTo>
                    <a:pt x="224" y="126"/>
                    <a:pt x="224" y="126"/>
                    <a:pt x="224" y="126"/>
                  </a:cubicBezTo>
                  <a:cubicBezTo>
                    <a:pt x="224" y="136"/>
                    <a:pt x="220" y="145"/>
                    <a:pt x="214" y="151"/>
                  </a:cubicBezTo>
                  <a:cubicBezTo>
                    <a:pt x="207" y="158"/>
                    <a:pt x="198" y="162"/>
                    <a:pt x="188" y="162"/>
                  </a:cubicBezTo>
                  <a:cubicBezTo>
                    <a:pt x="186" y="162"/>
                    <a:pt x="186" y="162"/>
                    <a:pt x="186" y="162"/>
                  </a:cubicBezTo>
                  <a:cubicBezTo>
                    <a:pt x="186" y="196"/>
                    <a:pt x="186" y="196"/>
                    <a:pt x="186" y="196"/>
                  </a:cubicBezTo>
                  <a:cubicBezTo>
                    <a:pt x="186" y="200"/>
                    <a:pt x="183" y="203"/>
                    <a:pt x="179" y="203"/>
                  </a:cubicBezTo>
                  <a:cubicBezTo>
                    <a:pt x="176" y="203"/>
                    <a:pt x="174" y="202"/>
                    <a:pt x="173" y="200"/>
                  </a:cubicBezTo>
                  <a:cubicBezTo>
                    <a:pt x="144" y="162"/>
                    <a:pt x="144" y="162"/>
                    <a:pt x="144" y="162"/>
                  </a:cubicBezTo>
                  <a:cubicBezTo>
                    <a:pt x="128" y="162"/>
                    <a:pt x="128" y="162"/>
                    <a:pt x="128" y="162"/>
                  </a:cubicBezTo>
                  <a:cubicBezTo>
                    <a:pt x="128" y="165"/>
                    <a:pt x="127" y="167"/>
                    <a:pt x="127" y="170"/>
                  </a:cubicBezTo>
                  <a:cubicBezTo>
                    <a:pt x="127" y="178"/>
                    <a:pt x="130" y="185"/>
                    <a:pt x="134" y="192"/>
                  </a:cubicBezTo>
                  <a:cubicBezTo>
                    <a:pt x="138" y="200"/>
                    <a:pt x="144" y="206"/>
                    <a:pt x="152" y="212"/>
                  </a:cubicBezTo>
                  <a:cubicBezTo>
                    <a:pt x="155" y="214"/>
                    <a:pt x="156" y="217"/>
                    <a:pt x="155" y="221"/>
                  </a:cubicBezTo>
                  <a:cubicBezTo>
                    <a:pt x="147" y="245"/>
                    <a:pt x="147" y="245"/>
                    <a:pt x="147" y="245"/>
                  </a:cubicBezTo>
                  <a:cubicBezTo>
                    <a:pt x="182" y="229"/>
                    <a:pt x="182" y="229"/>
                    <a:pt x="182" y="229"/>
                  </a:cubicBezTo>
                  <a:cubicBezTo>
                    <a:pt x="182" y="229"/>
                    <a:pt x="182" y="229"/>
                    <a:pt x="182" y="229"/>
                  </a:cubicBezTo>
                  <a:cubicBezTo>
                    <a:pt x="183" y="228"/>
                    <a:pt x="185" y="228"/>
                    <a:pt x="187" y="228"/>
                  </a:cubicBezTo>
                  <a:cubicBezTo>
                    <a:pt x="192" y="230"/>
                    <a:pt x="198" y="231"/>
                    <a:pt x="204" y="232"/>
                  </a:cubicBezTo>
                  <a:cubicBezTo>
                    <a:pt x="209" y="232"/>
                    <a:pt x="215" y="233"/>
                    <a:pt x="221" y="233"/>
                  </a:cubicBezTo>
                  <a:cubicBezTo>
                    <a:pt x="248" y="233"/>
                    <a:pt x="271" y="225"/>
                    <a:pt x="288" y="214"/>
                  </a:cubicBezTo>
                  <a:cubicBezTo>
                    <a:pt x="305" y="202"/>
                    <a:pt x="315" y="187"/>
                    <a:pt x="315" y="170"/>
                  </a:cubicBezTo>
                  <a:cubicBezTo>
                    <a:pt x="315" y="153"/>
                    <a:pt x="305" y="138"/>
                    <a:pt x="288" y="127"/>
                  </a:cubicBezTo>
                  <a:cubicBezTo>
                    <a:pt x="272" y="115"/>
                    <a:pt x="249" y="108"/>
                    <a:pt x="224" y="107"/>
                  </a:cubicBezTo>
                  <a:close/>
                  <a:moveTo>
                    <a:pt x="118" y="148"/>
                  </a:moveTo>
                  <a:cubicBezTo>
                    <a:pt x="123" y="135"/>
                    <a:pt x="133" y="124"/>
                    <a:pt x="146" y="115"/>
                  </a:cubicBezTo>
                  <a:cubicBezTo>
                    <a:pt x="162" y="103"/>
                    <a:pt x="185" y="95"/>
                    <a:pt x="210" y="93"/>
                  </a:cubicBezTo>
                  <a:cubicBezTo>
                    <a:pt x="210" y="36"/>
                    <a:pt x="210" y="36"/>
                    <a:pt x="210" y="36"/>
                  </a:cubicBezTo>
                  <a:cubicBezTo>
                    <a:pt x="210" y="30"/>
                    <a:pt x="207" y="24"/>
                    <a:pt x="203" y="20"/>
                  </a:cubicBezTo>
                  <a:cubicBezTo>
                    <a:pt x="200" y="17"/>
                    <a:pt x="194" y="14"/>
                    <a:pt x="188" y="14"/>
                  </a:cubicBezTo>
                  <a:cubicBezTo>
                    <a:pt x="36" y="14"/>
                    <a:pt x="36" y="14"/>
                    <a:pt x="36" y="14"/>
                  </a:cubicBezTo>
                  <a:cubicBezTo>
                    <a:pt x="30" y="14"/>
                    <a:pt x="25" y="17"/>
                    <a:pt x="21" y="20"/>
                  </a:cubicBezTo>
                  <a:cubicBezTo>
                    <a:pt x="17" y="24"/>
                    <a:pt x="15" y="30"/>
                    <a:pt x="15" y="36"/>
                  </a:cubicBezTo>
                  <a:cubicBezTo>
                    <a:pt x="15" y="126"/>
                    <a:pt x="15" y="126"/>
                    <a:pt x="15" y="126"/>
                  </a:cubicBezTo>
                  <a:cubicBezTo>
                    <a:pt x="15" y="132"/>
                    <a:pt x="17" y="137"/>
                    <a:pt x="21" y="141"/>
                  </a:cubicBezTo>
                  <a:cubicBezTo>
                    <a:pt x="25" y="145"/>
                    <a:pt x="30" y="148"/>
                    <a:pt x="36" y="148"/>
                  </a:cubicBezTo>
                  <a:cubicBezTo>
                    <a:pt x="118" y="148"/>
                    <a:pt x="118" y="148"/>
                    <a:pt x="118" y="148"/>
                  </a:cubicBezTo>
                  <a:close/>
                  <a:moveTo>
                    <a:pt x="210" y="108"/>
                  </a:moveTo>
                  <a:cubicBezTo>
                    <a:pt x="188" y="110"/>
                    <a:pt x="168" y="116"/>
                    <a:pt x="154" y="127"/>
                  </a:cubicBezTo>
                  <a:cubicBezTo>
                    <a:pt x="145" y="133"/>
                    <a:pt x="138" y="140"/>
                    <a:pt x="134" y="148"/>
                  </a:cubicBezTo>
                  <a:cubicBezTo>
                    <a:pt x="148" y="148"/>
                    <a:pt x="148" y="148"/>
                    <a:pt x="148" y="148"/>
                  </a:cubicBezTo>
                  <a:cubicBezTo>
                    <a:pt x="148" y="148"/>
                    <a:pt x="148" y="148"/>
                    <a:pt x="148" y="148"/>
                  </a:cubicBezTo>
                  <a:cubicBezTo>
                    <a:pt x="150" y="148"/>
                    <a:pt x="152" y="149"/>
                    <a:pt x="154" y="150"/>
                  </a:cubicBezTo>
                  <a:cubicBezTo>
                    <a:pt x="171" y="174"/>
                    <a:pt x="171" y="174"/>
                    <a:pt x="171" y="174"/>
                  </a:cubicBezTo>
                  <a:cubicBezTo>
                    <a:pt x="171" y="155"/>
                    <a:pt x="171" y="155"/>
                    <a:pt x="171" y="155"/>
                  </a:cubicBezTo>
                  <a:cubicBezTo>
                    <a:pt x="171" y="151"/>
                    <a:pt x="175" y="148"/>
                    <a:pt x="179" y="148"/>
                  </a:cubicBezTo>
                  <a:cubicBezTo>
                    <a:pt x="188" y="148"/>
                    <a:pt x="188" y="148"/>
                    <a:pt x="188" y="148"/>
                  </a:cubicBezTo>
                  <a:cubicBezTo>
                    <a:pt x="194" y="148"/>
                    <a:pt x="200" y="145"/>
                    <a:pt x="203" y="141"/>
                  </a:cubicBezTo>
                  <a:cubicBezTo>
                    <a:pt x="207" y="137"/>
                    <a:pt x="210" y="132"/>
                    <a:pt x="210" y="126"/>
                  </a:cubicBezTo>
                  <a:lnTo>
                    <a:pt x="210" y="10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39958" name="直接连接符 21"/>
          <p:cNvCxnSpPr>
            <a:cxnSpLocks noChangeShapeType="1"/>
          </p:cNvCxnSpPr>
          <p:nvPr/>
        </p:nvCxnSpPr>
        <p:spPr bwMode="auto">
          <a:xfrm flipH="1">
            <a:off x="2916745" y="2256534"/>
            <a:ext cx="719262"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59" name="矩形 1"/>
          <p:cNvSpPr>
            <a:spLocks noChangeArrowheads="1"/>
          </p:cNvSpPr>
          <p:nvPr/>
        </p:nvSpPr>
        <p:spPr bwMode="auto">
          <a:xfrm>
            <a:off x="1022527" y="1935761"/>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39960" name="直接连接符 23"/>
          <p:cNvCxnSpPr>
            <a:cxnSpLocks noChangeShapeType="1"/>
          </p:cNvCxnSpPr>
          <p:nvPr/>
        </p:nvCxnSpPr>
        <p:spPr bwMode="auto">
          <a:xfrm flipH="1">
            <a:off x="2916745" y="3577742"/>
            <a:ext cx="719262"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61" name="矩形 1"/>
          <p:cNvSpPr>
            <a:spLocks noChangeArrowheads="1"/>
          </p:cNvSpPr>
          <p:nvPr/>
        </p:nvSpPr>
        <p:spPr bwMode="auto">
          <a:xfrm>
            <a:off x="1022527" y="3256969"/>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39962" name="直接连接符 25"/>
          <p:cNvCxnSpPr>
            <a:cxnSpLocks noChangeShapeType="1"/>
          </p:cNvCxnSpPr>
          <p:nvPr/>
        </p:nvCxnSpPr>
        <p:spPr bwMode="auto">
          <a:xfrm flipH="1">
            <a:off x="5652481" y="2256534"/>
            <a:ext cx="516028"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39963" name="矩形 1"/>
          <p:cNvSpPr>
            <a:spLocks noChangeArrowheads="1"/>
          </p:cNvSpPr>
          <p:nvPr/>
        </p:nvSpPr>
        <p:spPr bwMode="auto">
          <a:xfrm>
            <a:off x="6171685" y="1935761"/>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39964" name="组合 27"/>
          <p:cNvGrpSpPr>
            <a:grpSpLocks/>
          </p:cNvGrpSpPr>
          <p:nvPr/>
        </p:nvGrpSpPr>
        <p:grpSpPr bwMode="auto">
          <a:xfrm>
            <a:off x="4212369" y="2501085"/>
            <a:ext cx="766895" cy="766999"/>
            <a:chOff x="0" y="0"/>
            <a:chExt cx="630998" cy="630998"/>
          </a:xfrm>
        </p:grpSpPr>
        <p:sp>
          <p:nvSpPr>
            <p:cNvPr id="39965" name="椭圆 28"/>
            <p:cNvSpPr>
              <a:spLocks noChangeArrowheads="1"/>
            </p:cNvSpPr>
            <p:nvPr/>
          </p:nvSpPr>
          <p:spPr bwMode="auto">
            <a:xfrm rot="20170909">
              <a:off x="0" y="0"/>
              <a:ext cx="630998" cy="630998"/>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000000"/>
                </a:solidFill>
              </a:endParaRPr>
            </a:p>
          </p:txBody>
        </p:sp>
        <p:sp>
          <p:nvSpPr>
            <p:cNvPr id="39966" name="Freeform 15"/>
            <p:cNvSpPr>
              <a:spLocks noChangeAspect="1" noEditPoints="1"/>
            </p:cNvSpPr>
            <p:nvPr/>
          </p:nvSpPr>
          <p:spPr bwMode="auto">
            <a:xfrm>
              <a:off x="134538" y="183720"/>
              <a:ext cx="361922" cy="263558"/>
            </a:xfrm>
            <a:custGeom>
              <a:avLst/>
              <a:gdLst>
                <a:gd name="T0" fmla="*/ 275 w 326"/>
                <a:gd name="T1" fmla="*/ 25 h 237"/>
                <a:gd name="T2" fmla="*/ 49 w 326"/>
                <a:gd name="T3" fmla="*/ 163 h 237"/>
                <a:gd name="T4" fmla="*/ 162 w 326"/>
                <a:gd name="T5" fmla="*/ 127 h 237"/>
                <a:gd name="T6" fmla="*/ 222 w 326"/>
                <a:gd name="T7" fmla="*/ 134 h 237"/>
                <a:gd name="T8" fmla="*/ 162 w 326"/>
                <a:gd name="T9" fmla="*/ 127 h 237"/>
                <a:gd name="T10" fmla="*/ 162 w 326"/>
                <a:gd name="T11" fmla="*/ 116 h 237"/>
                <a:gd name="T12" fmla="*/ 222 w 326"/>
                <a:gd name="T13" fmla="*/ 108 h 237"/>
                <a:gd name="T14" fmla="*/ 162 w 326"/>
                <a:gd name="T15" fmla="*/ 86 h 237"/>
                <a:gd name="T16" fmla="*/ 263 w 326"/>
                <a:gd name="T17" fmla="*/ 94 h 237"/>
                <a:gd name="T18" fmla="*/ 162 w 326"/>
                <a:gd name="T19" fmla="*/ 86 h 237"/>
                <a:gd name="T20" fmla="*/ 162 w 326"/>
                <a:gd name="T21" fmla="*/ 74 h 237"/>
                <a:gd name="T22" fmla="*/ 263 w 326"/>
                <a:gd name="T23" fmla="*/ 66 h 237"/>
                <a:gd name="T24" fmla="*/ 162 w 326"/>
                <a:gd name="T25" fmla="*/ 45 h 237"/>
                <a:gd name="T26" fmla="*/ 263 w 326"/>
                <a:gd name="T27" fmla="*/ 53 h 237"/>
                <a:gd name="T28" fmla="*/ 162 w 326"/>
                <a:gd name="T29" fmla="*/ 45 h 237"/>
                <a:gd name="T30" fmla="*/ 93 w 326"/>
                <a:gd name="T31" fmla="*/ 43 h 237"/>
                <a:gd name="T32" fmla="*/ 91 w 326"/>
                <a:gd name="T33" fmla="*/ 44 h 237"/>
                <a:gd name="T34" fmla="*/ 90 w 326"/>
                <a:gd name="T35" fmla="*/ 44 h 237"/>
                <a:gd name="T36" fmla="*/ 89 w 326"/>
                <a:gd name="T37" fmla="*/ 45 h 237"/>
                <a:gd name="T38" fmla="*/ 88 w 326"/>
                <a:gd name="T39" fmla="*/ 45 h 237"/>
                <a:gd name="T40" fmla="*/ 88 w 326"/>
                <a:gd name="T41" fmla="*/ 45 h 237"/>
                <a:gd name="T42" fmla="*/ 87 w 326"/>
                <a:gd name="T43" fmla="*/ 46 h 237"/>
                <a:gd name="T44" fmla="*/ 87 w 326"/>
                <a:gd name="T45" fmla="*/ 46 h 237"/>
                <a:gd name="T46" fmla="*/ 86 w 326"/>
                <a:gd name="T47" fmla="*/ 47 h 237"/>
                <a:gd name="T48" fmla="*/ 85 w 326"/>
                <a:gd name="T49" fmla="*/ 47 h 237"/>
                <a:gd name="T50" fmla="*/ 85 w 326"/>
                <a:gd name="T51" fmla="*/ 47 h 237"/>
                <a:gd name="T52" fmla="*/ 84 w 326"/>
                <a:gd name="T53" fmla="*/ 48 h 237"/>
                <a:gd name="T54" fmla="*/ 84 w 326"/>
                <a:gd name="T55" fmla="*/ 48 h 237"/>
                <a:gd name="T56" fmla="*/ 83 w 326"/>
                <a:gd name="T57" fmla="*/ 49 h 237"/>
                <a:gd name="T58" fmla="*/ 83 w 326"/>
                <a:gd name="T59" fmla="*/ 49 h 237"/>
                <a:gd name="T60" fmla="*/ 82 w 326"/>
                <a:gd name="T61" fmla="*/ 50 h 237"/>
                <a:gd name="T62" fmla="*/ 82 w 326"/>
                <a:gd name="T63" fmla="*/ 50 h 237"/>
                <a:gd name="T64" fmla="*/ 72 w 326"/>
                <a:gd name="T65" fmla="*/ 69 h 237"/>
                <a:gd name="T66" fmla="*/ 144 w 326"/>
                <a:gd name="T67" fmla="*/ 105 h 237"/>
                <a:gd name="T68" fmla="*/ 93 w 326"/>
                <a:gd name="T69" fmla="*/ 43 h 237"/>
                <a:gd name="T70" fmla="*/ 80 w 326"/>
                <a:gd name="T71" fmla="*/ 69 h 237"/>
                <a:gd name="T72" fmla="*/ 106 w 326"/>
                <a:gd name="T73" fmla="*/ 102 h 237"/>
                <a:gd name="T74" fmla="*/ 132 w 326"/>
                <a:gd name="T75" fmla="*/ 71 h 237"/>
                <a:gd name="T76" fmla="*/ 113 w 326"/>
                <a:gd name="T77" fmla="*/ 64 h 237"/>
                <a:gd name="T78" fmla="*/ 109 w 326"/>
                <a:gd name="T79" fmla="*/ 72 h 237"/>
                <a:gd name="T80" fmla="*/ 106 w 326"/>
                <a:gd name="T81" fmla="*/ 72 h 237"/>
                <a:gd name="T82" fmla="*/ 116 w 326"/>
                <a:gd name="T83" fmla="*/ 77 h 237"/>
                <a:gd name="T84" fmla="*/ 116 w 326"/>
                <a:gd name="T85" fmla="*/ 84 h 237"/>
                <a:gd name="T86" fmla="*/ 116 w 326"/>
                <a:gd name="T87" fmla="*/ 77 h 237"/>
                <a:gd name="T88" fmla="*/ 91 w 326"/>
                <a:gd name="T89" fmla="*/ 81 h 237"/>
                <a:gd name="T90" fmla="*/ 98 w 326"/>
                <a:gd name="T91" fmla="*/ 81 h 237"/>
                <a:gd name="T92" fmla="*/ 148 w 326"/>
                <a:gd name="T93" fmla="*/ 149 h 237"/>
                <a:gd name="T94" fmla="*/ 93 w 326"/>
                <a:gd name="T95" fmla="*/ 142 h 237"/>
                <a:gd name="T96" fmla="*/ 63 w 326"/>
                <a:gd name="T97" fmla="*/ 149 h 237"/>
                <a:gd name="T98" fmla="*/ 145 w 326"/>
                <a:gd name="T99" fmla="*/ 199 h 237"/>
                <a:gd name="T100" fmla="*/ 191 w 326"/>
                <a:gd name="T101" fmla="*/ 219 h 237"/>
                <a:gd name="T102" fmla="*/ 145 w 326"/>
                <a:gd name="T103" fmla="*/ 199 h 237"/>
                <a:gd name="T104" fmla="*/ 26 w 326"/>
                <a:gd name="T105" fmla="*/ 24 h 237"/>
                <a:gd name="T106" fmla="*/ 43 w 326"/>
                <a:gd name="T107" fmla="*/ 182 h 237"/>
                <a:gd name="T108" fmla="*/ 0 w 326"/>
                <a:gd name="T109" fmla="*/ 216 h 237"/>
                <a:gd name="T110" fmla="*/ 326 w 326"/>
                <a:gd name="T111" fmla="*/ 237 h 237"/>
                <a:gd name="T112" fmla="*/ 279 w 326"/>
                <a:gd name="T113" fmla="*/ 182 h 237"/>
                <a:gd name="T114" fmla="*/ 298 w 326"/>
                <a:gd name="T115" fmla="*/ 24 h 237"/>
                <a:gd name="T116" fmla="*/ 50 w 326"/>
                <a:gd name="T1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237">
                  <a:moveTo>
                    <a:pt x="49" y="25"/>
                  </a:moveTo>
                  <a:cubicBezTo>
                    <a:pt x="275" y="25"/>
                    <a:pt x="275" y="25"/>
                    <a:pt x="275" y="25"/>
                  </a:cubicBezTo>
                  <a:cubicBezTo>
                    <a:pt x="275" y="163"/>
                    <a:pt x="275" y="163"/>
                    <a:pt x="275" y="163"/>
                  </a:cubicBezTo>
                  <a:cubicBezTo>
                    <a:pt x="49" y="163"/>
                    <a:pt x="49" y="163"/>
                    <a:pt x="49" y="163"/>
                  </a:cubicBezTo>
                  <a:cubicBezTo>
                    <a:pt x="49" y="25"/>
                    <a:pt x="49" y="25"/>
                    <a:pt x="49" y="25"/>
                  </a:cubicBezTo>
                  <a:close/>
                  <a:moveTo>
                    <a:pt x="162" y="127"/>
                  </a:moveTo>
                  <a:cubicBezTo>
                    <a:pt x="162" y="134"/>
                    <a:pt x="162" y="134"/>
                    <a:pt x="162" y="134"/>
                  </a:cubicBezTo>
                  <a:cubicBezTo>
                    <a:pt x="222" y="134"/>
                    <a:pt x="222" y="134"/>
                    <a:pt x="222" y="134"/>
                  </a:cubicBezTo>
                  <a:cubicBezTo>
                    <a:pt x="222" y="127"/>
                    <a:pt x="222" y="127"/>
                    <a:pt x="222" y="127"/>
                  </a:cubicBezTo>
                  <a:cubicBezTo>
                    <a:pt x="162" y="127"/>
                    <a:pt x="162" y="127"/>
                    <a:pt x="162" y="127"/>
                  </a:cubicBezTo>
                  <a:close/>
                  <a:moveTo>
                    <a:pt x="162" y="108"/>
                  </a:moveTo>
                  <a:cubicBezTo>
                    <a:pt x="162" y="116"/>
                    <a:pt x="162" y="116"/>
                    <a:pt x="162" y="116"/>
                  </a:cubicBezTo>
                  <a:cubicBezTo>
                    <a:pt x="222" y="116"/>
                    <a:pt x="222" y="116"/>
                    <a:pt x="222" y="116"/>
                  </a:cubicBezTo>
                  <a:cubicBezTo>
                    <a:pt x="222" y="108"/>
                    <a:pt x="222" y="108"/>
                    <a:pt x="222" y="108"/>
                  </a:cubicBezTo>
                  <a:cubicBezTo>
                    <a:pt x="162" y="108"/>
                    <a:pt x="162" y="108"/>
                    <a:pt x="162" y="108"/>
                  </a:cubicBezTo>
                  <a:close/>
                  <a:moveTo>
                    <a:pt x="162" y="86"/>
                  </a:moveTo>
                  <a:cubicBezTo>
                    <a:pt x="162" y="94"/>
                    <a:pt x="162" y="94"/>
                    <a:pt x="162" y="94"/>
                  </a:cubicBezTo>
                  <a:cubicBezTo>
                    <a:pt x="263" y="94"/>
                    <a:pt x="263" y="94"/>
                    <a:pt x="263" y="94"/>
                  </a:cubicBezTo>
                  <a:cubicBezTo>
                    <a:pt x="263" y="86"/>
                    <a:pt x="263" y="86"/>
                    <a:pt x="263" y="86"/>
                  </a:cubicBezTo>
                  <a:cubicBezTo>
                    <a:pt x="162" y="86"/>
                    <a:pt x="162" y="86"/>
                    <a:pt x="162" y="86"/>
                  </a:cubicBezTo>
                  <a:close/>
                  <a:moveTo>
                    <a:pt x="162" y="66"/>
                  </a:moveTo>
                  <a:cubicBezTo>
                    <a:pt x="162" y="74"/>
                    <a:pt x="162" y="74"/>
                    <a:pt x="162" y="74"/>
                  </a:cubicBezTo>
                  <a:cubicBezTo>
                    <a:pt x="263" y="74"/>
                    <a:pt x="263" y="74"/>
                    <a:pt x="263" y="74"/>
                  </a:cubicBezTo>
                  <a:cubicBezTo>
                    <a:pt x="263" y="66"/>
                    <a:pt x="263" y="66"/>
                    <a:pt x="263" y="66"/>
                  </a:cubicBezTo>
                  <a:cubicBezTo>
                    <a:pt x="162" y="66"/>
                    <a:pt x="162" y="66"/>
                    <a:pt x="162" y="66"/>
                  </a:cubicBezTo>
                  <a:close/>
                  <a:moveTo>
                    <a:pt x="162" y="45"/>
                  </a:moveTo>
                  <a:cubicBezTo>
                    <a:pt x="162" y="53"/>
                    <a:pt x="162" y="53"/>
                    <a:pt x="162" y="53"/>
                  </a:cubicBezTo>
                  <a:cubicBezTo>
                    <a:pt x="263" y="53"/>
                    <a:pt x="263" y="53"/>
                    <a:pt x="263" y="53"/>
                  </a:cubicBezTo>
                  <a:cubicBezTo>
                    <a:pt x="263" y="45"/>
                    <a:pt x="263" y="45"/>
                    <a:pt x="263" y="45"/>
                  </a:cubicBezTo>
                  <a:cubicBezTo>
                    <a:pt x="162" y="45"/>
                    <a:pt x="162" y="45"/>
                    <a:pt x="162" y="45"/>
                  </a:cubicBezTo>
                  <a:close/>
                  <a:moveTo>
                    <a:pt x="93" y="43"/>
                  </a:moveTo>
                  <a:cubicBezTo>
                    <a:pt x="93" y="43"/>
                    <a:pt x="93" y="43"/>
                    <a:pt x="93" y="43"/>
                  </a:cubicBezTo>
                  <a:cubicBezTo>
                    <a:pt x="92" y="43"/>
                    <a:pt x="91" y="43"/>
                    <a:pt x="91" y="44"/>
                  </a:cubicBezTo>
                  <a:cubicBezTo>
                    <a:pt x="91" y="44"/>
                    <a:pt x="91" y="44"/>
                    <a:pt x="91" y="44"/>
                  </a:cubicBezTo>
                  <a:cubicBezTo>
                    <a:pt x="91" y="44"/>
                    <a:pt x="90" y="44"/>
                    <a:pt x="90" y="44"/>
                  </a:cubicBezTo>
                  <a:cubicBezTo>
                    <a:pt x="90" y="44"/>
                    <a:pt x="90" y="44"/>
                    <a:pt x="90" y="44"/>
                  </a:cubicBezTo>
                  <a:cubicBezTo>
                    <a:pt x="90" y="44"/>
                    <a:pt x="89" y="45"/>
                    <a:pt x="89" y="45"/>
                  </a:cubicBezTo>
                  <a:cubicBezTo>
                    <a:pt x="89" y="45"/>
                    <a:pt x="89" y="45"/>
                    <a:pt x="89" y="45"/>
                  </a:cubicBezTo>
                  <a:cubicBezTo>
                    <a:pt x="89" y="45"/>
                    <a:pt x="89" y="45"/>
                    <a:pt x="88" y="45"/>
                  </a:cubicBezTo>
                  <a:cubicBezTo>
                    <a:pt x="88" y="45"/>
                    <a:pt x="88" y="45"/>
                    <a:pt x="88" y="45"/>
                  </a:cubicBezTo>
                  <a:cubicBezTo>
                    <a:pt x="88" y="45"/>
                    <a:pt x="88" y="45"/>
                    <a:pt x="88" y="45"/>
                  </a:cubicBezTo>
                  <a:cubicBezTo>
                    <a:pt x="88" y="45"/>
                    <a:pt x="88" y="45"/>
                    <a:pt x="88" y="45"/>
                  </a:cubicBezTo>
                  <a:cubicBezTo>
                    <a:pt x="88" y="46"/>
                    <a:pt x="87" y="46"/>
                    <a:pt x="87" y="46"/>
                  </a:cubicBezTo>
                  <a:cubicBezTo>
                    <a:pt x="87" y="46"/>
                    <a:pt x="87" y="46"/>
                    <a:pt x="87" y="46"/>
                  </a:cubicBezTo>
                  <a:cubicBezTo>
                    <a:pt x="87" y="46"/>
                    <a:pt x="87" y="46"/>
                    <a:pt x="87" y="46"/>
                  </a:cubicBezTo>
                  <a:cubicBezTo>
                    <a:pt x="87" y="46"/>
                    <a:pt x="87" y="46"/>
                    <a:pt x="87" y="46"/>
                  </a:cubicBezTo>
                  <a:cubicBezTo>
                    <a:pt x="86" y="46"/>
                    <a:pt x="86" y="46"/>
                    <a:pt x="86" y="47"/>
                  </a:cubicBezTo>
                  <a:cubicBezTo>
                    <a:pt x="86" y="47"/>
                    <a:pt x="86" y="47"/>
                    <a:pt x="86" y="47"/>
                  </a:cubicBezTo>
                  <a:cubicBezTo>
                    <a:pt x="86" y="47"/>
                    <a:pt x="86" y="47"/>
                    <a:pt x="86" y="47"/>
                  </a:cubicBezTo>
                  <a:cubicBezTo>
                    <a:pt x="85" y="47"/>
                    <a:pt x="85" y="47"/>
                    <a:pt x="85" y="47"/>
                  </a:cubicBezTo>
                  <a:cubicBezTo>
                    <a:pt x="85" y="47"/>
                    <a:pt x="85" y="47"/>
                    <a:pt x="85" y="47"/>
                  </a:cubicBezTo>
                  <a:cubicBezTo>
                    <a:pt x="85" y="47"/>
                    <a:pt x="85" y="47"/>
                    <a:pt x="85" y="47"/>
                  </a:cubicBezTo>
                  <a:cubicBezTo>
                    <a:pt x="85" y="48"/>
                    <a:pt x="85" y="48"/>
                    <a:pt x="84" y="48"/>
                  </a:cubicBezTo>
                  <a:cubicBezTo>
                    <a:pt x="84" y="48"/>
                    <a:pt x="84" y="48"/>
                    <a:pt x="84" y="48"/>
                  </a:cubicBezTo>
                  <a:cubicBezTo>
                    <a:pt x="84" y="48"/>
                    <a:pt x="84" y="48"/>
                    <a:pt x="84" y="48"/>
                  </a:cubicBezTo>
                  <a:cubicBezTo>
                    <a:pt x="84" y="48"/>
                    <a:pt x="84" y="48"/>
                    <a:pt x="84" y="48"/>
                  </a:cubicBezTo>
                  <a:cubicBezTo>
                    <a:pt x="83" y="49"/>
                    <a:pt x="83" y="49"/>
                    <a:pt x="83" y="49"/>
                  </a:cubicBezTo>
                  <a:cubicBezTo>
                    <a:pt x="83" y="49"/>
                    <a:pt x="83" y="49"/>
                    <a:pt x="83" y="49"/>
                  </a:cubicBezTo>
                  <a:cubicBezTo>
                    <a:pt x="83" y="49"/>
                    <a:pt x="83" y="49"/>
                    <a:pt x="83" y="49"/>
                  </a:cubicBezTo>
                  <a:cubicBezTo>
                    <a:pt x="83" y="49"/>
                    <a:pt x="83" y="49"/>
                    <a:pt x="83" y="49"/>
                  </a:cubicBezTo>
                  <a:cubicBezTo>
                    <a:pt x="83" y="49"/>
                    <a:pt x="83" y="49"/>
                    <a:pt x="82" y="50"/>
                  </a:cubicBezTo>
                  <a:cubicBezTo>
                    <a:pt x="82" y="50"/>
                    <a:pt x="82" y="50"/>
                    <a:pt x="82" y="50"/>
                  </a:cubicBezTo>
                  <a:cubicBezTo>
                    <a:pt x="82" y="50"/>
                    <a:pt x="82" y="50"/>
                    <a:pt x="82" y="50"/>
                  </a:cubicBezTo>
                  <a:cubicBezTo>
                    <a:pt x="82" y="50"/>
                    <a:pt x="82" y="50"/>
                    <a:pt x="82" y="50"/>
                  </a:cubicBezTo>
                  <a:cubicBezTo>
                    <a:pt x="77" y="55"/>
                    <a:pt x="73" y="62"/>
                    <a:pt x="72" y="69"/>
                  </a:cubicBezTo>
                  <a:cubicBezTo>
                    <a:pt x="72" y="69"/>
                    <a:pt x="72" y="69"/>
                    <a:pt x="72" y="69"/>
                  </a:cubicBezTo>
                  <a:cubicBezTo>
                    <a:pt x="70" y="81"/>
                    <a:pt x="82" y="98"/>
                    <a:pt x="66" y="105"/>
                  </a:cubicBezTo>
                  <a:cubicBezTo>
                    <a:pt x="144" y="105"/>
                    <a:pt x="144" y="105"/>
                    <a:pt x="144" y="105"/>
                  </a:cubicBezTo>
                  <a:cubicBezTo>
                    <a:pt x="151" y="82"/>
                    <a:pt x="142" y="39"/>
                    <a:pt x="106" y="40"/>
                  </a:cubicBezTo>
                  <a:cubicBezTo>
                    <a:pt x="101" y="40"/>
                    <a:pt x="97" y="41"/>
                    <a:pt x="93" y="43"/>
                  </a:cubicBezTo>
                  <a:close/>
                  <a:moveTo>
                    <a:pt x="80" y="71"/>
                  </a:moveTo>
                  <a:cubicBezTo>
                    <a:pt x="80" y="71"/>
                    <a:pt x="80" y="70"/>
                    <a:pt x="80" y="69"/>
                  </a:cubicBezTo>
                  <a:cubicBezTo>
                    <a:pt x="80" y="71"/>
                    <a:pt x="79" y="73"/>
                    <a:pt x="79" y="75"/>
                  </a:cubicBezTo>
                  <a:cubicBezTo>
                    <a:pt x="79" y="90"/>
                    <a:pt x="91" y="102"/>
                    <a:pt x="106" y="102"/>
                  </a:cubicBezTo>
                  <a:cubicBezTo>
                    <a:pt x="120" y="102"/>
                    <a:pt x="132" y="90"/>
                    <a:pt x="132" y="75"/>
                  </a:cubicBezTo>
                  <a:cubicBezTo>
                    <a:pt x="132" y="74"/>
                    <a:pt x="132" y="72"/>
                    <a:pt x="132" y="71"/>
                  </a:cubicBezTo>
                  <a:cubicBezTo>
                    <a:pt x="116" y="72"/>
                    <a:pt x="116" y="72"/>
                    <a:pt x="116" y="72"/>
                  </a:cubicBezTo>
                  <a:cubicBezTo>
                    <a:pt x="113" y="64"/>
                    <a:pt x="113" y="64"/>
                    <a:pt x="113" y="64"/>
                  </a:cubicBezTo>
                  <a:cubicBezTo>
                    <a:pt x="111" y="72"/>
                    <a:pt x="111" y="72"/>
                    <a:pt x="111" y="72"/>
                  </a:cubicBezTo>
                  <a:cubicBezTo>
                    <a:pt x="109" y="72"/>
                    <a:pt x="109" y="72"/>
                    <a:pt x="109" y="72"/>
                  </a:cubicBezTo>
                  <a:cubicBezTo>
                    <a:pt x="108" y="56"/>
                    <a:pt x="108" y="56"/>
                    <a:pt x="108" y="56"/>
                  </a:cubicBezTo>
                  <a:cubicBezTo>
                    <a:pt x="106" y="72"/>
                    <a:pt x="106" y="72"/>
                    <a:pt x="106" y="72"/>
                  </a:cubicBezTo>
                  <a:cubicBezTo>
                    <a:pt x="80" y="71"/>
                    <a:pt x="80" y="71"/>
                    <a:pt x="80" y="71"/>
                  </a:cubicBezTo>
                  <a:close/>
                  <a:moveTo>
                    <a:pt x="116" y="77"/>
                  </a:moveTo>
                  <a:cubicBezTo>
                    <a:pt x="114" y="77"/>
                    <a:pt x="112" y="79"/>
                    <a:pt x="112" y="81"/>
                  </a:cubicBezTo>
                  <a:cubicBezTo>
                    <a:pt x="112" y="83"/>
                    <a:pt x="114" y="84"/>
                    <a:pt x="116" y="84"/>
                  </a:cubicBezTo>
                  <a:cubicBezTo>
                    <a:pt x="118" y="84"/>
                    <a:pt x="120" y="83"/>
                    <a:pt x="120" y="81"/>
                  </a:cubicBezTo>
                  <a:cubicBezTo>
                    <a:pt x="120" y="79"/>
                    <a:pt x="118" y="77"/>
                    <a:pt x="116" y="77"/>
                  </a:cubicBezTo>
                  <a:close/>
                  <a:moveTo>
                    <a:pt x="95" y="77"/>
                  </a:moveTo>
                  <a:cubicBezTo>
                    <a:pt x="93" y="77"/>
                    <a:pt x="91" y="79"/>
                    <a:pt x="91" y="81"/>
                  </a:cubicBezTo>
                  <a:cubicBezTo>
                    <a:pt x="91" y="83"/>
                    <a:pt x="93" y="84"/>
                    <a:pt x="95" y="84"/>
                  </a:cubicBezTo>
                  <a:cubicBezTo>
                    <a:pt x="97" y="84"/>
                    <a:pt x="98" y="83"/>
                    <a:pt x="98" y="81"/>
                  </a:cubicBezTo>
                  <a:cubicBezTo>
                    <a:pt x="98" y="79"/>
                    <a:pt x="97" y="77"/>
                    <a:pt x="95" y="77"/>
                  </a:cubicBezTo>
                  <a:close/>
                  <a:moveTo>
                    <a:pt x="148" y="149"/>
                  </a:moveTo>
                  <a:cubicBezTo>
                    <a:pt x="147" y="129"/>
                    <a:pt x="135" y="112"/>
                    <a:pt x="118" y="107"/>
                  </a:cubicBezTo>
                  <a:cubicBezTo>
                    <a:pt x="93" y="142"/>
                    <a:pt x="93" y="142"/>
                    <a:pt x="93" y="142"/>
                  </a:cubicBezTo>
                  <a:cubicBezTo>
                    <a:pt x="93" y="106"/>
                    <a:pt x="93" y="106"/>
                    <a:pt x="93" y="106"/>
                  </a:cubicBezTo>
                  <a:cubicBezTo>
                    <a:pt x="76" y="112"/>
                    <a:pt x="64" y="129"/>
                    <a:pt x="63" y="149"/>
                  </a:cubicBezTo>
                  <a:cubicBezTo>
                    <a:pt x="148" y="149"/>
                    <a:pt x="148" y="149"/>
                    <a:pt x="148" y="149"/>
                  </a:cubicBezTo>
                  <a:close/>
                  <a:moveTo>
                    <a:pt x="145" y="199"/>
                  </a:moveTo>
                  <a:cubicBezTo>
                    <a:pt x="179" y="199"/>
                    <a:pt x="179" y="199"/>
                    <a:pt x="179" y="199"/>
                  </a:cubicBezTo>
                  <a:cubicBezTo>
                    <a:pt x="191" y="219"/>
                    <a:pt x="191" y="219"/>
                    <a:pt x="191" y="219"/>
                  </a:cubicBezTo>
                  <a:cubicBezTo>
                    <a:pt x="134" y="219"/>
                    <a:pt x="134" y="219"/>
                    <a:pt x="134" y="219"/>
                  </a:cubicBezTo>
                  <a:cubicBezTo>
                    <a:pt x="145" y="199"/>
                    <a:pt x="145" y="199"/>
                    <a:pt x="145" y="199"/>
                  </a:cubicBezTo>
                  <a:close/>
                  <a:moveTo>
                    <a:pt x="50" y="0"/>
                  </a:moveTo>
                  <a:cubicBezTo>
                    <a:pt x="37" y="0"/>
                    <a:pt x="26" y="11"/>
                    <a:pt x="26" y="24"/>
                  </a:cubicBezTo>
                  <a:cubicBezTo>
                    <a:pt x="26" y="159"/>
                    <a:pt x="26" y="159"/>
                    <a:pt x="26" y="159"/>
                  </a:cubicBezTo>
                  <a:cubicBezTo>
                    <a:pt x="26" y="170"/>
                    <a:pt x="33" y="179"/>
                    <a:pt x="43" y="182"/>
                  </a:cubicBezTo>
                  <a:cubicBezTo>
                    <a:pt x="43" y="182"/>
                    <a:pt x="43" y="182"/>
                    <a:pt x="43" y="182"/>
                  </a:cubicBezTo>
                  <a:cubicBezTo>
                    <a:pt x="0" y="216"/>
                    <a:pt x="0" y="216"/>
                    <a:pt x="0" y="216"/>
                  </a:cubicBezTo>
                  <a:cubicBezTo>
                    <a:pt x="0" y="237"/>
                    <a:pt x="0" y="237"/>
                    <a:pt x="0" y="237"/>
                  </a:cubicBezTo>
                  <a:cubicBezTo>
                    <a:pt x="326" y="237"/>
                    <a:pt x="326" y="237"/>
                    <a:pt x="326" y="237"/>
                  </a:cubicBezTo>
                  <a:cubicBezTo>
                    <a:pt x="326" y="216"/>
                    <a:pt x="326" y="216"/>
                    <a:pt x="326" y="216"/>
                  </a:cubicBezTo>
                  <a:cubicBezTo>
                    <a:pt x="279" y="182"/>
                    <a:pt x="279" y="182"/>
                    <a:pt x="279" y="182"/>
                  </a:cubicBezTo>
                  <a:cubicBezTo>
                    <a:pt x="290" y="180"/>
                    <a:pt x="298" y="170"/>
                    <a:pt x="298" y="159"/>
                  </a:cubicBezTo>
                  <a:cubicBezTo>
                    <a:pt x="298" y="24"/>
                    <a:pt x="298" y="24"/>
                    <a:pt x="298" y="24"/>
                  </a:cubicBezTo>
                  <a:cubicBezTo>
                    <a:pt x="298" y="11"/>
                    <a:pt x="287" y="0"/>
                    <a:pt x="274" y="0"/>
                  </a:cubicBezTo>
                  <a:lnTo>
                    <a:pt x="5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67" name="组合 31"/>
          <p:cNvGrpSpPr>
            <a:grpSpLocks/>
          </p:cNvGrpSpPr>
          <p:nvPr/>
        </p:nvGrpSpPr>
        <p:grpSpPr bwMode="auto">
          <a:xfrm>
            <a:off x="5936694" y="3396712"/>
            <a:ext cx="374715" cy="1079833"/>
            <a:chOff x="0" y="0"/>
            <a:chExt cx="261937" cy="754062"/>
          </a:xfrm>
        </p:grpSpPr>
        <p:sp>
          <p:nvSpPr>
            <p:cNvPr id="39968" name="Freeform 622"/>
            <p:cNvSpPr>
              <a:spLocks noEditPoints="1"/>
            </p:cNvSpPr>
            <p:nvPr/>
          </p:nvSpPr>
          <p:spPr bwMode="auto">
            <a:xfrm>
              <a:off x="69850" y="0"/>
              <a:ext cx="95250" cy="161925"/>
            </a:xfrm>
            <a:custGeom>
              <a:avLst/>
              <a:gdLst>
                <a:gd name="T0" fmla="*/ 21 w 25"/>
                <a:gd name="T1" fmla="*/ 4 h 43"/>
                <a:gd name="T2" fmla="*/ 15 w 25"/>
                <a:gd name="T3" fmla="*/ 0 h 43"/>
                <a:gd name="T4" fmla="*/ 14 w 25"/>
                <a:gd name="T5" fmla="*/ 0 h 43"/>
                <a:gd name="T6" fmla="*/ 3 w 25"/>
                <a:gd name="T7" fmla="*/ 15 h 43"/>
                <a:gd name="T8" fmla="*/ 3 w 25"/>
                <a:gd name="T9" fmla="*/ 26 h 43"/>
                <a:gd name="T10" fmla="*/ 2 w 25"/>
                <a:gd name="T11" fmla="*/ 38 h 43"/>
                <a:gd name="T12" fmla="*/ 5 w 25"/>
                <a:gd name="T13" fmla="*/ 41 h 43"/>
                <a:gd name="T14" fmla="*/ 6 w 25"/>
                <a:gd name="T15" fmla="*/ 42 h 43"/>
                <a:gd name="T16" fmla="*/ 6 w 25"/>
                <a:gd name="T17" fmla="*/ 43 h 43"/>
                <a:gd name="T18" fmla="*/ 9 w 25"/>
                <a:gd name="T19" fmla="*/ 29 h 43"/>
                <a:gd name="T20" fmla="*/ 8 w 25"/>
                <a:gd name="T21" fmla="*/ 23 h 43"/>
                <a:gd name="T22" fmla="*/ 8 w 25"/>
                <a:gd name="T23" fmla="*/ 14 h 43"/>
                <a:gd name="T24" fmla="*/ 15 w 25"/>
                <a:gd name="T25" fmla="*/ 3 h 43"/>
                <a:gd name="T26" fmla="*/ 22 w 25"/>
                <a:gd name="T27" fmla="*/ 12 h 43"/>
                <a:gd name="T28" fmla="*/ 25 w 25"/>
                <a:gd name="T29" fmla="*/ 12 h 43"/>
                <a:gd name="T30" fmla="*/ 21 w 25"/>
                <a:gd name="T31" fmla="*/ 4 h 43"/>
                <a:gd name="T32" fmla="*/ 15 w 25"/>
                <a:gd name="T33" fmla="*/ 1 h 43"/>
                <a:gd name="T34" fmla="*/ 15 w 25"/>
                <a:gd name="T35" fmla="*/ 2 h 43"/>
                <a:gd name="T36" fmla="*/ 8 w 25"/>
                <a:gd name="T37" fmla="*/ 5 h 43"/>
                <a:gd name="T38" fmla="*/ 7 w 25"/>
                <a:gd name="T39" fmla="*/ 7 h 43"/>
                <a:gd name="T40" fmla="*/ 6 w 25"/>
                <a:gd name="T41" fmla="*/ 10 h 43"/>
                <a:gd name="T42" fmla="*/ 6 w 25"/>
                <a:gd name="T43" fmla="*/ 27 h 43"/>
                <a:gd name="T44" fmla="*/ 6 w 25"/>
                <a:gd name="T45" fmla="*/ 40 h 43"/>
                <a:gd name="T46" fmla="*/ 3 w 25"/>
                <a:gd name="T47" fmla="*/ 37 h 43"/>
                <a:gd name="T48" fmla="*/ 4 w 25"/>
                <a:gd name="T49" fmla="*/ 27 h 43"/>
                <a:gd name="T50" fmla="*/ 4 w 25"/>
                <a:gd name="T51" fmla="*/ 26 h 43"/>
                <a:gd name="T52" fmla="*/ 4 w 25"/>
                <a:gd name="T53" fmla="*/ 15 h 43"/>
                <a:gd name="T54" fmla="*/ 15 w 25"/>
                <a:gd name="T55"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 h="43">
                  <a:moveTo>
                    <a:pt x="21" y="4"/>
                  </a:moveTo>
                  <a:cubicBezTo>
                    <a:pt x="20" y="2"/>
                    <a:pt x="18" y="1"/>
                    <a:pt x="15" y="0"/>
                  </a:cubicBezTo>
                  <a:cubicBezTo>
                    <a:pt x="14" y="0"/>
                    <a:pt x="14" y="0"/>
                    <a:pt x="14" y="0"/>
                  </a:cubicBezTo>
                  <a:cubicBezTo>
                    <a:pt x="7" y="1"/>
                    <a:pt x="4" y="6"/>
                    <a:pt x="3" y="15"/>
                  </a:cubicBezTo>
                  <a:cubicBezTo>
                    <a:pt x="3" y="26"/>
                    <a:pt x="3" y="26"/>
                    <a:pt x="3" y="26"/>
                  </a:cubicBezTo>
                  <a:cubicBezTo>
                    <a:pt x="1" y="31"/>
                    <a:pt x="0" y="34"/>
                    <a:pt x="2" y="38"/>
                  </a:cubicBezTo>
                  <a:cubicBezTo>
                    <a:pt x="3" y="39"/>
                    <a:pt x="4" y="40"/>
                    <a:pt x="5" y="41"/>
                  </a:cubicBezTo>
                  <a:cubicBezTo>
                    <a:pt x="6" y="42"/>
                    <a:pt x="6" y="42"/>
                    <a:pt x="6" y="42"/>
                  </a:cubicBezTo>
                  <a:cubicBezTo>
                    <a:pt x="6" y="42"/>
                    <a:pt x="6" y="43"/>
                    <a:pt x="6" y="43"/>
                  </a:cubicBezTo>
                  <a:cubicBezTo>
                    <a:pt x="10" y="40"/>
                    <a:pt x="11" y="35"/>
                    <a:pt x="9" y="29"/>
                  </a:cubicBezTo>
                  <a:cubicBezTo>
                    <a:pt x="8" y="23"/>
                    <a:pt x="8" y="23"/>
                    <a:pt x="8" y="23"/>
                  </a:cubicBezTo>
                  <a:cubicBezTo>
                    <a:pt x="8" y="14"/>
                    <a:pt x="8" y="14"/>
                    <a:pt x="8" y="14"/>
                  </a:cubicBezTo>
                  <a:cubicBezTo>
                    <a:pt x="7" y="7"/>
                    <a:pt x="9" y="3"/>
                    <a:pt x="15" y="3"/>
                  </a:cubicBezTo>
                  <a:cubicBezTo>
                    <a:pt x="19" y="5"/>
                    <a:pt x="21" y="8"/>
                    <a:pt x="22" y="12"/>
                  </a:cubicBezTo>
                  <a:cubicBezTo>
                    <a:pt x="25" y="12"/>
                    <a:pt x="25" y="12"/>
                    <a:pt x="25" y="12"/>
                  </a:cubicBezTo>
                  <a:lnTo>
                    <a:pt x="21" y="4"/>
                  </a:lnTo>
                  <a:close/>
                  <a:moveTo>
                    <a:pt x="15" y="1"/>
                  </a:moveTo>
                  <a:cubicBezTo>
                    <a:pt x="15" y="2"/>
                    <a:pt x="15" y="2"/>
                    <a:pt x="15" y="2"/>
                  </a:cubicBezTo>
                  <a:cubicBezTo>
                    <a:pt x="12" y="2"/>
                    <a:pt x="9" y="3"/>
                    <a:pt x="8" y="5"/>
                  </a:cubicBezTo>
                  <a:cubicBezTo>
                    <a:pt x="8" y="6"/>
                    <a:pt x="7" y="6"/>
                    <a:pt x="7" y="7"/>
                  </a:cubicBezTo>
                  <a:cubicBezTo>
                    <a:pt x="6" y="10"/>
                    <a:pt x="6" y="10"/>
                    <a:pt x="6" y="10"/>
                  </a:cubicBezTo>
                  <a:cubicBezTo>
                    <a:pt x="5" y="16"/>
                    <a:pt x="5" y="22"/>
                    <a:pt x="6" y="27"/>
                  </a:cubicBezTo>
                  <a:cubicBezTo>
                    <a:pt x="3" y="31"/>
                    <a:pt x="3" y="35"/>
                    <a:pt x="6" y="40"/>
                  </a:cubicBezTo>
                  <a:cubicBezTo>
                    <a:pt x="4" y="39"/>
                    <a:pt x="3" y="38"/>
                    <a:pt x="3" y="37"/>
                  </a:cubicBezTo>
                  <a:cubicBezTo>
                    <a:pt x="1" y="34"/>
                    <a:pt x="2" y="31"/>
                    <a:pt x="4" y="27"/>
                  </a:cubicBezTo>
                  <a:cubicBezTo>
                    <a:pt x="4" y="26"/>
                    <a:pt x="4" y="26"/>
                    <a:pt x="4" y="26"/>
                  </a:cubicBezTo>
                  <a:cubicBezTo>
                    <a:pt x="4" y="15"/>
                    <a:pt x="4" y="15"/>
                    <a:pt x="4" y="15"/>
                  </a:cubicBezTo>
                  <a:cubicBezTo>
                    <a:pt x="5" y="6"/>
                    <a:pt x="8" y="1"/>
                    <a:pt x="15" y="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9" name="Freeform 623"/>
            <p:cNvSpPr>
              <a:spLocks/>
            </p:cNvSpPr>
            <p:nvPr/>
          </p:nvSpPr>
          <p:spPr bwMode="auto">
            <a:xfrm>
              <a:off x="74612" y="4762"/>
              <a:ext cx="52387" cy="146050"/>
            </a:xfrm>
            <a:custGeom>
              <a:avLst/>
              <a:gdLst>
                <a:gd name="T0" fmla="*/ 14 w 14"/>
                <a:gd name="T1" fmla="*/ 1 h 39"/>
                <a:gd name="T2" fmla="*/ 14 w 14"/>
                <a:gd name="T3" fmla="*/ 0 h 39"/>
                <a:gd name="T4" fmla="*/ 3 w 14"/>
                <a:gd name="T5" fmla="*/ 14 h 39"/>
                <a:gd name="T6" fmla="*/ 3 w 14"/>
                <a:gd name="T7" fmla="*/ 25 h 39"/>
                <a:gd name="T8" fmla="*/ 3 w 14"/>
                <a:gd name="T9" fmla="*/ 26 h 39"/>
                <a:gd name="T10" fmla="*/ 2 w 14"/>
                <a:gd name="T11" fmla="*/ 36 h 39"/>
                <a:gd name="T12" fmla="*/ 5 w 14"/>
                <a:gd name="T13" fmla="*/ 39 h 39"/>
                <a:gd name="T14" fmla="*/ 5 w 14"/>
                <a:gd name="T15" fmla="*/ 26 h 39"/>
                <a:gd name="T16" fmla="*/ 5 w 14"/>
                <a:gd name="T17" fmla="*/ 9 h 39"/>
                <a:gd name="T18" fmla="*/ 6 w 14"/>
                <a:gd name="T19" fmla="*/ 6 h 39"/>
                <a:gd name="T20" fmla="*/ 7 w 14"/>
                <a:gd name="T21" fmla="*/ 4 h 39"/>
                <a:gd name="T22" fmla="*/ 14 w 14"/>
                <a:gd name="T23"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9">
                  <a:moveTo>
                    <a:pt x="14" y="1"/>
                  </a:moveTo>
                  <a:cubicBezTo>
                    <a:pt x="14" y="0"/>
                    <a:pt x="14" y="0"/>
                    <a:pt x="14" y="0"/>
                  </a:cubicBezTo>
                  <a:cubicBezTo>
                    <a:pt x="7" y="0"/>
                    <a:pt x="4" y="5"/>
                    <a:pt x="3" y="14"/>
                  </a:cubicBezTo>
                  <a:cubicBezTo>
                    <a:pt x="3" y="25"/>
                    <a:pt x="3" y="25"/>
                    <a:pt x="3" y="25"/>
                  </a:cubicBezTo>
                  <a:cubicBezTo>
                    <a:pt x="3" y="26"/>
                    <a:pt x="3" y="26"/>
                    <a:pt x="3" y="26"/>
                  </a:cubicBezTo>
                  <a:cubicBezTo>
                    <a:pt x="1" y="30"/>
                    <a:pt x="0" y="33"/>
                    <a:pt x="2" y="36"/>
                  </a:cubicBezTo>
                  <a:cubicBezTo>
                    <a:pt x="2" y="37"/>
                    <a:pt x="3" y="38"/>
                    <a:pt x="5" y="39"/>
                  </a:cubicBezTo>
                  <a:cubicBezTo>
                    <a:pt x="2" y="34"/>
                    <a:pt x="2" y="30"/>
                    <a:pt x="5" y="26"/>
                  </a:cubicBezTo>
                  <a:cubicBezTo>
                    <a:pt x="4" y="21"/>
                    <a:pt x="4" y="15"/>
                    <a:pt x="5" y="9"/>
                  </a:cubicBezTo>
                  <a:cubicBezTo>
                    <a:pt x="6" y="6"/>
                    <a:pt x="6" y="6"/>
                    <a:pt x="6" y="6"/>
                  </a:cubicBezTo>
                  <a:cubicBezTo>
                    <a:pt x="6" y="5"/>
                    <a:pt x="7" y="5"/>
                    <a:pt x="7" y="4"/>
                  </a:cubicBezTo>
                  <a:cubicBezTo>
                    <a:pt x="8" y="2"/>
                    <a:pt x="11" y="1"/>
                    <a:pt x="14" y="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0" name="Freeform 624"/>
            <p:cNvSpPr>
              <a:spLocks/>
            </p:cNvSpPr>
            <p:nvPr/>
          </p:nvSpPr>
          <p:spPr bwMode="auto">
            <a:xfrm>
              <a:off x="149225" y="15875"/>
              <a:ext cx="33337" cy="93662"/>
            </a:xfrm>
            <a:custGeom>
              <a:avLst/>
              <a:gdLst>
                <a:gd name="T0" fmla="*/ 4 w 9"/>
                <a:gd name="T1" fmla="*/ 8 h 25"/>
                <a:gd name="T2" fmla="*/ 1 w 9"/>
                <a:gd name="T3" fmla="*/ 8 h 25"/>
                <a:gd name="T4" fmla="*/ 2 w 9"/>
                <a:gd name="T5" fmla="*/ 15 h 25"/>
                <a:gd name="T6" fmla="*/ 2 w 9"/>
                <a:gd name="T7" fmla="*/ 16 h 25"/>
                <a:gd name="T8" fmla="*/ 9 w 9"/>
                <a:gd name="T9" fmla="*/ 25 h 25"/>
                <a:gd name="T10" fmla="*/ 6 w 9"/>
                <a:gd name="T11" fmla="*/ 15 h 25"/>
                <a:gd name="T12" fmla="*/ 0 w 9"/>
                <a:gd name="T13" fmla="*/ 0 h 25"/>
                <a:gd name="T14" fmla="*/ 4 w 9"/>
                <a:gd name="T15" fmla="*/ 8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5">
                  <a:moveTo>
                    <a:pt x="4" y="8"/>
                  </a:moveTo>
                  <a:cubicBezTo>
                    <a:pt x="1" y="8"/>
                    <a:pt x="1" y="8"/>
                    <a:pt x="1" y="8"/>
                  </a:cubicBezTo>
                  <a:cubicBezTo>
                    <a:pt x="2" y="10"/>
                    <a:pt x="2" y="12"/>
                    <a:pt x="2" y="15"/>
                  </a:cubicBezTo>
                  <a:cubicBezTo>
                    <a:pt x="2" y="15"/>
                    <a:pt x="2" y="15"/>
                    <a:pt x="2" y="16"/>
                  </a:cubicBezTo>
                  <a:cubicBezTo>
                    <a:pt x="3" y="21"/>
                    <a:pt x="6" y="24"/>
                    <a:pt x="9" y="25"/>
                  </a:cubicBezTo>
                  <a:cubicBezTo>
                    <a:pt x="7" y="22"/>
                    <a:pt x="6" y="19"/>
                    <a:pt x="6" y="15"/>
                  </a:cubicBezTo>
                  <a:cubicBezTo>
                    <a:pt x="6" y="8"/>
                    <a:pt x="4" y="3"/>
                    <a:pt x="0" y="0"/>
                  </a:cubicBezTo>
                  <a:lnTo>
                    <a:pt x="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1" name="Freeform 625"/>
            <p:cNvSpPr>
              <a:spLocks/>
            </p:cNvSpPr>
            <p:nvPr/>
          </p:nvSpPr>
          <p:spPr bwMode="auto">
            <a:xfrm>
              <a:off x="96837" y="11112"/>
              <a:ext cx="85725" cy="120650"/>
            </a:xfrm>
            <a:custGeom>
              <a:avLst/>
              <a:gdLst>
                <a:gd name="T0" fmla="*/ 16 w 23"/>
                <a:gd name="T1" fmla="*/ 16 h 32"/>
                <a:gd name="T2" fmla="*/ 15 w 23"/>
                <a:gd name="T3" fmla="*/ 9 h 32"/>
                <a:gd name="T4" fmla="*/ 8 w 23"/>
                <a:gd name="T5" fmla="*/ 0 h 32"/>
                <a:gd name="T6" fmla="*/ 1 w 23"/>
                <a:gd name="T7" fmla="*/ 11 h 32"/>
                <a:gd name="T8" fmla="*/ 3 w 23"/>
                <a:gd name="T9" fmla="*/ 17 h 32"/>
                <a:gd name="T10" fmla="*/ 3 w 23"/>
                <a:gd name="T11" fmla="*/ 10 h 32"/>
                <a:gd name="T12" fmla="*/ 8 w 23"/>
                <a:gd name="T13" fmla="*/ 1 h 32"/>
                <a:gd name="T14" fmla="*/ 15 w 23"/>
                <a:gd name="T15" fmla="*/ 16 h 32"/>
                <a:gd name="T16" fmla="*/ 7 w 23"/>
                <a:gd name="T17" fmla="*/ 22 h 32"/>
                <a:gd name="T18" fmla="*/ 11 w 23"/>
                <a:gd name="T19" fmla="*/ 22 h 32"/>
                <a:gd name="T20" fmla="*/ 11 w 23"/>
                <a:gd name="T21" fmla="*/ 22 h 32"/>
                <a:gd name="T22" fmla="*/ 13 w 23"/>
                <a:gd name="T23" fmla="*/ 22 h 32"/>
                <a:gd name="T24" fmla="*/ 17 w 23"/>
                <a:gd name="T25" fmla="*/ 27 h 32"/>
                <a:gd name="T26" fmla="*/ 10 w 23"/>
                <a:gd name="T27" fmla="*/ 30 h 32"/>
                <a:gd name="T28" fmla="*/ 23 w 23"/>
                <a:gd name="T29" fmla="*/ 27 h 32"/>
                <a:gd name="T30" fmla="*/ 23 w 23"/>
                <a:gd name="T31" fmla="*/ 26 h 32"/>
                <a:gd name="T32" fmla="*/ 16 w 23"/>
                <a:gd name="T33" fmla="*/ 17 h 32"/>
                <a:gd name="T34" fmla="*/ 16 w 23"/>
                <a:gd name="T35"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32">
                  <a:moveTo>
                    <a:pt x="16" y="16"/>
                  </a:moveTo>
                  <a:cubicBezTo>
                    <a:pt x="16" y="13"/>
                    <a:pt x="16" y="11"/>
                    <a:pt x="15" y="9"/>
                  </a:cubicBezTo>
                  <a:cubicBezTo>
                    <a:pt x="14" y="5"/>
                    <a:pt x="12" y="2"/>
                    <a:pt x="8" y="0"/>
                  </a:cubicBezTo>
                  <a:cubicBezTo>
                    <a:pt x="2" y="0"/>
                    <a:pt x="0" y="4"/>
                    <a:pt x="1" y="11"/>
                  </a:cubicBezTo>
                  <a:cubicBezTo>
                    <a:pt x="3" y="13"/>
                    <a:pt x="3" y="15"/>
                    <a:pt x="3" y="17"/>
                  </a:cubicBezTo>
                  <a:cubicBezTo>
                    <a:pt x="5" y="16"/>
                    <a:pt x="4" y="14"/>
                    <a:pt x="3" y="10"/>
                  </a:cubicBezTo>
                  <a:cubicBezTo>
                    <a:pt x="1" y="5"/>
                    <a:pt x="3" y="2"/>
                    <a:pt x="8" y="1"/>
                  </a:cubicBezTo>
                  <a:cubicBezTo>
                    <a:pt x="12" y="4"/>
                    <a:pt x="15" y="9"/>
                    <a:pt x="15" y="16"/>
                  </a:cubicBezTo>
                  <a:cubicBezTo>
                    <a:pt x="14" y="20"/>
                    <a:pt x="12" y="22"/>
                    <a:pt x="7" y="22"/>
                  </a:cubicBezTo>
                  <a:cubicBezTo>
                    <a:pt x="8" y="22"/>
                    <a:pt x="10" y="23"/>
                    <a:pt x="11" y="22"/>
                  </a:cubicBezTo>
                  <a:cubicBezTo>
                    <a:pt x="11" y="22"/>
                    <a:pt x="11" y="22"/>
                    <a:pt x="11" y="22"/>
                  </a:cubicBezTo>
                  <a:cubicBezTo>
                    <a:pt x="12" y="22"/>
                    <a:pt x="13" y="22"/>
                    <a:pt x="13" y="22"/>
                  </a:cubicBezTo>
                  <a:cubicBezTo>
                    <a:pt x="17" y="27"/>
                    <a:pt x="17" y="27"/>
                    <a:pt x="17" y="27"/>
                  </a:cubicBezTo>
                  <a:cubicBezTo>
                    <a:pt x="16" y="29"/>
                    <a:pt x="13" y="30"/>
                    <a:pt x="10" y="30"/>
                  </a:cubicBezTo>
                  <a:cubicBezTo>
                    <a:pt x="17" y="32"/>
                    <a:pt x="21" y="31"/>
                    <a:pt x="23" y="27"/>
                  </a:cubicBezTo>
                  <a:cubicBezTo>
                    <a:pt x="23" y="26"/>
                    <a:pt x="23" y="26"/>
                    <a:pt x="23" y="26"/>
                  </a:cubicBezTo>
                  <a:cubicBezTo>
                    <a:pt x="20" y="25"/>
                    <a:pt x="17" y="22"/>
                    <a:pt x="16" y="17"/>
                  </a:cubicBezTo>
                  <a:cubicBezTo>
                    <a:pt x="16" y="16"/>
                    <a:pt x="16" y="16"/>
                    <a:pt x="16" y="1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2" name="Freeform 626"/>
            <p:cNvSpPr>
              <a:spLocks noEditPoints="1"/>
            </p:cNvSpPr>
            <p:nvPr/>
          </p:nvSpPr>
          <p:spPr bwMode="auto">
            <a:xfrm>
              <a:off x="123825" y="93662"/>
              <a:ext cx="36512" cy="30162"/>
            </a:xfrm>
            <a:custGeom>
              <a:avLst/>
              <a:gdLst>
                <a:gd name="T0" fmla="*/ 6 w 10"/>
                <a:gd name="T1" fmla="*/ 0 h 8"/>
                <a:gd name="T2" fmla="*/ 4 w 10"/>
                <a:gd name="T3" fmla="*/ 0 h 8"/>
                <a:gd name="T4" fmla="*/ 4 w 10"/>
                <a:gd name="T5" fmla="*/ 0 h 8"/>
                <a:gd name="T6" fmla="*/ 0 w 10"/>
                <a:gd name="T7" fmla="*/ 0 h 8"/>
                <a:gd name="T8" fmla="*/ 0 w 10"/>
                <a:gd name="T9" fmla="*/ 7 h 8"/>
                <a:gd name="T10" fmla="*/ 3 w 10"/>
                <a:gd name="T11" fmla="*/ 8 h 8"/>
                <a:gd name="T12" fmla="*/ 10 w 10"/>
                <a:gd name="T13" fmla="*/ 5 h 8"/>
                <a:gd name="T14" fmla="*/ 6 w 10"/>
                <a:gd name="T15" fmla="*/ 0 h 8"/>
                <a:gd name="T16" fmla="*/ 1 w 10"/>
                <a:gd name="T17" fmla="*/ 1 h 8"/>
                <a:gd name="T18" fmla="*/ 2 w 10"/>
                <a:gd name="T19" fmla="*/ 1 h 8"/>
                <a:gd name="T20" fmla="*/ 3 w 10"/>
                <a:gd name="T21" fmla="*/ 7 h 8"/>
                <a:gd name="T22" fmla="*/ 1 w 10"/>
                <a:gd name="T23" fmla="*/ 7 h 8"/>
                <a:gd name="T24" fmla="*/ 1 w 10"/>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6" y="0"/>
                  </a:moveTo>
                  <a:cubicBezTo>
                    <a:pt x="6" y="0"/>
                    <a:pt x="5" y="0"/>
                    <a:pt x="4" y="0"/>
                  </a:cubicBezTo>
                  <a:cubicBezTo>
                    <a:pt x="4" y="0"/>
                    <a:pt x="4" y="0"/>
                    <a:pt x="4" y="0"/>
                  </a:cubicBezTo>
                  <a:cubicBezTo>
                    <a:pt x="3" y="1"/>
                    <a:pt x="1" y="0"/>
                    <a:pt x="0" y="0"/>
                  </a:cubicBezTo>
                  <a:cubicBezTo>
                    <a:pt x="1" y="3"/>
                    <a:pt x="1" y="6"/>
                    <a:pt x="0" y="7"/>
                  </a:cubicBezTo>
                  <a:cubicBezTo>
                    <a:pt x="1" y="8"/>
                    <a:pt x="2" y="8"/>
                    <a:pt x="3" y="8"/>
                  </a:cubicBezTo>
                  <a:cubicBezTo>
                    <a:pt x="6" y="8"/>
                    <a:pt x="9" y="7"/>
                    <a:pt x="10" y="5"/>
                  </a:cubicBezTo>
                  <a:lnTo>
                    <a:pt x="6" y="0"/>
                  </a:lnTo>
                  <a:close/>
                  <a:moveTo>
                    <a:pt x="1" y="1"/>
                  </a:moveTo>
                  <a:cubicBezTo>
                    <a:pt x="2" y="1"/>
                    <a:pt x="2" y="1"/>
                    <a:pt x="2" y="1"/>
                  </a:cubicBezTo>
                  <a:cubicBezTo>
                    <a:pt x="3" y="7"/>
                    <a:pt x="3" y="7"/>
                    <a:pt x="3" y="7"/>
                  </a:cubicBezTo>
                  <a:cubicBezTo>
                    <a:pt x="1" y="7"/>
                    <a:pt x="1" y="7"/>
                    <a:pt x="1" y="7"/>
                  </a:cubicBezTo>
                  <a:lnTo>
                    <a:pt x="1" y="1"/>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3" name="Freeform 627"/>
            <p:cNvSpPr>
              <a:spLocks/>
            </p:cNvSpPr>
            <p:nvPr/>
          </p:nvSpPr>
          <p:spPr bwMode="auto">
            <a:xfrm>
              <a:off x="127000" y="98425"/>
              <a:ext cx="7937" cy="22225"/>
            </a:xfrm>
            <a:custGeom>
              <a:avLst/>
              <a:gdLst>
                <a:gd name="T0" fmla="*/ 2 w 5"/>
                <a:gd name="T1" fmla="*/ 0 h 14"/>
                <a:gd name="T2" fmla="*/ 0 w 5"/>
                <a:gd name="T3" fmla="*/ 0 h 14"/>
                <a:gd name="T4" fmla="*/ 0 w 5"/>
                <a:gd name="T5" fmla="*/ 14 h 14"/>
                <a:gd name="T6" fmla="*/ 5 w 5"/>
                <a:gd name="T7" fmla="*/ 14 h 14"/>
                <a:gd name="T8" fmla="*/ 2 w 5"/>
                <a:gd name="T9" fmla="*/ 0 h 14"/>
              </a:gdLst>
              <a:ahLst/>
              <a:cxnLst>
                <a:cxn ang="0">
                  <a:pos x="T0" y="T1"/>
                </a:cxn>
                <a:cxn ang="0">
                  <a:pos x="T2" y="T3"/>
                </a:cxn>
                <a:cxn ang="0">
                  <a:pos x="T4" y="T5"/>
                </a:cxn>
                <a:cxn ang="0">
                  <a:pos x="T6" y="T7"/>
                </a:cxn>
                <a:cxn ang="0">
                  <a:pos x="T8" y="T9"/>
                </a:cxn>
              </a:cxnLst>
              <a:rect l="0" t="0" r="r" b="b"/>
              <a:pathLst>
                <a:path w="5" h="14">
                  <a:moveTo>
                    <a:pt x="2" y="0"/>
                  </a:moveTo>
                  <a:lnTo>
                    <a:pt x="0" y="0"/>
                  </a:lnTo>
                  <a:lnTo>
                    <a:pt x="0" y="14"/>
                  </a:lnTo>
                  <a:lnTo>
                    <a:pt x="5" y="14"/>
                  </a:lnTo>
                  <a:lnTo>
                    <a:pt x="2"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4" name="Freeform 628"/>
            <p:cNvSpPr>
              <a:spLocks/>
            </p:cNvSpPr>
            <p:nvPr/>
          </p:nvSpPr>
          <p:spPr bwMode="auto">
            <a:xfrm>
              <a:off x="123825" y="109537"/>
              <a:ext cx="100012" cy="141287"/>
            </a:xfrm>
            <a:custGeom>
              <a:avLst/>
              <a:gdLst>
                <a:gd name="T0" fmla="*/ 25 w 27"/>
                <a:gd name="T1" fmla="*/ 1 h 38"/>
                <a:gd name="T2" fmla="*/ 16 w 27"/>
                <a:gd name="T3" fmla="*/ 0 h 38"/>
                <a:gd name="T4" fmla="*/ 16 w 27"/>
                <a:gd name="T5" fmla="*/ 1 h 38"/>
                <a:gd name="T6" fmla="*/ 21 w 27"/>
                <a:gd name="T7" fmla="*/ 3 h 38"/>
                <a:gd name="T8" fmla="*/ 21 w 27"/>
                <a:gd name="T9" fmla="*/ 12 h 38"/>
                <a:gd name="T10" fmla="*/ 23 w 27"/>
                <a:gd name="T11" fmla="*/ 25 h 38"/>
                <a:gd name="T12" fmla="*/ 23 w 27"/>
                <a:gd name="T13" fmla="*/ 33 h 38"/>
                <a:gd name="T14" fmla="*/ 0 w 27"/>
                <a:gd name="T15" fmla="*/ 37 h 38"/>
                <a:gd name="T16" fmla="*/ 25 w 27"/>
                <a:gd name="T17" fmla="*/ 38 h 38"/>
                <a:gd name="T18" fmla="*/ 26 w 27"/>
                <a:gd name="T19" fmla="*/ 32 h 38"/>
                <a:gd name="T20" fmla="*/ 27 w 27"/>
                <a:gd name="T21" fmla="*/ 26 h 38"/>
                <a:gd name="T22" fmla="*/ 25 w 27"/>
                <a:gd name="T23" fmla="*/ 14 h 38"/>
                <a:gd name="T24" fmla="*/ 25 w 27"/>
                <a:gd name="T25" fmla="*/ 3 h 38"/>
                <a:gd name="T26" fmla="*/ 25 w 27"/>
                <a:gd name="T27"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8">
                  <a:moveTo>
                    <a:pt x="25" y="1"/>
                  </a:moveTo>
                  <a:cubicBezTo>
                    <a:pt x="16" y="0"/>
                    <a:pt x="16" y="0"/>
                    <a:pt x="16" y="0"/>
                  </a:cubicBezTo>
                  <a:cubicBezTo>
                    <a:pt x="16" y="1"/>
                    <a:pt x="16" y="1"/>
                    <a:pt x="16" y="1"/>
                  </a:cubicBezTo>
                  <a:cubicBezTo>
                    <a:pt x="21" y="3"/>
                    <a:pt x="21" y="3"/>
                    <a:pt x="21" y="3"/>
                  </a:cubicBezTo>
                  <a:cubicBezTo>
                    <a:pt x="21" y="12"/>
                    <a:pt x="21" y="12"/>
                    <a:pt x="21" y="12"/>
                  </a:cubicBezTo>
                  <a:cubicBezTo>
                    <a:pt x="23" y="16"/>
                    <a:pt x="23" y="20"/>
                    <a:pt x="23" y="25"/>
                  </a:cubicBezTo>
                  <a:cubicBezTo>
                    <a:pt x="23" y="33"/>
                    <a:pt x="23" y="33"/>
                    <a:pt x="23" y="33"/>
                  </a:cubicBezTo>
                  <a:cubicBezTo>
                    <a:pt x="0" y="37"/>
                    <a:pt x="0" y="37"/>
                    <a:pt x="0" y="37"/>
                  </a:cubicBezTo>
                  <a:cubicBezTo>
                    <a:pt x="9" y="38"/>
                    <a:pt x="17" y="38"/>
                    <a:pt x="25" y="38"/>
                  </a:cubicBezTo>
                  <a:cubicBezTo>
                    <a:pt x="26" y="32"/>
                    <a:pt x="26" y="32"/>
                    <a:pt x="26" y="32"/>
                  </a:cubicBezTo>
                  <a:cubicBezTo>
                    <a:pt x="27" y="26"/>
                    <a:pt x="27" y="26"/>
                    <a:pt x="27" y="26"/>
                  </a:cubicBezTo>
                  <a:cubicBezTo>
                    <a:pt x="27" y="23"/>
                    <a:pt x="27" y="19"/>
                    <a:pt x="25" y="14"/>
                  </a:cubicBezTo>
                  <a:cubicBezTo>
                    <a:pt x="25" y="3"/>
                    <a:pt x="25" y="3"/>
                    <a:pt x="25" y="3"/>
                  </a:cubicBezTo>
                  <a:lnTo>
                    <a:pt x="25" y="1"/>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5" name="Freeform 629"/>
            <p:cNvSpPr>
              <a:spLocks noEditPoints="1"/>
            </p:cNvSpPr>
            <p:nvPr/>
          </p:nvSpPr>
          <p:spPr bwMode="auto">
            <a:xfrm>
              <a:off x="93662" y="112712"/>
              <a:ext cx="115887" cy="134937"/>
            </a:xfrm>
            <a:custGeom>
              <a:avLst/>
              <a:gdLst>
                <a:gd name="T0" fmla="*/ 29 w 31"/>
                <a:gd name="T1" fmla="*/ 2 h 36"/>
                <a:gd name="T2" fmla="*/ 24 w 31"/>
                <a:gd name="T3" fmla="*/ 0 h 36"/>
                <a:gd name="T4" fmla="*/ 11 w 31"/>
                <a:gd name="T5" fmla="*/ 3 h 36"/>
                <a:gd name="T6" fmla="*/ 8 w 31"/>
                <a:gd name="T7" fmla="*/ 2 h 36"/>
                <a:gd name="T8" fmla="*/ 6 w 31"/>
                <a:gd name="T9" fmla="*/ 4 h 36"/>
                <a:gd name="T10" fmla="*/ 3 w 31"/>
                <a:gd name="T11" fmla="*/ 19 h 36"/>
                <a:gd name="T12" fmla="*/ 0 w 31"/>
                <a:gd name="T13" fmla="*/ 22 h 36"/>
                <a:gd name="T14" fmla="*/ 6 w 31"/>
                <a:gd name="T15" fmla="*/ 36 h 36"/>
                <a:gd name="T16" fmla="*/ 8 w 31"/>
                <a:gd name="T17" fmla="*/ 36 h 36"/>
                <a:gd name="T18" fmla="*/ 31 w 31"/>
                <a:gd name="T19" fmla="*/ 32 h 36"/>
                <a:gd name="T20" fmla="*/ 31 w 31"/>
                <a:gd name="T21" fmla="*/ 24 h 36"/>
                <a:gd name="T22" fmla="*/ 29 w 31"/>
                <a:gd name="T23" fmla="*/ 11 h 36"/>
                <a:gd name="T24" fmla="*/ 29 w 31"/>
                <a:gd name="T25" fmla="*/ 2 h 36"/>
                <a:gd name="T26" fmla="*/ 1 w 31"/>
                <a:gd name="T27" fmla="*/ 23 h 36"/>
                <a:gd name="T28" fmla="*/ 3 w 31"/>
                <a:gd name="T29" fmla="*/ 21 h 36"/>
                <a:gd name="T30" fmla="*/ 10 w 31"/>
                <a:gd name="T31" fmla="*/ 34 h 36"/>
                <a:gd name="T32" fmla="*/ 7 w 31"/>
                <a:gd name="T33" fmla="*/ 35 h 36"/>
                <a:gd name="T34" fmla="*/ 1 w 31"/>
                <a:gd name="T35"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6">
                  <a:moveTo>
                    <a:pt x="29" y="2"/>
                  </a:moveTo>
                  <a:cubicBezTo>
                    <a:pt x="24" y="0"/>
                    <a:pt x="24" y="0"/>
                    <a:pt x="24" y="0"/>
                  </a:cubicBezTo>
                  <a:cubicBezTo>
                    <a:pt x="22" y="4"/>
                    <a:pt x="18" y="5"/>
                    <a:pt x="11" y="3"/>
                  </a:cubicBezTo>
                  <a:cubicBezTo>
                    <a:pt x="10" y="3"/>
                    <a:pt x="9" y="3"/>
                    <a:pt x="8" y="2"/>
                  </a:cubicBezTo>
                  <a:cubicBezTo>
                    <a:pt x="8" y="3"/>
                    <a:pt x="7" y="4"/>
                    <a:pt x="6" y="4"/>
                  </a:cubicBezTo>
                  <a:cubicBezTo>
                    <a:pt x="10" y="14"/>
                    <a:pt x="9" y="19"/>
                    <a:pt x="3" y="19"/>
                  </a:cubicBezTo>
                  <a:cubicBezTo>
                    <a:pt x="0" y="22"/>
                    <a:pt x="0" y="22"/>
                    <a:pt x="0" y="22"/>
                  </a:cubicBezTo>
                  <a:cubicBezTo>
                    <a:pt x="2" y="26"/>
                    <a:pt x="4" y="31"/>
                    <a:pt x="6" y="36"/>
                  </a:cubicBezTo>
                  <a:cubicBezTo>
                    <a:pt x="7" y="36"/>
                    <a:pt x="7" y="36"/>
                    <a:pt x="8" y="36"/>
                  </a:cubicBezTo>
                  <a:cubicBezTo>
                    <a:pt x="31" y="32"/>
                    <a:pt x="31" y="32"/>
                    <a:pt x="31" y="32"/>
                  </a:cubicBezTo>
                  <a:cubicBezTo>
                    <a:pt x="31" y="24"/>
                    <a:pt x="31" y="24"/>
                    <a:pt x="31" y="24"/>
                  </a:cubicBezTo>
                  <a:cubicBezTo>
                    <a:pt x="31" y="19"/>
                    <a:pt x="31" y="15"/>
                    <a:pt x="29" y="11"/>
                  </a:cubicBezTo>
                  <a:lnTo>
                    <a:pt x="29" y="2"/>
                  </a:lnTo>
                  <a:close/>
                  <a:moveTo>
                    <a:pt x="1" y="23"/>
                  </a:moveTo>
                  <a:cubicBezTo>
                    <a:pt x="3" y="21"/>
                    <a:pt x="3" y="21"/>
                    <a:pt x="3" y="21"/>
                  </a:cubicBezTo>
                  <a:cubicBezTo>
                    <a:pt x="10" y="34"/>
                    <a:pt x="10" y="34"/>
                    <a:pt x="10" y="34"/>
                  </a:cubicBezTo>
                  <a:cubicBezTo>
                    <a:pt x="7" y="35"/>
                    <a:pt x="7" y="35"/>
                    <a:pt x="7" y="35"/>
                  </a:cubicBezTo>
                  <a:lnTo>
                    <a:pt x="1" y="23"/>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6" name="Freeform 630"/>
            <p:cNvSpPr>
              <a:spLocks/>
            </p:cNvSpPr>
            <p:nvPr/>
          </p:nvSpPr>
          <p:spPr bwMode="auto">
            <a:xfrm>
              <a:off x="96837" y="192087"/>
              <a:ext cx="33337" cy="52387"/>
            </a:xfrm>
            <a:custGeom>
              <a:avLst/>
              <a:gdLst>
                <a:gd name="T0" fmla="*/ 5 w 21"/>
                <a:gd name="T1" fmla="*/ 0 h 33"/>
                <a:gd name="T2" fmla="*/ 0 w 21"/>
                <a:gd name="T3" fmla="*/ 4 h 33"/>
                <a:gd name="T4" fmla="*/ 14 w 21"/>
                <a:gd name="T5" fmla="*/ 33 h 33"/>
                <a:gd name="T6" fmla="*/ 21 w 21"/>
                <a:gd name="T7" fmla="*/ 30 h 33"/>
                <a:gd name="T8" fmla="*/ 5 w 21"/>
                <a:gd name="T9" fmla="*/ 0 h 33"/>
              </a:gdLst>
              <a:ahLst/>
              <a:cxnLst>
                <a:cxn ang="0">
                  <a:pos x="T0" y="T1"/>
                </a:cxn>
                <a:cxn ang="0">
                  <a:pos x="T2" y="T3"/>
                </a:cxn>
                <a:cxn ang="0">
                  <a:pos x="T4" y="T5"/>
                </a:cxn>
                <a:cxn ang="0">
                  <a:pos x="T6" y="T7"/>
                </a:cxn>
                <a:cxn ang="0">
                  <a:pos x="T8" y="T9"/>
                </a:cxn>
              </a:cxnLst>
              <a:rect l="0" t="0" r="r" b="b"/>
              <a:pathLst>
                <a:path w="21" h="33">
                  <a:moveTo>
                    <a:pt x="5" y="0"/>
                  </a:moveTo>
                  <a:lnTo>
                    <a:pt x="0" y="4"/>
                  </a:lnTo>
                  <a:lnTo>
                    <a:pt x="14" y="33"/>
                  </a:lnTo>
                  <a:lnTo>
                    <a:pt x="21" y="3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7" name="Freeform 631"/>
            <p:cNvSpPr>
              <a:spLocks/>
            </p:cNvSpPr>
            <p:nvPr/>
          </p:nvSpPr>
          <p:spPr bwMode="auto">
            <a:xfrm>
              <a:off x="206375" y="120650"/>
              <a:ext cx="33337" cy="292100"/>
            </a:xfrm>
            <a:custGeom>
              <a:avLst/>
              <a:gdLst>
                <a:gd name="T0" fmla="*/ 3 w 9"/>
                <a:gd name="T1" fmla="*/ 0 h 78"/>
                <a:gd name="T2" fmla="*/ 3 w 9"/>
                <a:gd name="T3" fmla="*/ 11 h 78"/>
                <a:gd name="T4" fmla="*/ 5 w 9"/>
                <a:gd name="T5" fmla="*/ 23 h 78"/>
                <a:gd name="T6" fmla="*/ 4 w 9"/>
                <a:gd name="T7" fmla="*/ 29 h 78"/>
                <a:gd name="T8" fmla="*/ 5 w 9"/>
                <a:gd name="T9" fmla="*/ 34 h 78"/>
                <a:gd name="T10" fmla="*/ 5 w 9"/>
                <a:gd name="T11" fmla="*/ 44 h 78"/>
                <a:gd name="T12" fmla="*/ 4 w 9"/>
                <a:gd name="T13" fmla="*/ 60 h 78"/>
                <a:gd name="T14" fmla="*/ 1 w 9"/>
                <a:gd name="T15" fmla="*/ 66 h 78"/>
                <a:gd name="T16" fmla="*/ 0 w 9"/>
                <a:gd name="T17" fmla="*/ 74 h 78"/>
                <a:gd name="T18" fmla="*/ 3 w 9"/>
                <a:gd name="T19" fmla="*/ 68 h 78"/>
                <a:gd name="T20" fmla="*/ 2 w 9"/>
                <a:gd name="T21" fmla="*/ 71 h 78"/>
                <a:gd name="T22" fmla="*/ 2 w 9"/>
                <a:gd name="T23" fmla="*/ 77 h 78"/>
                <a:gd name="T24" fmla="*/ 5 w 9"/>
                <a:gd name="T25" fmla="*/ 70 h 78"/>
                <a:gd name="T26" fmla="*/ 4 w 9"/>
                <a:gd name="T27" fmla="*/ 75 h 78"/>
                <a:gd name="T28" fmla="*/ 4 w 9"/>
                <a:gd name="T29" fmla="*/ 77 h 78"/>
                <a:gd name="T30" fmla="*/ 7 w 9"/>
                <a:gd name="T31" fmla="*/ 70 h 78"/>
                <a:gd name="T32" fmla="*/ 6 w 9"/>
                <a:gd name="T33" fmla="*/ 74 h 78"/>
                <a:gd name="T34" fmla="*/ 7 w 9"/>
                <a:gd name="T35" fmla="*/ 78 h 78"/>
                <a:gd name="T36" fmla="*/ 8 w 9"/>
                <a:gd name="T37" fmla="*/ 75 h 78"/>
                <a:gd name="T38" fmla="*/ 9 w 9"/>
                <a:gd name="T39" fmla="*/ 73 h 78"/>
                <a:gd name="T40" fmla="*/ 9 w 9"/>
                <a:gd name="T41" fmla="*/ 70 h 78"/>
                <a:gd name="T42" fmla="*/ 6 w 9"/>
                <a:gd name="T43" fmla="*/ 68 h 78"/>
                <a:gd name="T44" fmla="*/ 9 w 9"/>
                <a:gd name="T45" fmla="*/ 36 h 78"/>
                <a:gd name="T46" fmla="*/ 5 w 9"/>
                <a:gd name="T47" fmla="*/ 8 h 78"/>
                <a:gd name="T48" fmla="*/ 3 w 9"/>
                <a:gd name="T4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78">
                  <a:moveTo>
                    <a:pt x="3" y="0"/>
                  </a:moveTo>
                  <a:cubicBezTo>
                    <a:pt x="3" y="11"/>
                    <a:pt x="3" y="11"/>
                    <a:pt x="3" y="11"/>
                  </a:cubicBezTo>
                  <a:cubicBezTo>
                    <a:pt x="5" y="16"/>
                    <a:pt x="5" y="20"/>
                    <a:pt x="5" y="23"/>
                  </a:cubicBezTo>
                  <a:cubicBezTo>
                    <a:pt x="4" y="29"/>
                    <a:pt x="4" y="29"/>
                    <a:pt x="4" y="29"/>
                  </a:cubicBezTo>
                  <a:cubicBezTo>
                    <a:pt x="5" y="34"/>
                    <a:pt x="5" y="34"/>
                    <a:pt x="5" y="34"/>
                  </a:cubicBezTo>
                  <a:cubicBezTo>
                    <a:pt x="5" y="44"/>
                    <a:pt x="5" y="44"/>
                    <a:pt x="5" y="44"/>
                  </a:cubicBezTo>
                  <a:cubicBezTo>
                    <a:pt x="4" y="60"/>
                    <a:pt x="4" y="60"/>
                    <a:pt x="4" y="60"/>
                  </a:cubicBezTo>
                  <a:cubicBezTo>
                    <a:pt x="1" y="66"/>
                    <a:pt x="1" y="66"/>
                    <a:pt x="1" y="66"/>
                  </a:cubicBezTo>
                  <a:cubicBezTo>
                    <a:pt x="0" y="74"/>
                    <a:pt x="0" y="74"/>
                    <a:pt x="0" y="74"/>
                  </a:cubicBezTo>
                  <a:cubicBezTo>
                    <a:pt x="3" y="68"/>
                    <a:pt x="3" y="68"/>
                    <a:pt x="3" y="68"/>
                  </a:cubicBezTo>
                  <a:cubicBezTo>
                    <a:pt x="2" y="69"/>
                    <a:pt x="2" y="70"/>
                    <a:pt x="2" y="71"/>
                  </a:cubicBezTo>
                  <a:cubicBezTo>
                    <a:pt x="2" y="77"/>
                    <a:pt x="2" y="77"/>
                    <a:pt x="2" y="77"/>
                  </a:cubicBezTo>
                  <a:cubicBezTo>
                    <a:pt x="5" y="70"/>
                    <a:pt x="5" y="70"/>
                    <a:pt x="5" y="70"/>
                  </a:cubicBezTo>
                  <a:cubicBezTo>
                    <a:pt x="4" y="72"/>
                    <a:pt x="4" y="74"/>
                    <a:pt x="4" y="75"/>
                  </a:cubicBezTo>
                  <a:cubicBezTo>
                    <a:pt x="4" y="76"/>
                    <a:pt x="4" y="76"/>
                    <a:pt x="4" y="77"/>
                  </a:cubicBezTo>
                  <a:cubicBezTo>
                    <a:pt x="7" y="70"/>
                    <a:pt x="7" y="70"/>
                    <a:pt x="7" y="70"/>
                  </a:cubicBezTo>
                  <a:cubicBezTo>
                    <a:pt x="6" y="74"/>
                    <a:pt x="6" y="74"/>
                    <a:pt x="6" y="74"/>
                  </a:cubicBezTo>
                  <a:cubicBezTo>
                    <a:pt x="6" y="77"/>
                    <a:pt x="6" y="78"/>
                    <a:pt x="7" y="78"/>
                  </a:cubicBezTo>
                  <a:cubicBezTo>
                    <a:pt x="8" y="75"/>
                    <a:pt x="8" y="75"/>
                    <a:pt x="8" y="75"/>
                  </a:cubicBezTo>
                  <a:cubicBezTo>
                    <a:pt x="9" y="73"/>
                    <a:pt x="9" y="73"/>
                    <a:pt x="9" y="73"/>
                  </a:cubicBezTo>
                  <a:cubicBezTo>
                    <a:pt x="9" y="70"/>
                    <a:pt x="9" y="70"/>
                    <a:pt x="9" y="70"/>
                  </a:cubicBezTo>
                  <a:cubicBezTo>
                    <a:pt x="6" y="68"/>
                    <a:pt x="6" y="68"/>
                    <a:pt x="6" y="68"/>
                  </a:cubicBezTo>
                  <a:cubicBezTo>
                    <a:pt x="8" y="57"/>
                    <a:pt x="9" y="46"/>
                    <a:pt x="9" y="36"/>
                  </a:cubicBezTo>
                  <a:cubicBezTo>
                    <a:pt x="5" y="8"/>
                    <a:pt x="5" y="8"/>
                    <a:pt x="5" y="8"/>
                  </a:cubicBezTo>
                  <a:lnTo>
                    <a:pt x="3"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8" name="Freeform 632"/>
            <p:cNvSpPr>
              <a:spLocks/>
            </p:cNvSpPr>
            <p:nvPr/>
          </p:nvSpPr>
          <p:spPr bwMode="auto">
            <a:xfrm>
              <a:off x="217487" y="112712"/>
              <a:ext cx="33337" cy="288925"/>
            </a:xfrm>
            <a:custGeom>
              <a:avLst/>
              <a:gdLst>
                <a:gd name="T0" fmla="*/ 0 w 9"/>
                <a:gd name="T1" fmla="*/ 0 h 77"/>
                <a:gd name="T2" fmla="*/ 0 w 9"/>
                <a:gd name="T3" fmla="*/ 2 h 77"/>
                <a:gd name="T4" fmla="*/ 2 w 9"/>
                <a:gd name="T5" fmla="*/ 10 h 77"/>
                <a:gd name="T6" fmla="*/ 6 w 9"/>
                <a:gd name="T7" fmla="*/ 38 h 77"/>
                <a:gd name="T8" fmla="*/ 3 w 9"/>
                <a:gd name="T9" fmla="*/ 70 h 77"/>
                <a:gd name="T10" fmla="*/ 6 w 9"/>
                <a:gd name="T11" fmla="*/ 72 h 77"/>
                <a:gd name="T12" fmla="*/ 6 w 9"/>
                <a:gd name="T13" fmla="*/ 75 h 77"/>
                <a:gd name="T14" fmla="*/ 5 w 9"/>
                <a:gd name="T15" fmla="*/ 77 h 77"/>
                <a:gd name="T16" fmla="*/ 6 w 9"/>
                <a:gd name="T17" fmla="*/ 76 h 77"/>
                <a:gd name="T18" fmla="*/ 8 w 9"/>
                <a:gd name="T19" fmla="*/ 74 h 77"/>
                <a:gd name="T20" fmla="*/ 6 w 9"/>
                <a:gd name="T21" fmla="*/ 64 h 77"/>
                <a:gd name="T22" fmla="*/ 9 w 9"/>
                <a:gd name="T23" fmla="*/ 33 h 77"/>
                <a:gd name="T24" fmla="*/ 6 w 9"/>
                <a:gd name="T25" fmla="*/ 16 h 77"/>
                <a:gd name="T26" fmla="*/ 0 w 9"/>
                <a:gd name="T2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77">
                  <a:moveTo>
                    <a:pt x="0" y="0"/>
                  </a:moveTo>
                  <a:cubicBezTo>
                    <a:pt x="0" y="2"/>
                    <a:pt x="0" y="2"/>
                    <a:pt x="0" y="2"/>
                  </a:cubicBezTo>
                  <a:cubicBezTo>
                    <a:pt x="2" y="10"/>
                    <a:pt x="2" y="10"/>
                    <a:pt x="2" y="10"/>
                  </a:cubicBezTo>
                  <a:cubicBezTo>
                    <a:pt x="6" y="38"/>
                    <a:pt x="6" y="38"/>
                    <a:pt x="6" y="38"/>
                  </a:cubicBezTo>
                  <a:cubicBezTo>
                    <a:pt x="6" y="48"/>
                    <a:pt x="5" y="59"/>
                    <a:pt x="3" y="70"/>
                  </a:cubicBezTo>
                  <a:cubicBezTo>
                    <a:pt x="6" y="72"/>
                    <a:pt x="6" y="72"/>
                    <a:pt x="6" y="72"/>
                  </a:cubicBezTo>
                  <a:cubicBezTo>
                    <a:pt x="6" y="75"/>
                    <a:pt x="6" y="75"/>
                    <a:pt x="6" y="75"/>
                  </a:cubicBezTo>
                  <a:cubicBezTo>
                    <a:pt x="5" y="77"/>
                    <a:pt x="5" y="77"/>
                    <a:pt x="5" y="77"/>
                  </a:cubicBezTo>
                  <a:cubicBezTo>
                    <a:pt x="6" y="76"/>
                    <a:pt x="6" y="76"/>
                    <a:pt x="6" y="76"/>
                  </a:cubicBezTo>
                  <a:cubicBezTo>
                    <a:pt x="8" y="74"/>
                    <a:pt x="8" y="74"/>
                    <a:pt x="8" y="74"/>
                  </a:cubicBezTo>
                  <a:cubicBezTo>
                    <a:pt x="6" y="64"/>
                    <a:pt x="6" y="64"/>
                    <a:pt x="6" y="64"/>
                  </a:cubicBezTo>
                  <a:cubicBezTo>
                    <a:pt x="8" y="53"/>
                    <a:pt x="9" y="43"/>
                    <a:pt x="9" y="33"/>
                  </a:cubicBezTo>
                  <a:cubicBezTo>
                    <a:pt x="6" y="16"/>
                    <a:pt x="6" y="16"/>
                    <a:pt x="6" y="16"/>
                  </a:cubicBezTo>
                  <a:cubicBezTo>
                    <a:pt x="6" y="7"/>
                    <a:pt x="4" y="2"/>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9" name="Freeform 633"/>
            <p:cNvSpPr>
              <a:spLocks noEditPoints="1"/>
            </p:cNvSpPr>
            <p:nvPr/>
          </p:nvSpPr>
          <p:spPr bwMode="auto">
            <a:xfrm>
              <a:off x="0" y="142875"/>
              <a:ext cx="157162" cy="157162"/>
            </a:xfrm>
            <a:custGeom>
              <a:avLst/>
              <a:gdLst>
                <a:gd name="T0" fmla="*/ 37 w 42"/>
                <a:gd name="T1" fmla="*/ 36 h 42"/>
                <a:gd name="T2" fmla="*/ 34 w 42"/>
                <a:gd name="T3" fmla="*/ 36 h 42"/>
                <a:gd name="T4" fmla="*/ 38 w 42"/>
                <a:gd name="T5" fmla="*/ 35 h 42"/>
                <a:gd name="T6" fmla="*/ 42 w 42"/>
                <a:gd name="T7" fmla="*/ 40 h 42"/>
                <a:gd name="T8" fmla="*/ 38 w 42"/>
                <a:gd name="T9" fmla="*/ 34 h 42"/>
                <a:gd name="T10" fmla="*/ 36 w 42"/>
                <a:gd name="T11" fmla="*/ 34 h 42"/>
                <a:gd name="T12" fmla="*/ 37 w 42"/>
                <a:gd name="T13" fmla="*/ 32 h 42"/>
                <a:gd name="T14" fmla="*/ 42 w 42"/>
                <a:gd name="T15" fmla="*/ 35 h 42"/>
                <a:gd name="T16" fmla="*/ 42 w 42"/>
                <a:gd name="T17" fmla="*/ 35 h 42"/>
                <a:gd name="T18" fmla="*/ 41 w 42"/>
                <a:gd name="T19" fmla="*/ 34 h 42"/>
                <a:gd name="T20" fmla="*/ 37 w 42"/>
                <a:gd name="T21" fmla="*/ 31 h 42"/>
                <a:gd name="T22" fmla="*/ 31 w 42"/>
                <a:gd name="T23" fmla="*/ 32 h 42"/>
                <a:gd name="T24" fmla="*/ 26 w 42"/>
                <a:gd name="T25" fmla="*/ 36 h 42"/>
                <a:gd name="T26" fmla="*/ 10 w 42"/>
                <a:gd name="T27" fmla="*/ 25 h 42"/>
                <a:gd name="T28" fmla="*/ 10 w 42"/>
                <a:gd name="T29" fmla="*/ 23 h 42"/>
                <a:gd name="T30" fmla="*/ 22 w 42"/>
                <a:gd name="T31" fmla="*/ 7 h 42"/>
                <a:gd name="T32" fmla="*/ 20 w 42"/>
                <a:gd name="T33" fmla="*/ 0 h 42"/>
                <a:gd name="T34" fmla="*/ 15 w 42"/>
                <a:gd name="T35" fmla="*/ 5 h 42"/>
                <a:gd name="T36" fmla="*/ 2 w 42"/>
                <a:gd name="T37" fmla="*/ 24 h 42"/>
                <a:gd name="T38" fmla="*/ 0 w 42"/>
                <a:gd name="T39" fmla="*/ 29 h 42"/>
                <a:gd name="T40" fmla="*/ 28 w 42"/>
                <a:gd name="T41" fmla="*/ 40 h 42"/>
                <a:gd name="T42" fmla="*/ 32 w 42"/>
                <a:gd name="T43" fmla="*/ 38 h 42"/>
                <a:gd name="T44" fmla="*/ 35 w 42"/>
                <a:gd name="T45" fmla="*/ 39 h 42"/>
                <a:gd name="T46" fmla="*/ 35 w 42"/>
                <a:gd name="T47" fmla="*/ 38 h 42"/>
                <a:gd name="T48" fmla="*/ 33 w 42"/>
                <a:gd name="T49" fmla="*/ 37 h 42"/>
                <a:gd name="T50" fmla="*/ 36 w 42"/>
                <a:gd name="T51" fmla="*/ 37 h 42"/>
                <a:gd name="T52" fmla="*/ 39 w 42"/>
                <a:gd name="T53" fmla="*/ 42 h 42"/>
                <a:gd name="T54" fmla="*/ 37 w 42"/>
                <a:gd name="T55" fmla="*/ 36 h 42"/>
                <a:gd name="T56" fmla="*/ 16 w 42"/>
                <a:gd name="T57" fmla="*/ 5 h 42"/>
                <a:gd name="T58" fmla="*/ 19 w 42"/>
                <a:gd name="T59" fmla="*/ 1 h 42"/>
                <a:gd name="T60" fmla="*/ 20 w 42"/>
                <a:gd name="T61" fmla="*/ 3 h 42"/>
                <a:gd name="T62" fmla="*/ 2 w 42"/>
                <a:gd name="T63" fmla="*/ 28 h 42"/>
                <a:gd name="T64" fmla="*/ 1 w 42"/>
                <a:gd name="T65" fmla="*/ 28 h 42"/>
                <a:gd name="T66" fmla="*/ 2 w 42"/>
                <a:gd name="T67" fmla="*/ 24 h 42"/>
                <a:gd name="T68" fmla="*/ 2 w 42"/>
                <a:gd name="T69" fmla="*/ 24 h 42"/>
                <a:gd name="T70" fmla="*/ 16 w 42"/>
                <a:gd name="T71" fmla="*/ 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2" h="42">
                  <a:moveTo>
                    <a:pt x="37" y="36"/>
                  </a:moveTo>
                  <a:cubicBezTo>
                    <a:pt x="34" y="36"/>
                    <a:pt x="34" y="36"/>
                    <a:pt x="34" y="36"/>
                  </a:cubicBezTo>
                  <a:cubicBezTo>
                    <a:pt x="38" y="35"/>
                    <a:pt x="38" y="35"/>
                    <a:pt x="38" y="35"/>
                  </a:cubicBezTo>
                  <a:cubicBezTo>
                    <a:pt x="42" y="40"/>
                    <a:pt x="42" y="40"/>
                    <a:pt x="42" y="40"/>
                  </a:cubicBezTo>
                  <a:cubicBezTo>
                    <a:pt x="38" y="34"/>
                    <a:pt x="38" y="34"/>
                    <a:pt x="38" y="34"/>
                  </a:cubicBezTo>
                  <a:cubicBezTo>
                    <a:pt x="36" y="34"/>
                    <a:pt x="36" y="34"/>
                    <a:pt x="36" y="34"/>
                  </a:cubicBezTo>
                  <a:cubicBezTo>
                    <a:pt x="37" y="32"/>
                    <a:pt x="37" y="32"/>
                    <a:pt x="37" y="32"/>
                  </a:cubicBezTo>
                  <a:cubicBezTo>
                    <a:pt x="42" y="35"/>
                    <a:pt x="42" y="35"/>
                    <a:pt x="42" y="35"/>
                  </a:cubicBezTo>
                  <a:cubicBezTo>
                    <a:pt x="42" y="35"/>
                    <a:pt x="42" y="35"/>
                    <a:pt x="42" y="35"/>
                  </a:cubicBezTo>
                  <a:cubicBezTo>
                    <a:pt x="41" y="34"/>
                    <a:pt x="41" y="34"/>
                    <a:pt x="41" y="34"/>
                  </a:cubicBezTo>
                  <a:cubicBezTo>
                    <a:pt x="37" y="31"/>
                    <a:pt x="37" y="31"/>
                    <a:pt x="37" y="31"/>
                  </a:cubicBezTo>
                  <a:cubicBezTo>
                    <a:pt x="31" y="32"/>
                    <a:pt x="31" y="32"/>
                    <a:pt x="31" y="32"/>
                  </a:cubicBezTo>
                  <a:cubicBezTo>
                    <a:pt x="26" y="36"/>
                    <a:pt x="26" y="36"/>
                    <a:pt x="26" y="36"/>
                  </a:cubicBezTo>
                  <a:cubicBezTo>
                    <a:pt x="21" y="34"/>
                    <a:pt x="15" y="30"/>
                    <a:pt x="10" y="25"/>
                  </a:cubicBezTo>
                  <a:cubicBezTo>
                    <a:pt x="10" y="23"/>
                    <a:pt x="10" y="23"/>
                    <a:pt x="10" y="23"/>
                  </a:cubicBezTo>
                  <a:cubicBezTo>
                    <a:pt x="22" y="7"/>
                    <a:pt x="22" y="7"/>
                    <a:pt x="22" y="7"/>
                  </a:cubicBezTo>
                  <a:cubicBezTo>
                    <a:pt x="20" y="0"/>
                    <a:pt x="20" y="0"/>
                    <a:pt x="20" y="0"/>
                  </a:cubicBezTo>
                  <a:cubicBezTo>
                    <a:pt x="18" y="1"/>
                    <a:pt x="17" y="2"/>
                    <a:pt x="15" y="5"/>
                  </a:cubicBezTo>
                  <a:cubicBezTo>
                    <a:pt x="2" y="24"/>
                    <a:pt x="2" y="24"/>
                    <a:pt x="2" y="24"/>
                  </a:cubicBezTo>
                  <a:cubicBezTo>
                    <a:pt x="1" y="26"/>
                    <a:pt x="0" y="27"/>
                    <a:pt x="0" y="29"/>
                  </a:cubicBezTo>
                  <a:cubicBezTo>
                    <a:pt x="28" y="40"/>
                    <a:pt x="28" y="40"/>
                    <a:pt x="28" y="40"/>
                  </a:cubicBezTo>
                  <a:cubicBezTo>
                    <a:pt x="32" y="38"/>
                    <a:pt x="32" y="38"/>
                    <a:pt x="32" y="38"/>
                  </a:cubicBezTo>
                  <a:cubicBezTo>
                    <a:pt x="35" y="39"/>
                    <a:pt x="35" y="39"/>
                    <a:pt x="35" y="39"/>
                  </a:cubicBezTo>
                  <a:cubicBezTo>
                    <a:pt x="35" y="38"/>
                    <a:pt x="35" y="38"/>
                    <a:pt x="35" y="38"/>
                  </a:cubicBezTo>
                  <a:cubicBezTo>
                    <a:pt x="33" y="37"/>
                    <a:pt x="33" y="37"/>
                    <a:pt x="33" y="37"/>
                  </a:cubicBezTo>
                  <a:cubicBezTo>
                    <a:pt x="36" y="37"/>
                    <a:pt x="36" y="37"/>
                    <a:pt x="36" y="37"/>
                  </a:cubicBezTo>
                  <a:cubicBezTo>
                    <a:pt x="39" y="42"/>
                    <a:pt x="39" y="42"/>
                    <a:pt x="39" y="42"/>
                  </a:cubicBezTo>
                  <a:lnTo>
                    <a:pt x="37" y="36"/>
                  </a:lnTo>
                  <a:close/>
                  <a:moveTo>
                    <a:pt x="16" y="5"/>
                  </a:moveTo>
                  <a:cubicBezTo>
                    <a:pt x="17" y="3"/>
                    <a:pt x="18" y="2"/>
                    <a:pt x="19" y="1"/>
                  </a:cubicBezTo>
                  <a:cubicBezTo>
                    <a:pt x="20" y="3"/>
                    <a:pt x="20" y="3"/>
                    <a:pt x="20" y="3"/>
                  </a:cubicBezTo>
                  <a:cubicBezTo>
                    <a:pt x="13" y="11"/>
                    <a:pt x="7" y="20"/>
                    <a:pt x="2" y="28"/>
                  </a:cubicBezTo>
                  <a:cubicBezTo>
                    <a:pt x="1" y="28"/>
                    <a:pt x="1" y="28"/>
                    <a:pt x="1" y="28"/>
                  </a:cubicBezTo>
                  <a:cubicBezTo>
                    <a:pt x="1" y="27"/>
                    <a:pt x="2" y="26"/>
                    <a:pt x="2" y="24"/>
                  </a:cubicBezTo>
                  <a:cubicBezTo>
                    <a:pt x="2" y="24"/>
                    <a:pt x="2" y="24"/>
                    <a:pt x="2" y="24"/>
                  </a:cubicBezTo>
                  <a:cubicBezTo>
                    <a:pt x="16" y="5"/>
                    <a:pt x="16" y="5"/>
                    <a:pt x="16" y="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0" name="Freeform 634"/>
            <p:cNvSpPr>
              <a:spLocks/>
            </p:cNvSpPr>
            <p:nvPr/>
          </p:nvSpPr>
          <p:spPr bwMode="auto">
            <a:xfrm>
              <a:off x="3175" y="146050"/>
              <a:ext cx="71437" cy="101600"/>
            </a:xfrm>
            <a:custGeom>
              <a:avLst/>
              <a:gdLst>
                <a:gd name="T0" fmla="*/ 18 w 19"/>
                <a:gd name="T1" fmla="*/ 0 h 27"/>
                <a:gd name="T2" fmla="*/ 15 w 19"/>
                <a:gd name="T3" fmla="*/ 4 h 27"/>
                <a:gd name="T4" fmla="*/ 15 w 19"/>
                <a:gd name="T5" fmla="*/ 4 h 27"/>
                <a:gd name="T6" fmla="*/ 1 w 19"/>
                <a:gd name="T7" fmla="*/ 23 h 27"/>
                <a:gd name="T8" fmla="*/ 1 w 19"/>
                <a:gd name="T9" fmla="*/ 23 h 27"/>
                <a:gd name="T10" fmla="*/ 0 w 19"/>
                <a:gd name="T11" fmla="*/ 27 h 27"/>
                <a:gd name="T12" fmla="*/ 1 w 19"/>
                <a:gd name="T13" fmla="*/ 27 h 27"/>
                <a:gd name="T14" fmla="*/ 19 w 19"/>
                <a:gd name="T15" fmla="*/ 2 h 27"/>
                <a:gd name="T16" fmla="*/ 18 w 1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7">
                  <a:moveTo>
                    <a:pt x="18" y="0"/>
                  </a:moveTo>
                  <a:cubicBezTo>
                    <a:pt x="17" y="1"/>
                    <a:pt x="16" y="2"/>
                    <a:pt x="15" y="4"/>
                  </a:cubicBezTo>
                  <a:cubicBezTo>
                    <a:pt x="15" y="4"/>
                    <a:pt x="15" y="4"/>
                    <a:pt x="15" y="4"/>
                  </a:cubicBezTo>
                  <a:cubicBezTo>
                    <a:pt x="1" y="23"/>
                    <a:pt x="1" y="23"/>
                    <a:pt x="1" y="23"/>
                  </a:cubicBezTo>
                  <a:cubicBezTo>
                    <a:pt x="1" y="23"/>
                    <a:pt x="1" y="23"/>
                    <a:pt x="1" y="23"/>
                  </a:cubicBezTo>
                  <a:cubicBezTo>
                    <a:pt x="1" y="25"/>
                    <a:pt x="0" y="26"/>
                    <a:pt x="0" y="27"/>
                  </a:cubicBezTo>
                  <a:cubicBezTo>
                    <a:pt x="1" y="27"/>
                    <a:pt x="1" y="27"/>
                    <a:pt x="1" y="27"/>
                  </a:cubicBezTo>
                  <a:cubicBezTo>
                    <a:pt x="6" y="19"/>
                    <a:pt x="12" y="10"/>
                    <a:pt x="19" y="2"/>
                  </a:cubicBezTo>
                  <a:lnTo>
                    <a:pt x="18"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1" name="Freeform 635"/>
            <p:cNvSpPr>
              <a:spLocks/>
            </p:cNvSpPr>
            <p:nvPr/>
          </p:nvSpPr>
          <p:spPr bwMode="auto">
            <a:xfrm>
              <a:off x="127000" y="274637"/>
              <a:ext cx="30162" cy="22225"/>
            </a:xfrm>
            <a:custGeom>
              <a:avLst/>
              <a:gdLst>
                <a:gd name="T0" fmla="*/ 0 w 8"/>
                <a:gd name="T1" fmla="*/ 1 h 6"/>
                <a:gd name="T2" fmla="*/ 3 w 8"/>
                <a:gd name="T3" fmla="*/ 1 h 6"/>
                <a:gd name="T4" fmla="*/ 4 w 8"/>
                <a:gd name="T5" fmla="*/ 2 h 6"/>
                <a:gd name="T6" fmla="*/ 8 w 8"/>
                <a:gd name="T7" fmla="*/ 5 h 6"/>
                <a:gd name="T8" fmla="*/ 4 w 8"/>
                <a:gd name="T9" fmla="*/ 0 h 6"/>
                <a:gd name="T10" fmla="*/ 0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0" y="1"/>
                  </a:moveTo>
                  <a:cubicBezTo>
                    <a:pt x="3" y="1"/>
                    <a:pt x="3" y="1"/>
                    <a:pt x="3" y="1"/>
                  </a:cubicBezTo>
                  <a:cubicBezTo>
                    <a:pt x="4" y="2"/>
                    <a:pt x="4" y="2"/>
                    <a:pt x="4" y="2"/>
                  </a:cubicBezTo>
                  <a:cubicBezTo>
                    <a:pt x="5" y="4"/>
                    <a:pt x="6" y="6"/>
                    <a:pt x="8" y="5"/>
                  </a:cubicBezTo>
                  <a:cubicBezTo>
                    <a:pt x="4" y="0"/>
                    <a:pt x="4" y="0"/>
                    <a:pt x="4" y="0"/>
                  </a:cubicBezTo>
                  <a:lnTo>
                    <a:pt x="0"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2" name="Freeform 636"/>
            <p:cNvSpPr>
              <a:spLocks noEditPoints="1"/>
            </p:cNvSpPr>
            <p:nvPr/>
          </p:nvSpPr>
          <p:spPr bwMode="auto">
            <a:xfrm>
              <a:off x="85725" y="266700"/>
              <a:ext cx="142875" cy="217487"/>
            </a:xfrm>
            <a:custGeom>
              <a:avLst/>
              <a:gdLst>
                <a:gd name="T0" fmla="*/ 16 w 38"/>
                <a:gd name="T1" fmla="*/ 9 h 58"/>
                <a:gd name="T2" fmla="*/ 13 w 38"/>
                <a:gd name="T3" fmla="*/ 5 h 58"/>
                <a:gd name="T4" fmla="*/ 12 w 38"/>
                <a:gd name="T5" fmla="*/ 5 h 58"/>
                <a:gd name="T6" fmla="*/ 12 w 38"/>
                <a:gd name="T7" fmla="*/ 6 h 58"/>
                <a:gd name="T8" fmla="*/ 13 w 38"/>
                <a:gd name="T9" fmla="*/ 10 h 58"/>
                <a:gd name="T10" fmla="*/ 10 w 38"/>
                <a:gd name="T11" fmla="*/ 7 h 58"/>
                <a:gd name="T12" fmla="*/ 9 w 38"/>
                <a:gd name="T13" fmla="*/ 7 h 58"/>
                <a:gd name="T14" fmla="*/ 4 w 38"/>
                <a:gd name="T15" fmla="*/ 8 h 58"/>
                <a:gd name="T16" fmla="*/ 1 w 38"/>
                <a:gd name="T17" fmla="*/ 42 h 58"/>
                <a:gd name="T18" fmla="*/ 0 w 38"/>
                <a:gd name="T19" fmla="*/ 58 h 58"/>
                <a:gd name="T20" fmla="*/ 35 w 38"/>
                <a:gd name="T21" fmla="*/ 44 h 58"/>
                <a:gd name="T22" fmla="*/ 29 w 38"/>
                <a:gd name="T23" fmla="*/ 29 h 58"/>
                <a:gd name="T24" fmla="*/ 33 w 38"/>
                <a:gd name="T25" fmla="*/ 18 h 58"/>
                <a:gd name="T26" fmla="*/ 33 w 38"/>
                <a:gd name="T27" fmla="*/ 1 h 58"/>
                <a:gd name="T28" fmla="*/ 18 w 38"/>
                <a:gd name="T29" fmla="*/ 1 h 58"/>
                <a:gd name="T30" fmla="*/ 19 w 38"/>
                <a:gd name="T31" fmla="*/ 2 h 58"/>
                <a:gd name="T32" fmla="*/ 19 w 38"/>
                <a:gd name="T33" fmla="*/ 2 h 58"/>
                <a:gd name="T34" fmla="*/ 15 w 38"/>
                <a:gd name="T35" fmla="*/ 0 h 58"/>
                <a:gd name="T36" fmla="*/ 13 w 38"/>
                <a:gd name="T37" fmla="*/ 1 h 58"/>
                <a:gd name="T38" fmla="*/ 15 w 38"/>
                <a:gd name="T39" fmla="*/ 1 h 58"/>
                <a:gd name="T40" fmla="*/ 19 w 38"/>
                <a:gd name="T41" fmla="*/ 7 h 58"/>
                <a:gd name="T42" fmla="*/ 15 w 38"/>
                <a:gd name="T43" fmla="*/ 4 h 58"/>
                <a:gd name="T44" fmla="*/ 14 w 38"/>
                <a:gd name="T45" fmla="*/ 3 h 58"/>
                <a:gd name="T46" fmla="*/ 16 w 38"/>
                <a:gd name="T47" fmla="*/ 9 h 58"/>
                <a:gd name="T48" fmla="*/ 2 w 38"/>
                <a:gd name="T49" fmla="*/ 42 h 58"/>
                <a:gd name="T50" fmla="*/ 5 w 38"/>
                <a:gd name="T51" fmla="*/ 10 h 58"/>
                <a:gd name="T52" fmla="*/ 7 w 38"/>
                <a:gd name="T53" fmla="*/ 9 h 58"/>
                <a:gd name="T54" fmla="*/ 5 w 38"/>
                <a:gd name="T55" fmla="*/ 42 h 58"/>
                <a:gd name="T56" fmla="*/ 3 w 38"/>
                <a:gd name="T57" fmla="*/ 56 h 58"/>
                <a:gd name="T58" fmla="*/ 1 w 38"/>
                <a:gd name="T59" fmla="*/ 56 h 58"/>
                <a:gd name="T60" fmla="*/ 2 w 38"/>
                <a:gd name="T61"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8" h="58">
                  <a:moveTo>
                    <a:pt x="16" y="9"/>
                  </a:moveTo>
                  <a:cubicBezTo>
                    <a:pt x="15" y="9"/>
                    <a:pt x="14" y="8"/>
                    <a:pt x="13" y="5"/>
                  </a:cubicBezTo>
                  <a:cubicBezTo>
                    <a:pt x="12" y="5"/>
                    <a:pt x="12" y="5"/>
                    <a:pt x="12" y="5"/>
                  </a:cubicBezTo>
                  <a:cubicBezTo>
                    <a:pt x="12" y="6"/>
                    <a:pt x="12" y="6"/>
                    <a:pt x="12" y="6"/>
                  </a:cubicBezTo>
                  <a:cubicBezTo>
                    <a:pt x="13" y="10"/>
                    <a:pt x="13" y="10"/>
                    <a:pt x="13" y="10"/>
                  </a:cubicBezTo>
                  <a:cubicBezTo>
                    <a:pt x="12" y="10"/>
                    <a:pt x="11" y="9"/>
                    <a:pt x="10" y="7"/>
                  </a:cubicBezTo>
                  <a:cubicBezTo>
                    <a:pt x="9" y="7"/>
                    <a:pt x="9" y="7"/>
                    <a:pt x="9" y="7"/>
                  </a:cubicBezTo>
                  <a:cubicBezTo>
                    <a:pt x="7" y="8"/>
                    <a:pt x="6" y="8"/>
                    <a:pt x="4" y="8"/>
                  </a:cubicBezTo>
                  <a:cubicBezTo>
                    <a:pt x="1" y="19"/>
                    <a:pt x="0" y="30"/>
                    <a:pt x="1" y="42"/>
                  </a:cubicBezTo>
                  <a:cubicBezTo>
                    <a:pt x="0" y="58"/>
                    <a:pt x="0" y="58"/>
                    <a:pt x="0" y="58"/>
                  </a:cubicBezTo>
                  <a:cubicBezTo>
                    <a:pt x="26" y="57"/>
                    <a:pt x="38" y="52"/>
                    <a:pt x="35" y="44"/>
                  </a:cubicBezTo>
                  <a:cubicBezTo>
                    <a:pt x="30" y="41"/>
                    <a:pt x="28" y="36"/>
                    <a:pt x="29" y="29"/>
                  </a:cubicBezTo>
                  <a:cubicBezTo>
                    <a:pt x="33" y="18"/>
                    <a:pt x="33" y="18"/>
                    <a:pt x="33" y="18"/>
                  </a:cubicBezTo>
                  <a:cubicBezTo>
                    <a:pt x="33" y="1"/>
                    <a:pt x="33" y="1"/>
                    <a:pt x="33" y="1"/>
                  </a:cubicBezTo>
                  <a:cubicBezTo>
                    <a:pt x="18" y="1"/>
                    <a:pt x="18" y="1"/>
                    <a:pt x="18" y="1"/>
                  </a:cubicBezTo>
                  <a:cubicBezTo>
                    <a:pt x="19" y="2"/>
                    <a:pt x="19" y="2"/>
                    <a:pt x="19" y="2"/>
                  </a:cubicBezTo>
                  <a:cubicBezTo>
                    <a:pt x="19" y="2"/>
                    <a:pt x="19" y="2"/>
                    <a:pt x="19" y="2"/>
                  </a:cubicBezTo>
                  <a:cubicBezTo>
                    <a:pt x="17" y="2"/>
                    <a:pt x="16" y="2"/>
                    <a:pt x="15" y="0"/>
                  </a:cubicBezTo>
                  <a:cubicBezTo>
                    <a:pt x="13" y="1"/>
                    <a:pt x="13" y="1"/>
                    <a:pt x="13" y="1"/>
                  </a:cubicBezTo>
                  <a:cubicBezTo>
                    <a:pt x="15" y="1"/>
                    <a:pt x="15" y="1"/>
                    <a:pt x="15" y="1"/>
                  </a:cubicBezTo>
                  <a:cubicBezTo>
                    <a:pt x="19" y="7"/>
                    <a:pt x="19" y="7"/>
                    <a:pt x="19" y="7"/>
                  </a:cubicBezTo>
                  <a:cubicBezTo>
                    <a:pt x="17" y="8"/>
                    <a:pt x="16" y="6"/>
                    <a:pt x="15" y="4"/>
                  </a:cubicBezTo>
                  <a:cubicBezTo>
                    <a:pt x="14" y="3"/>
                    <a:pt x="14" y="3"/>
                    <a:pt x="14" y="3"/>
                  </a:cubicBezTo>
                  <a:lnTo>
                    <a:pt x="16" y="9"/>
                  </a:lnTo>
                  <a:close/>
                  <a:moveTo>
                    <a:pt x="2" y="42"/>
                  </a:moveTo>
                  <a:cubicBezTo>
                    <a:pt x="2" y="32"/>
                    <a:pt x="3" y="21"/>
                    <a:pt x="5" y="10"/>
                  </a:cubicBezTo>
                  <a:cubicBezTo>
                    <a:pt x="7" y="9"/>
                    <a:pt x="7" y="9"/>
                    <a:pt x="7" y="9"/>
                  </a:cubicBezTo>
                  <a:cubicBezTo>
                    <a:pt x="4" y="20"/>
                    <a:pt x="4" y="31"/>
                    <a:pt x="5" y="42"/>
                  </a:cubicBezTo>
                  <a:cubicBezTo>
                    <a:pt x="3" y="56"/>
                    <a:pt x="3" y="56"/>
                    <a:pt x="3" y="56"/>
                  </a:cubicBezTo>
                  <a:cubicBezTo>
                    <a:pt x="1" y="56"/>
                    <a:pt x="1" y="56"/>
                    <a:pt x="1" y="56"/>
                  </a:cubicBezTo>
                  <a:lnTo>
                    <a:pt x="2" y="4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3" name="Freeform 637"/>
            <p:cNvSpPr>
              <a:spLocks/>
            </p:cNvSpPr>
            <p:nvPr/>
          </p:nvSpPr>
          <p:spPr bwMode="auto">
            <a:xfrm>
              <a:off x="88900" y="300037"/>
              <a:ext cx="23812" cy="176212"/>
            </a:xfrm>
            <a:custGeom>
              <a:avLst/>
              <a:gdLst>
                <a:gd name="T0" fmla="*/ 4 w 6"/>
                <a:gd name="T1" fmla="*/ 1 h 47"/>
                <a:gd name="T2" fmla="*/ 1 w 6"/>
                <a:gd name="T3" fmla="*/ 33 h 47"/>
                <a:gd name="T4" fmla="*/ 0 w 6"/>
                <a:gd name="T5" fmla="*/ 47 h 47"/>
                <a:gd name="T6" fmla="*/ 2 w 6"/>
                <a:gd name="T7" fmla="*/ 47 h 47"/>
                <a:gd name="T8" fmla="*/ 4 w 6"/>
                <a:gd name="T9" fmla="*/ 33 h 47"/>
                <a:gd name="T10" fmla="*/ 6 w 6"/>
                <a:gd name="T11" fmla="*/ 0 h 47"/>
                <a:gd name="T12" fmla="*/ 4 w 6"/>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6" h="47">
                  <a:moveTo>
                    <a:pt x="4" y="1"/>
                  </a:moveTo>
                  <a:cubicBezTo>
                    <a:pt x="2" y="12"/>
                    <a:pt x="1" y="23"/>
                    <a:pt x="1" y="33"/>
                  </a:cubicBezTo>
                  <a:cubicBezTo>
                    <a:pt x="0" y="47"/>
                    <a:pt x="0" y="47"/>
                    <a:pt x="0" y="47"/>
                  </a:cubicBezTo>
                  <a:cubicBezTo>
                    <a:pt x="2" y="47"/>
                    <a:pt x="2" y="47"/>
                    <a:pt x="2" y="47"/>
                  </a:cubicBezTo>
                  <a:cubicBezTo>
                    <a:pt x="4" y="33"/>
                    <a:pt x="4" y="33"/>
                    <a:pt x="4" y="33"/>
                  </a:cubicBezTo>
                  <a:cubicBezTo>
                    <a:pt x="3" y="22"/>
                    <a:pt x="3" y="11"/>
                    <a:pt x="6" y="0"/>
                  </a:cubicBezTo>
                  <a:lnTo>
                    <a:pt x="4" y="1"/>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4" name="Freeform 638"/>
            <p:cNvSpPr>
              <a:spLocks/>
            </p:cNvSpPr>
            <p:nvPr/>
          </p:nvSpPr>
          <p:spPr bwMode="auto">
            <a:xfrm>
              <a:off x="123825" y="280987"/>
              <a:ext cx="22225" cy="19050"/>
            </a:xfrm>
            <a:custGeom>
              <a:avLst/>
              <a:gdLst>
                <a:gd name="T0" fmla="*/ 3 w 6"/>
                <a:gd name="T1" fmla="*/ 1 h 5"/>
                <a:gd name="T2" fmla="*/ 6 w 6"/>
                <a:gd name="T3" fmla="*/ 5 h 5"/>
                <a:gd name="T4" fmla="*/ 3 w 6"/>
                <a:gd name="T5" fmla="*/ 0 h 5"/>
                <a:gd name="T6" fmla="*/ 0 w 6"/>
                <a:gd name="T7" fmla="*/ 0 h 5"/>
                <a:gd name="T8" fmla="*/ 2 w 6"/>
                <a:gd name="T9" fmla="*/ 1 h 5"/>
                <a:gd name="T10" fmla="*/ 3 w 6"/>
                <a:gd name="T11" fmla="*/ 1 h 5"/>
              </a:gdLst>
              <a:ahLst/>
              <a:cxnLst>
                <a:cxn ang="0">
                  <a:pos x="T0" y="T1"/>
                </a:cxn>
                <a:cxn ang="0">
                  <a:pos x="T2" y="T3"/>
                </a:cxn>
                <a:cxn ang="0">
                  <a:pos x="T4" y="T5"/>
                </a:cxn>
                <a:cxn ang="0">
                  <a:pos x="T6" y="T7"/>
                </a:cxn>
                <a:cxn ang="0">
                  <a:pos x="T8" y="T9"/>
                </a:cxn>
                <a:cxn ang="0">
                  <a:pos x="T10" y="T11"/>
                </a:cxn>
              </a:cxnLst>
              <a:rect l="0" t="0" r="r" b="b"/>
              <a:pathLst>
                <a:path w="6" h="5">
                  <a:moveTo>
                    <a:pt x="3" y="1"/>
                  </a:moveTo>
                  <a:cubicBezTo>
                    <a:pt x="4" y="4"/>
                    <a:pt x="5" y="5"/>
                    <a:pt x="6" y="5"/>
                  </a:cubicBezTo>
                  <a:cubicBezTo>
                    <a:pt x="3" y="0"/>
                    <a:pt x="3" y="0"/>
                    <a:pt x="3" y="0"/>
                  </a:cubicBezTo>
                  <a:cubicBezTo>
                    <a:pt x="0" y="0"/>
                    <a:pt x="0" y="0"/>
                    <a:pt x="0" y="0"/>
                  </a:cubicBezTo>
                  <a:cubicBezTo>
                    <a:pt x="2" y="1"/>
                    <a:pt x="2" y="1"/>
                    <a:pt x="2" y="1"/>
                  </a:cubicBezTo>
                  <a:lnTo>
                    <a:pt x="3"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5" name="Freeform 639"/>
            <p:cNvSpPr>
              <a:spLocks/>
            </p:cNvSpPr>
            <p:nvPr/>
          </p:nvSpPr>
          <p:spPr bwMode="auto">
            <a:xfrm>
              <a:off x="134937" y="263525"/>
              <a:ext cx="22225" cy="11112"/>
            </a:xfrm>
            <a:custGeom>
              <a:avLst/>
              <a:gdLst>
                <a:gd name="T0" fmla="*/ 2 w 6"/>
                <a:gd name="T1" fmla="*/ 1 h 3"/>
                <a:gd name="T2" fmla="*/ 6 w 6"/>
                <a:gd name="T3" fmla="*/ 3 h 3"/>
                <a:gd name="T4" fmla="*/ 1 w 6"/>
                <a:gd name="T5" fmla="*/ 0 h 3"/>
                <a:gd name="T6" fmla="*/ 0 w 6"/>
                <a:gd name="T7" fmla="*/ 2 h 3"/>
                <a:gd name="T8" fmla="*/ 2 w 6"/>
                <a:gd name="T9" fmla="*/ 1 h 3"/>
              </a:gdLst>
              <a:ahLst/>
              <a:cxnLst>
                <a:cxn ang="0">
                  <a:pos x="T0" y="T1"/>
                </a:cxn>
                <a:cxn ang="0">
                  <a:pos x="T2" y="T3"/>
                </a:cxn>
                <a:cxn ang="0">
                  <a:pos x="T4" y="T5"/>
                </a:cxn>
                <a:cxn ang="0">
                  <a:pos x="T6" y="T7"/>
                </a:cxn>
                <a:cxn ang="0">
                  <a:pos x="T8" y="T9"/>
                </a:cxn>
              </a:cxnLst>
              <a:rect l="0" t="0" r="r" b="b"/>
              <a:pathLst>
                <a:path w="6" h="3">
                  <a:moveTo>
                    <a:pt x="2" y="1"/>
                  </a:moveTo>
                  <a:cubicBezTo>
                    <a:pt x="3" y="3"/>
                    <a:pt x="4" y="3"/>
                    <a:pt x="6" y="3"/>
                  </a:cubicBezTo>
                  <a:cubicBezTo>
                    <a:pt x="1" y="0"/>
                    <a:pt x="1" y="0"/>
                    <a:pt x="1" y="0"/>
                  </a:cubicBezTo>
                  <a:cubicBezTo>
                    <a:pt x="0" y="2"/>
                    <a:pt x="0" y="2"/>
                    <a:pt x="0" y="2"/>
                  </a:cubicBezTo>
                  <a:lnTo>
                    <a:pt x="2"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6" name="Freeform 640"/>
            <p:cNvSpPr>
              <a:spLocks/>
            </p:cNvSpPr>
            <p:nvPr/>
          </p:nvSpPr>
          <p:spPr bwMode="auto">
            <a:xfrm>
              <a:off x="82550" y="247650"/>
              <a:ext cx="165100" cy="247650"/>
            </a:xfrm>
            <a:custGeom>
              <a:avLst/>
              <a:gdLst>
                <a:gd name="T0" fmla="*/ 15 w 44"/>
                <a:gd name="T1" fmla="*/ 3 h 66"/>
                <a:gd name="T2" fmla="*/ 19 w 44"/>
                <a:gd name="T3" fmla="*/ 6 h 66"/>
                <a:gd name="T4" fmla="*/ 34 w 44"/>
                <a:gd name="T5" fmla="*/ 6 h 66"/>
                <a:gd name="T6" fmla="*/ 34 w 44"/>
                <a:gd name="T7" fmla="*/ 23 h 66"/>
                <a:gd name="T8" fmla="*/ 30 w 44"/>
                <a:gd name="T9" fmla="*/ 34 h 66"/>
                <a:gd name="T10" fmla="*/ 36 w 44"/>
                <a:gd name="T11" fmla="*/ 49 h 66"/>
                <a:gd name="T12" fmla="*/ 1 w 44"/>
                <a:gd name="T13" fmla="*/ 63 h 66"/>
                <a:gd name="T14" fmla="*/ 0 w 44"/>
                <a:gd name="T15" fmla="*/ 64 h 66"/>
                <a:gd name="T16" fmla="*/ 3 w 44"/>
                <a:gd name="T17" fmla="*/ 64 h 66"/>
                <a:gd name="T18" fmla="*/ 4 w 44"/>
                <a:gd name="T19" fmla="*/ 65 h 66"/>
                <a:gd name="T20" fmla="*/ 15 w 44"/>
                <a:gd name="T21" fmla="*/ 66 h 66"/>
                <a:gd name="T22" fmla="*/ 29 w 44"/>
                <a:gd name="T23" fmla="*/ 65 h 66"/>
                <a:gd name="T24" fmla="*/ 41 w 44"/>
                <a:gd name="T25" fmla="*/ 63 h 66"/>
                <a:gd name="T26" fmla="*/ 44 w 44"/>
                <a:gd name="T27" fmla="*/ 62 h 66"/>
                <a:gd name="T28" fmla="*/ 42 w 44"/>
                <a:gd name="T29" fmla="*/ 40 h 66"/>
                <a:gd name="T30" fmla="*/ 41 w 44"/>
                <a:gd name="T31" fmla="*/ 41 h 66"/>
                <a:gd name="T32" fmla="*/ 40 w 44"/>
                <a:gd name="T33" fmla="*/ 44 h 66"/>
                <a:gd name="T34" fmla="*/ 39 w 44"/>
                <a:gd name="T35" fmla="*/ 40 h 66"/>
                <a:gd name="T36" fmla="*/ 38 w 44"/>
                <a:gd name="T37" fmla="*/ 45 h 66"/>
                <a:gd name="T38" fmla="*/ 37 w 44"/>
                <a:gd name="T39" fmla="*/ 43 h 66"/>
                <a:gd name="T40" fmla="*/ 37 w 44"/>
                <a:gd name="T41" fmla="*/ 41 h 66"/>
                <a:gd name="T42" fmla="*/ 35 w 44"/>
                <a:gd name="T43" fmla="*/ 44 h 66"/>
                <a:gd name="T44" fmla="*/ 35 w 44"/>
                <a:gd name="T45" fmla="*/ 43 h 66"/>
                <a:gd name="T46" fmla="*/ 35 w 44"/>
                <a:gd name="T47" fmla="*/ 37 h 66"/>
                <a:gd name="T48" fmla="*/ 33 w 44"/>
                <a:gd name="T49" fmla="*/ 40 h 66"/>
                <a:gd name="T50" fmla="*/ 34 w 44"/>
                <a:gd name="T51" fmla="*/ 32 h 66"/>
                <a:gd name="T52" fmla="*/ 37 w 44"/>
                <a:gd name="T53" fmla="*/ 26 h 66"/>
                <a:gd name="T54" fmla="*/ 38 w 44"/>
                <a:gd name="T55" fmla="*/ 10 h 66"/>
                <a:gd name="T56" fmla="*/ 36 w 44"/>
                <a:gd name="T57" fmla="*/ 1 h 66"/>
                <a:gd name="T58" fmla="*/ 11 w 44"/>
                <a:gd name="T59" fmla="*/ 0 h 66"/>
                <a:gd name="T60" fmla="*/ 9 w 44"/>
                <a:gd name="T61" fmla="*/ 0 h 66"/>
                <a:gd name="T62" fmla="*/ 9 w 44"/>
                <a:gd name="T63" fmla="*/ 4 h 66"/>
                <a:gd name="T64" fmla="*/ 15 w 44"/>
                <a:gd name="T65"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66">
                  <a:moveTo>
                    <a:pt x="15" y="3"/>
                  </a:moveTo>
                  <a:cubicBezTo>
                    <a:pt x="19" y="6"/>
                    <a:pt x="19" y="6"/>
                    <a:pt x="19" y="6"/>
                  </a:cubicBezTo>
                  <a:cubicBezTo>
                    <a:pt x="34" y="6"/>
                    <a:pt x="34" y="6"/>
                    <a:pt x="34" y="6"/>
                  </a:cubicBezTo>
                  <a:cubicBezTo>
                    <a:pt x="34" y="23"/>
                    <a:pt x="34" y="23"/>
                    <a:pt x="34" y="23"/>
                  </a:cubicBezTo>
                  <a:cubicBezTo>
                    <a:pt x="30" y="34"/>
                    <a:pt x="30" y="34"/>
                    <a:pt x="30" y="34"/>
                  </a:cubicBezTo>
                  <a:cubicBezTo>
                    <a:pt x="29" y="41"/>
                    <a:pt x="31" y="46"/>
                    <a:pt x="36" y="49"/>
                  </a:cubicBezTo>
                  <a:cubicBezTo>
                    <a:pt x="39" y="57"/>
                    <a:pt x="27" y="62"/>
                    <a:pt x="1" y="63"/>
                  </a:cubicBezTo>
                  <a:cubicBezTo>
                    <a:pt x="0" y="64"/>
                    <a:pt x="0" y="64"/>
                    <a:pt x="0" y="64"/>
                  </a:cubicBezTo>
                  <a:cubicBezTo>
                    <a:pt x="1" y="64"/>
                    <a:pt x="2" y="64"/>
                    <a:pt x="3" y="64"/>
                  </a:cubicBezTo>
                  <a:cubicBezTo>
                    <a:pt x="3" y="64"/>
                    <a:pt x="3" y="64"/>
                    <a:pt x="4" y="65"/>
                  </a:cubicBezTo>
                  <a:cubicBezTo>
                    <a:pt x="8" y="65"/>
                    <a:pt x="11" y="66"/>
                    <a:pt x="15" y="66"/>
                  </a:cubicBezTo>
                  <a:cubicBezTo>
                    <a:pt x="20" y="66"/>
                    <a:pt x="24" y="66"/>
                    <a:pt x="29" y="65"/>
                  </a:cubicBezTo>
                  <a:cubicBezTo>
                    <a:pt x="33" y="65"/>
                    <a:pt x="37" y="64"/>
                    <a:pt x="41" y="63"/>
                  </a:cubicBezTo>
                  <a:cubicBezTo>
                    <a:pt x="42" y="62"/>
                    <a:pt x="43" y="62"/>
                    <a:pt x="44" y="62"/>
                  </a:cubicBezTo>
                  <a:cubicBezTo>
                    <a:pt x="42" y="40"/>
                    <a:pt x="42" y="40"/>
                    <a:pt x="42" y="40"/>
                  </a:cubicBezTo>
                  <a:cubicBezTo>
                    <a:pt x="41" y="41"/>
                    <a:pt x="41" y="41"/>
                    <a:pt x="41" y="41"/>
                  </a:cubicBezTo>
                  <a:cubicBezTo>
                    <a:pt x="40" y="44"/>
                    <a:pt x="40" y="44"/>
                    <a:pt x="40" y="44"/>
                  </a:cubicBezTo>
                  <a:cubicBezTo>
                    <a:pt x="39" y="44"/>
                    <a:pt x="39" y="43"/>
                    <a:pt x="39" y="40"/>
                  </a:cubicBezTo>
                  <a:cubicBezTo>
                    <a:pt x="38" y="45"/>
                    <a:pt x="38" y="45"/>
                    <a:pt x="38" y="45"/>
                  </a:cubicBezTo>
                  <a:cubicBezTo>
                    <a:pt x="38" y="45"/>
                    <a:pt x="37" y="44"/>
                    <a:pt x="37" y="43"/>
                  </a:cubicBezTo>
                  <a:cubicBezTo>
                    <a:pt x="37" y="42"/>
                    <a:pt x="37" y="42"/>
                    <a:pt x="37" y="41"/>
                  </a:cubicBezTo>
                  <a:cubicBezTo>
                    <a:pt x="37" y="44"/>
                    <a:pt x="36" y="45"/>
                    <a:pt x="35" y="44"/>
                  </a:cubicBezTo>
                  <a:cubicBezTo>
                    <a:pt x="35" y="43"/>
                    <a:pt x="35" y="43"/>
                    <a:pt x="35" y="43"/>
                  </a:cubicBezTo>
                  <a:cubicBezTo>
                    <a:pt x="35" y="37"/>
                    <a:pt x="35" y="37"/>
                    <a:pt x="35" y="37"/>
                  </a:cubicBezTo>
                  <a:cubicBezTo>
                    <a:pt x="35" y="39"/>
                    <a:pt x="34" y="40"/>
                    <a:pt x="33" y="40"/>
                  </a:cubicBezTo>
                  <a:cubicBezTo>
                    <a:pt x="34" y="32"/>
                    <a:pt x="34" y="32"/>
                    <a:pt x="34" y="32"/>
                  </a:cubicBezTo>
                  <a:cubicBezTo>
                    <a:pt x="37" y="26"/>
                    <a:pt x="37" y="26"/>
                    <a:pt x="37" y="26"/>
                  </a:cubicBezTo>
                  <a:cubicBezTo>
                    <a:pt x="38" y="10"/>
                    <a:pt x="38" y="10"/>
                    <a:pt x="38" y="10"/>
                  </a:cubicBezTo>
                  <a:cubicBezTo>
                    <a:pt x="36" y="1"/>
                    <a:pt x="36" y="1"/>
                    <a:pt x="36" y="1"/>
                  </a:cubicBezTo>
                  <a:cubicBezTo>
                    <a:pt x="28" y="1"/>
                    <a:pt x="20" y="1"/>
                    <a:pt x="11" y="0"/>
                  </a:cubicBezTo>
                  <a:cubicBezTo>
                    <a:pt x="10" y="0"/>
                    <a:pt x="10" y="0"/>
                    <a:pt x="9" y="0"/>
                  </a:cubicBezTo>
                  <a:cubicBezTo>
                    <a:pt x="9" y="4"/>
                    <a:pt x="9" y="4"/>
                    <a:pt x="9" y="4"/>
                  </a:cubicBezTo>
                  <a:lnTo>
                    <a:pt x="15"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7" name="Freeform 641"/>
            <p:cNvSpPr>
              <a:spLocks noEditPoints="1"/>
            </p:cNvSpPr>
            <p:nvPr/>
          </p:nvSpPr>
          <p:spPr bwMode="auto">
            <a:xfrm>
              <a:off x="100012" y="15875"/>
              <a:ext cx="53975" cy="77787"/>
            </a:xfrm>
            <a:custGeom>
              <a:avLst/>
              <a:gdLst>
                <a:gd name="T0" fmla="*/ 14 w 14"/>
                <a:gd name="T1" fmla="*/ 15 h 21"/>
                <a:gd name="T2" fmla="*/ 7 w 14"/>
                <a:gd name="T3" fmla="*/ 0 h 21"/>
                <a:gd name="T4" fmla="*/ 2 w 14"/>
                <a:gd name="T5" fmla="*/ 9 h 21"/>
                <a:gd name="T6" fmla="*/ 2 w 14"/>
                <a:gd name="T7" fmla="*/ 16 h 21"/>
                <a:gd name="T8" fmla="*/ 6 w 14"/>
                <a:gd name="T9" fmla="*/ 21 h 21"/>
                <a:gd name="T10" fmla="*/ 14 w 14"/>
                <a:gd name="T11" fmla="*/ 15 h 21"/>
                <a:gd name="T12" fmla="*/ 3 w 14"/>
                <a:gd name="T13" fmla="*/ 16 h 21"/>
                <a:gd name="T14" fmla="*/ 4 w 14"/>
                <a:gd name="T15" fmla="*/ 15 h 21"/>
                <a:gd name="T16" fmla="*/ 9 w 14"/>
                <a:gd name="T17" fmla="*/ 20 h 21"/>
                <a:gd name="T18" fmla="*/ 3 w 14"/>
                <a:gd name="T19"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21">
                  <a:moveTo>
                    <a:pt x="14" y="15"/>
                  </a:moveTo>
                  <a:cubicBezTo>
                    <a:pt x="14" y="8"/>
                    <a:pt x="11" y="3"/>
                    <a:pt x="7" y="0"/>
                  </a:cubicBezTo>
                  <a:cubicBezTo>
                    <a:pt x="2" y="1"/>
                    <a:pt x="0" y="4"/>
                    <a:pt x="2" y="9"/>
                  </a:cubicBezTo>
                  <a:cubicBezTo>
                    <a:pt x="3" y="13"/>
                    <a:pt x="4" y="15"/>
                    <a:pt x="2" y="16"/>
                  </a:cubicBezTo>
                  <a:cubicBezTo>
                    <a:pt x="3" y="18"/>
                    <a:pt x="4" y="20"/>
                    <a:pt x="6" y="21"/>
                  </a:cubicBezTo>
                  <a:cubicBezTo>
                    <a:pt x="11" y="21"/>
                    <a:pt x="13" y="19"/>
                    <a:pt x="14" y="15"/>
                  </a:cubicBezTo>
                  <a:close/>
                  <a:moveTo>
                    <a:pt x="3" y="16"/>
                  </a:moveTo>
                  <a:cubicBezTo>
                    <a:pt x="4" y="15"/>
                    <a:pt x="4" y="15"/>
                    <a:pt x="4" y="15"/>
                  </a:cubicBezTo>
                  <a:cubicBezTo>
                    <a:pt x="5" y="18"/>
                    <a:pt x="7" y="20"/>
                    <a:pt x="9" y="20"/>
                  </a:cubicBezTo>
                  <a:cubicBezTo>
                    <a:pt x="7" y="21"/>
                    <a:pt x="4" y="19"/>
                    <a:pt x="3"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8" name="Freeform 642"/>
            <p:cNvSpPr>
              <a:spLocks/>
            </p:cNvSpPr>
            <p:nvPr/>
          </p:nvSpPr>
          <p:spPr bwMode="auto">
            <a:xfrm>
              <a:off x="112712" y="71437"/>
              <a:ext cx="22225" cy="22225"/>
            </a:xfrm>
            <a:custGeom>
              <a:avLst/>
              <a:gdLst>
                <a:gd name="T0" fmla="*/ 1 w 6"/>
                <a:gd name="T1" fmla="*/ 0 h 6"/>
                <a:gd name="T2" fmla="*/ 0 w 6"/>
                <a:gd name="T3" fmla="*/ 1 h 6"/>
                <a:gd name="T4" fmla="*/ 6 w 6"/>
                <a:gd name="T5" fmla="*/ 5 h 6"/>
                <a:gd name="T6" fmla="*/ 1 w 6"/>
                <a:gd name="T7" fmla="*/ 0 h 6"/>
              </a:gdLst>
              <a:ahLst/>
              <a:cxnLst>
                <a:cxn ang="0">
                  <a:pos x="T0" y="T1"/>
                </a:cxn>
                <a:cxn ang="0">
                  <a:pos x="T2" y="T3"/>
                </a:cxn>
                <a:cxn ang="0">
                  <a:pos x="T4" y="T5"/>
                </a:cxn>
                <a:cxn ang="0">
                  <a:pos x="T6" y="T7"/>
                </a:cxn>
              </a:cxnLst>
              <a:rect l="0" t="0" r="r" b="b"/>
              <a:pathLst>
                <a:path w="6" h="6">
                  <a:moveTo>
                    <a:pt x="1" y="0"/>
                  </a:moveTo>
                  <a:cubicBezTo>
                    <a:pt x="0" y="1"/>
                    <a:pt x="0" y="1"/>
                    <a:pt x="0" y="1"/>
                  </a:cubicBezTo>
                  <a:cubicBezTo>
                    <a:pt x="1" y="4"/>
                    <a:pt x="4" y="6"/>
                    <a:pt x="6" y="5"/>
                  </a:cubicBezTo>
                  <a:cubicBezTo>
                    <a:pt x="4" y="5"/>
                    <a:pt x="2" y="3"/>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9" name="Freeform 643"/>
            <p:cNvSpPr>
              <a:spLocks/>
            </p:cNvSpPr>
            <p:nvPr/>
          </p:nvSpPr>
          <p:spPr bwMode="auto">
            <a:xfrm>
              <a:off x="93662" y="52387"/>
              <a:ext cx="36512" cy="131762"/>
            </a:xfrm>
            <a:custGeom>
              <a:avLst/>
              <a:gdLst>
                <a:gd name="T0" fmla="*/ 2 w 10"/>
                <a:gd name="T1" fmla="*/ 0 h 35"/>
                <a:gd name="T2" fmla="*/ 2 w 10"/>
                <a:gd name="T3" fmla="*/ 9 h 35"/>
                <a:gd name="T4" fmla="*/ 3 w 10"/>
                <a:gd name="T5" fmla="*/ 15 h 35"/>
                <a:gd name="T6" fmla="*/ 0 w 10"/>
                <a:gd name="T7" fmla="*/ 29 h 35"/>
                <a:gd name="T8" fmla="*/ 0 w 10"/>
                <a:gd name="T9" fmla="*/ 34 h 35"/>
                <a:gd name="T10" fmla="*/ 3 w 10"/>
                <a:gd name="T11" fmla="*/ 35 h 35"/>
                <a:gd name="T12" fmla="*/ 6 w 10"/>
                <a:gd name="T13" fmla="*/ 20 h 35"/>
                <a:gd name="T14" fmla="*/ 8 w 10"/>
                <a:gd name="T15" fmla="*/ 18 h 35"/>
                <a:gd name="T16" fmla="*/ 8 w 10"/>
                <a:gd name="T17" fmla="*/ 11 h 35"/>
                <a:gd name="T18" fmla="*/ 4 w 10"/>
                <a:gd name="T19" fmla="*/ 6 h 35"/>
                <a:gd name="T20" fmla="*/ 2 w 10"/>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5">
                  <a:moveTo>
                    <a:pt x="2" y="0"/>
                  </a:moveTo>
                  <a:cubicBezTo>
                    <a:pt x="2" y="9"/>
                    <a:pt x="2" y="9"/>
                    <a:pt x="2" y="9"/>
                  </a:cubicBezTo>
                  <a:cubicBezTo>
                    <a:pt x="3" y="15"/>
                    <a:pt x="3" y="15"/>
                    <a:pt x="3" y="15"/>
                  </a:cubicBezTo>
                  <a:cubicBezTo>
                    <a:pt x="5" y="21"/>
                    <a:pt x="4" y="26"/>
                    <a:pt x="0" y="29"/>
                  </a:cubicBezTo>
                  <a:cubicBezTo>
                    <a:pt x="1" y="31"/>
                    <a:pt x="1" y="33"/>
                    <a:pt x="0" y="34"/>
                  </a:cubicBezTo>
                  <a:cubicBezTo>
                    <a:pt x="1" y="35"/>
                    <a:pt x="2" y="35"/>
                    <a:pt x="3" y="35"/>
                  </a:cubicBezTo>
                  <a:cubicBezTo>
                    <a:pt x="9" y="35"/>
                    <a:pt x="10" y="30"/>
                    <a:pt x="6" y="20"/>
                  </a:cubicBezTo>
                  <a:cubicBezTo>
                    <a:pt x="7" y="20"/>
                    <a:pt x="8" y="19"/>
                    <a:pt x="8" y="18"/>
                  </a:cubicBezTo>
                  <a:cubicBezTo>
                    <a:pt x="9" y="17"/>
                    <a:pt x="9" y="14"/>
                    <a:pt x="8" y="11"/>
                  </a:cubicBezTo>
                  <a:cubicBezTo>
                    <a:pt x="6" y="10"/>
                    <a:pt x="5" y="8"/>
                    <a:pt x="4" y="6"/>
                  </a:cubicBezTo>
                  <a:cubicBezTo>
                    <a:pt x="4" y="4"/>
                    <a:pt x="4"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0" name="Freeform 644"/>
            <p:cNvSpPr>
              <a:spLocks/>
            </p:cNvSpPr>
            <p:nvPr/>
          </p:nvSpPr>
          <p:spPr bwMode="auto">
            <a:xfrm>
              <a:off x="36512" y="142875"/>
              <a:ext cx="68262" cy="93662"/>
            </a:xfrm>
            <a:custGeom>
              <a:avLst/>
              <a:gdLst>
                <a:gd name="T0" fmla="*/ 10 w 18"/>
                <a:gd name="T1" fmla="*/ 0 h 25"/>
                <a:gd name="T2" fmla="*/ 12 w 18"/>
                <a:gd name="T3" fmla="*/ 7 h 25"/>
                <a:gd name="T4" fmla="*/ 0 w 18"/>
                <a:gd name="T5" fmla="*/ 23 h 25"/>
                <a:gd name="T6" fmla="*/ 0 w 18"/>
                <a:gd name="T7" fmla="*/ 25 h 25"/>
                <a:gd name="T8" fmla="*/ 13 w 18"/>
                <a:gd name="T9" fmla="*/ 12 h 25"/>
                <a:gd name="T10" fmla="*/ 15 w 18"/>
                <a:gd name="T11" fmla="*/ 14 h 25"/>
                <a:gd name="T12" fmla="*/ 18 w 18"/>
                <a:gd name="T13" fmla="*/ 11 h 25"/>
                <a:gd name="T14" fmla="*/ 15 w 18"/>
                <a:gd name="T15" fmla="*/ 10 h 25"/>
                <a:gd name="T16" fmla="*/ 15 w 18"/>
                <a:gd name="T17" fmla="*/ 5 h 25"/>
                <a:gd name="T18" fmla="*/ 15 w 18"/>
                <a:gd name="T19" fmla="*/ 4 h 25"/>
                <a:gd name="T20" fmla="*/ 14 w 18"/>
                <a:gd name="T21" fmla="*/ 3 h 25"/>
                <a:gd name="T22" fmla="*/ 11 w 18"/>
                <a:gd name="T23" fmla="*/ 0 h 25"/>
                <a:gd name="T24" fmla="*/ 10 w 18"/>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5">
                  <a:moveTo>
                    <a:pt x="10" y="0"/>
                  </a:moveTo>
                  <a:cubicBezTo>
                    <a:pt x="12" y="7"/>
                    <a:pt x="12" y="7"/>
                    <a:pt x="12" y="7"/>
                  </a:cubicBezTo>
                  <a:cubicBezTo>
                    <a:pt x="0" y="23"/>
                    <a:pt x="0" y="23"/>
                    <a:pt x="0" y="23"/>
                  </a:cubicBezTo>
                  <a:cubicBezTo>
                    <a:pt x="0" y="25"/>
                    <a:pt x="0" y="25"/>
                    <a:pt x="0" y="25"/>
                  </a:cubicBezTo>
                  <a:cubicBezTo>
                    <a:pt x="13" y="12"/>
                    <a:pt x="13" y="12"/>
                    <a:pt x="13" y="12"/>
                  </a:cubicBezTo>
                  <a:cubicBezTo>
                    <a:pt x="13" y="13"/>
                    <a:pt x="14" y="13"/>
                    <a:pt x="15" y="14"/>
                  </a:cubicBezTo>
                  <a:cubicBezTo>
                    <a:pt x="18" y="11"/>
                    <a:pt x="18" y="11"/>
                    <a:pt x="18" y="11"/>
                  </a:cubicBezTo>
                  <a:cubicBezTo>
                    <a:pt x="17" y="11"/>
                    <a:pt x="16" y="11"/>
                    <a:pt x="15" y="10"/>
                  </a:cubicBezTo>
                  <a:cubicBezTo>
                    <a:pt x="16" y="9"/>
                    <a:pt x="16" y="7"/>
                    <a:pt x="15" y="5"/>
                  </a:cubicBezTo>
                  <a:cubicBezTo>
                    <a:pt x="15" y="5"/>
                    <a:pt x="15" y="4"/>
                    <a:pt x="15" y="4"/>
                  </a:cubicBezTo>
                  <a:cubicBezTo>
                    <a:pt x="14" y="3"/>
                    <a:pt x="14" y="3"/>
                    <a:pt x="14" y="3"/>
                  </a:cubicBezTo>
                  <a:cubicBezTo>
                    <a:pt x="13" y="2"/>
                    <a:pt x="12" y="1"/>
                    <a:pt x="11" y="0"/>
                  </a:cubicBezTo>
                  <a:cubicBezTo>
                    <a:pt x="10" y="0"/>
                    <a:pt x="10" y="0"/>
                    <a:pt x="1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1" name="Freeform 645"/>
            <p:cNvSpPr>
              <a:spLocks/>
            </p:cNvSpPr>
            <p:nvPr/>
          </p:nvSpPr>
          <p:spPr bwMode="auto">
            <a:xfrm>
              <a:off x="0" y="250825"/>
              <a:ext cx="134937" cy="53975"/>
            </a:xfrm>
            <a:custGeom>
              <a:avLst/>
              <a:gdLst>
                <a:gd name="T0" fmla="*/ 0 w 36"/>
                <a:gd name="T1" fmla="*/ 0 h 14"/>
                <a:gd name="T2" fmla="*/ 3 w 36"/>
                <a:gd name="T3" fmla="*/ 3 h 14"/>
                <a:gd name="T4" fmla="*/ 24 w 36"/>
                <a:gd name="T5" fmla="*/ 12 h 14"/>
                <a:gd name="T6" fmla="*/ 27 w 36"/>
                <a:gd name="T7" fmla="*/ 12 h 14"/>
                <a:gd name="T8" fmla="*/ 32 w 36"/>
                <a:gd name="T9" fmla="*/ 11 h 14"/>
                <a:gd name="T10" fmla="*/ 33 w 36"/>
                <a:gd name="T11" fmla="*/ 11 h 14"/>
                <a:gd name="T12" fmla="*/ 36 w 36"/>
                <a:gd name="T13" fmla="*/ 14 h 14"/>
                <a:gd name="T14" fmla="*/ 35 w 36"/>
                <a:gd name="T15" fmla="*/ 10 h 14"/>
                <a:gd name="T16" fmla="*/ 32 w 36"/>
                <a:gd name="T17" fmla="*/ 9 h 14"/>
                <a:gd name="T18" fmla="*/ 28 w 36"/>
                <a:gd name="T19" fmla="*/ 11 h 14"/>
                <a:gd name="T20" fmla="*/ 0 w 36"/>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4">
                  <a:moveTo>
                    <a:pt x="0" y="0"/>
                  </a:moveTo>
                  <a:cubicBezTo>
                    <a:pt x="1" y="1"/>
                    <a:pt x="2" y="2"/>
                    <a:pt x="3" y="3"/>
                  </a:cubicBezTo>
                  <a:cubicBezTo>
                    <a:pt x="24" y="12"/>
                    <a:pt x="24" y="12"/>
                    <a:pt x="24" y="12"/>
                  </a:cubicBezTo>
                  <a:cubicBezTo>
                    <a:pt x="25" y="12"/>
                    <a:pt x="26" y="12"/>
                    <a:pt x="27" y="12"/>
                  </a:cubicBezTo>
                  <a:cubicBezTo>
                    <a:pt x="29" y="12"/>
                    <a:pt x="30" y="12"/>
                    <a:pt x="32" y="11"/>
                  </a:cubicBezTo>
                  <a:cubicBezTo>
                    <a:pt x="33" y="11"/>
                    <a:pt x="33" y="11"/>
                    <a:pt x="33" y="11"/>
                  </a:cubicBezTo>
                  <a:cubicBezTo>
                    <a:pt x="34" y="13"/>
                    <a:pt x="35" y="14"/>
                    <a:pt x="36" y="14"/>
                  </a:cubicBezTo>
                  <a:cubicBezTo>
                    <a:pt x="35" y="10"/>
                    <a:pt x="35" y="10"/>
                    <a:pt x="35" y="10"/>
                  </a:cubicBezTo>
                  <a:cubicBezTo>
                    <a:pt x="32" y="9"/>
                    <a:pt x="32" y="9"/>
                    <a:pt x="32" y="9"/>
                  </a:cubicBezTo>
                  <a:cubicBezTo>
                    <a:pt x="28" y="11"/>
                    <a:pt x="28" y="11"/>
                    <a:pt x="28" y="11"/>
                  </a:cubicBezTo>
                  <a:lnTo>
                    <a:pt x="0"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2" name="Freeform 646"/>
            <p:cNvSpPr>
              <a:spLocks/>
            </p:cNvSpPr>
            <p:nvPr/>
          </p:nvSpPr>
          <p:spPr bwMode="auto">
            <a:xfrm>
              <a:off x="96837" y="492125"/>
              <a:ext cx="60325" cy="236537"/>
            </a:xfrm>
            <a:custGeom>
              <a:avLst/>
              <a:gdLst>
                <a:gd name="T0" fmla="*/ 0 w 16"/>
                <a:gd name="T1" fmla="*/ 0 h 63"/>
                <a:gd name="T2" fmla="*/ 6 w 16"/>
                <a:gd name="T3" fmla="*/ 6 h 63"/>
                <a:gd name="T4" fmla="*/ 9 w 16"/>
                <a:gd name="T5" fmla="*/ 51 h 63"/>
                <a:gd name="T6" fmla="*/ 8 w 16"/>
                <a:gd name="T7" fmla="*/ 60 h 63"/>
                <a:gd name="T8" fmla="*/ 12 w 16"/>
                <a:gd name="T9" fmla="*/ 62 h 63"/>
                <a:gd name="T10" fmla="*/ 15 w 16"/>
                <a:gd name="T11" fmla="*/ 59 h 63"/>
                <a:gd name="T12" fmla="*/ 11 w 16"/>
                <a:gd name="T13" fmla="*/ 46 h 63"/>
                <a:gd name="T14" fmla="*/ 11 w 16"/>
                <a:gd name="T15" fmla="*/ 1 h 63"/>
                <a:gd name="T16" fmla="*/ 0 w 16"/>
                <a:gd name="T1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63">
                  <a:moveTo>
                    <a:pt x="0" y="0"/>
                  </a:moveTo>
                  <a:cubicBezTo>
                    <a:pt x="6" y="6"/>
                    <a:pt x="6" y="6"/>
                    <a:pt x="6" y="6"/>
                  </a:cubicBezTo>
                  <a:cubicBezTo>
                    <a:pt x="4" y="21"/>
                    <a:pt x="5" y="36"/>
                    <a:pt x="9" y="51"/>
                  </a:cubicBezTo>
                  <a:cubicBezTo>
                    <a:pt x="12" y="55"/>
                    <a:pt x="11" y="58"/>
                    <a:pt x="8" y="60"/>
                  </a:cubicBezTo>
                  <a:cubicBezTo>
                    <a:pt x="9" y="61"/>
                    <a:pt x="11" y="62"/>
                    <a:pt x="12" y="62"/>
                  </a:cubicBezTo>
                  <a:cubicBezTo>
                    <a:pt x="15" y="63"/>
                    <a:pt x="16" y="62"/>
                    <a:pt x="15" y="59"/>
                  </a:cubicBezTo>
                  <a:cubicBezTo>
                    <a:pt x="11" y="46"/>
                    <a:pt x="11" y="46"/>
                    <a:pt x="11" y="46"/>
                  </a:cubicBezTo>
                  <a:cubicBezTo>
                    <a:pt x="7" y="29"/>
                    <a:pt x="7" y="14"/>
                    <a:pt x="11" y="1"/>
                  </a:cubicBezTo>
                  <a:cubicBezTo>
                    <a:pt x="7" y="1"/>
                    <a:pt x="4" y="0"/>
                    <a:pt x="0"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3" name="Freeform 647"/>
            <p:cNvSpPr>
              <a:spLocks noEditPoints="1"/>
            </p:cNvSpPr>
            <p:nvPr/>
          </p:nvSpPr>
          <p:spPr bwMode="auto">
            <a:xfrm>
              <a:off x="82550" y="492125"/>
              <a:ext cx="58737" cy="223837"/>
            </a:xfrm>
            <a:custGeom>
              <a:avLst/>
              <a:gdLst>
                <a:gd name="T0" fmla="*/ 10 w 16"/>
                <a:gd name="T1" fmla="*/ 6 h 60"/>
                <a:gd name="T2" fmla="*/ 4 w 16"/>
                <a:gd name="T3" fmla="*/ 0 h 60"/>
                <a:gd name="T4" fmla="*/ 8 w 16"/>
                <a:gd name="T5" fmla="*/ 46 h 60"/>
                <a:gd name="T6" fmla="*/ 12 w 16"/>
                <a:gd name="T7" fmla="*/ 60 h 60"/>
                <a:gd name="T8" fmla="*/ 13 w 16"/>
                <a:gd name="T9" fmla="*/ 51 h 60"/>
                <a:gd name="T10" fmla="*/ 10 w 16"/>
                <a:gd name="T11" fmla="*/ 6 h 60"/>
                <a:gd name="T12" fmla="*/ 4 w 16"/>
                <a:gd name="T13" fmla="*/ 2 h 60"/>
                <a:gd name="T14" fmla="*/ 6 w 16"/>
                <a:gd name="T15" fmla="*/ 4 h 60"/>
                <a:gd name="T16" fmla="*/ 11 w 16"/>
                <a:gd name="T17" fmla="*/ 46 h 60"/>
                <a:gd name="T18" fmla="*/ 12 w 16"/>
                <a:gd name="T19" fmla="*/ 59 h 60"/>
                <a:gd name="T20" fmla="*/ 9 w 16"/>
                <a:gd name="T21" fmla="*/ 46 h 60"/>
                <a:gd name="T22" fmla="*/ 9 w 16"/>
                <a:gd name="T23" fmla="*/ 46 h 60"/>
                <a:gd name="T24" fmla="*/ 4 w 16"/>
                <a:gd name="T25" fmla="*/ 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60">
                  <a:moveTo>
                    <a:pt x="10" y="6"/>
                  </a:moveTo>
                  <a:cubicBezTo>
                    <a:pt x="4" y="0"/>
                    <a:pt x="4" y="0"/>
                    <a:pt x="4" y="0"/>
                  </a:cubicBezTo>
                  <a:cubicBezTo>
                    <a:pt x="0" y="14"/>
                    <a:pt x="1" y="30"/>
                    <a:pt x="8" y="46"/>
                  </a:cubicBezTo>
                  <a:cubicBezTo>
                    <a:pt x="8" y="53"/>
                    <a:pt x="10" y="57"/>
                    <a:pt x="12" y="60"/>
                  </a:cubicBezTo>
                  <a:cubicBezTo>
                    <a:pt x="15" y="58"/>
                    <a:pt x="16" y="55"/>
                    <a:pt x="13" y="51"/>
                  </a:cubicBezTo>
                  <a:cubicBezTo>
                    <a:pt x="9" y="36"/>
                    <a:pt x="8" y="21"/>
                    <a:pt x="10" y="6"/>
                  </a:cubicBezTo>
                  <a:close/>
                  <a:moveTo>
                    <a:pt x="4" y="2"/>
                  </a:moveTo>
                  <a:cubicBezTo>
                    <a:pt x="6" y="4"/>
                    <a:pt x="6" y="4"/>
                    <a:pt x="6" y="4"/>
                  </a:cubicBezTo>
                  <a:cubicBezTo>
                    <a:pt x="3" y="14"/>
                    <a:pt x="5" y="28"/>
                    <a:pt x="11" y="46"/>
                  </a:cubicBezTo>
                  <a:cubicBezTo>
                    <a:pt x="12" y="59"/>
                    <a:pt x="12" y="59"/>
                    <a:pt x="12" y="59"/>
                  </a:cubicBezTo>
                  <a:cubicBezTo>
                    <a:pt x="11" y="56"/>
                    <a:pt x="9" y="52"/>
                    <a:pt x="9" y="46"/>
                  </a:cubicBezTo>
                  <a:cubicBezTo>
                    <a:pt x="9" y="46"/>
                    <a:pt x="9" y="46"/>
                    <a:pt x="9" y="46"/>
                  </a:cubicBezTo>
                  <a:cubicBezTo>
                    <a:pt x="3" y="30"/>
                    <a:pt x="1" y="15"/>
                    <a:pt x="4"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4" name="Freeform 648"/>
            <p:cNvSpPr>
              <a:spLocks/>
            </p:cNvSpPr>
            <p:nvPr/>
          </p:nvSpPr>
          <p:spPr bwMode="auto">
            <a:xfrm>
              <a:off x="85725" y="498475"/>
              <a:ext cx="41275" cy="214312"/>
            </a:xfrm>
            <a:custGeom>
              <a:avLst/>
              <a:gdLst>
                <a:gd name="T0" fmla="*/ 5 w 11"/>
                <a:gd name="T1" fmla="*/ 2 h 57"/>
                <a:gd name="T2" fmla="*/ 3 w 11"/>
                <a:gd name="T3" fmla="*/ 0 h 57"/>
                <a:gd name="T4" fmla="*/ 8 w 11"/>
                <a:gd name="T5" fmla="*/ 44 h 57"/>
                <a:gd name="T6" fmla="*/ 8 w 11"/>
                <a:gd name="T7" fmla="*/ 44 h 57"/>
                <a:gd name="T8" fmla="*/ 11 w 11"/>
                <a:gd name="T9" fmla="*/ 57 h 57"/>
                <a:gd name="T10" fmla="*/ 10 w 11"/>
                <a:gd name="T11" fmla="*/ 44 h 57"/>
                <a:gd name="T12" fmla="*/ 5 w 11"/>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11" h="57">
                  <a:moveTo>
                    <a:pt x="5" y="2"/>
                  </a:moveTo>
                  <a:cubicBezTo>
                    <a:pt x="3" y="0"/>
                    <a:pt x="3" y="0"/>
                    <a:pt x="3" y="0"/>
                  </a:cubicBezTo>
                  <a:cubicBezTo>
                    <a:pt x="0" y="13"/>
                    <a:pt x="2" y="28"/>
                    <a:pt x="8" y="44"/>
                  </a:cubicBezTo>
                  <a:cubicBezTo>
                    <a:pt x="8" y="44"/>
                    <a:pt x="8" y="44"/>
                    <a:pt x="8" y="44"/>
                  </a:cubicBezTo>
                  <a:cubicBezTo>
                    <a:pt x="8" y="50"/>
                    <a:pt x="10" y="54"/>
                    <a:pt x="11" y="57"/>
                  </a:cubicBezTo>
                  <a:cubicBezTo>
                    <a:pt x="10" y="44"/>
                    <a:pt x="10" y="44"/>
                    <a:pt x="10" y="44"/>
                  </a:cubicBezTo>
                  <a:cubicBezTo>
                    <a:pt x="4" y="26"/>
                    <a:pt x="2" y="12"/>
                    <a:pt x="5" y="2"/>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5" name="Freeform 649"/>
            <p:cNvSpPr>
              <a:spLocks/>
            </p:cNvSpPr>
            <p:nvPr/>
          </p:nvSpPr>
          <p:spPr bwMode="auto">
            <a:xfrm>
              <a:off x="107950" y="663575"/>
              <a:ext cx="57150" cy="87312"/>
            </a:xfrm>
            <a:custGeom>
              <a:avLst/>
              <a:gdLst>
                <a:gd name="T0" fmla="*/ 3 w 15"/>
                <a:gd name="T1" fmla="*/ 13 h 23"/>
                <a:gd name="T2" fmla="*/ 4 w 15"/>
                <a:gd name="T3" fmla="*/ 22 h 23"/>
                <a:gd name="T4" fmla="*/ 14 w 15"/>
                <a:gd name="T5" fmla="*/ 22 h 23"/>
                <a:gd name="T6" fmla="*/ 12 w 15"/>
                <a:gd name="T7" fmla="*/ 13 h 23"/>
                <a:gd name="T8" fmla="*/ 9 w 15"/>
                <a:gd name="T9" fmla="*/ 16 h 23"/>
                <a:gd name="T10" fmla="*/ 5 w 15"/>
                <a:gd name="T11" fmla="*/ 14 h 23"/>
                <a:gd name="T12" fmla="*/ 1 w 15"/>
                <a:gd name="T13" fmla="*/ 0 h 23"/>
                <a:gd name="T14" fmla="*/ 0 w 15"/>
                <a:gd name="T15" fmla="*/ 5 h 23"/>
                <a:gd name="T16" fmla="*/ 0 w 15"/>
                <a:gd name="T17" fmla="*/ 12 h 23"/>
                <a:gd name="T18" fmla="*/ 2 w 15"/>
                <a:gd name="T19" fmla="*/ 12 h 23"/>
                <a:gd name="T20" fmla="*/ 2 w 15"/>
                <a:gd name="T21" fmla="*/ 9 h 23"/>
                <a:gd name="T22" fmla="*/ 3 w 15"/>
                <a:gd name="T23"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3">
                  <a:moveTo>
                    <a:pt x="3" y="13"/>
                  </a:moveTo>
                  <a:cubicBezTo>
                    <a:pt x="4" y="22"/>
                    <a:pt x="4" y="22"/>
                    <a:pt x="4" y="22"/>
                  </a:cubicBezTo>
                  <a:cubicBezTo>
                    <a:pt x="8" y="23"/>
                    <a:pt x="11" y="23"/>
                    <a:pt x="14" y="22"/>
                  </a:cubicBezTo>
                  <a:cubicBezTo>
                    <a:pt x="15" y="20"/>
                    <a:pt x="15" y="17"/>
                    <a:pt x="12" y="13"/>
                  </a:cubicBezTo>
                  <a:cubicBezTo>
                    <a:pt x="13" y="16"/>
                    <a:pt x="12" y="17"/>
                    <a:pt x="9" y="16"/>
                  </a:cubicBezTo>
                  <a:cubicBezTo>
                    <a:pt x="8" y="16"/>
                    <a:pt x="6" y="15"/>
                    <a:pt x="5" y="14"/>
                  </a:cubicBezTo>
                  <a:cubicBezTo>
                    <a:pt x="3" y="11"/>
                    <a:pt x="1" y="7"/>
                    <a:pt x="1" y="0"/>
                  </a:cubicBezTo>
                  <a:cubicBezTo>
                    <a:pt x="0" y="5"/>
                    <a:pt x="0" y="5"/>
                    <a:pt x="0" y="5"/>
                  </a:cubicBezTo>
                  <a:cubicBezTo>
                    <a:pt x="0" y="12"/>
                    <a:pt x="0" y="12"/>
                    <a:pt x="0" y="12"/>
                  </a:cubicBezTo>
                  <a:cubicBezTo>
                    <a:pt x="2" y="12"/>
                    <a:pt x="2" y="12"/>
                    <a:pt x="2" y="12"/>
                  </a:cubicBezTo>
                  <a:cubicBezTo>
                    <a:pt x="2" y="9"/>
                    <a:pt x="2" y="9"/>
                    <a:pt x="2" y="9"/>
                  </a:cubicBezTo>
                  <a:lnTo>
                    <a:pt x="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6" name="Freeform 650"/>
            <p:cNvSpPr>
              <a:spLocks/>
            </p:cNvSpPr>
            <p:nvPr/>
          </p:nvSpPr>
          <p:spPr bwMode="auto">
            <a:xfrm>
              <a:off x="206375" y="374650"/>
              <a:ext cx="11112" cy="23812"/>
            </a:xfrm>
            <a:custGeom>
              <a:avLst/>
              <a:gdLst>
                <a:gd name="T0" fmla="*/ 2 w 3"/>
                <a:gd name="T1" fmla="*/ 3 h 6"/>
                <a:gd name="T2" fmla="*/ 3 w 3"/>
                <a:gd name="T3" fmla="*/ 0 h 6"/>
                <a:gd name="T4" fmla="*/ 0 w 3"/>
                <a:gd name="T5" fmla="*/ 6 h 6"/>
                <a:gd name="T6" fmla="*/ 2 w 3"/>
                <a:gd name="T7" fmla="*/ 3 h 6"/>
              </a:gdLst>
              <a:ahLst/>
              <a:cxnLst>
                <a:cxn ang="0">
                  <a:pos x="T0" y="T1"/>
                </a:cxn>
                <a:cxn ang="0">
                  <a:pos x="T2" y="T3"/>
                </a:cxn>
                <a:cxn ang="0">
                  <a:pos x="T4" y="T5"/>
                </a:cxn>
                <a:cxn ang="0">
                  <a:pos x="T6" y="T7"/>
                </a:cxn>
              </a:cxnLst>
              <a:rect l="0" t="0" r="r" b="b"/>
              <a:pathLst>
                <a:path w="3" h="6">
                  <a:moveTo>
                    <a:pt x="2" y="3"/>
                  </a:moveTo>
                  <a:cubicBezTo>
                    <a:pt x="2" y="2"/>
                    <a:pt x="2" y="1"/>
                    <a:pt x="3" y="0"/>
                  </a:cubicBezTo>
                  <a:cubicBezTo>
                    <a:pt x="0" y="6"/>
                    <a:pt x="0" y="6"/>
                    <a:pt x="0" y="6"/>
                  </a:cubicBezTo>
                  <a:cubicBezTo>
                    <a:pt x="1" y="6"/>
                    <a:pt x="2" y="5"/>
                    <a:pt x="2"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7" name="Freeform 651"/>
            <p:cNvSpPr>
              <a:spLocks/>
            </p:cNvSpPr>
            <p:nvPr/>
          </p:nvSpPr>
          <p:spPr bwMode="auto">
            <a:xfrm>
              <a:off x="212725" y="382587"/>
              <a:ext cx="11112" cy="33337"/>
            </a:xfrm>
            <a:custGeom>
              <a:avLst/>
              <a:gdLst>
                <a:gd name="T0" fmla="*/ 0 w 3"/>
                <a:gd name="T1" fmla="*/ 8 h 9"/>
                <a:gd name="T2" fmla="*/ 2 w 3"/>
                <a:gd name="T3" fmla="*/ 5 h 9"/>
                <a:gd name="T4" fmla="*/ 3 w 3"/>
                <a:gd name="T5" fmla="*/ 0 h 9"/>
                <a:gd name="T6" fmla="*/ 0 w 3"/>
                <a:gd name="T7" fmla="*/ 7 h 9"/>
                <a:gd name="T8" fmla="*/ 0 w 3"/>
                <a:gd name="T9" fmla="*/ 8 h 9"/>
              </a:gdLst>
              <a:ahLst/>
              <a:cxnLst>
                <a:cxn ang="0">
                  <a:pos x="T0" y="T1"/>
                </a:cxn>
                <a:cxn ang="0">
                  <a:pos x="T2" y="T3"/>
                </a:cxn>
                <a:cxn ang="0">
                  <a:pos x="T4" y="T5"/>
                </a:cxn>
                <a:cxn ang="0">
                  <a:pos x="T6" y="T7"/>
                </a:cxn>
                <a:cxn ang="0">
                  <a:pos x="T8" y="T9"/>
                </a:cxn>
              </a:cxnLst>
              <a:rect l="0" t="0" r="r" b="b"/>
              <a:pathLst>
                <a:path w="3" h="9">
                  <a:moveTo>
                    <a:pt x="0" y="8"/>
                  </a:moveTo>
                  <a:cubicBezTo>
                    <a:pt x="1" y="9"/>
                    <a:pt x="2" y="8"/>
                    <a:pt x="2" y="5"/>
                  </a:cubicBezTo>
                  <a:cubicBezTo>
                    <a:pt x="2" y="4"/>
                    <a:pt x="2" y="2"/>
                    <a:pt x="3" y="0"/>
                  </a:cubicBezTo>
                  <a:cubicBezTo>
                    <a:pt x="0" y="7"/>
                    <a:pt x="0" y="7"/>
                    <a:pt x="0" y="7"/>
                  </a:cubicBezTo>
                  <a:lnTo>
                    <a:pt x="0" y="8"/>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8" name="Freeform 652"/>
            <p:cNvSpPr>
              <a:spLocks/>
            </p:cNvSpPr>
            <p:nvPr/>
          </p:nvSpPr>
          <p:spPr bwMode="auto">
            <a:xfrm>
              <a:off x="220662" y="382587"/>
              <a:ext cx="11112" cy="33337"/>
            </a:xfrm>
            <a:custGeom>
              <a:avLst/>
              <a:gdLst>
                <a:gd name="T0" fmla="*/ 0 w 3"/>
                <a:gd name="T1" fmla="*/ 7 h 9"/>
                <a:gd name="T2" fmla="*/ 1 w 3"/>
                <a:gd name="T3" fmla="*/ 9 h 9"/>
                <a:gd name="T4" fmla="*/ 2 w 3"/>
                <a:gd name="T5" fmla="*/ 4 h 9"/>
                <a:gd name="T6" fmla="*/ 3 w 3"/>
                <a:gd name="T7" fmla="*/ 0 h 9"/>
                <a:gd name="T8" fmla="*/ 0 w 3"/>
                <a:gd name="T9" fmla="*/ 7 h 9"/>
              </a:gdLst>
              <a:ahLst/>
              <a:cxnLst>
                <a:cxn ang="0">
                  <a:pos x="T0" y="T1"/>
                </a:cxn>
                <a:cxn ang="0">
                  <a:pos x="T2" y="T3"/>
                </a:cxn>
                <a:cxn ang="0">
                  <a:pos x="T4" y="T5"/>
                </a:cxn>
                <a:cxn ang="0">
                  <a:pos x="T6" y="T7"/>
                </a:cxn>
                <a:cxn ang="0">
                  <a:pos x="T8" y="T9"/>
                </a:cxn>
              </a:cxnLst>
              <a:rect l="0" t="0" r="r" b="b"/>
              <a:pathLst>
                <a:path w="3" h="9">
                  <a:moveTo>
                    <a:pt x="0" y="7"/>
                  </a:moveTo>
                  <a:cubicBezTo>
                    <a:pt x="0" y="8"/>
                    <a:pt x="1" y="9"/>
                    <a:pt x="1" y="9"/>
                  </a:cubicBezTo>
                  <a:cubicBezTo>
                    <a:pt x="2" y="4"/>
                    <a:pt x="2" y="4"/>
                    <a:pt x="2" y="4"/>
                  </a:cubicBezTo>
                  <a:cubicBezTo>
                    <a:pt x="3" y="0"/>
                    <a:pt x="3" y="0"/>
                    <a:pt x="3" y="0"/>
                  </a:cubicBezTo>
                  <a:lnTo>
                    <a:pt x="0" y="7"/>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99" name="Freeform 653"/>
            <p:cNvSpPr>
              <a:spLocks/>
            </p:cNvSpPr>
            <p:nvPr/>
          </p:nvSpPr>
          <p:spPr bwMode="auto">
            <a:xfrm>
              <a:off x="190500" y="484187"/>
              <a:ext cx="68262" cy="247650"/>
            </a:xfrm>
            <a:custGeom>
              <a:avLst/>
              <a:gdLst>
                <a:gd name="T0" fmla="*/ 0 w 18"/>
                <a:gd name="T1" fmla="*/ 2 h 66"/>
                <a:gd name="T2" fmla="*/ 1 w 18"/>
                <a:gd name="T3" fmla="*/ 4 h 66"/>
                <a:gd name="T4" fmla="*/ 8 w 18"/>
                <a:gd name="T5" fmla="*/ 6 h 66"/>
                <a:gd name="T6" fmla="*/ 12 w 18"/>
                <a:gd name="T7" fmla="*/ 31 h 66"/>
                <a:gd name="T8" fmla="*/ 10 w 18"/>
                <a:gd name="T9" fmla="*/ 52 h 66"/>
                <a:gd name="T10" fmla="*/ 14 w 18"/>
                <a:gd name="T11" fmla="*/ 66 h 66"/>
                <a:gd name="T12" fmla="*/ 18 w 18"/>
                <a:gd name="T13" fmla="*/ 64 h 66"/>
                <a:gd name="T14" fmla="*/ 13 w 18"/>
                <a:gd name="T15" fmla="*/ 43 h 66"/>
                <a:gd name="T16" fmla="*/ 13 w 18"/>
                <a:gd name="T17" fmla="*/ 42 h 66"/>
                <a:gd name="T18" fmla="*/ 14 w 18"/>
                <a:gd name="T19" fmla="*/ 10 h 66"/>
                <a:gd name="T20" fmla="*/ 12 w 18"/>
                <a:gd name="T21" fmla="*/ 0 h 66"/>
                <a:gd name="T22" fmla="*/ 0 w 18"/>
                <a:gd name="T23" fmla="*/ 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66">
                  <a:moveTo>
                    <a:pt x="0" y="2"/>
                  </a:moveTo>
                  <a:cubicBezTo>
                    <a:pt x="1" y="4"/>
                    <a:pt x="1" y="4"/>
                    <a:pt x="1" y="4"/>
                  </a:cubicBezTo>
                  <a:cubicBezTo>
                    <a:pt x="8" y="6"/>
                    <a:pt x="8" y="6"/>
                    <a:pt x="8" y="6"/>
                  </a:cubicBezTo>
                  <a:cubicBezTo>
                    <a:pt x="12" y="31"/>
                    <a:pt x="12" y="31"/>
                    <a:pt x="12" y="31"/>
                  </a:cubicBezTo>
                  <a:cubicBezTo>
                    <a:pt x="10" y="52"/>
                    <a:pt x="10" y="52"/>
                    <a:pt x="10" y="52"/>
                  </a:cubicBezTo>
                  <a:cubicBezTo>
                    <a:pt x="14" y="66"/>
                    <a:pt x="14" y="66"/>
                    <a:pt x="14" y="66"/>
                  </a:cubicBezTo>
                  <a:cubicBezTo>
                    <a:pt x="16" y="65"/>
                    <a:pt x="17" y="65"/>
                    <a:pt x="18" y="64"/>
                  </a:cubicBezTo>
                  <a:cubicBezTo>
                    <a:pt x="15" y="57"/>
                    <a:pt x="13" y="50"/>
                    <a:pt x="13" y="43"/>
                  </a:cubicBezTo>
                  <a:cubicBezTo>
                    <a:pt x="13" y="43"/>
                    <a:pt x="13" y="42"/>
                    <a:pt x="13" y="42"/>
                  </a:cubicBezTo>
                  <a:cubicBezTo>
                    <a:pt x="16" y="32"/>
                    <a:pt x="16" y="21"/>
                    <a:pt x="14" y="10"/>
                  </a:cubicBezTo>
                  <a:cubicBezTo>
                    <a:pt x="12" y="0"/>
                    <a:pt x="12" y="0"/>
                    <a:pt x="12" y="0"/>
                  </a:cubicBezTo>
                  <a:cubicBezTo>
                    <a:pt x="8" y="1"/>
                    <a:pt x="4" y="2"/>
                    <a:pt x="0" y="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0" name="Freeform 654"/>
            <p:cNvSpPr>
              <a:spLocks noEditPoints="1"/>
            </p:cNvSpPr>
            <p:nvPr/>
          </p:nvSpPr>
          <p:spPr bwMode="auto">
            <a:xfrm>
              <a:off x="195262" y="498475"/>
              <a:ext cx="47625" cy="233362"/>
            </a:xfrm>
            <a:custGeom>
              <a:avLst/>
              <a:gdLst>
                <a:gd name="T0" fmla="*/ 0 w 13"/>
                <a:gd name="T1" fmla="*/ 0 h 62"/>
                <a:gd name="T2" fmla="*/ 1 w 13"/>
                <a:gd name="T3" fmla="*/ 7 h 62"/>
                <a:gd name="T4" fmla="*/ 5 w 13"/>
                <a:gd name="T5" fmla="*/ 36 h 62"/>
                <a:gd name="T6" fmla="*/ 5 w 13"/>
                <a:gd name="T7" fmla="*/ 46 h 62"/>
                <a:gd name="T8" fmla="*/ 5 w 13"/>
                <a:gd name="T9" fmla="*/ 52 h 62"/>
                <a:gd name="T10" fmla="*/ 9 w 13"/>
                <a:gd name="T11" fmla="*/ 61 h 62"/>
                <a:gd name="T12" fmla="*/ 13 w 13"/>
                <a:gd name="T13" fmla="*/ 62 h 62"/>
                <a:gd name="T14" fmla="*/ 9 w 13"/>
                <a:gd name="T15" fmla="*/ 48 h 62"/>
                <a:gd name="T16" fmla="*/ 11 w 13"/>
                <a:gd name="T17" fmla="*/ 27 h 62"/>
                <a:gd name="T18" fmla="*/ 7 w 13"/>
                <a:gd name="T19" fmla="*/ 2 h 62"/>
                <a:gd name="T20" fmla="*/ 0 w 13"/>
                <a:gd name="T21" fmla="*/ 0 h 62"/>
                <a:gd name="T22" fmla="*/ 3 w 13"/>
                <a:gd name="T23" fmla="*/ 7 h 62"/>
                <a:gd name="T24" fmla="*/ 1 w 13"/>
                <a:gd name="T25" fmla="*/ 1 h 62"/>
                <a:gd name="T26" fmla="*/ 2 w 13"/>
                <a:gd name="T27" fmla="*/ 2 h 62"/>
                <a:gd name="T28" fmla="*/ 4 w 13"/>
                <a:gd name="T29" fmla="*/ 6 h 62"/>
                <a:gd name="T30" fmla="*/ 8 w 13"/>
                <a:gd name="T31" fmla="*/ 34 h 62"/>
                <a:gd name="T32" fmla="*/ 8 w 13"/>
                <a:gd name="T33" fmla="*/ 51 h 62"/>
                <a:gd name="T34" fmla="*/ 12 w 13"/>
                <a:gd name="T35" fmla="*/ 61 h 62"/>
                <a:gd name="T36" fmla="*/ 10 w 13"/>
                <a:gd name="T37" fmla="*/ 60 h 62"/>
                <a:gd name="T38" fmla="*/ 6 w 13"/>
                <a:gd name="T39" fmla="*/ 51 h 62"/>
                <a:gd name="T40" fmla="*/ 6 w 13"/>
                <a:gd name="T41" fmla="*/ 35 h 62"/>
                <a:gd name="T42" fmla="*/ 6 w 13"/>
                <a:gd name="T43" fmla="*/ 35 h 62"/>
                <a:gd name="T44" fmla="*/ 3 w 13"/>
                <a:gd name="T4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 h="62">
                  <a:moveTo>
                    <a:pt x="0" y="0"/>
                  </a:moveTo>
                  <a:cubicBezTo>
                    <a:pt x="1" y="7"/>
                    <a:pt x="1" y="7"/>
                    <a:pt x="1" y="7"/>
                  </a:cubicBezTo>
                  <a:cubicBezTo>
                    <a:pt x="1" y="18"/>
                    <a:pt x="2" y="28"/>
                    <a:pt x="5" y="36"/>
                  </a:cubicBezTo>
                  <a:cubicBezTo>
                    <a:pt x="5" y="46"/>
                    <a:pt x="5" y="46"/>
                    <a:pt x="5" y="46"/>
                  </a:cubicBezTo>
                  <a:cubicBezTo>
                    <a:pt x="5" y="52"/>
                    <a:pt x="5" y="52"/>
                    <a:pt x="5" y="52"/>
                  </a:cubicBezTo>
                  <a:cubicBezTo>
                    <a:pt x="9" y="61"/>
                    <a:pt x="9" y="61"/>
                    <a:pt x="9" y="61"/>
                  </a:cubicBezTo>
                  <a:cubicBezTo>
                    <a:pt x="11" y="61"/>
                    <a:pt x="12" y="62"/>
                    <a:pt x="13" y="62"/>
                  </a:cubicBezTo>
                  <a:cubicBezTo>
                    <a:pt x="9" y="48"/>
                    <a:pt x="9" y="48"/>
                    <a:pt x="9" y="48"/>
                  </a:cubicBezTo>
                  <a:cubicBezTo>
                    <a:pt x="11" y="27"/>
                    <a:pt x="11" y="27"/>
                    <a:pt x="11" y="27"/>
                  </a:cubicBezTo>
                  <a:cubicBezTo>
                    <a:pt x="7" y="2"/>
                    <a:pt x="7" y="2"/>
                    <a:pt x="7" y="2"/>
                  </a:cubicBezTo>
                  <a:lnTo>
                    <a:pt x="0" y="0"/>
                  </a:lnTo>
                  <a:close/>
                  <a:moveTo>
                    <a:pt x="3" y="7"/>
                  </a:moveTo>
                  <a:cubicBezTo>
                    <a:pt x="1" y="1"/>
                    <a:pt x="1" y="1"/>
                    <a:pt x="1" y="1"/>
                  </a:cubicBezTo>
                  <a:cubicBezTo>
                    <a:pt x="2" y="2"/>
                    <a:pt x="2" y="2"/>
                    <a:pt x="2" y="2"/>
                  </a:cubicBezTo>
                  <a:cubicBezTo>
                    <a:pt x="4" y="6"/>
                    <a:pt x="4" y="6"/>
                    <a:pt x="4" y="6"/>
                  </a:cubicBezTo>
                  <a:cubicBezTo>
                    <a:pt x="4" y="16"/>
                    <a:pt x="5" y="25"/>
                    <a:pt x="8" y="34"/>
                  </a:cubicBezTo>
                  <a:cubicBezTo>
                    <a:pt x="8" y="51"/>
                    <a:pt x="8" y="51"/>
                    <a:pt x="8" y="51"/>
                  </a:cubicBezTo>
                  <a:cubicBezTo>
                    <a:pt x="12" y="61"/>
                    <a:pt x="12" y="61"/>
                    <a:pt x="12" y="61"/>
                  </a:cubicBezTo>
                  <a:cubicBezTo>
                    <a:pt x="11" y="60"/>
                    <a:pt x="11" y="60"/>
                    <a:pt x="10" y="60"/>
                  </a:cubicBezTo>
                  <a:cubicBezTo>
                    <a:pt x="6" y="51"/>
                    <a:pt x="6" y="51"/>
                    <a:pt x="6" y="51"/>
                  </a:cubicBezTo>
                  <a:cubicBezTo>
                    <a:pt x="6" y="35"/>
                    <a:pt x="6" y="35"/>
                    <a:pt x="6" y="35"/>
                  </a:cubicBezTo>
                  <a:cubicBezTo>
                    <a:pt x="6" y="35"/>
                    <a:pt x="6" y="35"/>
                    <a:pt x="6" y="35"/>
                  </a:cubicBezTo>
                  <a:cubicBezTo>
                    <a:pt x="3" y="26"/>
                    <a:pt x="2" y="16"/>
                    <a:pt x="3"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1" name="Freeform 655"/>
            <p:cNvSpPr>
              <a:spLocks/>
            </p:cNvSpPr>
            <p:nvPr/>
          </p:nvSpPr>
          <p:spPr bwMode="auto">
            <a:xfrm>
              <a:off x="198437" y="503237"/>
              <a:ext cx="41275" cy="225425"/>
            </a:xfrm>
            <a:custGeom>
              <a:avLst/>
              <a:gdLst>
                <a:gd name="T0" fmla="*/ 0 w 11"/>
                <a:gd name="T1" fmla="*/ 0 h 60"/>
                <a:gd name="T2" fmla="*/ 2 w 11"/>
                <a:gd name="T3" fmla="*/ 6 h 60"/>
                <a:gd name="T4" fmla="*/ 2 w 11"/>
                <a:gd name="T5" fmla="*/ 6 h 60"/>
                <a:gd name="T6" fmla="*/ 5 w 11"/>
                <a:gd name="T7" fmla="*/ 34 h 60"/>
                <a:gd name="T8" fmla="*/ 5 w 11"/>
                <a:gd name="T9" fmla="*/ 34 h 60"/>
                <a:gd name="T10" fmla="*/ 5 w 11"/>
                <a:gd name="T11" fmla="*/ 50 h 60"/>
                <a:gd name="T12" fmla="*/ 9 w 11"/>
                <a:gd name="T13" fmla="*/ 59 h 60"/>
                <a:gd name="T14" fmla="*/ 11 w 11"/>
                <a:gd name="T15" fmla="*/ 60 h 60"/>
                <a:gd name="T16" fmla="*/ 7 w 11"/>
                <a:gd name="T17" fmla="*/ 50 h 60"/>
                <a:gd name="T18" fmla="*/ 7 w 11"/>
                <a:gd name="T19" fmla="*/ 33 h 60"/>
                <a:gd name="T20" fmla="*/ 3 w 11"/>
                <a:gd name="T21" fmla="*/ 5 h 60"/>
                <a:gd name="T22" fmla="*/ 1 w 11"/>
                <a:gd name="T23" fmla="*/ 1 h 60"/>
                <a:gd name="T24" fmla="*/ 0 w 11"/>
                <a:gd name="T2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60">
                  <a:moveTo>
                    <a:pt x="0" y="0"/>
                  </a:moveTo>
                  <a:cubicBezTo>
                    <a:pt x="2" y="6"/>
                    <a:pt x="2" y="6"/>
                    <a:pt x="2" y="6"/>
                  </a:cubicBezTo>
                  <a:cubicBezTo>
                    <a:pt x="2" y="6"/>
                    <a:pt x="2" y="6"/>
                    <a:pt x="2" y="6"/>
                  </a:cubicBezTo>
                  <a:cubicBezTo>
                    <a:pt x="1" y="15"/>
                    <a:pt x="2" y="25"/>
                    <a:pt x="5" y="34"/>
                  </a:cubicBezTo>
                  <a:cubicBezTo>
                    <a:pt x="5" y="34"/>
                    <a:pt x="5" y="34"/>
                    <a:pt x="5" y="34"/>
                  </a:cubicBezTo>
                  <a:cubicBezTo>
                    <a:pt x="5" y="50"/>
                    <a:pt x="5" y="50"/>
                    <a:pt x="5" y="50"/>
                  </a:cubicBezTo>
                  <a:cubicBezTo>
                    <a:pt x="9" y="59"/>
                    <a:pt x="9" y="59"/>
                    <a:pt x="9" y="59"/>
                  </a:cubicBezTo>
                  <a:cubicBezTo>
                    <a:pt x="10" y="59"/>
                    <a:pt x="10" y="59"/>
                    <a:pt x="11" y="60"/>
                  </a:cubicBezTo>
                  <a:cubicBezTo>
                    <a:pt x="7" y="50"/>
                    <a:pt x="7" y="50"/>
                    <a:pt x="7" y="50"/>
                  </a:cubicBezTo>
                  <a:cubicBezTo>
                    <a:pt x="7" y="33"/>
                    <a:pt x="7" y="33"/>
                    <a:pt x="7" y="33"/>
                  </a:cubicBezTo>
                  <a:cubicBezTo>
                    <a:pt x="4" y="24"/>
                    <a:pt x="3" y="15"/>
                    <a:pt x="3" y="5"/>
                  </a:cubicBezTo>
                  <a:cubicBezTo>
                    <a:pt x="1" y="1"/>
                    <a:pt x="1" y="1"/>
                    <a:pt x="1" y="1"/>
                  </a:cubicBez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2" name="Freeform 656"/>
            <p:cNvSpPr>
              <a:spLocks/>
            </p:cNvSpPr>
            <p:nvPr/>
          </p:nvSpPr>
          <p:spPr bwMode="auto">
            <a:xfrm>
              <a:off x="206375" y="671512"/>
              <a:ext cx="55562" cy="82550"/>
            </a:xfrm>
            <a:custGeom>
              <a:avLst/>
              <a:gdLst>
                <a:gd name="T0" fmla="*/ 2 w 15"/>
                <a:gd name="T1" fmla="*/ 6 h 22"/>
                <a:gd name="T2" fmla="*/ 2 w 15"/>
                <a:gd name="T3" fmla="*/ 0 h 22"/>
                <a:gd name="T4" fmla="*/ 0 w 15"/>
                <a:gd name="T5" fmla="*/ 5 h 22"/>
                <a:gd name="T6" fmla="*/ 2 w 15"/>
                <a:gd name="T7" fmla="*/ 11 h 22"/>
                <a:gd name="T8" fmla="*/ 3 w 15"/>
                <a:gd name="T9" fmla="*/ 17 h 22"/>
                <a:gd name="T10" fmla="*/ 4 w 15"/>
                <a:gd name="T11" fmla="*/ 17 h 22"/>
                <a:gd name="T12" fmla="*/ 4 w 15"/>
                <a:gd name="T13" fmla="*/ 14 h 22"/>
                <a:gd name="T14" fmla="*/ 6 w 15"/>
                <a:gd name="T15" fmla="*/ 16 h 22"/>
                <a:gd name="T16" fmla="*/ 6 w 15"/>
                <a:gd name="T17" fmla="*/ 21 h 22"/>
                <a:gd name="T18" fmla="*/ 15 w 15"/>
                <a:gd name="T19" fmla="*/ 22 h 22"/>
                <a:gd name="T20" fmla="*/ 15 w 15"/>
                <a:gd name="T21" fmla="*/ 17 h 22"/>
                <a:gd name="T22" fmla="*/ 14 w 15"/>
                <a:gd name="T23" fmla="*/ 14 h 22"/>
                <a:gd name="T24" fmla="*/ 10 w 15"/>
                <a:gd name="T25" fmla="*/ 16 h 22"/>
                <a:gd name="T26" fmla="*/ 6 w 15"/>
                <a:gd name="T27" fmla="*/ 15 h 22"/>
                <a:gd name="T28" fmla="*/ 2 w 15"/>
                <a:gd name="T29"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2">
                  <a:moveTo>
                    <a:pt x="2" y="6"/>
                  </a:moveTo>
                  <a:cubicBezTo>
                    <a:pt x="2" y="0"/>
                    <a:pt x="2" y="0"/>
                    <a:pt x="2" y="0"/>
                  </a:cubicBezTo>
                  <a:cubicBezTo>
                    <a:pt x="1" y="1"/>
                    <a:pt x="0" y="3"/>
                    <a:pt x="0" y="5"/>
                  </a:cubicBezTo>
                  <a:cubicBezTo>
                    <a:pt x="2" y="11"/>
                    <a:pt x="2" y="11"/>
                    <a:pt x="2" y="11"/>
                  </a:cubicBezTo>
                  <a:cubicBezTo>
                    <a:pt x="3" y="17"/>
                    <a:pt x="3" y="17"/>
                    <a:pt x="3" y="17"/>
                  </a:cubicBezTo>
                  <a:cubicBezTo>
                    <a:pt x="4" y="17"/>
                    <a:pt x="4" y="17"/>
                    <a:pt x="4" y="17"/>
                  </a:cubicBezTo>
                  <a:cubicBezTo>
                    <a:pt x="4" y="14"/>
                    <a:pt x="4" y="14"/>
                    <a:pt x="4" y="14"/>
                  </a:cubicBezTo>
                  <a:cubicBezTo>
                    <a:pt x="6" y="16"/>
                    <a:pt x="6" y="16"/>
                    <a:pt x="6" y="16"/>
                  </a:cubicBezTo>
                  <a:cubicBezTo>
                    <a:pt x="6" y="21"/>
                    <a:pt x="6" y="21"/>
                    <a:pt x="6" y="21"/>
                  </a:cubicBezTo>
                  <a:cubicBezTo>
                    <a:pt x="15" y="22"/>
                    <a:pt x="15" y="22"/>
                    <a:pt x="15" y="22"/>
                  </a:cubicBezTo>
                  <a:cubicBezTo>
                    <a:pt x="15" y="17"/>
                    <a:pt x="15" y="17"/>
                    <a:pt x="15" y="17"/>
                  </a:cubicBezTo>
                  <a:cubicBezTo>
                    <a:pt x="15" y="16"/>
                    <a:pt x="14" y="15"/>
                    <a:pt x="14" y="14"/>
                  </a:cubicBezTo>
                  <a:cubicBezTo>
                    <a:pt x="13" y="15"/>
                    <a:pt x="12" y="15"/>
                    <a:pt x="10" y="16"/>
                  </a:cubicBezTo>
                  <a:cubicBezTo>
                    <a:pt x="9" y="16"/>
                    <a:pt x="8" y="15"/>
                    <a:pt x="6" y="15"/>
                  </a:cubicBezTo>
                  <a:lnTo>
                    <a:pt x="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003" name="组合 74"/>
          <p:cNvGrpSpPr>
            <a:grpSpLocks/>
          </p:cNvGrpSpPr>
          <p:nvPr/>
        </p:nvGrpSpPr>
        <p:grpSpPr bwMode="auto">
          <a:xfrm>
            <a:off x="6528934" y="3148985"/>
            <a:ext cx="317555" cy="1079833"/>
            <a:chOff x="0" y="0"/>
            <a:chExt cx="228600" cy="779463"/>
          </a:xfrm>
        </p:grpSpPr>
        <p:sp>
          <p:nvSpPr>
            <p:cNvPr id="40004" name="Freeform 715"/>
            <p:cNvSpPr>
              <a:spLocks/>
            </p:cNvSpPr>
            <p:nvPr/>
          </p:nvSpPr>
          <p:spPr bwMode="auto">
            <a:xfrm>
              <a:off x="100013" y="6350"/>
              <a:ext cx="30163" cy="53975"/>
            </a:xfrm>
            <a:custGeom>
              <a:avLst/>
              <a:gdLst>
                <a:gd name="T0" fmla="*/ 0 w 8"/>
                <a:gd name="T1" fmla="*/ 5 h 14"/>
                <a:gd name="T2" fmla="*/ 1 w 8"/>
                <a:gd name="T3" fmla="*/ 5 h 14"/>
                <a:gd name="T4" fmla="*/ 4 w 8"/>
                <a:gd name="T5" fmla="*/ 6 h 14"/>
                <a:gd name="T6" fmla="*/ 7 w 8"/>
                <a:gd name="T7" fmla="*/ 14 h 14"/>
                <a:gd name="T8" fmla="*/ 8 w 8"/>
                <a:gd name="T9" fmla="*/ 13 h 14"/>
                <a:gd name="T10" fmla="*/ 8 w 8"/>
                <a:gd name="T11" fmla="*/ 7 h 14"/>
                <a:gd name="T12" fmla="*/ 8 w 8"/>
                <a:gd name="T13" fmla="*/ 6 h 14"/>
                <a:gd name="T14" fmla="*/ 3 w 8"/>
                <a:gd name="T15" fmla="*/ 0 h 14"/>
                <a:gd name="T16" fmla="*/ 3 w 8"/>
                <a:gd name="T17" fmla="*/ 4 h 14"/>
                <a:gd name="T18" fmla="*/ 0 w 8"/>
                <a:gd name="T19"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4">
                  <a:moveTo>
                    <a:pt x="0" y="5"/>
                  </a:moveTo>
                  <a:cubicBezTo>
                    <a:pt x="1" y="5"/>
                    <a:pt x="1" y="5"/>
                    <a:pt x="1" y="5"/>
                  </a:cubicBezTo>
                  <a:cubicBezTo>
                    <a:pt x="4" y="6"/>
                    <a:pt x="4" y="6"/>
                    <a:pt x="4" y="6"/>
                  </a:cubicBezTo>
                  <a:cubicBezTo>
                    <a:pt x="7" y="14"/>
                    <a:pt x="7" y="14"/>
                    <a:pt x="7" y="14"/>
                  </a:cubicBezTo>
                  <a:cubicBezTo>
                    <a:pt x="8" y="13"/>
                    <a:pt x="8" y="13"/>
                    <a:pt x="8" y="13"/>
                  </a:cubicBezTo>
                  <a:cubicBezTo>
                    <a:pt x="8" y="7"/>
                    <a:pt x="8" y="7"/>
                    <a:pt x="8" y="7"/>
                  </a:cubicBezTo>
                  <a:cubicBezTo>
                    <a:pt x="8" y="6"/>
                    <a:pt x="8" y="6"/>
                    <a:pt x="8" y="6"/>
                  </a:cubicBezTo>
                  <a:cubicBezTo>
                    <a:pt x="7" y="3"/>
                    <a:pt x="6" y="1"/>
                    <a:pt x="3" y="0"/>
                  </a:cubicBezTo>
                  <a:cubicBezTo>
                    <a:pt x="5" y="2"/>
                    <a:pt x="5" y="4"/>
                    <a:pt x="3" y="4"/>
                  </a:cubicBezTo>
                  <a:cubicBezTo>
                    <a:pt x="0" y="5"/>
                    <a:pt x="0" y="5"/>
                    <a:pt x="0" y="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5" name="Freeform 716"/>
            <p:cNvSpPr>
              <a:spLocks/>
            </p:cNvSpPr>
            <p:nvPr/>
          </p:nvSpPr>
          <p:spPr bwMode="auto">
            <a:xfrm>
              <a:off x="63500" y="25400"/>
              <a:ext cx="63500" cy="41275"/>
            </a:xfrm>
            <a:custGeom>
              <a:avLst/>
              <a:gdLst>
                <a:gd name="T0" fmla="*/ 11 w 17"/>
                <a:gd name="T1" fmla="*/ 0 h 11"/>
                <a:gd name="T2" fmla="*/ 10 w 17"/>
                <a:gd name="T3" fmla="*/ 0 h 11"/>
                <a:gd name="T4" fmla="*/ 10 w 17"/>
                <a:gd name="T5" fmla="*/ 0 h 11"/>
                <a:gd name="T6" fmla="*/ 9 w 17"/>
                <a:gd name="T7" fmla="*/ 0 h 11"/>
                <a:gd name="T8" fmla="*/ 1 w 17"/>
                <a:gd name="T9" fmla="*/ 2 h 11"/>
                <a:gd name="T10" fmla="*/ 1 w 17"/>
                <a:gd name="T11" fmla="*/ 5 h 11"/>
                <a:gd name="T12" fmla="*/ 0 w 17"/>
                <a:gd name="T13" fmla="*/ 7 h 11"/>
                <a:gd name="T14" fmla="*/ 0 w 17"/>
                <a:gd name="T15" fmla="*/ 11 h 11"/>
                <a:gd name="T16" fmla="*/ 1 w 17"/>
                <a:gd name="T17" fmla="*/ 8 h 11"/>
                <a:gd name="T18" fmla="*/ 2 w 17"/>
                <a:gd name="T19" fmla="*/ 6 h 11"/>
                <a:gd name="T20" fmla="*/ 2 w 17"/>
                <a:gd name="T21" fmla="*/ 3 h 11"/>
                <a:gd name="T22" fmla="*/ 13 w 17"/>
                <a:gd name="T23" fmla="*/ 2 h 11"/>
                <a:gd name="T24" fmla="*/ 15 w 17"/>
                <a:gd name="T25" fmla="*/ 7 h 11"/>
                <a:gd name="T26" fmla="*/ 17 w 17"/>
                <a:gd name="T27" fmla="*/ 9 h 11"/>
                <a:gd name="T28" fmla="*/ 14 w 17"/>
                <a:gd name="T29" fmla="*/ 1 h 11"/>
                <a:gd name="T30" fmla="*/ 11 w 1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1">
                  <a:moveTo>
                    <a:pt x="11" y="0"/>
                  </a:moveTo>
                  <a:cubicBezTo>
                    <a:pt x="10" y="0"/>
                    <a:pt x="10" y="0"/>
                    <a:pt x="10" y="0"/>
                  </a:cubicBezTo>
                  <a:cubicBezTo>
                    <a:pt x="10" y="0"/>
                    <a:pt x="10" y="0"/>
                    <a:pt x="10" y="0"/>
                  </a:cubicBezTo>
                  <a:cubicBezTo>
                    <a:pt x="9" y="0"/>
                    <a:pt x="9" y="0"/>
                    <a:pt x="9" y="0"/>
                  </a:cubicBezTo>
                  <a:cubicBezTo>
                    <a:pt x="6" y="0"/>
                    <a:pt x="3" y="1"/>
                    <a:pt x="1" y="2"/>
                  </a:cubicBezTo>
                  <a:cubicBezTo>
                    <a:pt x="1" y="5"/>
                    <a:pt x="1" y="5"/>
                    <a:pt x="1" y="5"/>
                  </a:cubicBezTo>
                  <a:cubicBezTo>
                    <a:pt x="0" y="7"/>
                    <a:pt x="0" y="7"/>
                    <a:pt x="0" y="7"/>
                  </a:cubicBezTo>
                  <a:cubicBezTo>
                    <a:pt x="0" y="11"/>
                    <a:pt x="0" y="11"/>
                    <a:pt x="0" y="11"/>
                  </a:cubicBezTo>
                  <a:cubicBezTo>
                    <a:pt x="1" y="8"/>
                    <a:pt x="1" y="8"/>
                    <a:pt x="1" y="8"/>
                  </a:cubicBezTo>
                  <a:cubicBezTo>
                    <a:pt x="2" y="6"/>
                    <a:pt x="2" y="6"/>
                    <a:pt x="2" y="6"/>
                  </a:cubicBezTo>
                  <a:cubicBezTo>
                    <a:pt x="2" y="3"/>
                    <a:pt x="2" y="3"/>
                    <a:pt x="2" y="3"/>
                  </a:cubicBezTo>
                  <a:cubicBezTo>
                    <a:pt x="6" y="1"/>
                    <a:pt x="9" y="0"/>
                    <a:pt x="13" y="2"/>
                  </a:cubicBezTo>
                  <a:cubicBezTo>
                    <a:pt x="15" y="7"/>
                    <a:pt x="15" y="7"/>
                    <a:pt x="15" y="7"/>
                  </a:cubicBezTo>
                  <a:cubicBezTo>
                    <a:pt x="17" y="9"/>
                    <a:pt x="17" y="9"/>
                    <a:pt x="17" y="9"/>
                  </a:cubicBezTo>
                  <a:cubicBezTo>
                    <a:pt x="14" y="1"/>
                    <a:pt x="14" y="1"/>
                    <a:pt x="14" y="1"/>
                  </a:cubicBezTo>
                  <a:lnTo>
                    <a:pt x="11"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6" name="Freeform 717"/>
            <p:cNvSpPr>
              <a:spLocks noEditPoints="1"/>
            </p:cNvSpPr>
            <p:nvPr/>
          </p:nvSpPr>
          <p:spPr bwMode="auto">
            <a:xfrm>
              <a:off x="55563" y="0"/>
              <a:ext cx="63500" cy="66675"/>
            </a:xfrm>
            <a:custGeom>
              <a:avLst/>
              <a:gdLst>
                <a:gd name="T0" fmla="*/ 11 w 17"/>
                <a:gd name="T1" fmla="*/ 7 h 18"/>
                <a:gd name="T2" fmla="*/ 12 w 17"/>
                <a:gd name="T3" fmla="*/ 7 h 18"/>
                <a:gd name="T4" fmla="*/ 15 w 17"/>
                <a:gd name="T5" fmla="*/ 6 h 18"/>
                <a:gd name="T6" fmla="*/ 15 w 17"/>
                <a:gd name="T7" fmla="*/ 2 h 18"/>
                <a:gd name="T8" fmla="*/ 13 w 17"/>
                <a:gd name="T9" fmla="*/ 2 h 18"/>
                <a:gd name="T10" fmla="*/ 2 w 17"/>
                <a:gd name="T11" fmla="*/ 5 h 18"/>
                <a:gd name="T12" fmla="*/ 1 w 17"/>
                <a:gd name="T13" fmla="*/ 13 h 18"/>
                <a:gd name="T14" fmla="*/ 1 w 17"/>
                <a:gd name="T15" fmla="*/ 16 h 18"/>
                <a:gd name="T16" fmla="*/ 2 w 17"/>
                <a:gd name="T17" fmla="*/ 18 h 18"/>
                <a:gd name="T18" fmla="*/ 2 w 17"/>
                <a:gd name="T19" fmla="*/ 14 h 18"/>
                <a:gd name="T20" fmla="*/ 3 w 17"/>
                <a:gd name="T21" fmla="*/ 10 h 18"/>
                <a:gd name="T22" fmla="*/ 4 w 17"/>
                <a:gd name="T23" fmla="*/ 7 h 18"/>
                <a:gd name="T24" fmla="*/ 11 w 17"/>
                <a:gd name="T25" fmla="*/ 7 h 18"/>
                <a:gd name="T26" fmla="*/ 3 w 17"/>
                <a:gd name="T27" fmla="*/ 7 h 18"/>
                <a:gd name="T28" fmla="*/ 1 w 17"/>
                <a:gd name="T29" fmla="*/ 12 h 18"/>
                <a:gd name="T30" fmla="*/ 2 w 17"/>
                <a:gd name="T31" fmla="*/ 6 h 18"/>
                <a:gd name="T32" fmla="*/ 12 w 17"/>
                <a:gd name="T33" fmla="*/ 2 h 18"/>
                <a:gd name="T34" fmla="*/ 3 w 17"/>
                <a:gd name="T35"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 h="18">
                  <a:moveTo>
                    <a:pt x="11" y="7"/>
                  </a:moveTo>
                  <a:cubicBezTo>
                    <a:pt x="12" y="7"/>
                    <a:pt x="12" y="7"/>
                    <a:pt x="12" y="7"/>
                  </a:cubicBezTo>
                  <a:cubicBezTo>
                    <a:pt x="15" y="6"/>
                    <a:pt x="15" y="6"/>
                    <a:pt x="15" y="6"/>
                  </a:cubicBezTo>
                  <a:cubicBezTo>
                    <a:pt x="17" y="6"/>
                    <a:pt x="17" y="4"/>
                    <a:pt x="15" y="2"/>
                  </a:cubicBezTo>
                  <a:cubicBezTo>
                    <a:pt x="14" y="2"/>
                    <a:pt x="14" y="2"/>
                    <a:pt x="13" y="2"/>
                  </a:cubicBezTo>
                  <a:cubicBezTo>
                    <a:pt x="9" y="0"/>
                    <a:pt x="5" y="1"/>
                    <a:pt x="2" y="5"/>
                  </a:cubicBezTo>
                  <a:cubicBezTo>
                    <a:pt x="0" y="7"/>
                    <a:pt x="0" y="10"/>
                    <a:pt x="1" y="13"/>
                  </a:cubicBezTo>
                  <a:cubicBezTo>
                    <a:pt x="1" y="16"/>
                    <a:pt x="1" y="16"/>
                    <a:pt x="1" y="16"/>
                  </a:cubicBezTo>
                  <a:cubicBezTo>
                    <a:pt x="2" y="18"/>
                    <a:pt x="2" y="18"/>
                    <a:pt x="2" y="18"/>
                  </a:cubicBezTo>
                  <a:cubicBezTo>
                    <a:pt x="2" y="14"/>
                    <a:pt x="2" y="14"/>
                    <a:pt x="2" y="14"/>
                  </a:cubicBezTo>
                  <a:cubicBezTo>
                    <a:pt x="3" y="10"/>
                    <a:pt x="3" y="10"/>
                    <a:pt x="3" y="10"/>
                  </a:cubicBezTo>
                  <a:cubicBezTo>
                    <a:pt x="4" y="7"/>
                    <a:pt x="4" y="7"/>
                    <a:pt x="4" y="7"/>
                  </a:cubicBezTo>
                  <a:lnTo>
                    <a:pt x="11" y="7"/>
                  </a:lnTo>
                  <a:close/>
                  <a:moveTo>
                    <a:pt x="3" y="7"/>
                  </a:moveTo>
                  <a:cubicBezTo>
                    <a:pt x="2" y="8"/>
                    <a:pt x="1" y="10"/>
                    <a:pt x="1" y="12"/>
                  </a:cubicBezTo>
                  <a:cubicBezTo>
                    <a:pt x="1" y="9"/>
                    <a:pt x="1" y="7"/>
                    <a:pt x="2" y="6"/>
                  </a:cubicBezTo>
                  <a:cubicBezTo>
                    <a:pt x="5" y="2"/>
                    <a:pt x="8" y="1"/>
                    <a:pt x="12" y="2"/>
                  </a:cubicBezTo>
                  <a:cubicBezTo>
                    <a:pt x="7" y="2"/>
                    <a:pt x="4" y="4"/>
                    <a:pt x="3"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7" name="Freeform 718"/>
            <p:cNvSpPr>
              <a:spLocks/>
            </p:cNvSpPr>
            <p:nvPr/>
          </p:nvSpPr>
          <p:spPr bwMode="auto">
            <a:xfrm>
              <a:off x="58738" y="3175"/>
              <a:ext cx="41275" cy="41275"/>
            </a:xfrm>
            <a:custGeom>
              <a:avLst/>
              <a:gdLst>
                <a:gd name="T0" fmla="*/ 0 w 11"/>
                <a:gd name="T1" fmla="*/ 11 h 11"/>
                <a:gd name="T2" fmla="*/ 2 w 11"/>
                <a:gd name="T3" fmla="*/ 6 h 11"/>
                <a:gd name="T4" fmla="*/ 11 w 11"/>
                <a:gd name="T5" fmla="*/ 1 h 11"/>
                <a:gd name="T6" fmla="*/ 1 w 11"/>
                <a:gd name="T7" fmla="*/ 5 h 11"/>
                <a:gd name="T8" fmla="*/ 0 w 11"/>
                <a:gd name="T9" fmla="*/ 11 h 11"/>
              </a:gdLst>
              <a:ahLst/>
              <a:cxnLst>
                <a:cxn ang="0">
                  <a:pos x="T0" y="T1"/>
                </a:cxn>
                <a:cxn ang="0">
                  <a:pos x="T2" y="T3"/>
                </a:cxn>
                <a:cxn ang="0">
                  <a:pos x="T4" y="T5"/>
                </a:cxn>
                <a:cxn ang="0">
                  <a:pos x="T6" y="T7"/>
                </a:cxn>
                <a:cxn ang="0">
                  <a:pos x="T8" y="T9"/>
                </a:cxn>
              </a:cxnLst>
              <a:rect l="0" t="0" r="r" b="b"/>
              <a:pathLst>
                <a:path w="11" h="11">
                  <a:moveTo>
                    <a:pt x="0" y="11"/>
                  </a:moveTo>
                  <a:cubicBezTo>
                    <a:pt x="0" y="9"/>
                    <a:pt x="1" y="7"/>
                    <a:pt x="2" y="6"/>
                  </a:cubicBezTo>
                  <a:cubicBezTo>
                    <a:pt x="3" y="3"/>
                    <a:pt x="6" y="1"/>
                    <a:pt x="11" y="1"/>
                  </a:cubicBezTo>
                  <a:cubicBezTo>
                    <a:pt x="7" y="0"/>
                    <a:pt x="4" y="1"/>
                    <a:pt x="1" y="5"/>
                  </a:cubicBezTo>
                  <a:cubicBezTo>
                    <a:pt x="0" y="6"/>
                    <a:pt x="0" y="8"/>
                    <a:pt x="0"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8" name="Freeform 719"/>
            <p:cNvSpPr>
              <a:spLocks noEditPoints="1"/>
            </p:cNvSpPr>
            <p:nvPr/>
          </p:nvSpPr>
          <p:spPr bwMode="auto">
            <a:xfrm>
              <a:off x="55563" y="25400"/>
              <a:ext cx="79375" cy="87313"/>
            </a:xfrm>
            <a:custGeom>
              <a:avLst/>
              <a:gdLst>
                <a:gd name="T0" fmla="*/ 2 w 21"/>
                <a:gd name="T1" fmla="*/ 11 h 23"/>
                <a:gd name="T2" fmla="*/ 1 w 21"/>
                <a:gd name="T3" fmla="*/ 9 h 23"/>
                <a:gd name="T4" fmla="*/ 1 w 21"/>
                <a:gd name="T5" fmla="*/ 15 h 23"/>
                <a:gd name="T6" fmla="*/ 2 w 21"/>
                <a:gd name="T7" fmla="*/ 15 h 23"/>
                <a:gd name="T8" fmla="*/ 2 w 21"/>
                <a:gd name="T9" fmla="*/ 13 h 23"/>
                <a:gd name="T10" fmla="*/ 2 w 21"/>
                <a:gd name="T11" fmla="*/ 16 h 23"/>
                <a:gd name="T12" fmla="*/ 2 w 21"/>
                <a:gd name="T13" fmla="*/ 16 h 23"/>
                <a:gd name="T14" fmla="*/ 4 w 21"/>
                <a:gd name="T15" fmla="*/ 19 h 23"/>
                <a:gd name="T16" fmla="*/ 17 w 21"/>
                <a:gd name="T17" fmla="*/ 15 h 23"/>
                <a:gd name="T18" fmla="*/ 19 w 21"/>
                <a:gd name="T19" fmla="*/ 12 h 23"/>
                <a:gd name="T20" fmla="*/ 18 w 21"/>
                <a:gd name="T21" fmla="*/ 15 h 23"/>
                <a:gd name="T22" fmla="*/ 20 w 21"/>
                <a:gd name="T23" fmla="*/ 14 h 23"/>
                <a:gd name="T24" fmla="*/ 21 w 21"/>
                <a:gd name="T25" fmla="*/ 11 h 23"/>
                <a:gd name="T26" fmla="*/ 20 w 21"/>
                <a:gd name="T27" fmla="*/ 8 h 23"/>
                <a:gd name="T28" fmla="*/ 19 w 21"/>
                <a:gd name="T29" fmla="*/ 9 h 23"/>
                <a:gd name="T30" fmla="*/ 17 w 21"/>
                <a:gd name="T31" fmla="*/ 7 h 23"/>
                <a:gd name="T32" fmla="*/ 15 w 21"/>
                <a:gd name="T33" fmla="*/ 2 h 23"/>
                <a:gd name="T34" fmla="*/ 4 w 21"/>
                <a:gd name="T35" fmla="*/ 3 h 23"/>
                <a:gd name="T36" fmla="*/ 4 w 21"/>
                <a:gd name="T37" fmla="*/ 6 h 23"/>
                <a:gd name="T38" fmla="*/ 3 w 21"/>
                <a:gd name="T39" fmla="*/ 8 h 23"/>
                <a:gd name="T40" fmla="*/ 2 w 21"/>
                <a:gd name="T41" fmla="*/ 11 h 23"/>
                <a:gd name="T42" fmla="*/ 4 w 21"/>
                <a:gd name="T43" fmla="*/ 18 h 23"/>
                <a:gd name="T44" fmla="*/ 3 w 21"/>
                <a:gd name="T45" fmla="*/ 12 h 23"/>
                <a:gd name="T46" fmla="*/ 3 w 21"/>
                <a:gd name="T47" fmla="*/ 11 h 23"/>
                <a:gd name="T48" fmla="*/ 6 w 21"/>
                <a:gd name="T49" fmla="*/ 17 h 23"/>
                <a:gd name="T50" fmla="*/ 11 w 21"/>
                <a:gd name="T51" fmla="*/ 20 h 23"/>
                <a:gd name="T52" fmla="*/ 4 w 21"/>
                <a:gd name="T53"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23">
                  <a:moveTo>
                    <a:pt x="2" y="11"/>
                  </a:moveTo>
                  <a:cubicBezTo>
                    <a:pt x="1" y="9"/>
                    <a:pt x="1" y="9"/>
                    <a:pt x="1" y="9"/>
                  </a:cubicBezTo>
                  <a:cubicBezTo>
                    <a:pt x="0" y="10"/>
                    <a:pt x="0" y="12"/>
                    <a:pt x="1" y="15"/>
                  </a:cubicBezTo>
                  <a:cubicBezTo>
                    <a:pt x="2" y="15"/>
                    <a:pt x="2" y="15"/>
                    <a:pt x="2" y="15"/>
                  </a:cubicBezTo>
                  <a:cubicBezTo>
                    <a:pt x="2" y="13"/>
                    <a:pt x="2" y="13"/>
                    <a:pt x="2" y="13"/>
                  </a:cubicBezTo>
                  <a:cubicBezTo>
                    <a:pt x="2" y="16"/>
                    <a:pt x="2" y="16"/>
                    <a:pt x="2" y="16"/>
                  </a:cubicBezTo>
                  <a:cubicBezTo>
                    <a:pt x="2" y="16"/>
                    <a:pt x="2" y="16"/>
                    <a:pt x="2" y="16"/>
                  </a:cubicBezTo>
                  <a:cubicBezTo>
                    <a:pt x="3" y="17"/>
                    <a:pt x="3" y="19"/>
                    <a:pt x="4" y="19"/>
                  </a:cubicBezTo>
                  <a:cubicBezTo>
                    <a:pt x="12" y="23"/>
                    <a:pt x="16" y="21"/>
                    <a:pt x="17" y="15"/>
                  </a:cubicBezTo>
                  <a:cubicBezTo>
                    <a:pt x="19" y="12"/>
                    <a:pt x="19" y="12"/>
                    <a:pt x="19" y="12"/>
                  </a:cubicBezTo>
                  <a:cubicBezTo>
                    <a:pt x="18" y="15"/>
                    <a:pt x="18" y="15"/>
                    <a:pt x="18" y="15"/>
                  </a:cubicBezTo>
                  <a:cubicBezTo>
                    <a:pt x="19" y="16"/>
                    <a:pt x="20" y="15"/>
                    <a:pt x="20" y="14"/>
                  </a:cubicBezTo>
                  <a:cubicBezTo>
                    <a:pt x="21" y="13"/>
                    <a:pt x="21" y="12"/>
                    <a:pt x="21" y="11"/>
                  </a:cubicBezTo>
                  <a:cubicBezTo>
                    <a:pt x="20" y="9"/>
                    <a:pt x="20" y="8"/>
                    <a:pt x="20" y="8"/>
                  </a:cubicBezTo>
                  <a:cubicBezTo>
                    <a:pt x="19" y="9"/>
                    <a:pt x="19" y="9"/>
                    <a:pt x="19" y="9"/>
                  </a:cubicBezTo>
                  <a:cubicBezTo>
                    <a:pt x="17" y="7"/>
                    <a:pt x="17" y="7"/>
                    <a:pt x="17" y="7"/>
                  </a:cubicBezTo>
                  <a:cubicBezTo>
                    <a:pt x="15" y="2"/>
                    <a:pt x="15" y="2"/>
                    <a:pt x="15" y="2"/>
                  </a:cubicBezTo>
                  <a:cubicBezTo>
                    <a:pt x="11" y="0"/>
                    <a:pt x="8" y="1"/>
                    <a:pt x="4" y="3"/>
                  </a:cubicBezTo>
                  <a:cubicBezTo>
                    <a:pt x="4" y="6"/>
                    <a:pt x="4" y="6"/>
                    <a:pt x="4" y="6"/>
                  </a:cubicBezTo>
                  <a:cubicBezTo>
                    <a:pt x="3" y="8"/>
                    <a:pt x="3" y="8"/>
                    <a:pt x="3" y="8"/>
                  </a:cubicBezTo>
                  <a:lnTo>
                    <a:pt x="2" y="11"/>
                  </a:lnTo>
                  <a:close/>
                  <a:moveTo>
                    <a:pt x="4" y="18"/>
                  </a:moveTo>
                  <a:cubicBezTo>
                    <a:pt x="3" y="16"/>
                    <a:pt x="2" y="14"/>
                    <a:pt x="3" y="12"/>
                  </a:cubicBezTo>
                  <a:cubicBezTo>
                    <a:pt x="3" y="11"/>
                    <a:pt x="3" y="11"/>
                    <a:pt x="3" y="11"/>
                  </a:cubicBezTo>
                  <a:cubicBezTo>
                    <a:pt x="3" y="13"/>
                    <a:pt x="4" y="16"/>
                    <a:pt x="6" y="17"/>
                  </a:cubicBezTo>
                  <a:cubicBezTo>
                    <a:pt x="7" y="19"/>
                    <a:pt x="9" y="19"/>
                    <a:pt x="11" y="20"/>
                  </a:cubicBezTo>
                  <a:cubicBezTo>
                    <a:pt x="8" y="20"/>
                    <a:pt x="6" y="20"/>
                    <a:pt x="4" y="1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09" name="Freeform 720"/>
            <p:cNvSpPr>
              <a:spLocks/>
            </p:cNvSpPr>
            <p:nvPr/>
          </p:nvSpPr>
          <p:spPr bwMode="auto">
            <a:xfrm>
              <a:off x="63500" y="66675"/>
              <a:ext cx="33338" cy="34925"/>
            </a:xfrm>
            <a:custGeom>
              <a:avLst/>
              <a:gdLst>
                <a:gd name="T0" fmla="*/ 1 w 9"/>
                <a:gd name="T1" fmla="*/ 1 h 9"/>
                <a:gd name="T2" fmla="*/ 2 w 9"/>
                <a:gd name="T3" fmla="*/ 7 h 9"/>
                <a:gd name="T4" fmla="*/ 9 w 9"/>
                <a:gd name="T5" fmla="*/ 9 h 9"/>
                <a:gd name="T6" fmla="*/ 4 w 9"/>
                <a:gd name="T7" fmla="*/ 6 h 9"/>
                <a:gd name="T8" fmla="*/ 1 w 9"/>
                <a:gd name="T9" fmla="*/ 0 h 9"/>
                <a:gd name="T10" fmla="*/ 1 w 9"/>
                <a:gd name="T11" fmla="*/ 1 h 9"/>
              </a:gdLst>
              <a:ahLst/>
              <a:cxnLst>
                <a:cxn ang="0">
                  <a:pos x="T0" y="T1"/>
                </a:cxn>
                <a:cxn ang="0">
                  <a:pos x="T2" y="T3"/>
                </a:cxn>
                <a:cxn ang="0">
                  <a:pos x="T4" y="T5"/>
                </a:cxn>
                <a:cxn ang="0">
                  <a:pos x="T6" y="T7"/>
                </a:cxn>
                <a:cxn ang="0">
                  <a:pos x="T8" y="T9"/>
                </a:cxn>
                <a:cxn ang="0">
                  <a:pos x="T10" y="T11"/>
                </a:cxn>
              </a:cxnLst>
              <a:rect l="0" t="0" r="r" b="b"/>
              <a:pathLst>
                <a:path w="9" h="9">
                  <a:moveTo>
                    <a:pt x="1" y="1"/>
                  </a:moveTo>
                  <a:cubicBezTo>
                    <a:pt x="0" y="3"/>
                    <a:pt x="1" y="5"/>
                    <a:pt x="2" y="7"/>
                  </a:cubicBezTo>
                  <a:cubicBezTo>
                    <a:pt x="4" y="9"/>
                    <a:pt x="6" y="9"/>
                    <a:pt x="9" y="9"/>
                  </a:cubicBezTo>
                  <a:cubicBezTo>
                    <a:pt x="7" y="8"/>
                    <a:pt x="5" y="8"/>
                    <a:pt x="4" y="6"/>
                  </a:cubicBezTo>
                  <a:cubicBezTo>
                    <a:pt x="2" y="5"/>
                    <a:pt x="1" y="2"/>
                    <a:pt x="1" y="0"/>
                  </a:cubicBezTo>
                  <a:lnTo>
                    <a:pt x="1"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0" name="Freeform 721"/>
            <p:cNvSpPr>
              <a:spLocks/>
            </p:cNvSpPr>
            <p:nvPr/>
          </p:nvSpPr>
          <p:spPr bwMode="auto">
            <a:xfrm>
              <a:off x="63500" y="25400"/>
              <a:ext cx="33338" cy="26988"/>
            </a:xfrm>
            <a:custGeom>
              <a:avLst/>
              <a:gdLst>
                <a:gd name="T0" fmla="*/ 1 w 9"/>
                <a:gd name="T1" fmla="*/ 3 h 7"/>
                <a:gd name="T2" fmla="*/ 0 w 9"/>
                <a:gd name="T3" fmla="*/ 7 h 7"/>
                <a:gd name="T4" fmla="*/ 1 w 9"/>
                <a:gd name="T5" fmla="*/ 5 h 7"/>
                <a:gd name="T6" fmla="*/ 1 w 9"/>
                <a:gd name="T7" fmla="*/ 2 h 7"/>
                <a:gd name="T8" fmla="*/ 9 w 9"/>
                <a:gd name="T9" fmla="*/ 0 h 7"/>
                <a:gd name="T10" fmla="*/ 2 w 9"/>
                <a:gd name="T11" fmla="*/ 0 h 7"/>
                <a:gd name="T12" fmla="*/ 1 w 9"/>
                <a:gd name="T13" fmla="*/ 3 h 7"/>
              </a:gdLst>
              <a:ahLst/>
              <a:cxnLst>
                <a:cxn ang="0">
                  <a:pos x="T0" y="T1"/>
                </a:cxn>
                <a:cxn ang="0">
                  <a:pos x="T2" y="T3"/>
                </a:cxn>
                <a:cxn ang="0">
                  <a:pos x="T4" y="T5"/>
                </a:cxn>
                <a:cxn ang="0">
                  <a:pos x="T6" y="T7"/>
                </a:cxn>
                <a:cxn ang="0">
                  <a:pos x="T8" y="T9"/>
                </a:cxn>
                <a:cxn ang="0">
                  <a:pos x="T10" y="T11"/>
                </a:cxn>
                <a:cxn ang="0">
                  <a:pos x="T12" y="T13"/>
                </a:cxn>
              </a:cxnLst>
              <a:rect l="0" t="0" r="r" b="b"/>
              <a:pathLst>
                <a:path w="9" h="7">
                  <a:moveTo>
                    <a:pt x="1" y="3"/>
                  </a:moveTo>
                  <a:cubicBezTo>
                    <a:pt x="0" y="7"/>
                    <a:pt x="0" y="7"/>
                    <a:pt x="0" y="7"/>
                  </a:cubicBezTo>
                  <a:cubicBezTo>
                    <a:pt x="1" y="5"/>
                    <a:pt x="1" y="5"/>
                    <a:pt x="1" y="5"/>
                  </a:cubicBezTo>
                  <a:cubicBezTo>
                    <a:pt x="1" y="2"/>
                    <a:pt x="1" y="2"/>
                    <a:pt x="1" y="2"/>
                  </a:cubicBezTo>
                  <a:cubicBezTo>
                    <a:pt x="3" y="1"/>
                    <a:pt x="6" y="0"/>
                    <a:pt x="9" y="0"/>
                  </a:cubicBezTo>
                  <a:cubicBezTo>
                    <a:pt x="2" y="0"/>
                    <a:pt x="2" y="0"/>
                    <a:pt x="2" y="0"/>
                  </a:cubicBezTo>
                  <a:lnTo>
                    <a:pt x="1"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1" name="Freeform 722"/>
            <p:cNvSpPr>
              <a:spLocks/>
            </p:cNvSpPr>
            <p:nvPr/>
          </p:nvSpPr>
          <p:spPr bwMode="auto">
            <a:xfrm>
              <a:off x="63500" y="74613"/>
              <a:ext cx="0" cy="11113"/>
            </a:xfrm>
            <a:custGeom>
              <a:avLst/>
              <a:gdLst>
                <a:gd name="T0" fmla="*/ 0 h 3"/>
                <a:gd name="T1" fmla="*/ 2 h 3"/>
                <a:gd name="T2" fmla="*/ 3 h 3"/>
                <a:gd name="T3" fmla="*/ 3 h 3"/>
                <a:gd name="T4" fmla="*/ 0 h 3"/>
              </a:gdLst>
              <a:ahLst/>
              <a:cxnLst>
                <a:cxn ang="0">
                  <a:pos x="0" y="T0"/>
                </a:cxn>
                <a:cxn ang="0">
                  <a:pos x="0" y="T1"/>
                </a:cxn>
                <a:cxn ang="0">
                  <a:pos x="0" y="T2"/>
                </a:cxn>
                <a:cxn ang="0">
                  <a:pos x="0" y="T3"/>
                </a:cxn>
                <a:cxn ang="0">
                  <a:pos x="0" y="T4"/>
                </a:cxn>
              </a:cxnLst>
              <a:rect l="0" t="0" r="r" b="b"/>
              <a:pathLst>
                <a:path h="3">
                  <a:moveTo>
                    <a:pt x="0" y="0"/>
                  </a:moveTo>
                  <a:cubicBezTo>
                    <a:pt x="0" y="2"/>
                    <a:pt x="0" y="2"/>
                    <a:pt x="0" y="2"/>
                  </a:cubicBezTo>
                  <a:cubicBezTo>
                    <a:pt x="0" y="3"/>
                    <a:pt x="0" y="3"/>
                    <a:pt x="0" y="3"/>
                  </a:cubicBezTo>
                  <a:cubicBezTo>
                    <a:pt x="0" y="3"/>
                    <a:pt x="0" y="3"/>
                    <a:pt x="0" y="3"/>
                  </a:cubicBezTo>
                  <a:lnTo>
                    <a:pt x="0"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2" name="Freeform 723"/>
            <p:cNvSpPr>
              <a:spLocks/>
            </p:cNvSpPr>
            <p:nvPr/>
          </p:nvSpPr>
          <p:spPr bwMode="auto">
            <a:xfrm>
              <a:off x="69850" y="71438"/>
              <a:ext cx="57150" cy="66675"/>
            </a:xfrm>
            <a:custGeom>
              <a:avLst/>
              <a:gdLst>
                <a:gd name="T0" fmla="*/ 14 w 15"/>
                <a:gd name="T1" fmla="*/ 3 h 18"/>
                <a:gd name="T2" fmla="*/ 15 w 15"/>
                <a:gd name="T3" fmla="*/ 0 h 18"/>
                <a:gd name="T4" fmla="*/ 13 w 15"/>
                <a:gd name="T5" fmla="*/ 3 h 18"/>
                <a:gd name="T6" fmla="*/ 0 w 15"/>
                <a:gd name="T7" fmla="*/ 7 h 18"/>
                <a:gd name="T8" fmla="*/ 6 w 15"/>
                <a:gd name="T9" fmla="*/ 11 h 18"/>
                <a:gd name="T10" fmla="*/ 10 w 15"/>
                <a:gd name="T11" fmla="*/ 10 h 18"/>
                <a:gd name="T12" fmla="*/ 10 w 15"/>
                <a:gd name="T13" fmla="*/ 15 h 18"/>
                <a:gd name="T14" fmla="*/ 9 w 15"/>
                <a:gd name="T15" fmla="*/ 18 h 18"/>
                <a:gd name="T16" fmla="*/ 9 w 15"/>
                <a:gd name="T17" fmla="*/ 18 h 18"/>
                <a:gd name="T18" fmla="*/ 13 w 15"/>
                <a:gd name="T19" fmla="*/ 12 h 18"/>
                <a:gd name="T20" fmla="*/ 13 w 15"/>
                <a:gd name="T21" fmla="*/ 11 h 18"/>
                <a:gd name="T22" fmla="*/ 12 w 15"/>
                <a:gd name="T23" fmla="*/ 8 h 18"/>
                <a:gd name="T24" fmla="*/ 14 w 15"/>
                <a:gd name="T25" fmla="*/ 4 h 18"/>
                <a:gd name="T26" fmla="*/ 14 w 15"/>
                <a:gd name="T2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18">
                  <a:moveTo>
                    <a:pt x="14" y="3"/>
                  </a:moveTo>
                  <a:cubicBezTo>
                    <a:pt x="15" y="0"/>
                    <a:pt x="15" y="0"/>
                    <a:pt x="15" y="0"/>
                  </a:cubicBezTo>
                  <a:cubicBezTo>
                    <a:pt x="13" y="3"/>
                    <a:pt x="13" y="3"/>
                    <a:pt x="13" y="3"/>
                  </a:cubicBezTo>
                  <a:cubicBezTo>
                    <a:pt x="12" y="9"/>
                    <a:pt x="8" y="11"/>
                    <a:pt x="0" y="7"/>
                  </a:cubicBezTo>
                  <a:cubicBezTo>
                    <a:pt x="1" y="9"/>
                    <a:pt x="3" y="10"/>
                    <a:pt x="6" y="11"/>
                  </a:cubicBezTo>
                  <a:cubicBezTo>
                    <a:pt x="7" y="11"/>
                    <a:pt x="9" y="11"/>
                    <a:pt x="10" y="10"/>
                  </a:cubicBezTo>
                  <a:cubicBezTo>
                    <a:pt x="10" y="15"/>
                    <a:pt x="10" y="15"/>
                    <a:pt x="10" y="15"/>
                  </a:cubicBezTo>
                  <a:cubicBezTo>
                    <a:pt x="9" y="18"/>
                    <a:pt x="9" y="18"/>
                    <a:pt x="9" y="18"/>
                  </a:cubicBezTo>
                  <a:cubicBezTo>
                    <a:pt x="9" y="18"/>
                    <a:pt x="9" y="18"/>
                    <a:pt x="9" y="18"/>
                  </a:cubicBezTo>
                  <a:cubicBezTo>
                    <a:pt x="11" y="18"/>
                    <a:pt x="12" y="15"/>
                    <a:pt x="13" y="12"/>
                  </a:cubicBezTo>
                  <a:cubicBezTo>
                    <a:pt x="13" y="11"/>
                    <a:pt x="13" y="11"/>
                    <a:pt x="13" y="11"/>
                  </a:cubicBezTo>
                  <a:cubicBezTo>
                    <a:pt x="12" y="8"/>
                    <a:pt x="12" y="8"/>
                    <a:pt x="12" y="8"/>
                  </a:cubicBezTo>
                  <a:cubicBezTo>
                    <a:pt x="13" y="7"/>
                    <a:pt x="14" y="6"/>
                    <a:pt x="14" y="4"/>
                  </a:cubicBezTo>
                  <a:lnTo>
                    <a:pt x="14"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3" name="Freeform 724"/>
            <p:cNvSpPr>
              <a:spLocks/>
            </p:cNvSpPr>
            <p:nvPr/>
          </p:nvSpPr>
          <p:spPr bwMode="auto">
            <a:xfrm>
              <a:off x="14288" y="157163"/>
              <a:ext cx="90488" cy="96838"/>
            </a:xfrm>
            <a:custGeom>
              <a:avLst/>
              <a:gdLst>
                <a:gd name="T0" fmla="*/ 2 w 24"/>
                <a:gd name="T1" fmla="*/ 1 h 26"/>
                <a:gd name="T2" fmla="*/ 0 w 24"/>
                <a:gd name="T3" fmla="*/ 0 h 26"/>
                <a:gd name="T4" fmla="*/ 19 w 24"/>
                <a:gd name="T5" fmla="*/ 25 h 26"/>
                <a:gd name="T6" fmla="*/ 24 w 24"/>
                <a:gd name="T7" fmla="*/ 26 h 26"/>
                <a:gd name="T8" fmla="*/ 21 w 24"/>
                <a:gd name="T9" fmla="*/ 23 h 26"/>
                <a:gd name="T10" fmla="*/ 18 w 24"/>
                <a:gd name="T11" fmla="*/ 19 h 26"/>
                <a:gd name="T12" fmla="*/ 18 w 24"/>
                <a:gd name="T13" fmla="*/ 19 h 26"/>
                <a:gd name="T14" fmla="*/ 18 w 24"/>
                <a:gd name="T15" fmla="*/ 19 h 26"/>
                <a:gd name="T16" fmla="*/ 2 w 24"/>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 y="1"/>
                  </a:moveTo>
                  <a:cubicBezTo>
                    <a:pt x="1" y="0"/>
                    <a:pt x="1" y="0"/>
                    <a:pt x="0" y="0"/>
                  </a:cubicBezTo>
                  <a:cubicBezTo>
                    <a:pt x="7" y="8"/>
                    <a:pt x="14" y="16"/>
                    <a:pt x="19" y="25"/>
                  </a:cubicBezTo>
                  <a:cubicBezTo>
                    <a:pt x="24" y="26"/>
                    <a:pt x="24" y="26"/>
                    <a:pt x="24" y="26"/>
                  </a:cubicBezTo>
                  <a:cubicBezTo>
                    <a:pt x="21" y="23"/>
                    <a:pt x="21" y="23"/>
                    <a:pt x="21" y="23"/>
                  </a:cubicBezTo>
                  <a:cubicBezTo>
                    <a:pt x="18" y="19"/>
                    <a:pt x="18" y="19"/>
                    <a:pt x="18" y="19"/>
                  </a:cubicBezTo>
                  <a:cubicBezTo>
                    <a:pt x="18" y="19"/>
                    <a:pt x="18" y="19"/>
                    <a:pt x="18" y="19"/>
                  </a:cubicBezTo>
                  <a:cubicBezTo>
                    <a:pt x="18" y="19"/>
                    <a:pt x="18" y="19"/>
                    <a:pt x="18" y="19"/>
                  </a:cubicBezTo>
                  <a:cubicBezTo>
                    <a:pt x="14" y="10"/>
                    <a:pt x="9" y="4"/>
                    <a:pt x="2" y="1"/>
                  </a:cubicBez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4" name="Freeform 725"/>
            <p:cNvSpPr>
              <a:spLocks noEditPoints="1"/>
            </p:cNvSpPr>
            <p:nvPr/>
          </p:nvSpPr>
          <p:spPr bwMode="auto">
            <a:xfrm>
              <a:off x="14288" y="123825"/>
              <a:ext cx="93663" cy="104775"/>
            </a:xfrm>
            <a:custGeom>
              <a:avLst/>
              <a:gdLst>
                <a:gd name="T0" fmla="*/ 0 w 25"/>
                <a:gd name="T1" fmla="*/ 9 h 28"/>
                <a:gd name="T2" fmla="*/ 2 w 25"/>
                <a:gd name="T3" fmla="*/ 10 h 28"/>
                <a:gd name="T4" fmla="*/ 18 w 25"/>
                <a:gd name="T5" fmla="*/ 28 h 28"/>
                <a:gd name="T6" fmla="*/ 18 w 25"/>
                <a:gd name="T7" fmla="*/ 28 h 28"/>
                <a:gd name="T8" fmla="*/ 25 w 25"/>
                <a:gd name="T9" fmla="*/ 28 h 28"/>
                <a:gd name="T10" fmla="*/ 23 w 25"/>
                <a:gd name="T11" fmla="*/ 15 h 28"/>
                <a:gd name="T12" fmla="*/ 23 w 25"/>
                <a:gd name="T13" fmla="*/ 12 h 28"/>
                <a:gd name="T14" fmla="*/ 21 w 25"/>
                <a:gd name="T15" fmla="*/ 14 h 28"/>
                <a:gd name="T16" fmla="*/ 11 w 25"/>
                <a:gd name="T17" fmla="*/ 0 h 28"/>
                <a:gd name="T18" fmla="*/ 0 w 25"/>
                <a:gd name="T19" fmla="*/ 9 h 28"/>
                <a:gd name="T20" fmla="*/ 12 w 25"/>
                <a:gd name="T21" fmla="*/ 3 h 28"/>
                <a:gd name="T22" fmla="*/ 3 w 25"/>
                <a:gd name="T23" fmla="*/ 9 h 28"/>
                <a:gd name="T24" fmla="*/ 1 w 25"/>
                <a:gd name="T25" fmla="*/ 8 h 28"/>
                <a:gd name="T26" fmla="*/ 11 w 25"/>
                <a:gd name="T27" fmla="*/ 1 h 28"/>
                <a:gd name="T28" fmla="*/ 12 w 25"/>
                <a:gd name="T2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8">
                  <a:moveTo>
                    <a:pt x="0" y="9"/>
                  </a:moveTo>
                  <a:cubicBezTo>
                    <a:pt x="1" y="9"/>
                    <a:pt x="1" y="9"/>
                    <a:pt x="2" y="10"/>
                  </a:cubicBezTo>
                  <a:cubicBezTo>
                    <a:pt x="9" y="13"/>
                    <a:pt x="14" y="19"/>
                    <a:pt x="18" y="28"/>
                  </a:cubicBezTo>
                  <a:cubicBezTo>
                    <a:pt x="18" y="28"/>
                    <a:pt x="18" y="28"/>
                    <a:pt x="18" y="28"/>
                  </a:cubicBezTo>
                  <a:cubicBezTo>
                    <a:pt x="25" y="28"/>
                    <a:pt x="25" y="28"/>
                    <a:pt x="25" y="28"/>
                  </a:cubicBezTo>
                  <a:cubicBezTo>
                    <a:pt x="23" y="15"/>
                    <a:pt x="23" y="15"/>
                    <a:pt x="23" y="15"/>
                  </a:cubicBezTo>
                  <a:cubicBezTo>
                    <a:pt x="23" y="12"/>
                    <a:pt x="23" y="12"/>
                    <a:pt x="23" y="12"/>
                  </a:cubicBezTo>
                  <a:cubicBezTo>
                    <a:pt x="21" y="14"/>
                    <a:pt x="21" y="14"/>
                    <a:pt x="21" y="14"/>
                  </a:cubicBezTo>
                  <a:cubicBezTo>
                    <a:pt x="11" y="0"/>
                    <a:pt x="11" y="0"/>
                    <a:pt x="11" y="0"/>
                  </a:cubicBezTo>
                  <a:lnTo>
                    <a:pt x="0" y="9"/>
                  </a:lnTo>
                  <a:close/>
                  <a:moveTo>
                    <a:pt x="12" y="3"/>
                  </a:moveTo>
                  <a:cubicBezTo>
                    <a:pt x="3" y="9"/>
                    <a:pt x="3" y="9"/>
                    <a:pt x="3" y="9"/>
                  </a:cubicBezTo>
                  <a:cubicBezTo>
                    <a:pt x="2" y="9"/>
                    <a:pt x="2" y="9"/>
                    <a:pt x="1" y="8"/>
                  </a:cubicBezTo>
                  <a:cubicBezTo>
                    <a:pt x="11" y="1"/>
                    <a:pt x="11" y="1"/>
                    <a:pt x="11" y="1"/>
                  </a:cubicBezTo>
                  <a:lnTo>
                    <a:pt x="12" y="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5" name="Freeform 726"/>
            <p:cNvSpPr>
              <a:spLocks/>
            </p:cNvSpPr>
            <p:nvPr/>
          </p:nvSpPr>
          <p:spPr bwMode="auto">
            <a:xfrm>
              <a:off x="17463" y="127000"/>
              <a:ext cx="41275" cy="30163"/>
            </a:xfrm>
            <a:custGeom>
              <a:avLst/>
              <a:gdLst>
                <a:gd name="T0" fmla="*/ 2 w 11"/>
                <a:gd name="T1" fmla="*/ 8 h 8"/>
                <a:gd name="T2" fmla="*/ 11 w 11"/>
                <a:gd name="T3" fmla="*/ 2 h 8"/>
                <a:gd name="T4" fmla="*/ 10 w 11"/>
                <a:gd name="T5" fmla="*/ 0 h 8"/>
                <a:gd name="T6" fmla="*/ 0 w 11"/>
                <a:gd name="T7" fmla="*/ 7 h 8"/>
                <a:gd name="T8" fmla="*/ 2 w 11"/>
                <a:gd name="T9" fmla="*/ 8 h 8"/>
              </a:gdLst>
              <a:ahLst/>
              <a:cxnLst>
                <a:cxn ang="0">
                  <a:pos x="T0" y="T1"/>
                </a:cxn>
                <a:cxn ang="0">
                  <a:pos x="T2" y="T3"/>
                </a:cxn>
                <a:cxn ang="0">
                  <a:pos x="T4" y="T5"/>
                </a:cxn>
                <a:cxn ang="0">
                  <a:pos x="T6" y="T7"/>
                </a:cxn>
                <a:cxn ang="0">
                  <a:pos x="T8" y="T9"/>
                </a:cxn>
              </a:cxnLst>
              <a:rect l="0" t="0" r="r" b="b"/>
              <a:pathLst>
                <a:path w="11" h="8">
                  <a:moveTo>
                    <a:pt x="2" y="8"/>
                  </a:moveTo>
                  <a:cubicBezTo>
                    <a:pt x="11" y="2"/>
                    <a:pt x="11" y="2"/>
                    <a:pt x="11" y="2"/>
                  </a:cubicBezTo>
                  <a:cubicBezTo>
                    <a:pt x="10" y="0"/>
                    <a:pt x="10" y="0"/>
                    <a:pt x="10" y="0"/>
                  </a:cubicBezTo>
                  <a:cubicBezTo>
                    <a:pt x="0" y="7"/>
                    <a:pt x="0" y="7"/>
                    <a:pt x="0" y="7"/>
                  </a:cubicBezTo>
                  <a:cubicBezTo>
                    <a:pt x="1" y="8"/>
                    <a:pt x="1" y="8"/>
                    <a:pt x="2"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6" name="Freeform 727"/>
            <p:cNvSpPr>
              <a:spLocks/>
            </p:cNvSpPr>
            <p:nvPr/>
          </p:nvSpPr>
          <p:spPr bwMode="auto">
            <a:xfrm>
              <a:off x="25400" y="149225"/>
              <a:ext cx="203200" cy="173038"/>
            </a:xfrm>
            <a:custGeom>
              <a:avLst/>
              <a:gdLst>
                <a:gd name="T0" fmla="*/ 41 w 54"/>
                <a:gd name="T1" fmla="*/ 2 h 46"/>
                <a:gd name="T2" fmla="*/ 39 w 54"/>
                <a:gd name="T3" fmla="*/ 0 h 46"/>
                <a:gd name="T4" fmla="*/ 36 w 54"/>
                <a:gd name="T5" fmla="*/ 5 h 46"/>
                <a:gd name="T6" fmla="*/ 36 w 54"/>
                <a:gd name="T7" fmla="*/ 16 h 46"/>
                <a:gd name="T8" fmla="*/ 30 w 54"/>
                <a:gd name="T9" fmla="*/ 19 h 46"/>
                <a:gd name="T10" fmla="*/ 30 w 54"/>
                <a:gd name="T11" fmla="*/ 20 h 46"/>
                <a:gd name="T12" fmla="*/ 35 w 54"/>
                <a:gd name="T13" fmla="*/ 19 h 46"/>
                <a:gd name="T14" fmla="*/ 37 w 54"/>
                <a:gd name="T15" fmla="*/ 19 h 46"/>
                <a:gd name="T16" fmla="*/ 38 w 54"/>
                <a:gd name="T17" fmla="*/ 15 h 46"/>
                <a:gd name="T18" fmla="*/ 38 w 54"/>
                <a:gd name="T19" fmla="*/ 5 h 46"/>
                <a:gd name="T20" fmla="*/ 40 w 54"/>
                <a:gd name="T21" fmla="*/ 3 h 46"/>
                <a:gd name="T22" fmla="*/ 47 w 54"/>
                <a:gd name="T23" fmla="*/ 15 h 46"/>
                <a:gd name="T24" fmla="*/ 47 w 54"/>
                <a:gd name="T25" fmla="*/ 25 h 46"/>
                <a:gd name="T26" fmla="*/ 26 w 54"/>
                <a:gd name="T27" fmla="*/ 24 h 46"/>
                <a:gd name="T28" fmla="*/ 26 w 54"/>
                <a:gd name="T29" fmla="*/ 28 h 46"/>
                <a:gd name="T30" fmla="*/ 26 w 54"/>
                <a:gd name="T31" fmla="*/ 28 h 46"/>
                <a:gd name="T32" fmla="*/ 34 w 54"/>
                <a:gd name="T33" fmla="*/ 31 h 46"/>
                <a:gd name="T34" fmla="*/ 0 w 54"/>
                <a:gd name="T35" fmla="*/ 31 h 46"/>
                <a:gd name="T36" fmla="*/ 2 w 54"/>
                <a:gd name="T37" fmla="*/ 35 h 46"/>
                <a:gd name="T38" fmla="*/ 2 w 54"/>
                <a:gd name="T39" fmla="*/ 36 h 46"/>
                <a:gd name="T40" fmla="*/ 4 w 54"/>
                <a:gd name="T41" fmla="*/ 37 h 46"/>
                <a:gd name="T42" fmla="*/ 7 w 54"/>
                <a:gd name="T43" fmla="*/ 39 h 46"/>
                <a:gd name="T44" fmla="*/ 25 w 54"/>
                <a:gd name="T45" fmla="*/ 40 h 46"/>
                <a:gd name="T46" fmla="*/ 33 w 54"/>
                <a:gd name="T47" fmla="*/ 38 h 46"/>
                <a:gd name="T48" fmla="*/ 34 w 54"/>
                <a:gd name="T49" fmla="*/ 37 h 46"/>
                <a:gd name="T50" fmla="*/ 37 w 54"/>
                <a:gd name="T51" fmla="*/ 35 h 46"/>
                <a:gd name="T52" fmla="*/ 37 w 54"/>
                <a:gd name="T53" fmla="*/ 39 h 46"/>
                <a:gd name="T54" fmla="*/ 35 w 54"/>
                <a:gd name="T55" fmla="*/ 42 h 46"/>
                <a:gd name="T56" fmla="*/ 35 w 54"/>
                <a:gd name="T57" fmla="*/ 44 h 46"/>
                <a:gd name="T58" fmla="*/ 35 w 54"/>
                <a:gd name="T59" fmla="*/ 46 h 46"/>
                <a:gd name="T60" fmla="*/ 37 w 54"/>
                <a:gd name="T61" fmla="*/ 45 h 46"/>
                <a:gd name="T62" fmla="*/ 40 w 54"/>
                <a:gd name="T63" fmla="*/ 43 h 46"/>
                <a:gd name="T64" fmla="*/ 38 w 54"/>
                <a:gd name="T65" fmla="*/ 34 h 46"/>
                <a:gd name="T66" fmla="*/ 37 w 54"/>
                <a:gd name="T67" fmla="*/ 32 h 46"/>
                <a:gd name="T68" fmla="*/ 40 w 54"/>
                <a:gd name="T69" fmla="*/ 32 h 46"/>
                <a:gd name="T70" fmla="*/ 42 w 54"/>
                <a:gd name="T71" fmla="*/ 33 h 46"/>
                <a:gd name="T72" fmla="*/ 53 w 54"/>
                <a:gd name="T73" fmla="*/ 22 h 46"/>
                <a:gd name="T74" fmla="*/ 47 w 54"/>
                <a:gd name="T75" fmla="*/ 13 h 46"/>
                <a:gd name="T76" fmla="*/ 41 w 54"/>
                <a:gd name="T77" fmla="*/ 3 h 46"/>
                <a:gd name="T78" fmla="*/ 41 w 54"/>
                <a:gd name="T7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46">
                  <a:moveTo>
                    <a:pt x="41" y="2"/>
                  </a:moveTo>
                  <a:cubicBezTo>
                    <a:pt x="40" y="1"/>
                    <a:pt x="39" y="1"/>
                    <a:pt x="39" y="0"/>
                  </a:cubicBezTo>
                  <a:cubicBezTo>
                    <a:pt x="36" y="5"/>
                    <a:pt x="36" y="5"/>
                    <a:pt x="36" y="5"/>
                  </a:cubicBezTo>
                  <a:cubicBezTo>
                    <a:pt x="36" y="16"/>
                    <a:pt x="36" y="16"/>
                    <a:pt x="36" y="16"/>
                  </a:cubicBezTo>
                  <a:cubicBezTo>
                    <a:pt x="30" y="19"/>
                    <a:pt x="30" y="19"/>
                    <a:pt x="30" y="19"/>
                  </a:cubicBezTo>
                  <a:cubicBezTo>
                    <a:pt x="30" y="20"/>
                    <a:pt x="30" y="20"/>
                    <a:pt x="30" y="20"/>
                  </a:cubicBezTo>
                  <a:cubicBezTo>
                    <a:pt x="35" y="19"/>
                    <a:pt x="35" y="19"/>
                    <a:pt x="35" y="19"/>
                  </a:cubicBezTo>
                  <a:cubicBezTo>
                    <a:pt x="37" y="19"/>
                    <a:pt x="37" y="19"/>
                    <a:pt x="37" y="19"/>
                  </a:cubicBezTo>
                  <a:cubicBezTo>
                    <a:pt x="38" y="15"/>
                    <a:pt x="38" y="15"/>
                    <a:pt x="38" y="15"/>
                  </a:cubicBezTo>
                  <a:cubicBezTo>
                    <a:pt x="38" y="5"/>
                    <a:pt x="38" y="5"/>
                    <a:pt x="38" y="5"/>
                  </a:cubicBezTo>
                  <a:cubicBezTo>
                    <a:pt x="40" y="3"/>
                    <a:pt x="40" y="3"/>
                    <a:pt x="40" y="3"/>
                  </a:cubicBezTo>
                  <a:cubicBezTo>
                    <a:pt x="47" y="15"/>
                    <a:pt x="47" y="15"/>
                    <a:pt x="47" y="15"/>
                  </a:cubicBezTo>
                  <a:cubicBezTo>
                    <a:pt x="49" y="19"/>
                    <a:pt x="49" y="23"/>
                    <a:pt x="47" y="25"/>
                  </a:cubicBezTo>
                  <a:cubicBezTo>
                    <a:pt x="41" y="25"/>
                    <a:pt x="34" y="25"/>
                    <a:pt x="26" y="24"/>
                  </a:cubicBezTo>
                  <a:cubicBezTo>
                    <a:pt x="27" y="25"/>
                    <a:pt x="26" y="27"/>
                    <a:pt x="26" y="28"/>
                  </a:cubicBezTo>
                  <a:cubicBezTo>
                    <a:pt x="26" y="28"/>
                    <a:pt x="26" y="28"/>
                    <a:pt x="26" y="28"/>
                  </a:cubicBezTo>
                  <a:cubicBezTo>
                    <a:pt x="34" y="31"/>
                    <a:pt x="34" y="31"/>
                    <a:pt x="34" y="31"/>
                  </a:cubicBezTo>
                  <a:cubicBezTo>
                    <a:pt x="23" y="36"/>
                    <a:pt x="12" y="36"/>
                    <a:pt x="0" y="31"/>
                  </a:cubicBezTo>
                  <a:cubicBezTo>
                    <a:pt x="1" y="32"/>
                    <a:pt x="1" y="34"/>
                    <a:pt x="2" y="35"/>
                  </a:cubicBezTo>
                  <a:cubicBezTo>
                    <a:pt x="2" y="36"/>
                    <a:pt x="2" y="36"/>
                    <a:pt x="2" y="36"/>
                  </a:cubicBezTo>
                  <a:cubicBezTo>
                    <a:pt x="3" y="36"/>
                    <a:pt x="3" y="37"/>
                    <a:pt x="4" y="37"/>
                  </a:cubicBezTo>
                  <a:cubicBezTo>
                    <a:pt x="5" y="38"/>
                    <a:pt x="6" y="38"/>
                    <a:pt x="7" y="39"/>
                  </a:cubicBezTo>
                  <a:cubicBezTo>
                    <a:pt x="13" y="41"/>
                    <a:pt x="19" y="42"/>
                    <a:pt x="25" y="40"/>
                  </a:cubicBezTo>
                  <a:cubicBezTo>
                    <a:pt x="27" y="40"/>
                    <a:pt x="30" y="39"/>
                    <a:pt x="33" y="38"/>
                  </a:cubicBezTo>
                  <a:cubicBezTo>
                    <a:pt x="34" y="37"/>
                    <a:pt x="34" y="37"/>
                    <a:pt x="34" y="37"/>
                  </a:cubicBezTo>
                  <a:cubicBezTo>
                    <a:pt x="37" y="35"/>
                    <a:pt x="37" y="35"/>
                    <a:pt x="37" y="35"/>
                  </a:cubicBezTo>
                  <a:cubicBezTo>
                    <a:pt x="37" y="39"/>
                    <a:pt x="37" y="39"/>
                    <a:pt x="37" y="39"/>
                  </a:cubicBezTo>
                  <a:cubicBezTo>
                    <a:pt x="35" y="42"/>
                    <a:pt x="35" y="42"/>
                    <a:pt x="35" y="42"/>
                  </a:cubicBezTo>
                  <a:cubicBezTo>
                    <a:pt x="35" y="44"/>
                    <a:pt x="35" y="44"/>
                    <a:pt x="35" y="44"/>
                  </a:cubicBezTo>
                  <a:cubicBezTo>
                    <a:pt x="35" y="46"/>
                    <a:pt x="35" y="46"/>
                    <a:pt x="35" y="46"/>
                  </a:cubicBezTo>
                  <a:cubicBezTo>
                    <a:pt x="37" y="45"/>
                    <a:pt x="37" y="45"/>
                    <a:pt x="37" y="45"/>
                  </a:cubicBezTo>
                  <a:cubicBezTo>
                    <a:pt x="40" y="43"/>
                    <a:pt x="40" y="43"/>
                    <a:pt x="40" y="43"/>
                  </a:cubicBezTo>
                  <a:cubicBezTo>
                    <a:pt x="38" y="34"/>
                    <a:pt x="38" y="34"/>
                    <a:pt x="38" y="34"/>
                  </a:cubicBezTo>
                  <a:cubicBezTo>
                    <a:pt x="37" y="32"/>
                    <a:pt x="37" y="32"/>
                    <a:pt x="37" y="32"/>
                  </a:cubicBezTo>
                  <a:cubicBezTo>
                    <a:pt x="40" y="32"/>
                    <a:pt x="40" y="32"/>
                    <a:pt x="40" y="32"/>
                  </a:cubicBezTo>
                  <a:cubicBezTo>
                    <a:pt x="42" y="33"/>
                    <a:pt x="42" y="33"/>
                    <a:pt x="42" y="33"/>
                  </a:cubicBezTo>
                  <a:cubicBezTo>
                    <a:pt x="50" y="33"/>
                    <a:pt x="54" y="29"/>
                    <a:pt x="53" y="22"/>
                  </a:cubicBezTo>
                  <a:cubicBezTo>
                    <a:pt x="47" y="13"/>
                    <a:pt x="47" y="13"/>
                    <a:pt x="47" y="13"/>
                  </a:cubicBezTo>
                  <a:cubicBezTo>
                    <a:pt x="41" y="3"/>
                    <a:pt x="41" y="3"/>
                    <a:pt x="41" y="3"/>
                  </a:cubicBezTo>
                  <a:lnTo>
                    <a:pt x="41" y="2"/>
                  </a:ln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7" name="Freeform 728"/>
            <p:cNvSpPr>
              <a:spLocks/>
            </p:cNvSpPr>
            <p:nvPr/>
          </p:nvSpPr>
          <p:spPr bwMode="auto">
            <a:xfrm>
              <a:off x="104775" y="138113"/>
              <a:ext cx="33338" cy="87313"/>
            </a:xfrm>
            <a:custGeom>
              <a:avLst/>
              <a:gdLst>
                <a:gd name="T0" fmla="*/ 9 w 9"/>
                <a:gd name="T1" fmla="*/ 23 h 23"/>
                <a:gd name="T2" fmla="*/ 9 w 9"/>
                <a:gd name="T3" fmla="*/ 22 h 23"/>
                <a:gd name="T4" fmla="*/ 6 w 9"/>
                <a:gd name="T5" fmla="*/ 10 h 23"/>
                <a:gd name="T6" fmla="*/ 4 w 9"/>
                <a:gd name="T7" fmla="*/ 6 h 23"/>
                <a:gd name="T8" fmla="*/ 3 w 9"/>
                <a:gd name="T9" fmla="*/ 5 h 23"/>
                <a:gd name="T10" fmla="*/ 4 w 9"/>
                <a:gd name="T11" fmla="*/ 3 h 23"/>
                <a:gd name="T12" fmla="*/ 0 w 9"/>
                <a:gd name="T13" fmla="*/ 0 h 23"/>
                <a:gd name="T14" fmla="*/ 0 w 9"/>
                <a:gd name="T15" fmla="*/ 1 h 23"/>
                <a:gd name="T16" fmla="*/ 2 w 9"/>
                <a:gd name="T17" fmla="*/ 2 h 23"/>
                <a:gd name="T18" fmla="*/ 0 w 9"/>
                <a:gd name="T19" fmla="*/ 5 h 23"/>
                <a:gd name="T20" fmla="*/ 1 w 9"/>
                <a:gd name="T21" fmla="*/ 5 h 23"/>
                <a:gd name="T22" fmla="*/ 2 w 9"/>
                <a:gd name="T23" fmla="*/ 5 h 23"/>
                <a:gd name="T24" fmla="*/ 5 w 9"/>
                <a:gd name="T25" fmla="*/ 23 h 23"/>
                <a:gd name="T26" fmla="*/ 9 w 9"/>
                <a:gd name="T2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23">
                  <a:moveTo>
                    <a:pt x="9" y="23"/>
                  </a:moveTo>
                  <a:cubicBezTo>
                    <a:pt x="9" y="22"/>
                    <a:pt x="9" y="22"/>
                    <a:pt x="9" y="22"/>
                  </a:cubicBezTo>
                  <a:cubicBezTo>
                    <a:pt x="6" y="10"/>
                    <a:pt x="6" y="10"/>
                    <a:pt x="6" y="10"/>
                  </a:cubicBezTo>
                  <a:cubicBezTo>
                    <a:pt x="4" y="6"/>
                    <a:pt x="4" y="6"/>
                    <a:pt x="4" y="6"/>
                  </a:cubicBezTo>
                  <a:cubicBezTo>
                    <a:pt x="3" y="5"/>
                    <a:pt x="3" y="5"/>
                    <a:pt x="3" y="5"/>
                  </a:cubicBezTo>
                  <a:cubicBezTo>
                    <a:pt x="4" y="3"/>
                    <a:pt x="4" y="3"/>
                    <a:pt x="4" y="3"/>
                  </a:cubicBezTo>
                  <a:cubicBezTo>
                    <a:pt x="3" y="1"/>
                    <a:pt x="1" y="1"/>
                    <a:pt x="0" y="0"/>
                  </a:cubicBezTo>
                  <a:cubicBezTo>
                    <a:pt x="0" y="1"/>
                    <a:pt x="0" y="1"/>
                    <a:pt x="0" y="1"/>
                  </a:cubicBezTo>
                  <a:cubicBezTo>
                    <a:pt x="2" y="2"/>
                    <a:pt x="2" y="2"/>
                    <a:pt x="2" y="2"/>
                  </a:cubicBezTo>
                  <a:cubicBezTo>
                    <a:pt x="0" y="5"/>
                    <a:pt x="0" y="5"/>
                    <a:pt x="0" y="5"/>
                  </a:cubicBezTo>
                  <a:cubicBezTo>
                    <a:pt x="1" y="5"/>
                    <a:pt x="1" y="5"/>
                    <a:pt x="1" y="5"/>
                  </a:cubicBezTo>
                  <a:cubicBezTo>
                    <a:pt x="2" y="5"/>
                    <a:pt x="2" y="5"/>
                    <a:pt x="2" y="5"/>
                  </a:cubicBezTo>
                  <a:cubicBezTo>
                    <a:pt x="5" y="23"/>
                    <a:pt x="5" y="23"/>
                    <a:pt x="5" y="23"/>
                  </a:cubicBezTo>
                  <a:lnTo>
                    <a:pt x="9" y="23"/>
                  </a:lnTo>
                  <a:close/>
                </a:path>
              </a:pathLst>
            </a:custGeom>
            <a:solidFill>
              <a:srgbClr val="5379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8" name="Freeform 729"/>
            <p:cNvSpPr>
              <a:spLocks/>
            </p:cNvSpPr>
            <p:nvPr/>
          </p:nvSpPr>
          <p:spPr bwMode="auto">
            <a:xfrm>
              <a:off x="123825" y="217488"/>
              <a:ext cx="66675" cy="14288"/>
            </a:xfrm>
            <a:custGeom>
              <a:avLst/>
              <a:gdLst>
                <a:gd name="T0" fmla="*/ 9 w 18"/>
                <a:gd name="T1" fmla="*/ 1 h 4"/>
                <a:gd name="T2" fmla="*/ 4 w 18"/>
                <a:gd name="T3" fmla="*/ 2 h 4"/>
                <a:gd name="T4" fmla="*/ 0 w 18"/>
                <a:gd name="T5" fmla="*/ 2 h 4"/>
                <a:gd name="T6" fmla="*/ 0 w 18"/>
                <a:gd name="T7" fmla="*/ 2 h 4"/>
                <a:gd name="T8" fmla="*/ 0 w 18"/>
                <a:gd name="T9" fmla="*/ 4 h 4"/>
                <a:gd name="T10" fmla="*/ 1 w 18"/>
                <a:gd name="T11" fmla="*/ 4 h 4"/>
                <a:gd name="T12" fmla="*/ 1 w 18"/>
                <a:gd name="T13" fmla="*/ 3 h 4"/>
                <a:gd name="T14" fmla="*/ 9 w 18"/>
                <a:gd name="T15" fmla="*/ 2 h 4"/>
                <a:gd name="T16" fmla="*/ 17 w 18"/>
                <a:gd name="T17" fmla="*/ 1 h 4"/>
                <a:gd name="T18" fmla="*/ 17 w 18"/>
                <a:gd name="T19" fmla="*/ 0 h 4"/>
                <a:gd name="T20" fmla="*/ 18 w 18"/>
                <a:gd name="T21" fmla="*/ 0 h 4"/>
                <a:gd name="T22" fmla="*/ 17 w 18"/>
                <a:gd name="T23" fmla="*/ 0 h 4"/>
                <a:gd name="T24" fmla="*/ 16 w 18"/>
                <a:gd name="T25" fmla="*/ 0 h 4"/>
                <a:gd name="T26" fmla="*/ 15 w 18"/>
                <a:gd name="T27" fmla="*/ 0 h 4"/>
                <a:gd name="T28" fmla="*/ 13 w 18"/>
                <a:gd name="T29" fmla="*/ 1 h 4"/>
                <a:gd name="T30" fmla="*/ 12 w 18"/>
                <a:gd name="T31" fmla="*/ 1 h 4"/>
                <a:gd name="T32" fmla="*/ 11 w 18"/>
                <a:gd name="T33" fmla="*/ 1 h 4"/>
                <a:gd name="T34" fmla="*/ 11 w 18"/>
                <a:gd name="T35" fmla="*/ 1 h 4"/>
                <a:gd name="T36" fmla="*/ 9 w 18"/>
                <a:gd name="T3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4">
                  <a:moveTo>
                    <a:pt x="9" y="1"/>
                  </a:moveTo>
                  <a:cubicBezTo>
                    <a:pt x="4" y="2"/>
                    <a:pt x="4" y="2"/>
                    <a:pt x="4" y="2"/>
                  </a:cubicBezTo>
                  <a:cubicBezTo>
                    <a:pt x="0" y="2"/>
                    <a:pt x="0" y="2"/>
                    <a:pt x="0" y="2"/>
                  </a:cubicBezTo>
                  <a:cubicBezTo>
                    <a:pt x="0" y="2"/>
                    <a:pt x="0" y="2"/>
                    <a:pt x="0" y="2"/>
                  </a:cubicBezTo>
                  <a:cubicBezTo>
                    <a:pt x="0" y="3"/>
                    <a:pt x="0" y="3"/>
                    <a:pt x="0" y="4"/>
                  </a:cubicBezTo>
                  <a:cubicBezTo>
                    <a:pt x="1" y="4"/>
                    <a:pt x="1" y="4"/>
                    <a:pt x="1" y="4"/>
                  </a:cubicBezTo>
                  <a:cubicBezTo>
                    <a:pt x="1" y="4"/>
                    <a:pt x="1" y="3"/>
                    <a:pt x="1" y="3"/>
                  </a:cubicBezTo>
                  <a:cubicBezTo>
                    <a:pt x="9" y="2"/>
                    <a:pt x="9" y="2"/>
                    <a:pt x="9" y="2"/>
                  </a:cubicBezTo>
                  <a:cubicBezTo>
                    <a:pt x="17" y="1"/>
                    <a:pt x="17" y="1"/>
                    <a:pt x="17" y="1"/>
                  </a:cubicBezTo>
                  <a:cubicBezTo>
                    <a:pt x="17" y="0"/>
                    <a:pt x="17" y="0"/>
                    <a:pt x="17" y="0"/>
                  </a:cubicBezTo>
                  <a:cubicBezTo>
                    <a:pt x="18" y="0"/>
                    <a:pt x="18" y="0"/>
                    <a:pt x="18" y="0"/>
                  </a:cubicBezTo>
                  <a:cubicBezTo>
                    <a:pt x="17" y="0"/>
                    <a:pt x="17" y="0"/>
                    <a:pt x="17" y="0"/>
                  </a:cubicBezTo>
                  <a:cubicBezTo>
                    <a:pt x="16" y="0"/>
                    <a:pt x="16" y="0"/>
                    <a:pt x="16" y="0"/>
                  </a:cubicBezTo>
                  <a:cubicBezTo>
                    <a:pt x="15" y="0"/>
                    <a:pt x="15" y="0"/>
                    <a:pt x="15" y="0"/>
                  </a:cubicBezTo>
                  <a:cubicBezTo>
                    <a:pt x="13" y="1"/>
                    <a:pt x="13" y="1"/>
                    <a:pt x="13" y="1"/>
                  </a:cubicBezTo>
                  <a:cubicBezTo>
                    <a:pt x="12" y="1"/>
                    <a:pt x="12" y="1"/>
                    <a:pt x="12" y="1"/>
                  </a:cubicBezTo>
                  <a:cubicBezTo>
                    <a:pt x="11" y="1"/>
                    <a:pt x="11" y="1"/>
                    <a:pt x="11" y="1"/>
                  </a:cubicBezTo>
                  <a:cubicBezTo>
                    <a:pt x="11" y="1"/>
                    <a:pt x="11" y="1"/>
                    <a:pt x="11" y="1"/>
                  </a:cubicBezTo>
                  <a:lnTo>
                    <a:pt x="9" y="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19" name="Freeform 730"/>
            <p:cNvSpPr>
              <a:spLocks/>
            </p:cNvSpPr>
            <p:nvPr/>
          </p:nvSpPr>
          <p:spPr bwMode="auto">
            <a:xfrm>
              <a:off x="123825" y="160338"/>
              <a:ext cx="85725" cy="82550"/>
            </a:xfrm>
            <a:custGeom>
              <a:avLst/>
              <a:gdLst>
                <a:gd name="T0" fmla="*/ 16 w 23"/>
                <a:gd name="T1" fmla="*/ 12 h 22"/>
                <a:gd name="T2" fmla="*/ 16 w 23"/>
                <a:gd name="T3" fmla="*/ 12 h 22"/>
                <a:gd name="T4" fmla="*/ 17 w 23"/>
                <a:gd name="T5" fmla="*/ 13 h 22"/>
                <a:gd name="T6" fmla="*/ 18 w 23"/>
                <a:gd name="T7" fmla="*/ 14 h 22"/>
                <a:gd name="T8" fmla="*/ 18 w 23"/>
                <a:gd name="T9" fmla="*/ 15 h 22"/>
                <a:gd name="T10" fmla="*/ 18 w 23"/>
                <a:gd name="T11" fmla="*/ 15 h 22"/>
                <a:gd name="T12" fmla="*/ 18 w 23"/>
                <a:gd name="T13" fmla="*/ 15 h 22"/>
                <a:gd name="T14" fmla="*/ 19 w 23"/>
                <a:gd name="T15" fmla="*/ 17 h 22"/>
                <a:gd name="T16" fmla="*/ 1 w 23"/>
                <a:gd name="T17" fmla="*/ 19 h 22"/>
                <a:gd name="T18" fmla="*/ 1 w 23"/>
                <a:gd name="T19" fmla="*/ 20 h 22"/>
                <a:gd name="T20" fmla="*/ 3 w 23"/>
                <a:gd name="T21" fmla="*/ 20 h 22"/>
                <a:gd name="T22" fmla="*/ 0 w 23"/>
                <a:gd name="T23" fmla="*/ 21 h 22"/>
                <a:gd name="T24" fmla="*/ 21 w 23"/>
                <a:gd name="T25" fmla="*/ 22 h 22"/>
                <a:gd name="T26" fmla="*/ 21 w 23"/>
                <a:gd name="T27" fmla="*/ 12 h 22"/>
                <a:gd name="T28" fmla="*/ 14 w 23"/>
                <a:gd name="T29" fmla="*/ 0 h 22"/>
                <a:gd name="T30" fmla="*/ 12 w 23"/>
                <a:gd name="T31" fmla="*/ 2 h 22"/>
                <a:gd name="T32" fmla="*/ 12 w 23"/>
                <a:gd name="T33" fmla="*/ 12 h 22"/>
                <a:gd name="T34" fmla="*/ 12 w 23"/>
                <a:gd name="T35" fmla="*/ 13 h 22"/>
                <a:gd name="T36" fmla="*/ 13 w 23"/>
                <a:gd name="T37" fmla="*/ 14 h 22"/>
                <a:gd name="T38" fmla="*/ 13 w 23"/>
                <a:gd name="T39" fmla="*/ 12 h 22"/>
                <a:gd name="T40" fmla="*/ 13 w 23"/>
                <a:gd name="T41" fmla="*/ 12 h 22"/>
                <a:gd name="T42" fmla="*/ 12 w 23"/>
                <a:gd name="T43" fmla="*/ 12 h 22"/>
                <a:gd name="T44" fmla="*/ 12 w 23"/>
                <a:gd name="T45" fmla="*/ 2 h 22"/>
                <a:gd name="T46" fmla="*/ 14 w 23"/>
                <a:gd name="T47" fmla="*/ 1 h 22"/>
                <a:gd name="T48" fmla="*/ 13 w 23"/>
                <a:gd name="T49" fmla="*/ 12 h 22"/>
                <a:gd name="T50" fmla="*/ 13 w 23"/>
                <a:gd name="T51" fmla="*/ 13 h 22"/>
                <a:gd name="T52" fmla="*/ 14 w 23"/>
                <a:gd name="T53" fmla="*/ 12 h 22"/>
                <a:gd name="T54" fmla="*/ 15 w 23"/>
                <a:gd name="T55" fmla="*/ 11 h 22"/>
                <a:gd name="T56" fmla="*/ 15 w 23"/>
                <a:gd name="T57" fmla="*/ 11 h 22"/>
                <a:gd name="T58" fmla="*/ 16 w 23"/>
                <a:gd name="T59" fmla="*/ 1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 h="22">
                  <a:moveTo>
                    <a:pt x="16" y="12"/>
                  </a:moveTo>
                  <a:cubicBezTo>
                    <a:pt x="16" y="12"/>
                    <a:pt x="16" y="12"/>
                    <a:pt x="16" y="12"/>
                  </a:cubicBezTo>
                  <a:cubicBezTo>
                    <a:pt x="17" y="13"/>
                    <a:pt x="17" y="13"/>
                    <a:pt x="17" y="13"/>
                  </a:cubicBezTo>
                  <a:cubicBezTo>
                    <a:pt x="18" y="13"/>
                    <a:pt x="18" y="13"/>
                    <a:pt x="18" y="14"/>
                  </a:cubicBezTo>
                  <a:cubicBezTo>
                    <a:pt x="18" y="15"/>
                    <a:pt x="18" y="15"/>
                    <a:pt x="18" y="15"/>
                  </a:cubicBezTo>
                  <a:cubicBezTo>
                    <a:pt x="18" y="15"/>
                    <a:pt x="18" y="15"/>
                    <a:pt x="18" y="15"/>
                  </a:cubicBezTo>
                  <a:cubicBezTo>
                    <a:pt x="18" y="15"/>
                    <a:pt x="18" y="15"/>
                    <a:pt x="18" y="15"/>
                  </a:cubicBezTo>
                  <a:cubicBezTo>
                    <a:pt x="19" y="17"/>
                    <a:pt x="19" y="17"/>
                    <a:pt x="19" y="17"/>
                  </a:cubicBezTo>
                  <a:cubicBezTo>
                    <a:pt x="1" y="19"/>
                    <a:pt x="1" y="19"/>
                    <a:pt x="1" y="19"/>
                  </a:cubicBezTo>
                  <a:cubicBezTo>
                    <a:pt x="1" y="19"/>
                    <a:pt x="1" y="20"/>
                    <a:pt x="1" y="20"/>
                  </a:cubicBezTo>
                  <a:cubicBezTo>
                    <a:pt x="2" y="20"/>
                    <a:pt x="2" y="20"/>
                    <a:pt x="3" y="20"/>
                  </a:cubicBezTo>
                  <a:cubicBezTo>
                    <a:pt x="0" y="21"/>
                    <a:pt x="0" y="21"/>
                    <a:pt x="0" y="21"/>
                  </a:cubicBezTo>
                  <a:cubicBezTo>
                    <a:pt x="8" y="22"/>
                    <a:pt x="15" y="22"/>
                    <a:pt x="21" y="22"/>
                  </a:cubicBezTo>
                  <a:cubicBezTo>
                    <a:pt x="23" y="20"/>
                    <a:pt x="23" y="16"/>
                    <a:pt x="21" y="12"/>
                  </a:cubicBezTo>
                  <a:cubicBezTo>
                    <a:pt x="14" y="0"/>
                    <a:pt x="14" y="0"/>
                    <a:pt x="14" y="0"/>
                  </a:cubicBezTo>
                  <a:cubicBezTo>
                    <a:pt x="12" y="2"/>
                    <a:pt x="12" y="2"/>
                    <a:pt x="12" y="2"/>
                  </a:cubicBezTo>
                  <a:cubicBezTo>
                    <a:pt x="12" y="12"/>
                    <a:pt x="12" y="12"/>
                    <a:pt x="12" y="12"/>
                  </a:cubicBezTo>
                  <a:cubicBezTo>
                    <a:pt x="12" y="13"/>
                    <a:pt x="12" y="13"/>
                    <a:pt x="12" y="13"/>
                  </a:cubicBezTo>
                  <a:cubicBezTo>
                    <a:pt x="13" y="13"/>
                    <a:pt x="13" y="13"/>
                    <a:pt x="13" y="14"/>
                  </a:cubicBezTo>
                  <a:cubicBezTo>
                    <a:pt x="13" y="12"/>
                    <a:pt x="13" y="12"/>
                    <a:pt x="13" y="12"/>
                  </a:cubicBezTo>
                  <a:cubicBezTo>
                    <a:pt x="13" y="12"/>
                    <a:pt x="13" y="12"/>
                    <a:pt x="13" y="12"/>
                  </a:cubicBezTo>
                  <a:cubicBezTo>
                    <a:pt x="12" y="12"/>
                    <a:pt x="12" y="12"/>
                    <a:pt x="12" y="12"/>
                  </a:cubicBezTo>
                  <a:cubicBezTo>
                    <a:pt x="12" y="2"/>
                    <a:pt x="12" y="2"/>
                    <a:pt x="12" y="2"/>
                  </a:cubicBezTo>
                  <a:cubicBezTo>
                    <a:pt x="14" y="1"/>
                    <a:pt x="14" y="1"/>
                    <a:pt x="14" y="1"/>
                  </a:cubicBezTo>
                  <a:cubicBezTo>
                    <a:pt x="13" y="12"/>
                    <a:pt x="13" y="12"/>
                    <a:pt x="13" y="12"/>
                  </a:cubicBezTo>
                  <a:cubicBezTo>
                    <a:pt x="13" y="13"/>
                    <a:pt x="13" y="13"/>
                    <a:pt x="13" y="13"/>
                  </a:cubicBezTo>
                  <a:cubicBezTo>
                    <a:pt x="14" y="12"/>
                    <a:pt x="14" y="12"/>
                    <a:pt x="14" y="12"/>
                  </a:cubicBezTo>
                  <a:cubicBezTo>
                    <a:pt x="15" y="11"/>
                    <a:pt x="15" y="11"/>
                    <a:pt x="15" y="11"/>
                  </a:cubicBezTo>
                  <a:cubicBezTo>
                    <a:pt x="15" y="11"/>
                    <a:pt x="15" y="11"/>
                    <a:pt x="15" y="11"/>
                  </a:cubicBezTo>
                  <a:cubicBezTo>
                    <a:pt x="16" y="11"/>
                    <a:pt x="16" y="12"/>
                    <a:pt x="16" y="1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0" name="Freeform 731"/>
            <p:cNvSpPr>
              <a:spLocks/>
            </p:cNvSpPr>
            <p:nvPr/>
          </p:nvSpPr>
          <p:spPr bwMode="auto">
            <a:xfrm>
              <a:off x="168275" y="206375"/>
              <a:ext cx="14288" cy="14288"/>
            </a:xfrm>
            <a:custGeom>
              <a:avLst/>
              <a:gdLst>
                <a:gd name="T0" fmla="*/ 9 w 9"/>
                <a:gd name="T1" fmla="*/ 0 h 9"/>
                <a:gd name="T2" fmla="*/ 7 w 9"/>
                <a:gd name="T3" fmla="*/ 0 h 9"/>
                <a:gd name="T4" fmla="*/ 0 w 9"/>
                <a:gd name="T5" fmla="*/ 7 h 9"/>
                <a:gd name="T6" fmla="*/ 0 w 9"/>
                <a:gd name="T7" fmla="*/ 9 h 9"/>
                <a:gd name="T8" fmla="*/ 2 w 9"/>
                <a:gd name="T9" fmla="*/ 9 h 9"/>
                <a:gd name="T10" fmla="*/ 9 w 9"/>
                <a:gd name="T11" fmla="*/ 0 h 9"/>
              </a:gdLst>
              <a:ahLst/>
              <a:cxnLst>
                <a:cxn ang="0">
                  <a:pos x="T0" y="T1"/>
                </a:cxn>
                <a:cxn ang="0">
                  <a:pos x="T2" y="T3"/>
                </a:cxn>
                <a:cxn ang="0">
                  <a:pos x="T4" y="T5"/>
                </a:cxn>
                <a:cxn ang="0">
                  <a:pos x="T6" y="T7"/>
                </a:cxn>
                <a:cxn ang="0">
                  <a:pos x="T8" y="T9"/>
                </a:cxn>
                <a:cxn ang="0">
                  <a:pos x="T10" y="T11"/>
                </a:cxn>
              </a:cxnLst>
              <a:rect l="0" t="0" r="r" b="b"/>
              <a:pathLst>
                <a:path w="9" h="9">
                  <a:moveTo>
                    <a:pt x="9" y="0"/>
                  </a:moveTo>
                  <a:lnTo>
                    <a:pt x="7" y="0"/>
                  </a:lnTo>
                  <a:lnTo>
                    <a:pt x="0" y="7"/>
                  </a:lnTo>
                  <a:lnTo>
                    <a:pt x="0" y="9"/>
                  </a:lnTo>
                  <a:lnTo>
                    <a:pt x="2" y="9"/>
                  </a:lnTo>
                  <a:lnTo>
                    <a:pt x="9"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1" name="Freeform 732"/>
            <p:cNvSpPr>
              <a:spLocks/>
            </p:cNvSpPr>
            <p:nvPr/>
          </p:nvSpPr>
          <p:spPr bwMode="auto">
            <a:xfrm>
              <a:off x="171450" y="206375"/>
              <a:ext cx="11113" cy="14288"/>
            </a:xfrm>
            <a:custGeom>
              <a:avLst/>
              <a:gdLst>
                <a:gd name="T0" fmla="*/ 3 w 3"/>
                <a:gd name="T1" fmla="*/ 1 h 4"/>
                <a:gd name="T2" fmla="*/ 3 w 3"/>
                <a:gd name="T3" fmla="*/ 0 h 4"/>
                <a:gd name="T4" fmla="*/ 0 w 3"/>
                <a:gd name="T5" fmla="*/ 4 h 4"/>
                <a:gd name="T6" fmla="*/ 2 w 3"/>
                <a:gd name="T7" fmla="*/ 3 h 4"/>
                <a:gd name="T8" fmla="*/ 3 w 3"/>
                <a:gd name="T9" fmla="*/ 1 h 4"/>
              </a:gdLst>
              <a:ahLst/>
              <a:cxnLst>
                <a:cxn ang="0">
                  <a:pos x="T0" y="T1"/>
                </a:cxn>
                <a:cxn ang="0">
                  <a:pos x="T2" y="T3"/>
                </a:cxn>
                <a:cxn ang="0">
                  <a:pos x="T4" y="T5"/>
                </a:cxn>
                <a:cxn ang="0">
                  <a:pos x="T6" y="T7"/>
                </a:cxn>
                <a:cxn ang="0">
                  <a:pos x="T8" y="T9"/>
                </a:cxn>
              </a:cxnLst>
              <a:rect l="0" t="0" r="r" b="b"/>
              <a:pathLst>
                <a:path w="3" h="4">
                  <a:moveTo>
                    <a:pt x="3" y="1"/>
                  </a:moveTo>
                  <a:cubicBezTo>
                    <a:pt x="3" y="0"/>
                    <a:pt x="3" y="0"/>
                    <a:pt x="3" y="0"/>
                  </a:cubicBezTo>
                  <a:cubicBezTo>
                    <a:pt x="0" y="4"/>
                    <a:pt x="0" y="4"/>
                    <a:pt x="0" y="4"/>
                  </a:cubicBezTo>
                  <a:cubicBezTo>
                    <a:pt x="2" y="3"/>
                    <a:pt x="2" y="3"/>
                    <a:pt x="2" y="3"/>
                  </a:cubicBezTo>
                  <a:cubicBezTo>
                    <a:pt x="3" y="2"/>
                    <a:pt x="3" y="2"/>
                    <a:pt x="3"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2" name="Freeform 733"/>
            <p:cNvSpPr>
              <a:spLocks/>
            </p:cNvSpPr>
            <p:nvPr/>
          </p:nvSpPr>
          <p:spPr bwMode="auto">
            <a:xfrm>
              <a:off x="163513" y="206375"/>
              <a:ext cx="4763" cy="14288"/>
            </a:xfrm>
            <a:custGeom>
              <a:avLst/>
              <a:gdLst>
                <a:gd name="T0" fmla="*/ 3 w 3"/>
                <a:gd name="T1" fmla="*/ 2 h 9"/>
                <a:gd name="T2" fmla="*/ 3 w 3"/>
                <a:gd name="T3" fmla="*/ 0 h 9"/>
                <a:gd name="T4" fmla="*/ 0 w 3"/>
                <a:gd name="T5" fmla="*/ 9 h 9"/>
                <a:gd name="T6" fmla="*/ 0 w 3"/>
                <a:gd name="T7" fmla="*/ 9 h 9"/>
                <a:gd name="T8" fmla="*/ 3 w 3"/>
                <a:gd name="T9" fmla="*/ 2 h 9"/>
              </a:gdLst>
              <a:ahLst/>
              <a:cxnLst>
                <a:cxn ang="0">
                  <a:pos x="T0" y="T1"/>
                </a:cxn>
                <a:cxn ang="0">
                  <a:pos x="T2" y="T3"/>
                </a:cxn>
                <a:cxn ang="0">
                  <a:pos x="T4" y="T5"/>
                </a:cxn>
                <a:cxn ang="0">
                  <a:pos x="T6" y="T7"/>
                </a:cxn>
                <a:cxn ang="0">
                  <a:pos x="T8" y="T9"/>
                </a:cxn>
              </a:cxnLst>
              <a:rect l="0" t="0" r="r" b="b"/>
              <a:pathLst>
                <a:path w="3" h="9">
                  <a:moveTo>
                    <a:pt x="3" y="2"/>
                  </a:moveTo>
                  <a:lnTo>
                    <a:pt x="3" y="0"/>
                  </a:lnTo>
                  <a:lnTo>
                    <a:pt x="0" y="9"/>
                  </a:lnTo>
                  <a:lnTo>
                    <a:pt x="3"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3" name="Freeform 734"/>
            <p:cNvSpPr>
              <a:spLocks/>
            </p:cNvSpPr>
            <p:nvPr/>
          </p:nvSpPr>
          <p:spPr bwMode="auto">
            <a:xfrm>
              <a:off x="163513" y="209550"/>
              <a:ext cx="7938" cy="11113"/>
            </a:xfrm>
            <a:custGeom>
              <a:avLst/>
              <a:gdLst>
                <a:gd name="T0" fmla="*/ 2 w 2"/>
                <a:gd name="T1" fmla="*/ 1 h 3"/>
                <a:gd name="T2" fmla="*/ 1 w 2"/>
                <a:gd name="T3" fmla="*/ 0 h 3"/>
                <a:gd name="T4" fmla="*/ 0 w 2"/>
                <a:gd name="T5" fmla="*/ 3 h 3"/>
                <a:gd name="T6" fmla="*/ 1 w 2"/>
                <a:gd name="T7" fmla="*/ 3 h 3"/>
                <a:gd name="T8" fmla="*/ 1 w 2"/>
                <a:gd name="T9" fmla="*/ 2 h 3"/>
                <a:gd name="T10" fmla="*/ 2 w 2"/>
                <a:gd name="T11" fmla="*/ 1 h 3"/>
              </a:gdLst>
              <a:ahLst/>
              <a:cxnLst>
                <a:cxn ang="0">
                  <a:pos x="T0" y="T1"/>
                </a:cxn>
                <a:cxn ang="0">
                  <a:pos x="T2" y="T3"/>
                </a:cxn>
                <a:cxn ang="0">
                  <a:pos x="T4" y="T5"/>
                </a:cxn>
                <a:cxn ang="0">
                  <a:pos x="T6" y="T7"/>
                </a:cxn>
                <a:cxn ang="0">
                  <a:pos x="T8" y="T9"/>
                </a:cxn>
                <a:cxn ang="0">
                  <a:pos x="T10" y="T11"/>
                </a:cxn>
              </a:cxnLst>
              <a:rect l="0" t="0" r="r" b="b"/>
              <a:pathLst>
                <a:path w="2" h="3">
                  <a:moveTo>
                    <a:pt x="2" y="1"/>
                  </a:moveTo>
                  <a:cubicBezTo>
                    <a:pt x="2" y="0"/>
                    <a:pt x="2" y="0"/>
                    <a:pt x="1" y="0"/>
                  </a:cubicBezTo>
                  <a:cubicBezTo>
                    <a:pt x="0" y="3"/>
                    <a:pt x="0" y="3"/>
                    <a:pt x="0" y="3"/>
                  </a:cubicBezTo>
                  <a:cubicBezTo>
                    <a:pt x="1" y="3"/>
                    <a:pt x="1" y="3"/>
                    <a:pt x="1" y="3"/>
                  </a:cubicBezTo>
                  <a:cubicBezTo>
                    <a:pt x="1" y="2"/>
                    <a:pt x="1" y="2"/>
                    <a:pt x="1" y="2"/>
                  </a:cubicBezTo>
                  <a:cubicBezTo>
                    <a:pt x="2" y="1"/>
                    <a:pt x="2" y="1"/>
                    <a:pt x="2" y="1"/>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4" name="Freeform 735"/>
            <p:cNvSpPr>
              <a:spLocks/>
            </p:cNvSpPr>
            <p:nvPr/>
          </p:nvSpPr>
          <p:spPr bwMode="auto">
            <a:xfrm>
              <a:off x="168275" y="165100"/>
              <a:ext cx="7938" cy="41275"/>
            </a:xfrm>
            <a:custGeom>
              <a:avLst/>
              <a:gdLst>
                <a:gd name="T0" fmla="*/ 0 w 5"/>
                <a:gd name="T1" fmla="*/ 26 h 26"/>
                <a:gd name="T2" fmla="*/ 2 w 5"/>
                <a:gd name="T3" fmla="*/ 26 h 26"/>
                <a:gd name="T4" fmla="*/ 2 w 5"/>
                <a:gd name="T5" fmla="*/ 26 h 26"/>
                <a:gd name="T6" fmla="*/ 5 w 5"/>
                <a:gd name="T7" fmla="*/ 0 h 26"/>
                <a:gd name="T8" fmla="*/ 0 w 5"/>
                <a:gd name="T9" fmla="*/ 2 h 26"/>
                <a:gd name="T10" fmla="*/ 0 w 5"/>
                <a:gd name="T11" fmla="*/ 26 h 26"/>
              </a:gdLst>
              <a:ahLst/>
              <a:cxnLst>
                <a:cxn ang="0">
                  <a:pos x="T0" y="T1"/>
                </a:cxn>
                <a:cxn ang="0">
                  <a:pos x="T2" y="T3"/>
                </a:cxn>
                <a:cxn ang="0">
                  <a:pos x="T4" y="T5"/>
                </a:cxn>
                <a:cxn ang="0">
                  <a:pos x="T6" y="T7"/>
                </a:cxn>
                <a:cxn ang="0">
                  <a:pos x="T8" y="T9"/>
                </a:cxn>
                <a:cxn ang="0">
                  <a:pos x="T10" y="T11"/>
                </a:cxn>
              </a:cxnLst>
              <a:rect l="0" t="0" r="r" b="b"/>
              <a:pathLst>
                <a:path w="5" h="26">
                  <a:moveTo>
                    <a:pt x="0" y="26"/>
                  </a:moveTo>
                  <a:lnTo>
                    <a:pt x="2" y="26"/>
                  </a:lnTo>
                  <a:lnTo>
                    <a:pt x="5" y="0"/>
                  </a:lnTo>
                  <a:lnTo>
                    <a:pt x="0" y="2"/>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5" name="Freeform 736"/>
            <p:cNvSpPr>
              <a:spLocks/>
            </p:cNvSpPr>
            <p:nvPr/>
          </p:nvSpPr>
          <p:spPr bwMode="auto">
            <a:xfrm>
              <a:off x="179388" y="209550"/>
              <a:ext cx="7938" cy="7938"/>
            </a:xfrm>
            <a:custGeom>
              <a:avLst/>
              <a:gdLst>
                <a:gd name="T0" fmla="*/ 0 w 2"/>
                <a:gd name="T1" fmla="*/ 2 h 2"/>
                <a:gd name="T2" fmla="*/ 1 w 2"/>
                <a:gd name="T3" fmla="*/ 2 h 2"/>
                <a:gd name="T4" fmla="*/ 2 w 2"/>
                <a:gd name="T5" fmla="*/ 0 h 2"/>
                <a:gd name="T6" fmla="*/ 1 w 2"/>
                <a:gd name="T7" fmla="*/ 0 h 2"/>
                <a:gd name="T8" fmla="*/ 0 w 2"/>
                <a:gd name="T9" fmla="*/ 2 h 2"/>
              </a:gdLst>
              <a:ahLst/>
              <a:cxnLst>
                <a:cxn ang="0">
                  <a:pos x="T0" y="T1"/>
                </a:cxn>
                <a:cxn ang="0">
                  <a:pos x="T2" y="T3"/>
                </a:cxn>
                <a:cxn ang="0">
                  <a:pos x="T4" y="T5"/>
                </a:cxn>
                <a:cxn ang="0">
                  <a:pos x="T6" y="T7"/>
                </a:cxn>
                <a:cxn ang="0">
                  <a:pos x="T8" y="T9"/>
                </a:cxn>
              </a:cxnLst>
              <a:rect l="0" t="0" r="r" b="b"/>
              <a:pathLst>
                <a:path w="2" h="2">
                  <a:moveTo>
                    <a:pt x="0" y="2"/>
                  </a:moveTo>
                  <a:cubicBezTo>
                    <a:pt x="1" y="2"/>
                    <a:pt x="1" y="2"/>
                    <a:pt x="1" y="2"/>
                  </a:cubicBezTo>
                  <a:cubicBezTo>
                    <a:pt x="2" y="0"/>
                    <a:pt x="2" y="0"/>
                    <a:pt x="2" y="0"/>
                  </a:cubicBezTo>
                  <a:cubicBezTo>
                    <a:pt x="1" y="0"/>
                    <a:pt x="1" y="0"/>
                    <a:pt x="1" y="0"/>
                  </a:cubicBezTo>
                  <a:cubicBezTo>
                    <a:pt x="1" y="1"/>
                    <a:pt x="1" y="1"/>
                    <a:pt x="0"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6" name="Freeform 737"/>
            <p:cNvSpPr>
              <a:spLocks noEditPoints="1"/>
            </p:cNvSpPr>
            <p:nvPr/>
          </p:nvSpPr>
          <p:spPr bwMode="auto">
            <a:xfrm>
              <a:off x="119063" y="127000"/>
              <a:ext cx="52388" cy="93663"/>
            </a:xfrm>
            <a:custGeom>
              <a:avLst/>
              <a:gdLst>
                <a:gd name="T0" fmla="*/ 11 w 14"/>
                <a:gd name="T1" fmla="*/ 22 h 25"/>
                <a:gd name="T2" fmla="*/ 11 w 14"/>
                <a:gd name="T3" fmla="*/ 11 h 25"/>
                <a:gd name="T4" fmla="*/ 14 w 14"/>
                <a:gd name="T5" fmla="*/ 6 h 25"/>
                <a:gd name="T6" fmla="*/ 3 w 14"/>
                <a:gd name="T7" fmla="*/ 0 h 25"/>
                <a:gd name="T8" fmla="*/ 2 w 14"/>
                <a:gd name="T9" fmla="*/ 11 h 25"/>
                <a:gd name="T10" fmla="*/ 0 w 14"/>
                <a:gd name="T11" fmla="*/ 9 h 25"/>
                <a:gd name="T12" fmla="*/ 2 w 14"/>
                <a:gd name="T13" fmla="*/ 13 h 25"/>
                <a:gd name="T14" fmla="*/ 5 w 14"/>
                <a:gd name="T15" fmla="*/ 25 h 25"/>
                <a:gd name="T16" fmla="*/ 11 w 14"/>
                <a:gd name="T17" fmla="*/ 22 h 25"/>
                <a:gd name="T18" fmla="*/ 13 w 14"/>
                <a:gd name="T19" fmla="*/ 6 h 25"/>
                <a:gd name="T20" fmla="*/ 12 w 14"/>
                <a:gd name="T21" fmla="*/ 8 h 25"/>
                <a:gd name="T22" fmla="*/ 3 w 14"/>
                <a:gd name="T23" fmla="*/ 2 h 25"/>
                <a:gd name="T24" fmla="*/ 3 w 14"/>
                <a:gd name="T25" fmla="*/ 1 h 25"/>
                <a:gd name="T26" fmla="*/ 13 w 14"/>
                <a:gd name="T27" fmla="*/ 6 h 25"/>
                <a:gd name="T28" fmla="*/ 7 w 14"/>
                <a:gd name="T29" fmla="*/ 23 h 25"/>
                <a:gd name="T30" fmla="*/ 6 w 14"/>
                <a:gd name="T31" fmla="*/ 24 h 25"/>
                <a:gd name="T32" fmla="*/ 2 w 14"/>
                <a:gd name="T33" fmla="*/ 13 h 25"/>
                <a:gd name="T34" fmla="*/ 2 w 14"/>
                <a:gd name="T35" fmla="*/ 13 h 25"/>
                <a:gd name="T36" fmla="*/ 2 w 14"/>
                <a:gd name="T37" fmla="*/ 11 h 25"/>
                <a:gd name="T38" fmla="*/ 2 w 14"/>
                <a:gd name="T39" fmla="*/ 11 h 25"/>
                <a:gd name="T40" fmla="*/ 2 w 14"/>
                <a:gd name="T41" fmla="*/ 12 h 25"/>
                <a:gd name="T42" fmla="*/ 3 w 14"/>
                <a:gd name="T43" fmla="*/ 11 h 25"/>
                <a:gd name="T44" fmla="*/ 3 w 14"/>
                <a:gd name="T45" fmla="*/ 11 h 25"/>
                <a:gd name="T46" fmla="*/ 3 w 14"/>
                <a:gd name="T47" fmla="*/ 10 h 25"/>
                <a:gd name="T48" fmla="*/ 7 w 14"/>
                <a:gd name="T49"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5">
                  <a:moveTo>
                    <a:pt x="11" y="22"/>
                  </a:moveTo>
                  <a:cubicBezTo>
                    <a:pt x="11" y="11"/>
                    <a:pt x="11" y="11"/>
                    <a:pt x="11" y="11"/>
                  </a:cubicBezTo>
                  <a:cubicBezTo>
                    <a:pt x="14" y="6"/>
                    <a:pt x="14" y="6"/>
                    <a:pt x="14" y="6"/>
                  </a:cubicBezTo>
                  <a:cubicBezTo>
                    <a:pt x="11" y="3"/>
                    <a:pt x="7" y="1"/>
                    <a:pt x="3" y="0"/>
                  </a:cubicBezTo>
                  <a:cubicBezTo>
                    <a:pt x="2" y="11"/>
                    <a:pt x="2" y="11"/>
                    <a:pt x="2" y="11"/>
                  </a:cubicBezTo>
                  <a:cubicBezTo>
                    <a:pt x="0" y="9"/>
                    <a:pt x="0" y="9"/>
                    <a:pt x="0" y="9"/>
                  </a:cubicBezTo>
                  <a:cubicBezTo>
                    <a:pt x="2" y="13"/>
                    <a:pt x="2" y="13"/>
                    <a:pt x="2" y="13"/>
                  </a:cubicBezTo>
                  <a:cubicBezTo>
                    <a:pt x="5" y="25"/>
                    <a:pt x="5" y="25"/>
                    <a:pt x="5" y="25"/>
                  </a:cubicBezTo>
                  <a:lnTo>
                    <a:pt x="11" y="22"/>
                  </a:lnTo>
                  <a:close/>
                  <a:moveTo>
                    <a:pt x="13" y="6"/>
                  </a:moveTo>
                  <a:cubicBezTo>
                    <a:pt x="12" y="8"/>
                    <a:pt x="12" y="8"/>
                    <a:pt x="12" y="8"/>
                  </a:cubicBezTo>
                  <a:cubicBezTo>
                    <a:pt x="9" y="5"/>
                    <a:pt x="6" y="3"/>
                    <a:pt x="3" y="2"/>
                  </a:cubicBezTo>
                  <a:cubicBezTo>
                    <a:pt x="3" y="1"/>
                    <a:pt x="3" y="1"/>
                    <a:pt x="3" y="1"/>
                  </a:cubicBezTo>
                  <a:cubicBezTo>
                    <a:pt x="7" y="1"/>
                    <a:pt x="10" y="3"/>
                    <a:pt x="13" y="6"/>
                  </a:cubicBezTo>
                  <a:close/>
                  <a:moveTo>
                    <a:pt x="7" y="23"/>
                  </a:moveTo>
                  <a:cubicBezTo>
                    <a:pt x="6" y="24"/>
                    <a:pt x="6" y="24"/>
                    <a:pt x="6" y="24"/>
                  </a:cubicBezTo>
                  <a:cubicBezTo>
                    <a:pt x="2" y="13"/>
                    <a:pt x="2" y="13"/>
                    <a:pt x="2" y="13"/>
                  </a:cubicBezTo>
                  <a:cubicBezTo>
                    <a:pt x="2" y="13"/>
                    <a:pt x="2" y="13"/>
                    <a:pt x="2" y="13"/>
                  </a:cubicBezTo>
                  <a:cubicBezTo>
                    <a:pt x="2" y="11"/>
                    <a:pt x="2" y="11"/>
                    <a:pt x="2" y="11"/>
                  </a:cubicBezTo>
                  <a:cubicBezTo>
                    <a:pt x="2" y="11"/>
                    <a:pt x="2" y="11"/>
                    <a:pt x="2" y="11"/>
                  </a:cubicBezTo>
                  <a:cubicBezTo>
                    <a:pt x="2" y="12"/>
                    <a:pt x="2" y="12"/>
                    <a:pt x="2" y="12"/>
                  </a:cubicBezTo>
                  <a:cubicBezTo>
                    <a:pt x="3" y="11"/>
                    <a:pt x="3" y="11"/>
                    <a:pt x="3" y="11"/>
                  </a:cubicBezTo>
                  <a:cubicBezTo>
                    <a:pt x="3" y="11"/>
                    <a:pt x="3" y="11"/>
                    <a:pt x="3" y="11"/>
                  </a:cubicBezTo>
                  <a:cubicBezTo>
                    <a:pt x="3" y="10"/>
                    <a:pt x="3" y="10"/>
                    <a:pt x="3" y="10"/>
                  </a:cubicBezTo>
                  <a:lnTo>
                    <a:pt x="7" y="23"/>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7" name="Freeform 738"/>
            <p:cNvSpPr>
              <a:spLocks/>
            </p:cNvSpPr>
            <p:nvPr/>
          </p:nvSpPr>
          <p:spPr bwMode="auto">
            <a:xfrm>
              <a:off x="130175" y="130175"/>
              <a:ext cx="38100" cy="26988"/>
            </a:xfrm>
            <a:custGeom>
              <a:avLst/>
              <a:gdLst>
                <a:gd name="T0" fmla="*/ 9 w 10"/>
                <a:gd name="T1" fmla="*/ 7 h 7"/>
                <a:gd name="T2" fmla="*/ 10 w 10"/>
                <a:gd name="T3" fmla="*/ 5 h 7"/>
                <a:gd name="T4" fmla="*/ 0 w 10"/>
                <a:gd name="T5" fmla="*/ 0 h 7"/>
                <a:gd name="T6" fmla="*/ 0 w 10"/>
                <a:gd name="T7" fmla="*/ 1 h 7"/>
                <a:gd name="T8" fmla="*/ 9 w 10"/>
                <a:gd name="T9" fmla="*/ 7 h 7"/>
              </a:gdLst>
              <a:ahLst/>
              <a:cxnLst>
                <a:cxn ang="0">
                  <a:pos x="T0" y="T1"/>
                </a:cxn>
                <a:cxn ang="0">
                  <a:pos x="T2" y="T3"/>
                </a:cxn>
                <a:cxn ang="0">
                  <a:pos x="T4" y="T5"/>
                </a:cxn>
                <a:cxn ang="0">
                  <a:pos x="T6" y="T7"/>
                </a:cxn>
                <a:cxn ang="0">
                  <a:pos x="T8" y="T9"/>
                </a:cxn>
              </a:cxnLst>
              <a:rect l="0" t="0" r="r" b="b"/>
              <a:pathLst>
                <a:path w="10" h="7">
                  <a:moveTo>
                    <a:pt x="9" y="7"/>
                  </a:moveTo>
                  <a:cubicBezTo>
                    <a:pt x="10" y="5"/>
                    <a:pt x="10" y="5"/>
                    <a:pt x="10" y="5"/>
                  </a:cubicBezTo>
                  <a:cubicBezTo>
                    <a:pt x="7" y="2"/>
                    <a:pt x="4" y="0"/>
                    <a:pt x="0" y="0"/>
                  </a:cubicBezTo>
                  <a:cubicBezTo>
                    <a:pt x="0" y="1"/>
                    <a:pt x="0" y="1"/>
                    <a:pt x="0" y="1"/>
                  </a:cubicBezTo>
                  <a:cubicBezTo>
                    <a:pt x="3" y="2"/>
                    <a:pt x="6" y="4"/>
                    <a:pt x="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8" name="Freeform 739"/>
            <p:cNvSpPr>
              <a:spLocks/>
            </p:cNvSpPr>
            <p:nvPr/>
          </p:nvSpPr>
          <p:spPr bwMode="auto">
            <a:xfrm>
              <a:off x="127000" y="165100"/>
              <a:ext cx="19050" cy="52388"/>
            </a:xfrm>
            <a:custGeom>
              <a:avLst/>
              <a:gdLst>
                <a:gd name="T0" fmla="*/ 9 w 12"/>
                <a:gd name="T1" fmla="*/ 33 h 33"/>
                <a:gd name="T2" fmla="*/ 12 w 12"/>
                <a:gd name="T3" fmla="*/ 30 h 33"/>
                <a:gd name="T4" fmla="*/ 2 w 12"/>
                <a:gd name="T5" fmla="*/ 0 h 33"/>
                <a:gd name="T6" fmla="*/ 2 w 12"/>
                <a:gd name="T7" fmla="*/ 2 h 33"/>
                <a:gd name="T8" fmla="*/ 2 w 12"/>
                <a:gd name="T9" fmla="*/ 2 h 33"/>
                <a:gd name="T10" fmla="*/ 0 w 12"/>
                <a:gd name="T11" fmla="*/ 4 h 33"/>
                <a:gd name="T12" fmla="*/ 0 w 12"/>
                <a:gd name="T13" fmla="*/ 2 h 33"/>
                <a:gd name="T14" fmla="*/ 0 w 12"/>
                <a:gd name="T15" fmla="*/ 2 h 33"/>
                <a:gd name="T16" fmla="*/ 0 w 12"/>
                <a:gd name="T17" fmla="*/ 7 h 33"/>
                <a:gd name="T18" fmla="*/ 0 w 12"/>
                <a:gd name="T19" fmla="*/ 7 h 33"/>
                <a:gd name="T20" fmla="*/ 9 w 12"/>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33">
                  <a:moveTo>
                    <a:pt x="9" y="33"/>
                  </a:moveTo>
                  <a:lnTo>
                    <a:pt x="12" y="30"/>
                  </a:lnTo>
                  <a:lnTo>
                    <a:pt x="2" y="0"/>
                  </a:lnTo>
                  <a:lnTo>
                    <a:pt x="2" y="2"/>
                  </a:lnTo>
                  <a:lnTo>
                    <a:pt x="0" y="4"/>
                  </a:lnTo>
                  <a:lnTo>
                    <a:pt x="0" y="2"/>
                  </a:lnTo>
                  <a:lnTo>
                    <a:pt x="0" y="7"/>
                  </a:lnTo>
                  <a:lnTo>
                    <a:pt x="9"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29" name="Freeform 740"/>
            <p:cNvSpPr>
              <a:spLocks/>
            </p:cNvSpPr>
            <p:nvPr/>
          </p:nvSpPr>
          <p:spPr bwMode="auto">
            <a:xfrm>
              <a:off x="127000" y="217488"/>
              <a:ext cx="66675" cy="14288"/>
            </a:xfrm>
            <a:custGeom>
              <a:avLst/>
              <a:gdLst>
                <a:gd name="T0" fmla="*/ 18 w 18"/>
                <a:gd name="T1" fmla="*/ 2 h 4"/>
                <a:gd name="T2" fmla="*/ 17 w 18"/>
                <a:gd name="T3" fmla="*/ 0 h 4"/>
                <a:gd name="T4" fmla="*/ 16 w 18"/>
                <a:gd name="T5" fmla="*/ 0 h 4"/>
                <a:gd name="T6" fmla="*/ 16 w 18"/>
                <a:gd name="T7" fmla="*/ 1 h 4"/>
                <a:gd name="T8" fmla="*/ 8 w 18"/>
                <a:gd name="T9" fmla="*/ 2 h 4"/>
                <a:gd name="T10" fmla="*/ 0 w 18"/>
                <a:gd name="T11" fmla="*/ 3 h 4"/>
                <a:gd name="T12" fmla="*/ 0 w 18"/>
                <a:gd name="T13" fmla="*/ 4 h 4"/>
                <a:gd name="T14" fmla="*/ 18 w 1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4">
                  <a:moveTo>
                    <a:pt x="18" y="2"/>
                  </a:moveTo>
                  <a:cubicBezTo>
                    <a:pt x="17" y="0"/>
                    <a:pt x="17" y="0"/>
                    <a:pt x="17" y="0"/>
                  </a:cubicBezTo>
                  <a:cubicBezTo>
                    <a:pt x="16" y="0"/>
                    <a:pt x="16" y="0"/>
                    <a:pt x="16" y="0"/>
                  </a:cubicBezTo>
                  <a:cubicBezTo>
                    <a:pt x="16" y="1"/>
                    <a:pt x="16" y="1"/>
                    <a:pt x="16" y="1"/>
                  </a:cubicBezTo>
                  <a:cubicBezTo>
                    <a:pt x="8" y="2"/>
                    <a:pt x="8" y="2"/>
                    <a:pt x="8" y="2"/>
                  </a:cubicBezTo>
                  <a:cubicBezTo>
                    <a:pt x="0" y="3"/>
                    <a:pt x="0" y="3"/>
                    <a:pt x="0" y="3"/>
                  </a:cubicBezTo>
                  <a:cubicBezTo>
                    <a:pt x="0" y="3"/>
                    <a:pt x="0" y="4"/>
                    <a:pt x="0" y="4"/>
                  </a:cubicBezTo>
                  <a:lnTo>
                    <a:pt x="18"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0" name="Freeform 741"/>
            <p:cNvSpPr>
              <a:spLocks/>
            </p:cNvSpPr>
            <p:nvPr/>
          </p:nvSpPr>
          <p:spPr bwMode="auto">
            <a:xfrm>
              <a:off x="182563" y="209550"/>
              <a:ext cx="7938" cy="7938"/>
            </a:xfrm>
            <a:custGeom>
              <a:avLst/>
              <a:gdLst>
                <a:gd name="T0" fmla="*/ 1 w 2"/>
                <a:gd name="T1" fmla="*/ 2 h 2"/>
                <a:gd name="T2" fmla="*/ 1 w 2"/>
                <a:gd name="T3" fmla="*/ 0 h 2"/>
                <a:gd name="T4" fmla="*/ 0 w 2"/>
                <a:gd name="T5" fmla="*/ 2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1" y="1"/>
                    <a:pt x="1" y="0"/>
                  </a:cubicBezTo>
                  <a:cubicBezTo>
                    <a:pt x="0" y="2"/>
                    <a:pt x="0" y="2"/>
                    <a:pt x="0" y="2"/>
                  </a:cubicBezTo>
                  <a:lnTo>
                    <a:pt x="1"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1" name="Freeform 742"/>
            <p:cNvSpPr>
              <a:spLocks/>
            </p:cNvSpPr>
            <p:nvPr/>
          </p:nvSpPr>
          <p:spPr bwMode="auto">
            <a:xfrm>
              <a:off x="104775" y="112713"/>
              <a:ext cx="22225" cy="52388"/>
            </a:xfrm>
            <a:custGeom>
              <a:avLst/>
              <a:gdLst>
                <a:gd name="T0" fmla="*/ 5 w 6"/>
                <a:gd name="T1" fmla="*/ 4 h 14"/>
                <a:gd name="T2" fmla="*/ 4 w 6"/>
                <a:gd name="T3" fmla="*/ 1 h 14"/>
                <a:gd name="T4" fmla="*/ 4 w 6"/>
                <a:gd name="T5" fmla="*/ 0 h 14"/>
                <a:gd name="T6" fmla="*/ 4 w 6"/>
                <a:gd name="T7" fmla="*/ 1 h 14"/>
                <a:gd name="T8" fmla="*/ 0 w 6"/>
                <a:gd name="T9" fmla="*/ 7 h 14"/>
                <a:gd name="T10" fmla="*/ 4 w 6"/>
                <a:gd name="T11" fmla="*/ 10 h 14"/>
                <a:gd name="T12" fmla="*/ 6 w 6"/>
                <a:gd name="T13" fmla="*/ 14 h 14"/>
                <a:gd name="T14" fmla="*/ 5 w 6"/>
                <a:gd name="T15" fmla="*/ 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4">
                  <a:moveTo>
                    <a:pt x="5" y="4"/>
                  </a:moveTo>
                  <a:cubicBezTo>
                    <a:pt x="4" y="1"/>
                    <a:pt x="4" y="1"/>
                    <a:pt x="4" y="1"/>
                  </a:cubicBezTo>
                  <a:cubicBezTo>
                    <a:pt x="4" y="0"/>
                    <a:pt x="4" y="0"/>
                    <a:pt x="4" y="0"/>
                  </a:cubicBezTo>
                  <a:cubicBezTo>
                    <a:pt x="4" y="1"/>
                    <a:pt x="4" y="1"/>
                    <a:pt x="4" y="1"/>
                  </a:cubicBezTo>
                  <a:cubicBezTo>
                    <a:pt x="3" y="4"/>
                    <a:pt x="2" y="7"/>
                    <a:pt x="0" y="7"/>
                  </a:cubicBezTo>
                  <a:cubicBezTo>
                    <a:pt x="1" y="8"/>
                    <a:pt x="3" y="8"/>
                    <a:pt x="4" y="10"/>
                  </a:cubicBezTo>
                  <a:cubicBezTo>
                    <a:pt x="4" y="11"/>
                    <a:pt x="5" y="12"/>
                    <a:pt x="6" y="14"/>
                  </a:cubicBezTo>
                  <a:lnTo>
                    <a:pt x="5" y="4"/>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2" name="Freeform 743"/>
            <p:cNvSpPr>
              <a:spLocks noEditPoints="1"/>
            </p:cNvSpPr>
            <p:nvPr/>
          </p:nvSpPr>
          <p:spPr bwMode="auto">
            <a:xfrm>
              <a:off x="69850" y="96838"/>
              <a:ext cx="38100" cy="41275"/>
            </a:xfrm>
            <a:custGeom>
              <a:avLst/>
              <a:gdLst>
                <a:gd name="T0" fmla="*/ 10 w 10"/>
                <a:gd name="T1" fmla="*/ 8 h 11"/>
                <a:gd name="T2" fmla="*/ 10 w 10"/>
                <a:gd name="T3" fmla="*/ 3 h 11"/>
                <a:gd name="T4" fmla="*/ 6 w 10"/>
                <a:gd name="T5" fmla="*/ 4 h 11"/>
                <a:gd name="T6" fmla="*/ 0 w 10"/>
                <a:gd name="T7" fmla="*/ 0 h 11"/>
                <a:gd name="T8" fmla="*/ 0 w 10"/>
                <a:gd name="T9" fmla="*/ 1 h 11"/>
                <a:gd name="T10" fmla="*/ 0 w 10"/>
                <a:gd name="T11" fmla="*/ 3 h 11"/>
                <a:gd name="T12" fmla="*/ 9 w 10"/>
                <a:gd name="T13" fmla="*/ 11 h 11"/>
                <a:gd name="T14" fmla="*/ 10 w 10"/>
                <a:gd name="T15" fmla="*/ 8 h 11"/>
                <a:gd name="T16" fmla="*/ 0 w 10"/>
                <a:gd name="T17" fmla="*/ 2 h 11"/>
                <a:gd name="T18" fmla="*/ 1 w 10"/>
                <a:gd name="T19" fmla="*/ 2 h 11"/>
                <a:gd name="T20" fmla="*/ 1 w 10"/>
                <a:gd name="T21" fmla="*/ 4 h 11"/>
                <a:gd name="T22" fmla="*/ 0 w 10"/>
                <a:gd name="T23" fmla="*/ 3 h 11"/>
                <a:gd name="T24" fmla="*/ 0 w 10"/>
                <a:gd name="T25"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10" y="8"/>
                  </a:moveTo>
                  <a:cubicBezTo>
                    <a:pt x="10" y="3"/>
                    <a:pt x="10" y="3"/>
                    <a:pt x="10" y="3"/>
                  </a:cubicBezTo>
                  <a:cubicBezTo>
                    <a:pt x="9" y="4"/>
                    <a:pt x="7" y="4"/>
                    <a:pt x="6" y="4"/>
                  </a:cubicBezTo>
                  <a:cubicBezTo>
                    <a:pt x="3" y="3"/>
                    <a:pt x="1" y="2"/>
                    <a:pt x="0" y="0"/>
                  </a:cubicBezTo>
                  <a:cubicBezTo>
                    <a:pt x="0" y="1"/>
                    <a:pt x="0" y="1"/>
                    <a:pt x="0" y="1"/>
                  </a:cubicBezTo>
                  <a:cubicBezTo>
                    <a:pt x="0" y="3"/>
                    <a:pt x="0" y="3"/>
                    <a:pt x="0" y="3"/>
                  </a:cubicBezTo>
                  <a:cubicBezTo>
                    <a:pt x="3" y="6"/>
                    <a:pt x="6" y="9"/>
                    <a:pt x="9" y="11"/>
                  </a:cubicBezTo>
                  <a:lnTo>
                    <a:pt x="10" y="8"/>
                  </a:lnTo>
                  <a:close/>
                  <a:moveTo>
                    <a:pt x="0" y="2"/>
                  </a:moveTo>
                  <a:cubicBezTo>
                    <a:pt x="1" y="2"/>
                    <a:pt x="1" y="2"/>
                    <a:pt x="1" y="2"/>
                  </a:cubicBezTo>
                  <a:cubicBezTo>
                    <a:pt x="1" y="4"/>
                    <a:pt x="1" y="4"/>
                    <a:pt x="1" y="4"/>
                  </a:cubicBezTo>
                  <a:cubicBezTo>
                    <a:pt x="0" y="3"/>
                    <a:pt x="0" y="3"/>
                    <a:pt x="0" y="3"/>
                  </a:cubicBezTo>
                  <a:lnTo>
                    <a:pt x="0"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3" name="Freeform 744"/>
            <p:cNvSpPr>
              <a:spLocks/>
            </p:cNvSpPr>
            <p:nvPr/>
          </p:nvSpPr>
          <p:spPr bwMode="auto">
            <a:xfrm>
              <a:off x="69850" y="104775"/>
              <a:ext cx="4763" cy="7938"/>
            </a:xfrm>
            <a:custGeom>
              <a:avLst/>
              <a:gdLst>
                <a:gd name="T0" fmla="*/ 3 w 3"/>
                <a:gd name="T1" fmla="*/ 0 h 5"/>
                <a:gd name="T2" fmla="*/ 0 w 3"/>
                <a:gd name="T3" fmla="*/ 0 h 5"/>
                <a:gd name="T4" fmla="*/ 0 w 3"/>
                <a:gd name="T5" fmla="*/ 2 h 5"/>
                <a:gd name="T6" fmla="*/ 3 w 3"/>
                <a:gd name="T7" fmla="*/ 5 h 5"/>
                <a:gd name="T8" fmla="*/ 3 w 3"/>
                <a:gd name="T9" fmla="*/ 0 h 5"/>
              </a:gdLst>
              <a:ahLst/>
              <a:cxnLst>
                <a:cxn ang="0">
                  <a:pos x="T0" y="T1"/>
                </a:cxn>
                <a:cxn ang="0">
                  <a:pos x="T2" y="T3"/>
                </a:cxn>
                <a:cxn ang="0">
                  <a:pos x="T4" y="T5"/>
                </a:cxn>
                <a:cxn ang="0">
                  <a:pos x="T6" y="T7"/>
                </a:cxn>
                <a:cxn ang="0">
                  <a:pos x="T8" y="T9"/>
                </a:cxn>
              </a:cxnLst>
              <a:rect l="0" t="0" r="r" b="b"/>
              <a:pathLst>
                <a:path w="3" h="5">
                  <a:moveTo>
                    <a:pt x="3" y="0"/>
                  </a:moveTo>
                  <a:lnTo>
                    <a:pt x="0" y="0"/>
                  </a:lnTo>
                  <a:lnTo>
                    <a:pt x="0" y="2"/>
                  </a:lnTo>
                  <a:lnTo>
                    <a:pt x="3" y="5"/>
                  </a:lnTo>
                  <a:lnTo>
                    <a:pt x="3"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4" name="Freeform 745"/>
            <p:cNvSpPr>
              <a:spLocks/>
            </p:cNvSpPr>
            <p:nvPr/>
          </p:nvSpPr>
          <p:spPr bwMode="auto">
            <a:xfrm>
              <a:off x="115888" y="127000"/>
              <a:ext cx="14288" cy="41275"/>
            </a:xfrm>
            <a:custGeom>
              <a:avLst/>
              <a:gdLst>
                <a:gd name="T0" fmla="*/ 4 w 4"/>
                <a:gd name="T1" fmla="*/ 0 h 11"/>
                <a:gd name="T2" fmla="*/ 2 w 4"/>
                <a:gd name="T3" fmla="*/ 0 h 11"/>
                <a:gd name="T4" fmla="*/ 3 w 4"/>
                <a:gd name="T5" fmla="*/ 10 h 11"/>
                <a:gd name="T6" fmla="*/ 1 w 4"/>
                <a:gd name="T7" fmla="*/ 6 h 11"/>
                <a:gd name="T8" fmla="*/ 0 w 4"/>
                <a:gd name="T9" fmla="*/ 8 h 11"/>
                <a:gd name="T10" fmla="*/ 1 w 4"/>
                <a:gd name="T11" fmla="*/ 9 h 11"/>
                <a:gd name="T12" fmla="*/ 3 w 4"/>
                <a:gd name="T13" fmla="*/ 11 h 11"/>
                <a:gd name="T14" fmla="*/ 4 w 4"/>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11">
                  <a:moveTo>
                    <a:pt x="4" y="0"/>
                  </a:moveTo>
                  <a:cubicBezTo>
                    <a:pt x="3" y="0"/>
                    <a:pt x="2" y="0"/>
                    <a:pt x="2" y="0"/>
                  </a:cubicBezTo>
                  <a:cubicBezTo>
                    <a:pt x="3" y="10"/>
                    <a:pt x="3" y="10"/>
                    <a:pt x="3" y="10"/>
                  </a:cubicBezTo>
                  <a:cubicBezTo>
                    <a:pt x="2" y="8"/>
                    <a:pt x="1" y="7"/>
                    <a:pt x="1" y="6"/>
                  </a:cubicBezTo>
                  <a:cubicBezTo>
                    <a:pt x="0" y="8"/>
                    <a:pt x="0" y="8"/>
                    <a:pt x="0" y="8"/>
                  </a:cubicBezTo>
                  <a:cubicBezTo>
                    <a:pt x="1" y="9"/>
                    <a:pt x="1" y="9"/>
                    <a:pt x="1" y="9"/>
                  </a:cubicBezTo>
                  <a:cubicBezTo>
                    <a:pt x="3" y="11"/>
                    <a:pt x="3" y="11"/>
                    <a:pt x="3" y="11"/>
                  </a:cubicBezTo>
                  <a:lnTo>
                    <a:pt x="4" y="0"/>
                  </a:ln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5" name="Freeform 746"/>
            <p:cNvSpPr>
              <a:spLocks/>
            </p:cNvSpPr>
            <p:nvPr/>
          </p:nvSpPr>
          <p:spPr bwMode="auto">
            <a:xfrm>
              <a:off x="66675" y="119063"/>
              <a:ext cx="33338" cy="41275"/>
            </a:xfrm>
            <a:custGeom>
              <a:avLst/>
              <a:gdLst>
                <a:gd name="T0" fmla="*/ 17 w 21"/>
                <a:gd name="T1" fmla="*/ 26 h 26"/>
                <a:gd name="T2" fmla="*/ 21 w 21"/>
                <a:gd name="T3" fmla="*/ 17 h 26"/>
                <a:gd name="T4" fmla="*/ 2 w 21"/>
                <a:gd name="T5" fmla="*/ 0 h 26"/>
                <a:gd name="T6" fmla="*/ 0 w 21"/>
                <a:gd name="T7" fmla="*/ 5 h 26"/>
                <a:gd name="T8" fmla="*/ 17 w 21"/>
                <a:gd name="T9" fmla="*/ 26 h 26"/>
              </a:gdLst>
              <a:ahLst/>
              <a:cxnLst>
                <a:cxn ang="0">
                  <a:pos x="T0" y="T1"/>
                </a:cxn>
                <a:cxn ang="0">
                  <a:pos x="T2" y="T3"/>
                </a:cxn>
                <a:cxn ang="0">
                  <a:pos x="T4" y="T5"/>
                </a:cxn>
                <a:cxn ang="0">
                  <a:pos x="T6" y="T7"/>
                </a:cxn>
                <a:cxn ang="0">
                  <a:pos x="T8" y="T9"/>
                </a:cxn>
              </a:cxnLst>
              <a:rect l="0" t="0" r="r" b="b"/>
              <a:pathLst>
                <a:path w="21" h="26">
                  <a:moveTo>
                    <a:pt x="17" y="26"/>
                  </a:moveTo>
                  <a:lnTo>
                    <a:pt x="21" y="17"/>
                  </a:lnTo>
                  <a:lnTo>
                    <a:pt x="2" y="0"/>
                  </a:lnTo>
                  <a:lnTo>
                    <a:pt x="0" y="5"/>
                  </a:lnTo>
                  <a:lnTo>
                    <a:pt x="17" y="2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6" name="Freeform 747"/>
            <p:cNvSpPr>
              <a:spLocks/>
            </p:cNvSpPr>
            <p:nvPr/>
          </p:nvSpPr>
          <p:spPr bwMode="auto">
            <a:xfrm>
              <a:off x="100013" y="142875"/>
              <a:ext cx="11113" cy="14288"/>
            </a:xfrm>
            <a:custGeom>
              <a:avLst/>
              <a:gdLst>
                <a:gd name="T0" fmla="*/ 0 w 7"/>
                <a:gd name="T1" fmla="*/ 2 h 9"/>
                <a:gd name="T2" fmla="*/ 0 w 7"/>
                <a:gd name="T3" fmla="*/ 7 h 9"/>
                <a:gd name="T4" fmla="*/ 3 w 7"/>
                <a:gd name="T5" fmla="*/ 9 h 9"/>
                <a:gd name="T6" fmla="*/ 7 w 7"/>
                <a:gd name="T7" fmla="*/ 2 h 9"/>
                <a:gd name="T8" fmla="*/ 3 w 7"/>
                <a:gd name="T9" fmla="*/ 0 h 9"/>
                <a:gd name="T10" fmla="*/ 0 w 7"/>
                <a:gd name="T11" fmla="*/ 2 h 9"/>
              </a:gdLst>
              <a:ahLst/>
              <a:cxnLst>
                <a:cxn ang="0">
                  <a:pos x="T0" y="T1"/>
                </a:cxn>
                <a:cxn ang="0">
                  <a:pos x="T2" y="T3"/>
                </a:cxn>
                <a:cxn ang="0">
                  <a:pos x="T4" y="T5"/>
                </a:cxn>
                <a:cxn ang="0">
                  <a:pos x="T6" y="T7"/>
                </a:cxn>
                <a:cxn ang="0">
                  <a:pos x="T8" y="T9"/>
                </a:cxn>
                <a:cxn ang="0">
                  <a:pos x="T10" y="T11"/>
                </a:cxn>
              </a:cxnLst>
              <a:rect l="0" t="0" r="r" b="b"/>
              <a:pathLst>
                <a:path w="7" h="9">
                  <a:moveTo>
                    <a:pt x="0" y="2"/>
                  </a:moveTo>
                  <a:lnTo>
                    <a:pt x="0" y="7"/>
                  </a:lnTo>
                  <a:lnTo>
                    <a:pt x="3" y="9"/>
                  </a:lnTo>
                  <a:lnTo>
                    <a:pt x="7" y="2"/>
                  </a:lnTo>
                  <a:lnTo>
                    <a:pt x="3" y="0"/>
                  </a:lnTo>
                  <a:lnTo>
                    <a:pt x="0" y="2"/>
                  </a:lnTo>
                  <a:close/>
                </a:path>
              </a:pathLst>
            </a:custGeom>
            <a:solidFill>
              <a:srgbClr val="70A4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7" name="Freeform 748"/>
            <p:cNvSpPr>
              <a:spLocks/>
            </p:cNvSpPr>
            <p:nvPr/>
          </p:nvSpPr>
          <p:spPr bwMode="auto">
            <a:xfrm>
              <a:off x="55563" y="123825"/>
              <a:ext cx="55563" cy="104775"/>
            </a:xfrm>
            <a:custGeom>
              <a:avLst/>
              <a:gdLst>
                <a:gd name="T0" fmla="*/ 31 w 35"/>
                <a:gd name="T1" fmla="*/ 21 h 66"/>
                <a:gd name="T2" fmla="*/ 28 w 35"/>
                <a:gd name="T3" fmla="*/ 19 h 66"/>
                <a:gd name="T4" fmla="*/ 24 w 35"/>
                <a:gd name="T5" fmla="*/ 26 h 66"/>
                <a:gd name="T6" fmla="*/ 7 w 35"/>
                <a:gd name="T7" fmla="*/ 4 h 66"/>
                <a:gd name="T8" fmla="*/ 2 w 35"/>
                <a:gd name="T9" fmla="*/ 0 h 66"/>
                <a:gd name="T10" fmla="*/ 0 w 35"/>
                <a:gd name="T11" fmla="*/ 0 h 66"/>
                <a:gd name="T12" fmla="*/ 24 w 35"/>
                <a:gd name="T13" fmla="*/ 33 h 66"/>
                <a:gd name="T14" fmla="*/ 28 w 35"/>
                <a:gd name="T15" fmla="*/ 28 h 66"/>
                <a:gd name="T16" fmla="*/ 28 w 35"/>
                <a:gd name="T17" fmla="*/ 35 h 66"/>
                <a:gd name="T18" fmla="*/ 33 w 35"/>
                <a:gd name="T19" fmla="*/ 66 h 66"/>
                <a:gd name="T20" fmla="*/ 35 w 35"/>
                <a:gd name="T21" fmla="*/ 64 h 66"/>
                <a:gd name="T22" fmla="*/ 31 w 35"/>
                <a:gd name="T23" fmla="*/ 30 h 66"/>
                <a:gd name="T24" fmla="*/ 33 w 35"/>
                <a:gd name="T25" fmla="*/ 21 h 66"/>
                <a:gd name="T26" fmla="*/ 31 w 35"/>
                <a:gd name="T27"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66">
                  <a:moveTo>
                    <a:pt x="31" y="21"/>
                  </a:moveTo>
                  <a:lnTo>
                    <a:pt x="28" y="19"/>
                  </a:lnTo>
                  <a:lnTo>
                    <a:pt x="24" y="26"/>
                  </a:lnTo>
                  <a:lnTo>
                    <a:pt x="7" y="4"/>
                  </a:lnTo>
                  <a:lnTo>
                    <a:pt x="2" y="0"/>
                  </a:lnTo>
                  <a:lnTo>
                    <a:pt x="0" y="0"/>
                  </a:lnTo>
                  <a:lnTo>
                    <a:pt x="24" y="33"/>
                  </a:lnTo>
                  <a:lnTo>
                    <a:pt x="28" y="28"/>
                  </a:lnTo>
                  <a:lnTo>
                    <a:pt x="28" y="35"/>
                  </a:lnTo>
                  <a:lnTo>
                    <a:pt x="33" y="66"/>
                  </a:lnTo>
                  <a:lnTo>
                    <a:pt x="35" y="64"/>
                  </a:lnTo>
                  <a:lnTo>
                    <a:pt x="31" y="30"/>
                  </a:lnTo>
                  <a:lnTo>
                    <a:pt x="33" y="21"/>
                  </a:lnTo>
                  <a:lnTo>
                    <a:pt x="31" y="21"/>
                  </a:lnTo>
                  <a:close/>
                </a:path>
              </a:pathLst>
            </a:custGeom>
            <a:solidFill>
              <a:srgbClr val="D6D7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8" name="Freeform 749"/>
            <p:cNvSpPr>
              <a:spLocks/>
            </p:cNvSpPr>
            <p:nvPr/>
          </p:nvSpPr>
          <p:spPr bwMode="auto">
            <a:xfrm>
              <a:off x="58738" y="101600"/>
              <a:ext cx="46038" cy="44450"/>
            </a:xfrm>
            <a:custGeom>
              <a:avLst/>
              <a:gdLst>
                <a:gd name="T0" fmla="*/ 11 w 12"/>
                <a:gd name="T1" fmla="*/ 10 h 12"/>
                <a:gd name="T2" fmla="*/ 12 w 12"/>
                <a:gd name="T3" fmla="*/ 11 h 12"/>
                <a:gd name="T4" fmla="*/ 11 w 12"/>
                <a:gd name="T5" fmla="*/ 12 h 12"/>
                <a:gd name="T6" fmla="*/ 11 w 12"/>
                <a:gd name="T7" fmla="*/ 12 h 12"/>
                <a:gd name="T8" fmla="*/ 12 w 12"/>
                <a:gd name="T9" fmla="*/ 11 h 12"/>
                <a:gd name="T10" fmla="*/ 12 w 12"/>
                <a:gd name="T11" fmla="*/ 10 h 12"/>
                <a:gd name="T12" fmla="*/ 12 w 12"/>
                <a:gd name="T13" fmla="*/ 10 h 12"/>
                <a:gd name="T14" fmla="*/ 3 w 12"/>
                <a:gd name="T15" fmla="*/ 2 h 12"/>
                <a:gd name="T16" fmla="*/ 3 w 12"/>
                <a:gd name="T17" fmla="*/ 0 h 12"/>
                <a:gd name="T18" fmla="*/ 2 w 12"/>
                <a:gd name="T19" fmla="*/ 1 h 12"/>
                <a:gd name="T20" fmla="*/ 0 w 12"/>
                <a:gd name="T21" fmla="*/ 6 h 12"/>
                <a:gd name="T22" fmla="*/ 2 w 12"/>
                <a:gd name="T23" fmla="*/ 8 h 12"/>
                <a:gd name="T24" fmla="*/ 2 w 12"/>
                <a:gd name="T25" fmla="*/ 7 h 12"/>
                <a:gd name="T26" fmla="*/ 1 w 12"/>
                <a:gd name="T27" fmla="*/ 6 h 12"/>
                <a:gd name="T28" fmla="*/ 2 w 12"/>
                <a:gd name="T29" fmla="*/ 1 h 12"/>
                <a:gd name="T30" fmla="*/ 2 w 12"/>
                <a:gd name="T31" fmla="*/ 2 h 12"/>
                <a:gd name="T32" fmla="*/ 2 w 12"/>
                <a:gd name="T33" fmla="*/ 2 h 12"/>
                <a:gd name="T34" fmla="*/ 2 w 12"/>
                <a:gd name="T35" fmla="*/ 3 h 12"/>
                <a:gd name="T36" fmla="*/ 11 w 12"/>
                <a:gd name="T3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11" y="10"/>
                  </a:moveTo>
                  <a:cubicBezTo>
                    <a:pt x="12" y="11"/>
                    <a:pt x="12" y="11"/>
                    <a:pt x="12" y="11"/>
                  </a:cubicBezTo>
                  <a:cubicBezTo>
                    <a:pt x="11" y="12"/>
                    <a:pt x="11" y="12"/>
                    <a:pt x="11" y="12"/>
                  </a:cubicBezTo>
                  <a:cubicBezTo>
                    <a:pt x="11" y="12"/>
                    <a:pt x="11" y="12"/>
                    <a:pt x="11" y="12"/>
                  </a:cubicBezTo>
                  <a:cubicBezTo>
                    <a:pt x="12" y="11"/>
                    <a:pt x="12" y="11"/>
                    <a:pt x="12" y="11"/>
                  </a:cubicBezTo>
                  <a:cubicBezTo>
                    <a:pt x="12" y="10"/>
                    <a:pt x="12" y="10"/>
                    <a:pt x="12" y="10"/>
                  </a:cubicBezTo>
                  <a:cubicBezTo>
                    <a:pt x="12" y="10"/>
                    <a:pt x="12" y="10"/>
                    <a:pt x="12" y="10"/>
                  </a:cubicBezTo>
                  <a:cubicBezTo>
                    <a:pt x="9" y="8"/>
                    <a:pt x="6" y="5"/>
                    <a:pt x="3" y="2"/>
                  </a:cubicBezTo>
                  <a:cubicBezTo>
                    <a:pt x="3" y="0"/>
                    <a:pt x="3" y="0"/>
                    <a:pt x="3" y="0"/>
                  </a:cubicBezTo>
                  <a:cubicBezTo>
                    <a:pt x="2" y="1"/>
                    <a:pt x="2" y="1"/>
                    <a:pt x="2" y="1"/>
                  </a:cubicBezTo>
                  <a:cubicBezTo>
                    <a:pt x="0" y="6"/>
                    <a:pt x="0" y="6"/>
                    <a:pt x="0" y="6"/>
                  </a:cubicBezTo>
                  <a:cubicBezTo>
                    <a:pt x="2" y="8"/>
                    <a:pt x="2" y="8"/>
                    <a:pt x="2" y="8"/>
                  </a:cubicBezTo>
                  <a:cubicBezTo>
                    <a:pt x="2" y="7"/>
                    <a:pt x="2" y="7"/>
                    <a:pt x="2" y="7"/>
                  </a:cubicBezTo>
                  <a:cubicBezTo>
                    <a:pt x="1" y="6"/>
                    <a:pt x="1" y="6"/>
                    <a:pt x="1" y="6"/>
                  </a:cubicBezTo>
                  <a:cubicBezTo>
                    <a:pt x="2" y="1"/>
                    <a:pt x="2" y="1"/>
                    <a:pt x="2" y="1"/>
                  </a:cubicBezTo>
                  <a:cubicBezTo>
                    <a:pt x="2" y="2"/>
                    <a:pt x="2" y="2"/>
                    <a:pt x="2" y="2"/>
                  </a:cubicBezTo>
                  <a:cubicBezTo>
                    <a:pt x="2" y="2"/>
                    <a:pt x="2" y="2"/>
                    <a:pt x="2" y="2"/>
                  </a:cubicBezTo>
                  <a:cubicBezTo>
                    <a:pt x="2" y="3"/>
                    <a:pt x="2" y="3"/>
                    <a:pt x="2" y="3"/>
                  </a:cubicBezTo>
                  <a:cubicBezTo>
                    <a:pt x="5" y="6"/>
                    <a:pt x="8" y="8"/>
                    <a:pt x="11" y="10"/>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39" name="Freeform 750"/>
            <p:cNvSpPr>
              <a:spLocks/>
            </p:cNvSpPr>
            <p:nvPr/>
          </p:nvSpPr>
          <p:spPr bwMode="auto">
            <a:xfrm>
              <a:off x="63500" y="104775"/>
              <a:ext cx="41275" cy="41275"/>
            </a:xfrm>
            <a:custGeom>
              <a:avLst/>
              <a:gdLst>
                <a:gd name="T0" fmla="*/ 11 w 11"/>
                <a:gd name="T1" fmla="*/ 10 h 11"/>
                <a:gd name="T2" fmla="*/ 10 w 11"/>
                <a:gd name="T3" fmla="*/ 9 h 11"/>
                <a:gd name="T4" fmla="*/ 1 w 11"/>
                <a:gd name="T5" fmla="*/ 2 h 11"/>
                <a:gd name="T6" fmla="*/ 1 w 11"/>
                <a:gd name="T7" fmla="*/ 1 h 11"/>
                <a:gd name="T8" fmla="*/ 1 w 11"/>
                <a:gd name="T9" fmla="*/ 1 h 11"/>
                <a:gd name="T10" fmla="*/ 1 w 11"/>
                <a:gd name="T11" fmla="*/ 0 h 11"/>
                <a:gd name="T12" fmla="*/ 0 w 11"/>
                <a:gd name="T13" fmla="*/ 5 h 11"/>
                <a:gd name="T14" fmla="*/ 1 w 11"/>
                <a:gd name="T15" fmla="*/ 6 h 11"/>
                <a:gd name="T16" fmla="*/ 2 w 11"/>
                <a:gd name="T17" fmla="*/ 4 h 11"/>
                <a:gd name="T18" fmla="*/ 10 w 11"/>
                <a:gd name="T19" fmla="*/ 11 h 11"/>
                <a:gd name="T20" fmla="*/ 11 w 11"/>
                <a:gd name="T2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1">
                  <a:moveTo>
                    <a:pt x="11" y="10"/>
                  </a:moveTo>
                  <a:cubicBezTo>
                    <a:pt x="10" y="9"/>
                    <a:pt x="10" y="9"/>
                    <a:pt x="10" y="9"/>
                  </a:cubicBezTo>
                  <a:cubicBezTo>
                    <a:pt x="7" y="7"/>
                    <a:pt x="4" y="5"/>
                    <a:pt x="1" y="2"/>
                  </a:cubicBezTo>
                  <a:cubicBezTo>
                    <a:pt x="1" y="1"/>
                    <a:pt x="1" y="1"/>
                    <a:pt x="1" y="1"/>
                  </a:cubicBezTo>
                  <a:cubicBezTo>
                    <a:pt x="1" y="1"/>
                    <a:pt x="1" y="1"/>
                    <a:pt x="1" y="1"/>
                  </a:cubicBezTo>
                  <a:cubicBezTo>
                    <a:pt x="1" y="0"/>
                    <a:pt x="1" y="0"/>
                    <a:pt x="1" y="0"/>
                  </a:cubicBezTo>
                  <a:cubicBezTo>
                    <a:pt x="0" y="5"/>
                    <a:pt x="0" y="5"/>
                    <a:pt x="0" y="5"/>
                  </a:cubicBezTo>
                  <a:cubicBezTo>
                    <a:pt x="1" y="6"/>
                    <a:pt x="1" y="6"/>
                    <a:pt x="1" y="6"/>
                  </a:cubicBezTo>
                  <a:cubicBezTo>
                    <a:pt x="2" y="4"/>
                    <a:pt x="2" y="4"/>
                    <a:pt x="2" y="4"/>
                  </a:cubicBezTo>
                  <a:cubicBezTo>
                    <a:pt x="10" y="11"/>
                    <a:pt x="10" y="11"/>
                    <a:pt x="10" y="11"/>
                  </a:cubicBezTo>
                  <a:lnTo>
                    <a:pt x="11"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0" name="Freeform 751"/>
            <p:cNvSpPr>
              <a:spLocks/>
            </p:cNvSpPr>
            <p:nvPr/>
          </p:nvSpPr>
          <p:spPr bwMode="auto">
            <a:xfrm>
              <a:off x="104775" y="157163"/>
              <a:ext cx="19050" cy="68263"/>
            </a:xfrm>
            <a:custGeom>
              <a:avLst/>
              <a:gdLst>
                <a:gd name="T0" fmla="*/ 4 w 12"/>
                <a:gd name="T1" fmla="*/ 0 h 43"/>
                <a:gd name="T2" fmla="*/ 2 w 12"/>
                <a:gd name="T3" fmla="*/ 0 h 43"/>
                <a:gd name="T4" fmla="*/ 0 w 12"/>
                <a:gd name="T5" fmla="*/ 9 h 43"/>
                <a:gd name="T6" fmla="*/ 4 w 12"/>
                <a:gd name="T7" fmla="*/ 43 h 43"/>
                <a:gd name="T8" fmla="*/ 12 w 12"/>
                <a:gd name="T9" fmla="*/ 43 h 43"/>
                <a:gd name="T10" fmla="*/ 12 w 12"/>
                <a:gd name="T11" fmla="*/ 43 h 43"/>
                <a:gd name="T12" fmla="*/ 4 w 1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4" y="0"/>
                  </a:moveTo>
                  <a:lnTo>
                    <a:pt x="2" y="0"/>
                  </a:lnTo>
                  <a:lnTo>
                    <a:pt x="0" y="9"/>
                  </a:lnTo>
                  <a:lnTo>
                    <a:pt x="4" y="43"/>
                  </a:lnTo>
                  <a:lnTo>
                    <a:pt x="12" y="43"/>
                  </a:lnTo>
                  <a:lnTo>
                    <a:pt x="4" y="0"/>
                  </a:lnTo>
                  <a:close/>
                </a:path>
              </a:pathLst>
            </a:custGeom>
            <a:solidFill>
              <a:srgbClr val="70A4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1" name="Freeform 752"/>
            <p:cNvSpPr>
              <a:spLocks noEditPoints="1"/>
            </p:cNvSpPr>
            <p:nvPr/>
          </p:nvSpPr>
          <p:spPr bwMode="auto">
            <a:xfrm>
              <a:off x="82550" y="225425"/>
              <a:ext cx="41275" cy="17463"/>
            </a:xfrm>
            <a:custGeom>
              <a:avLst/>
              <a:gdLst>
                <a:gd name="T0" fmla="*/ 8 w 11"/>
                <a:gd name="T1" fmla="*/ 0 h 5"/>
                <a:gd name="T2" fmla="*/ 7 w 11"/>
                <a:gd name="T3" fmla="*/ 1 h 5"/>
                <a:gd name="T4" fmla="*/ 0 w 11"/>
                <a:gd name="T5" fmla="*/ 1 h 5"/>
                <a:gd name="T6" fmla="*/ 3 w 11"/>
                <a:gd name="T7" fmla="*/ 5 h 5"/>
                <a:gd name="T8" fmla="*/ 11 w 11"/>
                <a:gd name="T9" fmla="*/ 4 h 5"/>
                <a:gd name="T10" fmla="*/ 11 w 11"/>
                <a:gd name="T11" fmla="*/ 2 h 5"/>
                <a:gd name="T12" fmla="*/ 11 w 11"/>
                <a:gd name="T13" fmla="*/ 0 h 5"/>
                <a:gd name="T14" fmla="*/ 8 w 11"/>
                <a:gd name="T15" fmla="*/ 0 h 5"/>
                <a:gd name="T16" fmla="*/ 3 w 11"/>
                <a:gd name="T17" fmla="*/ 3 h 5"/>
                <a:gd name="T18" fmla="*/ 1 w 11"/>
                <a:gd name="T19" fmla="*/ 2 h 5"/>
                <a:gd name="T20" fmla="*/ 10 w 11"/>
                <a:gd name="T21" fmla="*/ 1 h 5"/>
                <a:gd name="T22" fmla="*/ 11 w 11"/>
                <a:gd name="T23" fmla="*/ 2 h 5"/>
                <a:gd name="T24" fmla="*/ 3 w 11"/>
                <a:gd name="T25"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5">
                  <a:moveTo>
                    <a:pt x="8" y="0"/>
                  </a:moveTo>
                  <a:cubicBezTo>
                    <a:pt x="7" y="1"/>
                    <a:pt x="7" y="1"/>
                    <a:pt x="7" y="1"/>
                  </a:cubicBezTo>
                  <a:cubicBezTo>
                    <a:pt x="0" y="1"/>
                    <a:pt x="0" y="1"/>
                    <a:pt x="0" y="1"/>
                  </a:cubicBezTo>
                  <a:cubicBezTo>
                    <a:pt x="3" y="5"/>
                    <a:pt x="3" y="5"/>
                    <a:pt x="3" y="5"/>
                  </a:cubicBezTo>
                  <a:cubicBezTo>
                    <a:pt x="11" y="4"/>
                    <a:pt x="11" y="4"/>
                    <a:pt x="11" y="4"/>
                  </a:cubicBezTo>
                  <a:cubicBezTo>
                    <a:pt x="11" y="3"/>
                    <a:pt x="11" y="3"/>
                    <a:pt x="11" y="2"/>
                  </a:cubicBezTo>
                  <a:cubicBezTo>
                    <a:pt x="11" y="1"/>
                    <a:pt x="11" y="1"/>
                    <a:pt x="11" y="0"/>
                  </a:cubicBezTo>
                  <a:lnTo>
                    <a:pt x="8" y="0"/>
                  </a:lnTo>
                  <a:close/>
                  <a:moveTo>
                    <a:pt x="3" y="3"/>
                  </a:moveTo>
                  <a:cubicBezTo>
                    <a:pt x="1" y="2"/>
                    <a:pt x="1" y="2"/>
                    <a:pt x="1" y="2"/>
                  </a:cubicBezTo>
                  <a:cubicBezTo>
                    <a:pt x="10" y="1"/>
                    <a:pt x="10" y="1"/>
                    <a:pt x="10" y="1"/>
                  </a:cubicBezTo>
                  <a:cubicBezTo>
                    <a:pt x="11" y="2"/>
                    <a:pt x="11" y="2"/>
                    <a:pt x="11" y="2"/>
                  </a:cubicBezTo>
                  <a:lnTo>
                    <a:pt x="3"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2" name="Freeform 753"/>
            <p:cNvSpPr>
              <a:spLocks/>
            </p:cNvSpPr>
            <p:nvPr/>
          </p:nvSpPr>
          <p:spPr bwMode="auto">
            <a:xfrm>
              <a:off x="85725" y="228600"/>
              <a:ext cx="38100" cy="7938"/>
            </a:xfrm>
            <a:custGeom>
              <a:avLst/>
              <a:gdLst>
                <a:gd name="T0" fmla="*/ 0 w 24"/>
                <a:gd name="T1" fmla="*/ 2 h 5"/>
                <a:gd name="T2" fmla="*/ 5 w 24"/>
                <a:gd name="T3" fmla="*/ 5 h 5"/>
                <a:gd name="T4" fmla="*/ 24 w 24"/>
                <a:gd name="T5" fmla="*/ 2 h 5"/>
                <a:gd name="T6" fmla="*/ 21 w 24"/>
                <a:gd name="T7" fmla="*/ 0 h 5"/>
                <a:gd name="T8" fmla="*/ 0 w 24"/>
                <a:gd name="T9" fmla="*/ 2 h 5"/>
              </a:gdLst>
              <a:ahLst/>
              <a:cxnLst>
                <a:cxn ang="0">
                  <a:pos x="T0" y="T1"/>
                </a:cxn>
                <a:cxn ang="0">
                  <a:pos x="T2" y="T3"/>
                </a:cxn>
                <a:cxn ang="0">
                  <a:pos x="T4" y="T5"/>
                </a:cxn>
                <a:cxn ang="0">
                  <a:pos x="T6" y="T7"/>
                </a:cxn>
                <a:cxn ang="0">
                  <a:pos x="T8" y="T9"/>
                </a:cxn>
              </a:cxnLst>
              <a:rect l="0" t="0" r="r" b="b"/>
              <a:pathLst>
                <a:path w="24" h="5">
                  <a:moveTo>
                    <a:pt x="0" y="2"/>
                  </a:moveTo>
                  <a:lnTo>
                    <a:pt x="5" y="5"/>
                  </a:lnTo>
                  <a:lnTo>
                    <a:pt x="24" y="2"/>
                  </a:lnTo>
                  <a:lnTo>
                    <a:pt x="21" y="0"/>
                  </a:lnTo>
                  <a:lnTo>
                    <a:pt x="0"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3" name="Freeform 754"/>
            <p:cNvSpPr>
              <a:spLocks/>
            </p:cNvSpPr>
            <p:nvPr/>
          </p:nvSpPr>
          <p:spPr bwMode="auto">
            <a:xfrm>
              <a:off x="93663" y="239713"/>
              <a:ext cx="33338" cy="14288"/>
            </a:xfrm>
            <a:custGeom>
              <a:avLst/>
              <a:gdLst>
                <a:gd name="T0" fmla="*/ 8 w 9"/>
                <a:gd name="T1" fmla="*/ 4 h 4"/>
                <a:gd name="T2" fmla="*/ 8 w 9"/>
                <a:gd name="T3" fmla="*/ 0 h 4"/>
                <a:gd name="T4" fmla="*/ 0 w 9"/>
                <a:gd name="T5" fmla="*/ 1 h 4"/>
                <a:gd name="T6" fmla="*/ 3 w 9"/>
                <a:gd name="T7" fmla="*/ 4 h 4"/>
                <a:gd name="T8" fmla="*/ 7 w 9"/>
                <a:gd name="T9" fmla="*/ 4 h 4"/>
                <a:gd name="T10" fmla="*/ 8 w 9"/>
                <a:gd name="T11" fmla="*/ 4 h 4"/>
              </a:gdLst>
              <a:ahLst/>
              <a:cxnLst>
                <a:cxn ang="0">
                  <a:pos x="T0" y="T1"/>
                </a:cxn>
                <a:cxn ang="0">
                  <a:pos x="T2" y="T3"/>
                </a:cxn>
                <a:cxn ang="0">
                  <a:pos x="T4" y="T5"/>
                </a:cxn>
                <a:cxn ang="0">
                  <a:pos x="T6" y="T7"/>
                </a:cxn>
                <a:cxn ang="0">
                  <a:pos x="T8" y="T9"/>
                </a:cxn>
                <a:cxn ang="0">
                  <a:pos x="T10" y="T11"/>
                </a:cxn>
              </a:cxnLst>
              <a:rect l="0" t="0" r="r" b="b"/>
              <a:pathLst>
                <a:path w="9" h="4">
                  <a:moveTo>
                    <a:pt x="8" y="4"/>
                  </a:moveTo>
                  <a:cubicBezTo>
                    <a:pt x="8" y="3"/>
                    <a:pt x="9" y="1"/>
                    <a:pt x="8" y="0"/>
                  </a:cubicBezTo>
                  <a:cubicBezTo>
                    <a:pt x="0" y="1"/>
                    <a:pt x="0" y="1"/>
                    <a:pt x="0" y="1"/>
                  </a:cubicBezTo>
                  <a:cubicBezTo>
                    <a:pt x="3" y="4"/>
                    <a:pt x="3" y="4"/>
                    <a:pt x="3" y="4"/>
                  </a:cubicBezTo>
                  <a:cubicBezTo>
                    <a:pt x="7" y="4"/>
                    <a:pt x="7" y="4"/>
                    <a:pt x="7" y="4"/>
                  </a:cubicBezTo>
                  <a:lnTo>
                    <a:pt x="8" y="4"/>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4" name="Freeform 755"/>
            <p:cNvSpPr>
              <a:spLocks noEditPoints="1"/>
            </p:cNvSpPr>
            <p:nvPr/>
          </p:nvSpPr>
          <p:spPr bwMode="auto">
            <a:xfrm>
              <a:off x="0" y="157163"/>
              <a:ext cx="152400" cy="127000"/>
            </a:xfrm>
            <a:custGeom>
              <a:avLst/>
              <a:gdLst>
                <a:gd name="T0" fmla="*/ 33 w 41"/>
                <a:gd name="T1" fmla="*/ 26 h 34"/>
                <a:gd name="T2" fmla="*/ 32 w 41"/>
                <a:gd name="T3" fmla="*/ 26 h 34"/>
                <a:gd name="T4" fmla="*/ 28 w 41"/>
                <a:gd name="T5" fmla="*/ 26 h 34"/>
                <a:gd name="T6" fmla="*/ 23 w 41"/>
                <a:gd name="T7" fmla="*/ 25 h 34"/>
                <a:gd name="T8" fmla="*/ 4 w 41"/>
                <a:gd name="T9" fmla="*/ 0 h 34"/>
                <a:gd name="T10" fmla="*/ 7 w 41"/>
                <a:gd name="T11" fmla="*/ 29 h 34"/>
                <a:gd name="T12" fmla="*/ 41 w 41"/>
                <a:gd name="T13" fmla="*/ 29 h 34"/>
                <a:gd name="T14" fmla="*/ 33 w 41"/>
                <a:gd name="T15" fmla="*/ 26 h 34"/>
                <a:gd name="T16" fmla="*/ 4 w 41"/>
                <a:gd name="T17" fmla="*/ 1 h 34"/>
                <a:gd name="T18" fmla="*/ 5 w 41"/>
                <a:gd name="T19" fmla="*/ 2 h 34"/>
                <a:gd name="T20" fmla="*/ 9 w 41"/>
                <a:gd name="T21" fmla="*/ 29 h 34"/>
                <a:gd name="T22" fmla="*/ 8 w 41"/>
                <a:gd name="T23" fmla="*/ 29 h 34"/>
                <a:gd name="T24" fmla="*/ 4 w 41"/>
                <a:gd name="T25" fmla="*/ 1 h 34"/>
                <a:gd name="T26" fmla="*/ 23 w 41"/>
                <a:gd name="T27" fmla="*/ 26 h 34"/>
                <a:gd name="T28" fmla="*/ 28 w 41"/>
                <a:gd name="T29" fmla="*/ 27 h 34"/>
                <a:gd name="T30" fmla="*/ 28 w 41"/>
                <a:gd name="T31" fmla="*/ 27 h 34"/>
                <a:gd name="T32" fmla="*/ 32 w 41"/>
                <a:gd name="T33" fmla="*/ 27 h 34"/>
                <a:gd name="T34" fmla="*/ 36 w 41"/>
                <a:gd name="T35" fmla="*/ 28 h 34"/>
                <a:gd name="T36" fmla="*/ 22 w 41"/>
                <a:gd name="T37" fmla="*/ 27 h 34"/>
                <a:gd name="T38" fmla="*/ 22 w 41"/>
                <a:gd name="T39" fmla="*/ 25 h 34"/>
                <a:gd name="T40" fmla="*/ 23 w 41"/>
                <a:gd name="T41" fmla="*/ 25 h 34"/>
                <a:gd name="T42" fmla="*/ 23 w 41"/>
                <a:gd name="T43"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4">
                  <a:moveTo>
                    <a:pt x="33" y="26"/>
                  </a:moveTo>
                  <a:cubicBezTo>
                    <a:pt x="32" y="26"/>
                    <a:pt x="32" y="26"/>
                    <a:pt x="32" y="26"/>
                  </a:cubicBezTo>
                  <a:cubicBezTo>
                    <a:pt x="28" y="26"/>
                    <a:pt x="28" y="26"/>
                    <a:pt x="28" y="26"/>
                  </a:cubicBezTo>
                  <a:cubicBezTo>
                    <a:pt x="23" y="25"/>
                    <a:pt x="23" y="25"/>
                    <a:pt x="23" y="25"/>
                  </a:cubicBezTo>
                  <a:cubicBezTo>
                    <a:pt x="18" y="16"/>
                    <a:pt x="11" y="8"/>
                    <a:pt x="4" y="0"/>
                  </a:cubicBezTo>
                  <a:cubicBezTo>
                    <a:pt x="0" y="5"/>
                    <a:pt x="2" y="15"/>
                    <a:pt x="7" y="29"/>
                  </a:cubicBezTo>
                  <a:cubicBezTo>
                    <a:pt x="19" y="34"/>
                    <a:pt x="30" y="34"/>
                    <a:pt x="41" y="29"/>
                  </a:cubicBezTo>
                  <a:lnTo>
                    <a:pt x="33" y="26"/>
                  </a:lnTo>
                  <a:close/>
                  <a:moveTo>
                    <a:pt x="4" y="1"/>
                  </a:moveTo>
                  <a:cubicBezTo>
                    <a:pt x="4" y="1"/>
                    <a:pt x="5" y="1"/>
                    <a:pt x="5" y="2"/>
                  </a:cubicBezTo>
                  <a:cubicBezTo>
                    <a:pt x="3" y="9"/>
                    <a:pt x="4" y="18"/>
                    <a:pt x="9" y="29"/>
                  </a:cubicBezTo>
                  <a:cubicBezTo>
                    <a:pt x="9" y="29"/>
                    <a:pt x="8" y="29"/>
                    <a:pt x="8" y="29"/>
                  </a:cubicBezTo>
                  <a:cubicBezTo>
                    <a:pt x="3" y="16"/>
                    <a:pt x="1" y="6"/>
                    <a:pt x="4" y="1"/>
                  </a:cubicBezTo>
                  <a:close/>
                  <a:moveTo>
                    <a:pt x="23" y="26"/>
                  </a:moveTo>
                  <a:cubicBezTo>
                    <a:pt x="28" y="27"/>
                    <a:pt x="28" y="27"/>
                    <a:pt x="28" y="27"/>
                  </a:cubicBezTo>
                  <a:cubicBezTo>
                    <a:pt x="28" y="27"/>
                    <a:pt x="28" y="27"/>
                    <a:pt x="28" y="27"/>
                  </a:cubicBezTo>
                  <a:cubicBezTo>
                    <a:pt x="32" y="27"/>
                    <a:pt x="32" y="27"/>
                    <a:pt x="32" y="27"/>
                  </a:cubicBezTo>
                  <a:cubicBezTo>
                    <a:pt x="36" y="28"/>
                    <a:pt x="36" y="28"/>
                    <a:pt x="36" y="28"/>
                  </a:cubicBezTo>
                  <a:cubicBezTo>
                    <a:pt x="22" y="27"/>
                    <a:pt x="22" y="27"/>
                    <a:pt x="22" y="27"/>
                  </a:cubicBezTo>
                  <a:cubicBezTo>
                    <a:pt x="22" y="25"/>
                    <a:pt x="22" y="25"/>
                    <a:pt x="22" y="25"/>
                  </a:cubicBezTo>
                  <a:cubicBezTo>
                    <a:pt x="23" y="25"/>
                    <a:pt x="23" y="25"/>
                    <a:pt x="23" y="25"/>
                  </a:cubicBezTo>
                  <a:lnTo>
                    <a:pt x="23" y="2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5" name="Freeform 756"/>
            <p:cNvSpPr>
              <a:spLocks/>
            </p:cNvSpPr>
            <p:nvPr/>
          </p:nvSpPr>
          <p:spPr bwMode="auto">
            <a:xfrm>
              <a:off x="3175" y="160338"/>
              <a:ext cx="30163" cy="106363"/>
            </a:xfrm>
            <a:custGeom>
              <a:avLst/>
              <a:gdLst>
                <a:gd name="T0" fmla="*/ 4 w 8"/>
                <a:gd name="T1" fmla="*/ 1 h 28"/>
                <a:gd name="T2" fmla="*/ 3 w 8"/>
                <a:gd name="T3" fmla="*/ 0 h 28"/>
                <a:gd name="T4" fmla="*/ 7 w 8"/>
                <a:gd name="T5" fmla="*/ 28 h 28"/>
                <a:gd name="T6" fmla="*/ 8 w 8"/>
                <a:gd name="T7" fmla="*/ 28 h 28"/>
                <a:gd name="T8" fmla="*/ 4 w 8"/>
                <a:gd name="T9" fmla="*/ 1 h 28"/>
              </a:gdLst>
              <a:ahLst/>
              <a:cxnLst>
                <a:cxn ang="0">
                  <a:pos x="T0" y="T1"/>
                </a:cxn>
                <a:cxn ang="0">
                  <a:pos x="T2" y="T3"/>
                </a:cxn>
                <a:cxn ang="0">
                  <a:pos x="T4" y="T5"/>
                </a:cxn>
                <a:cxn ang="0">
                  <a:pos x="T6" y="T7"/>
                </a:cxn>
                <a:cxn ang="0">
                  <a:pos x="T8" y="T9"/>
                </a:cxn>
              </a:cxnLst>
              <a:rect l="0" t="0" r="r" b="b"/>
              <a:pathLst>
                <a:path w="8" h="28">
                  <a:moveTo>
                    <a:pt x="4" y="1"/>
                  </a:moveTo>
                  <a:cubicBezTo>
                    <a:pt x="4" y="0"/>
                    <a:pt x="3" y="0"/>
                    <a:pt x="3" y="0"/>
                  </a:cubicBezTo>
                  <a:cubicBezTo>
                    <a:pt x="0" y="5"/>
                    <a:pt x="2" y="15"/>
                    <a:pt x="7" y="28"/>
                  </a:cubicBezTo>
                  <a:cubicBezTo>
                    <a:pt x="7" y="28"/>
                    <a:pt x="8" y="28"/>
                    <a:pt x="8" y="28"/>
                  </a:cubicBezTo>
                  <a:cubicBezTo>
                    <a:pt x="3" y="17"/>
                    <a:pt x="2" y="8"/>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6" name="Freeform 757"/>
            <p:cNvSpPr>
              <a:spLocks/>
            </p:cNvSpPr>
            <p:nvPr/>
          </p:nvSpPr>
          <p:spPr bwMode="auto">
            <a:xfrm>
              <a:off x="82550" y="250825"/>
              <a:ext cx="52388" cy="11113"/>
            </a:xfrm>
            <a:custGeom>
              <a:avLst/>
              <a:gdLst>
                <a:gd name="T0" fmla="*/ 14 w 33"/>
                <a:gd name="T1" fmla="*/ 5 h 7"/>
                <a:gd name="T2" fmla="*/ 2 w 33"/>
                <a:gd name="T3" fmla="*/ 2 h 7"/>
                <a:gd name="T4" fmla="*/ 2 w 33"/>
                <a:gd name="T5" fmla="*/ 0 h 7"/>
                <a:gd name="T6" fmla="*/ 0 w 33"/>
                <a:gd name="T7" fmla="*/ 0 h 7"/>
                <a:gd name="T8" fmla="*/ 0 w 33"/>
                <a:gd name="T9" fmla="*/ 5 h 7"/>
                <a:gd name="T10" fmla="*/ 33 w 33"/>
                <a:gd name="T11" fmla="*/ 7 h 7"/>
                <a:gd name="T12" fmla="*/ 23 w 33"/>
                <a:gd name="T13" fmla="*/ 5 h 7"/>
                <a:gd name="T14" fmla="*/ 14 w 33"/>
                <a:gd name="T15" fmla="*/ 5 h 7"/>
                <a:gd name="T16" fmla="*/ 14 w 33"/>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7">
                  <a:moveTo>
                    <a:pt x="14" y="5"/>
                  </a:moveTo>
                  <a:lnTo>
                    <a:pt x="2" y="2"/>
                  </a:lnTo>
                  <a:lnTo>
                    <a:pt x="2" y="0"/>
                  </a:lnTo>
                  <a:lnTo>
                    <a:pt x="0" y="0"/>
                  </a:lnTo>
                  <a:lnTo>
                    <a:pt x="0" y="5"/>
                  </a:lnTo>
                  <a:lnTo>
                    <a:pt x="33" y="7"/>
                  </a:lnTo>
                  <a:lnTo>
                    <a:pt x="23" y="5"/>
                  </a:lnTo>
                  <a:lnTo>
                    <a:pt x="1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7" name="Freeform 758"/>
            <p:cNvSpPr>
              <a:spLocks noEditPoints="1"/>
            </p:cNvSpPr>
            <p:nvPr/>
          </p:nvSpPr>
          <p:spPr bwMode="auto">
            <a:xfrm>
              <a:off x="30163" y="284163"/>
              <a:ext cx="93663" cy="34925"/>
            </a:xfrm>
            <a:custGeom>
              <a:avLst/>
              <a:gdLst>
                <a:gd name="T0" fmla="*/ 6 w 25"/>
                <a:gd name="T1" fmla="*/ 3 h 9"/>
                <a:gd name="T2" fmla="*/ 3 w 25"/>
                <a:gd name="T3" fmla="*/ 1 h 9"/>
                <a:gd name="T4" fmla="*/ 1 w 25"/>
                <a:gd name="T5" fmla="*/ 0 h 9"/>
                <a:gd name="T6" fmla="*/ 2 w 25"/>
                <a:gd name="T7" fmla="*/ 9 h 9"/>
                <a:gd name="T8" fmla="*/ 4 w 25"/>
                <a:gd name="T9" fmla="*/ 9 h 9"/>
                <a:gd name="T10" fmla="*/ 4 w 25"/>
                <a:gd name="T11" fmla="*/ 8 h 9"/>
                <a:gd name="T12" fmla="*/ 10 w 25"/>
                <a:gd name="T13" fmla="*/ 8 h 9"/>
                <a:gd name="T14" fmla="*/ 25 w 25"/>
                <a:gd name="T15" fmla="*/ 9 h 9"/>
                <a:gd name="T16" fmla="*/ 24 w 25"/>
                <a:gd name="T17" fmla="*/ 4 h 9"/>
                <a:gd name="T18" fmla="*/ 6 w 25"/>
                <a:gd name="T19" fmla="*/ 3 h 9"/>
                <a:gd name="T20" fmla="*/ 2 w 25"/>
                <a:gd name="T21" fmla="*/ 1 h 9"/>
                <a:gd name="T22" fmla="*/ 3 w 25"/>
                <a:gd name="T23" fmla="*/ 2 h 9"/>
                <a:gd name="T24" fmla="*/ 4 w 25"/>
                <a:gd name="T25" fmla="*/ 7 h 9"/>
                <a:gd name="T26" fmla="*/ 4 w 25"/>
                <a:gd name="T27" fmla="*/ 7 h 9"/>
                <a:gd name="T28" fmla="*/ 3 w 25"/>
                <a:gd name="T29" fmla="*/ 8 h 9"/>
                <a:gd name="T30" fmla="*/ 3 w 25"/>
                <a:gd name="T31" fmla="*/ 8 h 9"/>
                <a:gd name="T32" fmla="*/ 2 w 25"/>
                <a:gd name="T33"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9">
                  <a:moveTo>
                    <a:pt x="6" y="3"/>
                  </a:moveTo>
                  <a:cubicBezTo>
                    <a:pt x="5" y="2"/>
                    <a:pt x="4" y="2"/>
                    <a:pt x="3" y="1"/>
                  </a:cubicBezTo>
                  <a:cubicBezTo>
                    <a:pt x="2" y="1"/>
                    <a:pt x="2" y="0"/>
                    <a:pt x="1" y="0"/>
                  </a:cubicBezTo>
                  <a:cubicBezTo>
                    <a:pt x="0" y="3"/>
                    <a:pt x="0" y="6"/>
                    <a:pt x="2" y="9"/>
                  </a:cubicBezTo>
                  <a:cubicBezTo>
                    <a:pt x="4" y="9"/>
                    <a:pt x="4" y="9"/>
                    <a:pt x="4" y="9"/>
                  </a:cubicBezTo>
                  <a:cubicBezTo>
                    <a:pt x="4" y="8"/>
                    <a:pt x="4" y="8"/>
                    <a:pt x="4" y="8"/>
                  </a:cubicBezTo>
                  <a:cubicBezTo>
                    <a:pt x="5" y="7"/>
                    <a:pt x="7" y="7"/>
                    <a:pt x="10" y="8"/>
                  </a:cubicBezTo>
                  <a:cubicBezTo>
                    <a:pt x="25" y="9"/>
                    <a:pt x="25" y="9"/>
                    <a:pt x="25" y="9"/>
                  </a:cubicBezTo>
                  <a:cubicBezTo>
                    <a:pt x="24" y="4"/>
                    <a:pt x="24" y="4"/>
                    <a:pt x="24" y="4"/>
                  </a:cubicBezTo>
                  <a:cubicBezTo>
                    <a:pt x="18" y="6"/>
                    <a:pt x="12" y="5"/>
                    <a:pt x="6" y="3"/>
                  </a:cubicBezTo>
                  <a:close/>
                  <a:moveTo>
                    <a:pt x="2" y="1"/>
                  </a:moveTo>
                  <a:cubicBezTo>
                    <a:pt x="2" y="1"/>
                    <a:pt x="2" y="2"/>
                    <a:pt x="3" y="2"/>
                  </a:cubicBezTo>
                  <a:cubicBezTo>
                    <a:pt x="2" y="4"/>
                    <a:pt x="3" y="6"/>
                    <a:pt x="4" y="7"/>
                  </a:cubicBezTo>
                  <a:cubicBezTo>
                    <a:pt x="4" y="7"/>
                    <a:pt x="4" y="7"/>
                    <a:pt x="4" y="7"/>
                  </a:cubicBezTo>
                  <a:cubicBezTo>
                    <a:pt x="3" y="8"/>
                    <a:pt x="3" y="8"/>
                    <a:pt x="3" y="8"/>
                  </a:cubicBezTo>
                  <a:cubicBezTo>
                    <a:pt x="3" y="8"/>
                    <a:pt x="3" y="8"/>
                    <a:pt x="3" y="8"/>
                  </a:cubicBezTo>
                  <a:cubicBezTo>
                    <a:pt x="1" y="6"/>
                    <a:pt x="1" y="4"/>
                    <a:pt x="2" y="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8" name="Freeform 759"/>
            <p:cNvSpPr>
              <a:spLocks/>
            </p:cNvSpPr>
            <p:nvPr/>
          </p:nvSpPr>
          <p:spPr bwMode="auto">
            <a:xfrm>
              <a:off x="33338" y="288925"/>
              <a:ext cx="11113" cy="25400"/>
            </a:xfrm>
            <a:custGeom>
              <a:avLst/>
              <a:gdLst>
                <a:gd name="T0" fmla="*/ 2 w 3"/>
                <a:gd name="T1" fmla="*/ 1 h 7"/>
                <a:gd name="T2" fmla="*/ 1 w 3"/>
                <a:gd name="T3" fmla="*/ 0 h 7"/>
                <a:gd name="T4" fmla="*/ 2 w 3"/>
                <a:gd name="T5" fmla="*/ 7 h 7"/>
                <a:gd name="T6" fmla="*/ 2 w 3"/>
                <a:gd name="T7" fmla="*/ 7 h 7"/>
                <a:gd name="T8" fmla="*/ 3 w 3"/>
                <a:gd name="T9" fmla="*/ 6 h 7"/>
                <a:gd name="T10" fmla="*/ 3 w 3"/>
                <a:gd name="T11" fmla="*/ 6 h 7"/>
                <a:gd name="T12" fmla="*/ 2 w 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 h="7">
                  <a:moveTo>
                    <a:pt x="2" y="1"/>
                  </a:moveTo>
                  <a:cubicBezTo>
                    <a:pt x="1" y="1"/>
                    <a:pt x="1" y="0"/>
                    <a:pt x="1" y="0"/>
                  </a:cubicBezTo>
                  <a:cubicBezTo>
                    <a:pt x="0" y="3"/>
                    <a:pt x="0" y="5"/>
                    <a:pt x="2" y="7"/>
                  </a:cubicBezTo>
                  <a:cubicBezTo>
                    <a:pt x="2" y="7"/>
                    <a:pt x="2" y="7"/>
                    <a:pt x="2" y="7"/>
                  </a:cubicBezTo>
                  <a:cubicBezTo>
                    <a:pt x="3" y="6"/>
                    <a:pt x="3" y="6"/>
                    <a:pt x="3" y="6"/>
                  </a:cubicBezTo>
                  <a:cubicBezTo>
                    <a:pt x="3" y="6"/>
                    <a:pt x="3" y="6"/>
                    <a:pt x="3" y="6"/>
                  </a:cubicBezTo>
                  <a:cubicBezTo>
                    <a:pt x="2" y="5"/>
                    <a:pt x="1" y="3"/>
                    <a:pt x="2"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49" name="Freeform 760"/>
            <p:cNvSpPr>
              <a:spLocks/>
            </p:cNvSpPr>
            <p:nvPr/>
          </p:nvSpPr>
          <p:spPr bwMode="auto">
            <a:xfrm>
              <a:off x="36513" y="319088"/>
              <a:ext cx="127000" cy="415925"/>
            </a:xfrm>
            <a:custGeom>
              <a:avLst/>
              <a:gdLst>
                <a:gd name="T0" fmla="*/ 2 w 34"/>
                <a:gd name="T1" fmla="*/ 0 h 111"/>
                <a:gd name="T2" fmla="*/ 0 w 34"/>
                <a:gd name="T3" fmla="*/ 0 h 111"/>
                <a:gd name="T4" fmla="*/ 31 w 34"/>
                <a:gd name="T5" fmla="*/ 10 h 111"/>
                <a:gd name="T6" fmla="*/ 31 w 34"/>
                <a:gd name="T7" fmla="*/ 32 h 111"/>
                <a:gd name="T8" fmla="*/ 24 w 34"/>
                <a:gd name="T9" fmla="*/ 67 h 111"/>
                <a:gd name="T10" fmla="*/ 24 w 34"/>
                <a:gd name="T11" fmla="*/ 98 h 111"/>
                <a:gd name="T12" fmla="*/ 17 w 34"/>
                <a:gd name="T13" fmla="*/ 104 h 111"/>
                <a:gd name="T14" fmla="*/ 21 w 34"/>
                <a:gd name="T15" fmla="*/ 106 h 111"/>
                <a:gd name="T16" fmla="*/ 12 w 34"/>
                <a:gd name="T17" fmla="*/ 111 h 111"/>
                <a:gd name="T18" fmla="*/ 31 w 34"/>
                <a:gd name="T19" fmla="*/ 108 h 111"/>
                <a:gd name="T20" fmla="*/ 32 w 34"/>
                <a:gd name="T21" fmla="*/ 108 h 111"/>
                <a:gd name="T22" fmla="*/ 26 w 34"/>
                <a:gd name="T23" fmla="*/ 103 h 111"/>
                <a:gd name="T24" fmla="*/ 29 w 34"/>
                <a:gd name="T25" fmla="*/ 101 h 111"/>
                <a:gd name="T26" fmla="*/ 32 w 34"/>
                <a:gd name="T27" fmla="*/ 54 h 111"/>
                <a:gd name="T28" fmla="*/ 34 w 34"/>
                <a:gd name="T29" fmla="*/ 34 h 111"/>
                <a:gd name="T30" fmla="*/ 34 w 34"/>
                <a:gd name="T31" fmla="*/ 4 h 111"/>
                <a:gd name="T32" fmla="*/ 30 w 34"/>
                <a:gd name="T33" fmla="*/ 5 h 111"/>
                <a:gd name="T34" fmla="*/ 29 w 34"/>
                <a:gd name="T35" fmla="*/ 9 h 111"/>
                <a:gd name="T36" fmla="*/ 27 w 34"/>
                <a:gd name="T37" fmla="*/ 6 h 111"/>
                <a:gd name="T38" fmla="*/ 25 w 34"/>
                <a:gd name="T39" fmla="*/ 4 h 111"/>
                <a:gd name="T40" fmla="*/ 2 w 34"/>
                <a:gd name="T4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111">
                  <a:moveTo>
                    <a:pt x="2" y="0"/>
                  </a:moveTo>
                  <a:cubicBezTo>
                    <a:pt x="0" y="0"/>
                    <a:pt x="0" y="0"/>
                    <a:pt x="0" y="0"/>
                  </a:cubicBezTo>
                  <a:cubicBezTo>
                    <a:pt x="31" y="10"/>
                    <a:pt x="31" y="10"/>
                    <a:pt x="31" y="10"/>
                  </a:cubicBezTo>
                  <a:cubicBezTo>
                    <a:pt x="31" y="32"/>
                    <a:pt x="31" y="32"/>
                    <a:pt x="31" y="32"/>
                  </a:cubicBezTo>
                  <a:cubicBezTo>
                    <a:pt x="24" y="67"/>
                    <a:pt x="24" y="67"/>
                    <a:pt x="24" y="67"/>
                  </a:cubicBezTo>
                  <a:cubicBezTo>
                    <a:pt x="24" y="98"/>
                    <a:pt x="24" y="98"/>
                    <a:pt x="24" y="98"/>
                  </a:cubicBezTo>
                  <a:cubicBezTo>
                    <a:pt x="17" y="104"/>
                    <a:pt x="17" y="104"/>
                    <a:pt x="17" y="104"/>
                  </a:cubicBezTo>
                  <a:cubicBezTo>
                    <a:pt x="21" y="106"/>
                    <a:pt x="21" y="106"/>
                    <a:pt x="21" y="106"/>
                  </a:cubicBezTo>
                  <a:cubicBezTo>
                    <a:pt x="12" y="111"/>
                    <a:pt x="12" y="111"/>
                    <a:pt x="12" y="111"/>
                  </a:cubicBezTo>
                  <a:cubicBezTo>
                    <a:pt x="31" y="108"/>
                    <a:pt x="31" y="108"/>
                    <a:pt x="31" y="108"/>
                  </a:cubicBezTo>
                  <a:cubicBezTo>
                    <a:pt x="32" y="108"/>
                    <a:pt x="32" y="108"/>
                    <a:pt x="32" y="108"/>
                  </a:cubicBezTo>
                  <a:cubicBezTo>
                    <a:pt x="26" y="103"/>
                    <a:pt x="26" y="103"/>
                    <a:pt x="26" y="103"/>
                  </a:cubicBezTo>
                  <a:cubicBezTo>
                    <a:pt x="29" y="101"/>
                    <a:pt x="29" y="101"/>
                    <a:pt x="29" y="101"/>
                  </a:cubicBezTo>
                  <a:cubicBezTo>
                    <a:pt x="32" y="54"/>
                    <a:pt x="32" y="54"/>
                    <a:pt x="32" y="54"/>
                  </a:cubicBezTo>
                  <a:cubicBezTo>
                    <a:pt x="34" y="34"/>
                    <a:pt x="34" y="34"/>
                    <a:pt x="34" y="34"/>
                  </a:cubicBezTo>
                  <a:cubicBezTo>
                    <a:pt x="34" y="4"/>
                    <a:pt x="34" y="4"/>
                    <a:pt x="34" y="4"/>
                  </a:cubicBezTo>
                  <a:cubicBezTo>
                    <a:pt x="30" y="5"/>
                    <a:pt x="30" y="5"/>
                    <a:pt x="30" y="5"/>
                  </a:cubicBezTo>
                  <a:cubicBezTo>
                    <a:pt x="29" y="9"/>
                    <a:pt x="29" y="9"/>
                    <a:pt x="29" y="9"/>
                  </a:cubicBezTo>
                  <a:cubicBezTo>
                    <a:pt x="27" y="6"/>
                    <a:pt x="27" y="6"/>
                    <a:pt x="27" y="6"/>
                  </a:cubicBezTo>
                  <a:cubicBezTo>
                    <a:pt x="25" y="4"/>
                    <a:pt x="25" y="4"/>
                    <a:pt x="25" y="4"/>
                  </a:cubicBezTo>
                  <a:cubicBezTo>
                    <a:pt x="19" y="3"/>
                    <a:pt x="12" y="2"/>
                    <a:pt x="2" y="0"/>
                  </a:cubicBezTo>
                  <a:close/>
                </a:path>
              </a:pathLst>
            </a:custGeom>
            <a:solidFill>
              <a:srgbClr val="3542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0" name="Freeform 761"/>
            <p:cNvSpPr>
              <a:spLocks/>
            </p:cNvSpPr>
            <p:nvPr/>
          </p:nvSpPr>
          <p:spPr bwMode="auto">
            <a:xfrm>
              <a:off x="44450" y="311150"/>
              <a:ext cx="85725" cy="22225"/>
            </a:xfrm>
            <a:custGeom>
              <a:avLst/>
              <a:gdLst>
                <a:gd name="T0" fmla="*/ 0 w 23"/>
                <a:gd name="T1" fmla="*/ 1 h 6"/>
                <a:gd name="T2" fmla="*/ 0 w 23"/>
                <a:gd name="T3" fmla="*/ 2 h 6"/>
                <a:gd name="T4" fmla="*/ 0 w 23"/>
                <a:gd name="T5" fmla="*/ 2 h 6"/>
                <a:gd name="T6" fmla="*/ 23 w 23"/>
                <a:gd name="T7" fmla="*/ 6 h 6"/>
                <a:gd name="T8" fmla="*/ 21 w 23"/>
                <a:gd name="T9" fmla="*/ 4 h 6"/>
                <a:gd name="T10" fmla="*/ 21 w 23"/>
                <a:gd name="T11" fmla="*/ 2 h 6"/>
                <a:gd name="T12" fmla="*/ 6 w 23"/>
                <a:gd name="T13" fmla="*/ 1 h 6"/>
                <a:gd name="T14" fmla="*/ 0 w 23"/>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
                  <a:moveTo>
                    <a:pt x="0" y="1"/>
                  </a:moveTo>
                  <a:cubicBezTo>
                    <a:pt x="0" y="2"/>
                    <a:pt x="0" y="2"/>
                    <a:pt x="0" y="2"/>
                  </a:cubicBezTo>
                  <a:cubicBezTo>
                    <a:pt x="0" y="2"/>
                    <a:pt x="0" y="2"/>
                    <a:pt x="0" y="2"/>
                  </a:cubicBezTo>
                  <a:cubicBezTo>
                    <a:pt x="10" y="4"/>
                    <a:pt x="17" y="5"/>
                    <a:pt x="23" y="6"/>
                  </a:cubicBezTo>
                  <a:cubicBezTo>
                    <a:pt x="21" y="4"/>
                    <a:pt x="21" y="4"/>
                    <a:pt x="21" y="4"/>
                  </a:cubicBezTo>
                  <a:cubicBezTo>
                    <a:pt x="21" y="2"/>
                    <a:pt x="21" y="2"/>
                    <a:pt x="21" y="2"/>
                  </a:cubicBezTo>
                  <a:cubicBezTo>
                    <a:pt x="6" y="1"/>
                    <a:pt x="6" y="1"/>
                    <a:pt x="6" y="1"/>
                  </a:cubicBezTo>
                  <a:cubicBezTo>
                    <a:pt x="3" y="0"/>
                    <a:pt x="1" y="0"/>
                    <a:pt x="0"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1" name="Freeform 762"/>
            <p:cNvSpPr>
              <a:spLocks/>
            </p:cNvSpPr>
            <p:nvPr/>
          </p:nvSpPr>
          <p:spPr bwMode="auto">
            <a:xfrm>
              <a:off x="119063" y="300038"/>
              <a:ext cx="22225" cy="41275"/>
            </a:xfrm>
            <a:custGeom>
              <a:avLst/>
              <a:gdLst>
                <a:gd name="T0" fmla="*/ 3 w 14"/>
                <a:gd name="T1" fmla="*/ 12 h 26"/>
                <a:gd name="T2" fmla="*/ 3 w 14"/>
                <a:gd name="T3" fmla="*/ 16 h 26"/>
                <a:gd name="T4" fmla="*/ 7 w 14"/>
                <a:gd name="T5" fmla="*/ 21 h 26"/>
                <a:gd name="T6" fmla="*/ 12 w 14"/>
                <a:gd name="T7" fmla="*/ 26 h 26"/>
                <a:gd name="T8" fmla="*/ 14 w 14"/>
                <a:gd name="T9" fmla="*/ 5 h 26"/>
                <a:gd name="T10" fmla="*/ 0 w 14"/>
                <a:gd name="T11" fmla="*/ 0 h 26"/>
                <a:gd name="T12" fmla="*/ 3 w 14"/>
                <a:gd name="T13" fmla="*/ 12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3" y="12"/>
                  </a:moveTo>
                  <a:lnTo>
                    <a:pt x="3" y="16"/>
                  </a:lnTo>
                  <a:lnTo>
                    <a:pt x="7" y="21"/>
                  </a:lnTo>
                  <a:lnTo>
                    <a:pt x="12" y="26"/>
                  </a:lnTo>
                  <a:lnTo>
                    <a:pt x="14" y="5"/>
                  </a:lnTo>
                  <a:lnTo>
                    <a:pt x="0" y="0"/>
                  </a:lnTo>
                  <a:lnTo>
                    <a:pt x="3" y="12"/>
                  </a:lnTo>
                  <a:close/>
                </a:path>
              </a:pathLst>
            </a:custGeom>
            <a:solidFill>
              <a:srgbClr val="70A47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2" name="Freeform 763"/>
            <p:cNvSpPr>
              <a:spLocks/>
            </p:cNvSpPr>
            <p:nvPr/>
          </p:nvSpPr>
          <p:spPr bwMode="auto">
            <a:xfrm>
              <a:off x="163513" y="269875"/>
              <a:ext cx="12700" cy="7938"/>
            </a:xfrm>
            <a:custGeom>
              <a:avLst/>
              <a:gdLst>
                <a:gd name="T0" fmla="*/ 3 w 8"/>
                <a:gd name="T1" fmla="*/ 5 h 5"/>
                <a:gd name="T2" fmla="*/ 8 w 8"/>
                <a:gd name="T3" fmla="*/ 0 h 5"/>
                <a:gd name="T4" fmla="*/ 0 w 8"/>
                <a:gd name="T5" fmla="*/ 0 h 5"/>
                <a:gd name="T6" fmla="*/ 3 w 8"/>
                <a:gd name="T7" fmla="*/ 5 h 5"/>
              </a:gdLst>
              <a:ahLst/>
              <a:cxnLst>
                <a:cxn ang="0">
                  <a:pos x="T0" y="T1"/>
                </a:cxn>
                <a:cxn ang="0">
                  <a:pos x="T2" y="T3"/>
                </a:cxn>
                <a:cxn ang="0">
                  <a:pos x="T4" y="T5"/>
                </a:cxn>
                <a:cxn ang="0">
                  <a:pos x="T6" y="T7"/>
                </a:cxn>
              </a:cxnLst>
              <a:rect l="0" t="0" r="r" b="b"/>
              <a:pathLst>
                <a:path w="8" h="5">
                  <a:moveTo>
                    <a:pt x="3" y="5"/>
                  </a:moveTo>
                  <a:lnTo>
                    <a:pt x="8" y="0"/>
                  </a:lnTo>
                  <a:lnTo>
                    <a:pt x="0" y="0"/>
                  </a:lnTo>
                  <a:lnTo>
                    <a:pt x="3"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3" name="Freeform 764"/>
            <p:cNvSpPr>
              <a:spLocks/>
            </p:cNvSpPr>
            <p:nvPr/>
          </p:nvSpPr>
          <p:spPr bwMode="auto">
            <a:xfrm>
              <a:off x="119063" y="292100"/>
              <a:ext cx="38100" cy="60325"/>
            </a:xfrm>
            <a:custGeom>
              <a:avLst/>
              <a:gdLst>
                <a:gd name="T0" fmla="*/ 10 w 10"/>
                <a:gd name="T1" fmla="*/ 6 h 16"/>
                <a:gd name="T2" fmla="*/ 10 w 10"/>
                <a:gd name="T3" fmla="*/ 4 h 16"/>
                <a:gd name="T4" fmla="*/ 8 w 10"/>
                <a:gd name="T5" fmla="*/ 0 h 16"/>
                <a:gd name="T6" fmla="*/ 0 w 10"/>
                <a:gd name="T7" fmla="*/ 2 h 16"/>
                <a:gd name="T8" fmla="*/ 6 w 10"/>
                <a:gd name="T9" fmla="*/ 4 h 16"/>
                <a:gd name="T10" fmla="*/ 5 w 10"/>
                <a:gd name="T11" fmla="*/ 13 h 16"/>
                <a:gd name="T12" fmla="*/ 7 w 10"/>
                <a:gd name="T13" fmla="*/ 16 h 16"/>
                <a:gd name="T14" fmla="*/ 8 w 10"/>
                <a:gd name="T15" fmla="*/ 12 h 16"/>
                <a:gd name="T16" fmla="*/ 10 w 10"/>
                <a:gd name="T17" fmla="*/ 8 h 16"/>
                <a:gd name="T18" fmla="*/ 10 w 10"/>
                <a:gd name="T19"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6">
                  <a:moveTo>
                    <a:pt x="10" y="6"/>
                  </a:moveTo>
                  <a:cubicBezTo>
                    <a:pt x="10" y="4"/>
                    <a:pt x="10" y="4"/>
                    <a:pt x="10" y="4"/>
                  </a:cubicBezTo>
                  <a:cubicBezTo>
                    <a:pt x="8" y="0"/>
                    <a:pt x="8" y="0"/>
                    <a:pt x="8" y="0"/>
                  </a:cubicBezTo>
                  <a:cubicBezTo>
                    <a:pt x="5" y="1"/>
                    <a:pt x="2" y="2"/>
                    <a:pt x="0" y="2"/>
                  </a:cubicBezTo>
                  <a:cubicBezTo>
                    <a:pt x="6" y="4"/>
                    <a:pt x="6" y="4"/>
                    <a:pt x="6" y="4"/>
                  </a:cubicBezTo>
                  <a:cubicBezTo>
                    <a:pt x="5" y="13"/>
                    <a:pt x="5" y="13"/>
                    <a:pt x="5" y="13"/>
                  </a:cubicBezTo>
                  <a:cubicBezTo>
                    <a:pt x="7" y="16"/>
                    <a:pt x="7" y="16"/>
                    <a:pt x="7" y="16"/>
                  </a:cubicBezTo>
                  <a:cubicBezTo>
                    <a:pt x="8" y="12"/>
                    <a:pt x="8" y="12"/>
                    <a:pt x="8" y="12"/>
                  </a:cubicBezTo>
                  <a:cubicBezTo>
                    <a:pt x="10" y="8"/>
                    <a:pt x="10" y="8"/>
                    <a:pt x="10" y="8"/>
                  </a:cubicBezTo>
                  <a:lnTo>
                    <a:pt x="10" y="6"/>
                  </a:lnTo>
                  <a:close/>
                </a:path>
              </a:pathLst>
            </a:custGeom>
            <a:solidFill>
              <a:srgbClr val="5379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4" name="Freeform 765"/>
            <p:cNvSpPr>
              <a:spLocks/>
            </p:cNvSpPr>
            <p:nvPr/>
          </p:nvSpPr>
          <p:spPr bwMode="auto">
            <a:xfrm>
              <a:off x="149225" y="319088"/>
              <a:ext cx="14288" cy="17463"/>
            </a:xfrm>
            <a:custGeom>
              <a:avLst/>
              <a:gdLst>
                <a:gd name="T0" fmla="*/ 9 w 9"/>
                <a:gd name="T1" fmla="*/ 9 h 11"/>
                <a:gd name="T2" fmla="*/ 9 w 9"/>
                <a:gd name="T3" fmla="*/ 7 h 11"/>
                <a:gd name="T4" fmla="*/ 9 w 9"/>
                <a:gd name="T5" fmla="*/ 0 h 11"/>
                <a:gd name="T6" fmla="*/ 5 w 9"/>
                <a:gd name="T7" fmla="*/ 2 h 11"/>
                <a:gd name="T8" fmla="*/ 0 w 9"/>
                <a:gd name="T9" fmla="*/ 11 h 11"/>
                <a:gd name="T10" fmla="*/ 9 w 9"/>
                <a:gd name="T11" fmla="*/ 9 h 11"/>
              </a:gdLst>
              <a:ahLst/>
              <a:cxnLst>
                <a:cxn ang="0">
                  <a:pos x="T0" y="T1"/>
                </a:cxn>
                <a:cxn ang="0">
                  <a:pos x="T2" y="T3"/>
                </a:cxn>
                <a:cxn ang="0">
                  <a:pos x="T4" y="T5"/>
                </a:cxn>
                <a:cxn ang="0">
                  <a:pos x="T6" y="T7"/>
                </a:cxn>
                <a:cxn ang="0">
                  <a:pos x="T8" y="T9"/>
                </a:cxn>
                <a:cxn ang="0">
                  <a:pos x="T10" y="T11"/>
                </a:cxn>
              </a:cxnLst>
              <a:rect l="0" t="0" r="r" b="b"/>
              <a:pathLst>
                <a:path w="9" h="11">
                  <a:moveTo>
                    <a:pt x="9" y="9"/>
                  </a:moveTo>
                  <a:lnTo>
                    <a:pt x="9" y="7"/>
                  </a:lnTo>
                  <a:lnTo>
                    <a:pt x="9" y="0"/>
                  </a:lnTo>
                  <a:lnTo>
                    <a:pt x="5" y="2"/>
                  </a:lnTo>
                  <a:lnTo>
                    <a:pt x="0" y="11"/>
                  </a:lnTo>
                  <a:lnTo>
                    <a:pt x="9" y="9"/>
                  </a:ln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5" name="Freeform 766"/>
            <p:cNvSpPr>
              <a:spLocks noEditPoints="1"/>
            </p:cNvSpPr>
            <p:nvPr/>
          </p:nvSpPr>
          <p:spPr bwMode="auto">
            <a:xfrm>
              <a:off x="14288" y="319088"/>
              <a:ext cx="138113" cy="427038"/>
            </a:xfrm>
            <a:custGeom>
              <a:avLst/>
              <a:gdLst>
                <a:gd name="T0" fmla="*/ 37 w 37"/>
                <a:gd name="T1" fmla="*/ 10 h 114"/>
                <a:gd name="T2" fmla="*/ 6 w 37"/>
                <a:gd name="T3" fmla="*/ 0 h 114"/>
                <a:gd name="T4" fmla="*/ 3 w 37"/>
                <a:gd name="T5" fmla="*/ 14 h 114"/>
                <a:gd name="T6" fmla="*/ 3 w 37"/>
                <a:gd name="T7" fmla="*/ 61 h 114"/>
                <a:gd name="T8" fmla="*/ 1 w 37"/>
                <a:gd name="T9" fmla="*/ 99 h 114"/>
                <a:gd name="T10" fmla="*/ 4 w 37"/>
                <a:gd name="T11" fmla="*/ 114 h 114"/>
                <a:gd name="T12" fmla="*/ 11 w 37"/>
                <a:gd name="T13" fmla="*/ 103 h 114"/>
                <a:gd name="T14" fmla="*/ 8 w 37"/>
                <a:gd name="T15" fmla="*/ 94 h 114"/>
                <a:gd name="T16" fmla="*/ 11 w 37"/>
                <a:gd name="T17" fmla="*/ 67 h 114"/>
                <a:gd name="T18" fmla="*/ 22 w 37"/>
                <a:gd name="T19" fmla="*/ 32 h 114"/>
                <a:gd name="T20" fmla="*/ 33 w 37"/>
                <a:gd name="T21" fmla="*/ 11 h 114"/>
                <a:gd name="T22" fmla="*/ 33 w 37"/>
                <a:gd name="T23" fmla="*/ 25 h 114"/>
                <a:gd name="T24" fmla="*/ 28 w 37"/>
                <a:gd name="T25" fmla="*/ 38 h 114"/>
                <a:gd name="T26" fmla="*/ 19 w 37"/>
                <a:gd name="T27" fmla="*/ 69 h 114"/>
                <a:gd name="T28" fmla="*/ 17 w 37"/>
                <a:gd name="T29" fmla="*/ 107 h 114"/>
                <a:gd name="T30" fmla="*/ 18 w 37"/>
                <a:gd name="T31" fmla="*/ 111 h 114"/>
                <a:gd name="T32" fmla="*/ 27 w 37"/>
                <a:gd name="T33" fmla="*/ 106 h 114"/>
                <a:gd name="T34" fmla="*/ 23 w 37"/>
                <a:gd name="T35" fmla="*/ 104 h 114"/>
                <a:gd name="T36" fmla="*/ 30 w 37"/>
                <a:gd name="T37" fmla="*/ 98 h 114"/>
                <a:gd name="T38" fmla="*/ 30 w 37"/>
                <a:gd name="T39" fmla="*/ 67 h 114"/>
                <a:gd name="T40" fmla="*/ 37 w 37"/>
                <a:gd name="T41" fmla="*/ 32 h 114"/>
                <a:gd name="T42" fmla="*/ 37 w 37"/>
                <a:gd name="T43" fmla="*/ 10 h 114"/>
                <a:gd name="T44" fmla="*/ 7 w 37"/>
                <a:gd name="T45" fmla="*/ 1 h 114"/>
                <a:gd name="T46" fmla="*/ 9 w 37"/>
                <a:gd name="T47" fmla="*/ 2 h 114"/>
                <a:gd name="T48" fmla="*/ 5 w 37"/>
                <a:gd name="T49" fmla="*/ 15 h 114"/>
                <a:gd name="T50" fmla="*/ 6 w 37"/>
                <a:gd name="T51" fmla="*/ 58 h 114"/>
                <a:gd name="T52" fmla="*/ 3 w 37"/>
                <a:gd name="T53" fmla="*/ 99 h 114"/>
                <a:gd name="T54" fmla="*/ 5 w 37"/>
                <a:gd name="T55" fmla="*/ 111 h 114"/>
                <a:gd name="T56" fmla="*/ 4 w 37"/>
                <a:gd name="T57" fmla="*/ 113 h 114"/>
                <a:gd name="T58" fmla="*/ 1 w 37"/>
                <a:gd name="T59" fmla="*/ 99 h 114"/>
                <a:gd name="T60" fmla="*/ 4 w 37"/>
                <a:gd name="T61" fmla="*/ 61 h 114"/>
                <a:gd name="T62" fmla="*/ 4 w 37"/>
                <a:gd name="T63" fmla="*/ 14 h 114"/>
                <a:gd name="T64" fmla="*/ 7 w 37"/>
                <a:gd name="T65" fmla="*/ 1 h 114"/>
                <a:gd name="T66" fmla="*/ 33 w 37"/>
                <a:gd name="T67" fmla="*/ 26 h 114"/>
                <a:gd name="T68" fmla="*/ 34 w 37"/>
                <a:gd name="T69" fmla="*/ 28 h 114"/>
                <a:gd name="T70" fmla="*/ 21 w 37"/>
                <a:gd name="T71" fmla="*/ 71 h 114"/>
                <a:gd name="T72" fmla="*/ 20 w 37"/>
                <a:gd name="T73" fmla="*/ 106 h 114"/>
                <a:gd name="T74" fmla="*/ 21 w 37"/>
                <a:gd name="T75" fmla="*/ 109 h 114"/>
                <a:gd name="T76" fmla="*/ 19 w 37"/>
                <a:gd name="T77" fmla="*/ 110 h 114"/>
                <a:gd name="T78" fmla="*/ 18 w 37"/>
                <a:gd name="T79" fmla="*/ 107 h 114"/>
                <a:gd name="T80" fmla="*/ 20 w 37"/>
                <a:gd name="T81" fmla="*/ 69 h 114"/>
                <a:gd name="T82" fmla="*/ 29 w 37"/>
                <a:gd name="T83" fmla="*/ 38 h 114"/>
                <a:gd name="T84" fmla="*/ 33 w 37"/>
                <a:gd name="T85" fmla="*/ 2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 h="114">
                  <a:moveTo>
                    <a:pt x="37" y="10"/>
                  </a:moveTo>
                  <a:cubicBezTo>
                    <a:pt x="6" y="0"/>
                    <a:pt x="6" y="0"/>
                    <a:pt x="6" y="0"/>
                  </a:cubicBezTo>
                  <a:cubicBezTo>
                    <a:pt x="3" y="14"/>
                    <a:pt x="3" y="14"/>
                    <a:pt x="3" y="14"/>
                  </a:cubicBezTo>
                  <a:cubicBezTo>
                    <a:pt x="3" y="61"/>
                    <a:pt x="3" y="61"/>
                    <a:pt x="3" y="61"/>
                  </a:cubicBezTo>
                  <a:cubicBezTo>
                    <a:pt x="1" y="99"/>
                    <a:pt x="1" y="99"/>
                    <a:pt x="1" y="99"/>
                  </a:cubicBezTo>
                  <a:cubicBezTo>
                    <a:pt x="0" y="105"/>
                    <a:pt x="2" y="110"/>
                    <a:pt x="4" y="114"/>
                  </a:cubicBezTo>
                  <a:cubicBezTo>
                    <a:pt x="11" y="103"/>
                    <a:pt x="11" y="103"/>
                    <a:pt x="11" y="103"/>
                  </a:cubicBezTo>
                  <a:cubicBezTo>
                    <a:pt x="8" y="94"/>
                    <a:pt x="8" y="94"/>
                    <a:pt x="8" y="94"/>
                  </a:cubicBezTo>
                  <a:cubicBezTo>
                    <a:pt x="11" y="67"/>
                    <a:pt x="11" y="67"/>
                    <a:pt x="11" y="67"/>
                  </a:cubicBezTo>
                  <a:cubicBezTo>
                    <a:pt x="22" y="32"/>
                    <a:pt x="22" y="32"/>
                    <a:pt x="22" y="32"/>
                  </a:cubicBezTo>
                  <a:cubicBezTo>
                    <a:pt x="33" y="11"/>
                    <a:pt x="33" y="11"/>
                    <a:pt x="33" y="11"/>
                  </a:cubicBezTo>
                  <a:cubicBezTo>
                    <a:pt x="33" y="25"/>
                    <a:pt x="33" y="25"/>
                    <a:pt x="33" y="25"/>
                  </a:cubicBezTo>
                  <a:cubicBezTo>
                    <a:pt x="28" y="38"/>
                    <a:pt x="28" y="38"/>
                    <a:pt x="28" y="38"/>
                  </a:cubicBezTo>
                  <a:cubicBezTo>
                    <a:pt x="19" y="69"/>
                    <a:pt x="19" y="69"/>
                    <a:pt x="19" y="69"/>
                  </a:cubicBezTo>
                  <a:cubicBezTo>
                    <a:pt x="17" y="107"/>
                    <a:pt x="17" y="107"/>
                    <a:pt x="17" y="107"/>
                  </a:cubicBezTo>
                  <a:cubicBezTo>
                    <a:pt x="18" y="111"/>
                    <a:pt x="18" y="111"/>
                    <a:pt x="18" y="111"/>
                  </a:cubicBezTo>
                  <a:cubicBezTo>
                    <a:pt x="27" y="106"/>
                    <a:pt x="27" y="106"/>
                    <a:pt x="27" y="106"/>
                  </a:cubicBezTo>
                  <a:cubicBezTo>
                    <a:pt x="23" y="104"/>
                    <a:pt x="23" y="104"/>
                    <a:pt x="23" y="104"/>
                  </a:cubicBezTo>
                  <a:cubicBezTo>
                    <a:pt x="30" y="98"/>
                    <a:pt x="30" y="98"/>
                    <a:pt x="30" y="98"/>
                  </a:cubicBezTo>
                  <a:cubicBezTo>
                    <a:pt x="30" y="67"/>
                    <a:pt x="30" y="67"/>
                    <a:pt x="30" y="67"/>
                  </a:cubicBezTo>
                  <a:cubicBezTo>
                    <a:pt x="37" y="32"/>
                    <a:pt x="37" y="32"/>
                    <a:pt x="37" y="32"/>
                  </a:cubicBezTo>
                  <a:lnTo>
                    <a:pt x="37" y="10"/>
                  </a:lnTo>
                  <a:close/>
                  <a:moveTo>
                    <a:pt x="7" y="1"/>
                  </a:moveTo>
                  <a:cubicBezTo>
                    <a:pt x="9" y="2"/>
                    <a:pt x="9" y="2"/>
                    <a:pt x="9" y="2"/>
                  </a:cubicBezTo>
                  <a:cubicBezTo>
                    <a:pt x="5" y="15"/>
                    <a:pt x="5" y="15"/>
                    <a:pt x="5" y="15"/>
                  </a:cubicBezTo>
                  <a:cubicBezTo>
                    <a:pt x="6" y="58"/>
                    <a:pt x="6" y="58"/>
                    <a:pt x="6" y="58"/>
                  </a:cubicBezTo>
                  <a:cubicBezTo>
                    <a:pt x="3" y="99"/>
                    <a:pt x="3" y="99"/>
                    <a:pt x="3" y="99"/>
                  </a:cubicBezTo>
                  <a:cubicBezTo>
                    <a:pt x="5" y="111"/>
                    <a:pt x="5" y="111"/>
                    <a:pt x="5" y="111"/>
                  </a:cubicBezTo>
                  <a:cubicBezTo>
                    <a:pt x="4" y="113"/>
                    <a:pt x="4" y="113"/>
                    <a:pt x="4" y="113"/>
                  </a:cubicBezTo>
                  <a:cubicBezTo>
                    <a:pt x="2" y="109"/>
                    <a:pt x="1" y="104"/>
                    <a:pt x="1" y="99"/>
                  </a:cubicBezTo>
                  <a:cubicBezTo>
                    <a:pt x="4" y="61"/>
                    <a:pt x="4" y="61"/>
                    <a:pt x="4" y="61"/>
                  </a:cubicBezTo>
                  <a:cubicBezTo>
                    <a:pt x="4" y="14"/>
                    <a:pt x="4" y="14"/>
                    <a:pt x="4" y="14"/>
                  </a:cubicBezTo>
                  <a:lnTo>
                    <a:pt x="7" y="1"/>
                  </a:lnTo>
                  <a:close/>
                  <a:moveTo>
                    <a:pt x="33" y="26"/>
                  </a:moveTo>
                  <a:cubicBezTo>
                    <a:pt x="34" y="28"/>
                    <a:pt x="34" y="28"/>
                    <a:pt x="34" y="28"/>
                  </a:cubicBezTo>
                  <a:cubicBezTo>
                    <a:pt x="21" y="71"/>
                    <a:pt x="21" y="71"/>
                    <a:pt x="21" y="71"/>
                  </a:cubicBezTo>
                  <a:cubicBezTo>
                    <a:pt x="20" y="106"/>
                    <a:pt x="20" y="106"/>
                    <a:pt x="20" y="106"/>
                  </a:cubicBezTo>
                  <a:cubicBezTo>
                    <a:pt x="21" y="109"/>
                    <a:pt x="21" y="109"/>
                    <a:pt x="21" y="109"/>
                  </a:cubicBezTo>
                  <a:cubicBezTo>
                    <a:pt x="19" y="110"/>
                    <a:pt x="19" y="110"/>
                    <a:pt x="19" y="110"/>
                  </a:cubicBezTo>
                  <a:cubicBezTo>
                    <a:pt x="18" y="107"/>
                    <a:pt x="18" y="107"/>
                    <a:pt x="18" y="107"/>
                  </a:cubicBezTo>
                  <a:cubicBezTo>
                    <a:pt x="20" y="69"/>
                    <a:pt x="20" y="69"/>
                    <a:pt x="20" y="69"/>
                  </a:cubicBezTo>
                  <a:cubicBezTo>
                    <a:pt x="29" y="38"/>
                    <a:pt x="29" y="38"/>
                    <a:pt x="29" y="38"/>
                  </a:cubicBezTo>
                  <a:lnTo>
                    <a:pt x="33" y="26"/>
                  </a:lnTo>
                  <a:close/>
                </a:path>
              </a:pathLst>
            </a:custGeom>
            <a:solidFill>
              <a:srgbClr val="50615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6" name="Freeform 767"/>
            <p:cNvSpPr>
              <a:spLocks/>
            </p:cNvSpPr>
            <p:nvPr/>
          </p:nvSpPr>
          <p:spPr bwMode="auto">
            <a:xfrm>
              <a:off x="17463" y="322263"/>
              <a:ext cx="30163" cy="420688"/>
            </a:xfrm>
            <a:custGeom>
              <a:avLst/>
              <a:gdLst>
                <a:gd name="T0" fmla="*/ 8 w 8"/>
                <a:gd name="T1" fmla="*/ 1 h 112"/>
                <a:gd name="T2" fmla="*/ 6 w 8"/>
                <a:gd name="T3" fmla="*/ 0 h 112"/>
                <a:gd name="T4" fmla="*/ 3 w 8"/>
                <a:gd name="T5" fmla="*/ 13 h 112"/>
                <a:gd name="T6" fmla="*/ 3 w 8"/>
                <a:gd name="T7" fmla="*/ 60 h 112"/>
                <a:gd name="T8" fmla="*/ 0 w 8"/>
                <a:gd name="T9" fmla="*/ 98 h 112"/>
                <a:gd name="T10" fmla="*/ 3 w 8"/>
                <a:gd name="T11" fmla="*/ 112 h 112"/>
                <a:gd name="T12" fmla="*/ 4 w 8"/>
                <a:gd name="T13" fmla="*/ 110 h 112"/>
                <a:gd name="T14" fmla="*/ 2 w 8"/>
                <a:gd name="T15" fmla="*/ 98 h 112"/>
                <a:gd name="T16" fmla="*/ 5 w 8"/>
                <a:gd name="T17" fmla="*/ 57 h 112"/>
                <a:gd name="T18" fmla="*/ 4 w 8"/>
                <a:gd name="T19" fmla="*/ 14 h 112"/>
                <a:gd name="T20" fmla="*/ 8 w 8"/>
                <a:gd name="T21" fmla="*/ 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112">
                  <a:moveTo>
                    <a:pt x="8" y="1"/>
                  </a:moveTo>
                  <a:cubicBezTo>
                    <a:pt x="6" y="0"/>
                    <a:pt x="6" y="0"/>
                    <a:pt x="6" y="0"/>
                  </a:cubicBezTo>
                  <a:cubicBezTo>
                    <a:pt x="3" y="13"/>
                    <a:pt x="3" y="13"/>
                    <a:pt x="3" y="13"/>
                  </a:cubicBezTo>
                  <a:cubicBezTo>
                    <a:pt x="3" y="60"/>
                    <a:pt x="3" y="60"/>
                    <a:pt x="3" y="60"/>
                  </a:cubicBezTo>
                  <a:cubicBezTo>
                    <a:pt x="0" y="98"/>
                    <a:pt x="0" y="98"/>
                    <a:pt x="0" y="98"/>
                  </a:cubicBezTo>
                  <a:cubicBezTo>
                    <a:pt x="0" y="103"/>
                    <a:pt x="1" y="108"/>
                    <a:pt x="3" y="112"/>
                  </a:cubicBezTo>
                  <a:cubicBezTo>
                    <a:pt x="4" y="110"/>
                    <a:pt x="4" y="110"/>
                    <a:pt x="4" y="110"/>
                  </a:cubicBezTo>
                  <a:cubicBezTo>
                    <a:pt x="2" y="98"/>
                    <a:pt x="2" y="98"/>
                    <a:pt x="2" y="98"/>
                  </a:cubicBezTo>
                  <a:cubicBezTo>
                    <a:pt x="5" y="57"/>
                    <a:pt x="5" y="57"/>
                    <a:pt x="5" y="57"/>
                  </a:cubicBezTo>
                  <a:cubicBezTo>
                    <a:pt x="4" y="14"/>
                    <a:pt x="4" y="14"/>
                    <a:pt x="4" y="14"/>
                  </a:cubicBezTo>
                  <a:lnTo>
                    <a:pt x="8" y="1"/>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7" name="Freeform 768"/>
            <p:cNvSpPr>
              <a:spLocks/>
            </p:cNvSpPr>
            <p:nvPr/>
          </p:nvSpPr>
          <p:spPr bwMode="auto">
            <a:xfrm>
              <a:off x="82550" y="415925"/>
              <a:ext cx="58738" cy="314325"/>
            </a:xfrm>
            <a:custGeom>
              <a:avLst/>
              <a:gdLst>
                <a:gd name="T0" fmla="*/ 37 w 37"/>
                <a:gd name="T1" fmla="*/ 5 h 198"/>
                <a:gd name="T2" fmla="*/ 35 w 37"/>
                <a:gd name="T3" fmla="*/ 0 h 198"/>
                <a:gd name="T4" fmla="*/ 26 w 37"/>
                <a:gd name="T5" fmla="*/ 28 h 198"/>
                <a:gd name="T6" fmla="*/ 4 w 37"/>
                <a:gd name="T7" fmla="*/ 102 h 198"/>
                <a:gd name="T8" fmla="*/ 0 w 37"/>
                <a:gd name="T9" fmla="*/ 191 h 198"/>
                <a:gd name="T10" fmla="*/ 2 w 37"/>
                <a:gd name="T11" fmla="*/ 198 h 198"/>
                <a:gd name="T12" fmla="*/ 7 w 37"/>
                <a:gd name="T13" fmla="*/ 196 h 198"/>
                <a:gd name="T14" fmla="*/ 4 w 37"/>
                <a:gd name="T15" fmla="*/ 189 h 198"/>
                <a:gd name="T16" fmla="*/ 7 w 37"/>
                <a:gd name="T17" fmla="*/ 106 h 198"/>
                <a:gd name="T18" fmla="*/ 37 w 37"/>
                <a:gd name="T19" fmla="*/ 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98">
                  <a:moveTo>
                    <a:pt x="37" y="5"/>
                  </a:moveTo>
                  <a:lnTo>
                    <a:pt x="35" y="0"/>
                  </a:lnTo>
                  <a:lnTo>
                    <a:pt x="26" y="28"/>
                  </a:lnTo>
                  <a:lnTo>
                    <a:pt x="4" y="102"/>
                  </a:lnTo>
                  <a:lnTo>
                    <a:pt x="0" y="191"/>
                  </a:lnTo>
                  <a:lnTo>
                    <a:pt x="2" y="198"/>
                  </a:lnTo>
                  <a:lnTo>
                    <a:pt x="7" y="196"/>
                  </a:lnTo>
                  <a:lnTo>
                    <a:pt x="4" y="189"/>
                  </a:lnTo>
                  <a:lnTo>
                    <a:pt x="7" y="106"/>
                  </a:lnTo>
                  <a:lnTo>
                    <a:pt x="37" y="5"/>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8" name="Freeform 769"/>
            <p:cNvSpPr>
              <a:spLocks/>
            </p:cNvSpPr>
            <p:nvPr/>
          </p:nvSpPr>
          <p:spPr bwMode="auto">
            <a:xfrm>
              <a:off x="30163" y="360363"/>
              <a:ext cx="107950" cy="385763"/>
            </a:xfrm>
            <a:custGeom>
              <a:avLst/>
              <a:gdLst>
                <a:gd name="T0" fmla="*/ 13 w 29"/>
                <a:gd name="T1" fmla="*/ 64 h 103"/>
                <a:gd name="T2" fmla="*/ 15 w 29"/>
                <a:gd name="T3" fmla="*/ 58 h 103"/>
                <a:gd name="T4" fmla="*/ 24 w 29"/>
                <a:gd name="T5" fmla="*/ 27 h 103"/>
                <a:gd name="T6" fmla="*/ 29 w 29"/>
                <a:gd name="T7" fmla="*/ 14 h 103"/>
                <a:gd name="T8" fmla="*/ 29 w 29"/>
                <a:gd name="T9" fmla="*/ 0 h 103"/>
                <a:gd name="T10" fmla="*/ 18 w 29"/>
                <a:gd name="T11" fmla="*/ 21 h 103"/>
                <a:gd name="T12" fmla="*/ 7 w 29"/>
                <a:gd name="T13" fmla="*/ 56 h 103"/>
                <a:gd name="T14" fmla="*/ 4 w 29"/>
                <a:gd name="T15" fmla="*/ 83 h 103"/>
                <a:gd name="T16" fmla="*/ 7 w 29"/>
                <a:gd name="T17" fmla="*/ 92 h 103"/>
                <a:gd name="T18" fmla="*/ 0 w 29"/>
                <a:gd name="T19" fmla="*/ 103 h 103"/>
                <a:gd name="T20" fmla="*/ 14 w 29"/>
                <a:gd name="T21" fmla="*/ 103 h 103"/>
                <a:gd name="T22" fmla="*/ 15 w 29"/>
                <a:gd name="T23" fmla="*/ 103 h 103"/>
                <a:gd name="T24" fmla="*/ 15 w 29"/>
                <a:gd name="T25" fmla="*/ 102 h 103"/>
                <a:gd name="T26" fmla="*/ 14 w 29"/>
                <a:gd name="T27" fmla="*/ 100 h 103"/>
                <a:gd name="T28" fmla="*/ 13 w 29"/>
                <a:gd name="T29" fmla="*/ 96 h 103"/>
                <a:gd name="T30" fmla="*/ 11 w 29"/>
                <a:gd name="T31" fmla="*/ 81 h 103"/>
                <a:gd name="T32" fmla="*/ 13 w 29"/>
                <a:gd name="T33" fmla="*/ 6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3">
                  <a:moveTo>
                    <a:pt x="13" y="64"/>
                  </a:moveTo>
                  <a:cubicBezTo>
                    <a:pt x="15" y="58"/>
                    <a:pt x="15" y="58"/>
                    <a:pt x="15" y="58"/>
                  </a:cubicBezTo>
                  <a:cubicBezTo>
                    <a:pt x="24" y="27"/>
                    <a:pt x="24" y="27"/>
                    <a:pt x="24" y="27"/>
                  </a:cubicBezTo>
                  <a:cubicBezTo>
                    <a:pt x="29" y="14"/>
                    <a:pt x="29" y="14"/>
                    <a:pt x="29" y="14"/>
                  </a:cubicBezTo>
                  <a:cubicBezTo>
                    <a:pt x="29" y="0"/>
                    <a:pt x="29" y="0"/>
                    <a:pt x="29" y="0"/>
                  </a:cubicBezTo>
                  <a:cubicBezTo>
                    <a:pt x="18" y="21"/>
                    <a:pt x="18" y="21"/>
                    <a:pt x="18" y="21"/>
                  </a:cubicBezTo>
                  <a:cubicBezTo>
                    <a:pt x="7" y="56"/>
                    <a:pt x="7" y="56"/>
                    <a:pt x="7" y="56"/>
                  </a:cubicBezTo>
                  <a:cubicBezTo>
                    <a:pt x="4" y="83"/>
                    <a:pt x="4" y="83"/>
                    <a:pt x="4" y="83"/>
                  </a:cubicBezTo>
                  <a:cubicBezTo>
                    <a:pt x="7" y="92"/>
                    <a:pt x="7" y="92"/>
                    <a:pt x="7" y="92"/>
                  </a:cubicBezTo>
                  <a:cubicBezTo>
                    <a:pt x="0" y="103"/>
                    <a:pt x="0" y="103"/>
                    <a:pt x="0" y="103"/>
                  </a:cubicBezTo>
                  <a:cubicBezTo>
                    <a:pt x="4" y="101"/>
                    <a:pt x="8" y="101"/>
                    <a:pt x="14" y="103"/>
                  </a:cubicBezTo>
                  <a:cubicBezTo>
                    <a:pt x="15" y="103"/>
                    <a:pt x="15" y="103"/>
                    <a:pt x="15" y="103"/>
                  </a:cubicBezTo>
                  <a:cubicBezTo>
                    <a:pt x="15" y="102"/>
                    <a:pt x="15" y="102"/>
                    <a:pt x="15" y="102"/>
                  </a:cubicBezTo>
                  <a:cubicBezTo>
                    <a:pt x="14" y="100"/>
                    <a:pt x="14" y="100"/>
                    <a:pt x="14" y="100"/>
                  </a:cubicBezTo>
                  <a:cubicBezTo>
                    <a:pt x="13" y="96"/>
                    <a:pt x="13" y="96"/>
                    <a:pt x="13" y="96"/>
                  </a:cubicBezTo>
                  <a:cubicBezTo>
                    <a:pt x="11" y="81"/>
                    <a:pt x="11" y="81"/>
                    <a:pt x="11" y="81"/>
                  </a:cubicBezTo>
                  <a:lnTo>
                    <a:pt x="13" y="64"/>
                  </a:lnTo>
                  <a:close/>
                </a:path>
              </a:pathLst>
            </a:custGeom>
            <a:solidFill>
              <a:srgbClr val="3542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59" name="Freeform 770"/>
            <p:cNvSpPr>
              <a:spLocks/>
            </p:cNvSpPr>
            <p:nvPr/>
          </p:nvSpPr>
          <p:spPr bwMode="auto">
            <a:xfrm>
              <a:off x="82550" y="723900"/>
              <a:ext cx="119063" cy="36513"/>
            </a:xfrm>
            <a:custGeom>
              <a:avLst/>
              <a:gdLst>
                <a:gd name="T0" fmla="*/ 29 w 32"/>
                <a:gd name="T1" fmla="*/ 3 h 10"/>
                <a:gd name="T2" fmla="*/ 19 w 32"/>
                <a:gd name="T3" fmla="*/ 0 h 10"/>
                <a:gd name="T4" fmla="*/ 0 w 32"/>
                <a:gd name="T5" fmla="*/ 3 h 10"/>
                <a:gd name="T6" fmla="*/ 1 w 32"/>
                <a:gd name="T7" fmla="*/ 5 h 10"/>
                <a:gd name="T8" fmla="*/ 8 w 32"/>
                <a:gd name="T9" fmla="*/ 7 h 10"/>
                <a:gd name="T10" fmla="*/ 11 w 32"/>
                <a:gd name="T11" fmla="*/ 5 h 10"/>
                <a:gd name="T12" fmla="*/ 14 w 32"/>
                <a:gd name="T13" fmla="*/ 6 h 10"/>
                <a:gd name="T14" fmla="*/ 14 w 32"/>
                <a:gd name="T15" fmla="*/ 8 h 10"/>
                <a:gd name="T16" fmla="*/ 32 w 32"/>
                <a:gd name="T17" fmla="*/ 6 h 10"/>
                <a:gd name="T18" fmla="*/ 29 w 32"/>
                <a:gd name="T19"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0">
                  <a:moveTo>
                    <a:pt x="29" y="3"/>
                  </a:moveTo>
                  <a:cubicBezTo>
                    <a:pt x="25" y="3"/>
                    <a:pt x="22" y="2"/>
                    <a:pt x="19" y="0"/>
                  </a:cubicBezTo>
                  <a:cubicBezTo>
                    <a:pt x="0" y="3"/>
                    <a:pt x="0" y="3"/>
                    <a:pt x="0" y="3"/>
                  </a:cubicBezTo>
                  <a:cubicBezTo>
                    <a:pt x="1" y="5"/>
                    <a:pt x="1" y="5"/>
                    <a:pt x="1" y="5"/>
                  </a:cubicBezTo>
                  <a:cubicBezTo>
                    <a:pt x="8" y="7"/>
                    <a:pt x="8" y="7"/>
                    <a:pt x="8" y="7"/>
                  </a:cubicBezTo>
                  <a:cubicBezTo>
                    <a:pt x="11" y="5"/>
                    <a:pt x="11" y="5"/>
                    <a:pt x="11" y="5"/>
                  </a:cubicBezTo>
                  <a:cubicBezTo>
                    <a:pt x="14" y="6"/>
                    <a:pt x="14" y="6"/>
                    <a:pt x="14" y="6"/>
                  </a:cubicBezTo>
                  <a:cubicBezTo>
                    <a:pt x="14" y="8"/>
                    <a:pt x="14" y="8"/>
                    <a:pt x="14" y="8"/>
                  </a:cubicBezTo>
                  <a:cubicBezTo>
                    <a:pt x="22" y="10"/>
                    <a:pt x="28" y="9"/>
                    <a:pt x="32" y="6"/>
                  </a:cubicBezTo>
                  <a:lnTo>
                    <a:pt x="29" y="3"/>
                  </a:ln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0" name="Freeform 771"/>
            <p:cNvSpPr>
              <a:spLocks/>
            </p:cNvSpPr>
            <p:nvPr/>
          </p:nvSpPr>
          <p:spPr bwMode="auto">
            <a:xfrm>
              <a:off x="30163" y="738188"/>
              <a:ext cx="63500" cy="41275"/>
            </a:xfrm>
            <a:custGeom>
              <a:avLst/>
              <a:gdLst>
                <a:gd name="T0" fmla="*/ 14 w 17"/>
                <a:gd name="T1" fmla="*/ 2 h 11"/>
                <a:gd name="T2" fmla="*/ 0 w 17"/>
                <a:gd name="T3" fmla="*/ 2 h 11"/>
                <a:gd name="T4" fmla="*/ 0 w 17"/>
                <a:gd name="T5" fmla="*/ 6 h 11"/>
                <a:gd name="T6" fmla="*/ 2 w 17"/>
                <a:gd name="T7" fmla="*/ 6 h 11"/>
                <a:gd name="T8" fmla="*/ 2 w 17"/>
                <a:gd name="T9" fmla="*/ 8 h 11"/>
                <a:gd name="T10" fmla="*/ 11 w 17"/>
                <a:gd name="T11" fmla="*/ 11 h 11"/>
                <a:gd name="T12" fmla="*/ 17 w 17"/>
                <a:gd name="T13" fmla="*/ 6 h 11"/>
                <a:gd name="T14" fmla="*/ 14 w 17"/>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14" y="2"/>
                  </a:moveTo>
                  <a:cubicBezTo>
                    <a:pt x="8" y="0"/>
                    <a:pt x="4" y="0"/>
                    <a:pt x="0" y="2"/>
                  </a:cubicBezTo>
                  <a:cubicBezTo>
                    <a:pt x="0" y="6"/>
                    <a:pt x="0" y="6"/>
                    <a:pt x="0" y="6"/>
                  </a:cubicBezTo>
                  <a:cubicBezTo>
                    <a:pt x="2" y="6"/>
                    <a:pt x="2" y="6"/>
                    <a:pt x="2" y="6"/>
                  </a:cubicBezTo>
                  <a:cubicBezTo>
                    <a:pt x="2" y="8"/>
                    <a:pt x="2" y="8"/>
                    <a:pt x="2" y="8"/>
                  </a:cubicBezTo>
                  <a:cubicBezTo>
                    <a:pt x="5" y="10"/>
                    <a:pt x="8" y="11"/>
                    <a:pt x="11" y="11"/>
                  </a:cubicBezTo>
                  <a:cubicBezTo>
                    <a:pt x="16" y="10"/>
                    <a:pt x="17" y="9"/>
                    <a:pt x="17" y="6"/>
                  </a:cubicBezTo>
                  <a:lnTo>
                    <a:pt x="14" y="2"/>
                  </a:ln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061" name="组合 132"/>
          <p:cNvGrpSpPr>
            <a:grpSpLocks/>
          </p:cNvGrpSpPr>
          <p:nvPr/>
        </p:nvGrpSpPr>
        <p:grpSpPr bwMode="auto">
          <a:xfrm>
            <a:off x="7227555" y="3325251"/>
            <a:ext cx="268335" cy="1079833"/>
            <a:chOff x="0" y="0"/>
            <a:chExt cx="192088" cy="771525"/>
          </a:xfrm>
        </p:grpSpPr>
        <p:sp>
          <p:nvSpPr>
            <p:cNvPr id="40062" name="Freeform 817"/>
            <p:cNvSpPr>
              <a:spLocks noEditPoints="1"/>
            </p:cNvSpPr>
            <p:nvPr/>
          </p:nvSpPr>
          <p:spPr bwMode="auto">
            <a:xfrm>
              <a:off x="41275" y="0"/>
              <a:ext cx="87313" cy="127000"/>
            </a:xfrm>
            <a:custGeom>
              <a:avLst/>
              <a:gdLst>
                <a:gd name="T0" fmla="*/ 21 w 23"/>
                <a:gd name="T1" fmla="*/ 7 h 34"/>
                <a:gd name="T2" fmla="*/ 19 w 23"/>
                <a:gd name="T3" fmla="*/ 1 h 34"/>
                <a:gd name="T4" fmla="*/ 15 w 23"/>
                <a:gd name="T5" fmla="*/ 0 h 34"/>
                <a:gd name="T6" fmla="*/ 5 w 23"/>
                <a:gd name="T7" fmla="*/ 7 h 34"/>
                <a:gd name="T8" fmla="*/ 4 w 23"/>
                <a:gd name="T9" fmla="*/ 14 h 34"/>
                <a:gd name="T10" fmla="*/ 3 w 23"/>
                <a:gd name="T11" fmla="*/ 19 h 34"/>
                <a:gd name="T12" fmla="*/ 2 w 23"/>
                <a:gd name="T13" fmla="*/ 26 h 34"/>
                <a:gd name="T14" fmla="*/ 2 w 23"/>
                <a:gd name="T15" fmla="*/ 34 h 34"/>
                <a:gd name="T16" fmla="*/ 3 w 23"/>
                <a:gd name="T17" fmla="*/ 33 h 34"/>
                <a:gd name="T18" fmla="*/ 4 w 23"/>
                <a:gd name="T19" fmla="*/ 27 h 34"/>
                <a:gd name="T20" fmla="*/ 6 w 23"/>
                <a:gd name="T21" fmla="*/ 16 h 34"/>
                <a:gd name="T22" fmla="*/ 5 w 23"/>
                <a:gd name="T23" fmla="*/ 12 h 34"/>
                <a:gd name="T24" fmla="*/ 7 w 23"/>
                <a:gd name="T25" fmla="*/ 15 h 34"/>
                <a:gd name="T26" fmla="*/ 7 w 23"/>
                <a:gd name="T27" fmla="*/ 15 h 34"/>
                <a:gd name="T28" fmla="*/ 7 w 23"/>
                <a:gd name="T29" fmla="*/ 15 h 34"/>
                <a:gd name="T30" fmla="*/ 12 w 23"/>
                <a:gd name="T31" fmla="*/ 5 h 34"/>
                <a:gd name="T32" fmla="*/ 21 w 23"/>
                <a:gd name="T33" fmla="*/ 7 h 34"/>
                <a:gd name="T34" fmla="*/ 19 w 23"/>
                <a:gd name="T35" fmla="*/ 1 h 34"/>
                <a:gd name="T36" fmla="*/ 19 w 23"/>
                <a:gd name="T37" fmla="*/ 2 h 34"/>
                <a:gd name="T38" fmla="*/ 9 w 23"/>
                <a:gd name="T39" fmla="*/ 4 h 34"/>
                <a:gd name="T40" fmla="*/ 5 w 23"/>
                <a:gd name="T41" fmla="*/ 11 h 34"/>
                <a:gd name="T42" fmla="*/ 8 w 23"/>
                <a:gd name="T43" fmla="*/ 3 h 34"/>
                <a:gd name="T44" fmla="*/ 19 w 23"/>
                <a:gd name="T45" fmla="*/ 1 h 34"/>
                <a:gd name="T46" fmla="*/ 2 w 23"/>
                <a:gd name="T47" fmla="*/ 33 h 34"/>
                <a:gd name="T48" fmla="*/ 2 w 23"/>
                <a:gd name="T49" fmla="*/ 33 h 34"/>
                <a:gd name="T50" fmla="*/ 3 w 23"/>
                <a:gd name="T51" fmla="*/ 26 h 34"/>
                <a:gd name="T52" fmla="*/ 4 w 23"/>
                <a:gd name="T53" fmla="*/ 15 h 34"/>
                <a:gd name="T54" fmla="*/ 3 w 23"/>
                <a:gd name="T55" fmla="*/ 26 h 34"/>
                <a:gd name="T56" fmla="*/ 2 w 23"/>
                <a:gd name="T5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3" name="Freeform 818"/>
            <p:cNvSpPr>
              <a:spLocks/>
            </p:cNvSpPr>
            <p:nvPr/>
          </p:nvSpPr>
          <p:spPr bwMode="auto">
            <a:xfrm>
              <a:off x="60325" y="0"/>
              <a:ext cx="52388" cy="41275"/>
            </a:xfrm>
            <a:custGeom>
              <a:avLst/>
              <a:gdLst>
                <a:gd name="T0" fmla="*/ 14 w 14"/>
                <a:gd name="T1" fmla="*/ 2 h 11"/>
                <a:gd name="T2" fmla="*/ 14 w 14"/>
                <a:gd name="T3" fmla="*/ 1 h 11"/>
                <a:gd name="T4" fmla="*/ 3 w 14"/>
                <a:gd name="T5" fmla="*/ 3 h 11"/>
                <a:gd name="T6" fmla="*/ 0 w 14"/>
                <a:gd name="T7" fmla="*/ 11 h 11"/>
                <a:gd name="T8" fmla="*/ 4 w 14"/>
                <a:gd name="T9" fmla="*/ 4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4" name="Freeform 819"/>
            <p:cNvSpPr>
              <a:spLocks/>
            </p:cNvSpPr>
            <p:nvPr/>
          </p:nvSpPr>
          <p:spPr bwMode="auto">
            <a:xfrm>
              <a:off x="41275" y="55563"/>
              <a:ext cx="15875" cy="68263"/>
            </a:xfrm>
            <a:custGeom>
              <a:avLst/>
              <a:gdLst>
                <a:gd name="T0" fmla="*/ 2 w 4"/>
                <a:gd name="T1" fmla="*/ 18 h 18"/>
                <a:gd name="T2" fmla="*/ 2 w 4"/>
                <a:gd name="T3" fmla="*/ 18 h 18"/>
                <a:gd name="T4" fmla="*/ 3 w 4"/>
                <a:gd name="T5" fmla="*/ 11 h 18"/>
                <a:gd name="T6" fmla="*/ 4 w 4"/>
                <a:gd name="T7" fmla="*/ 0 h 18"/>
                <a:gd name="T8" fmla="*/ 3 w 4"/>
                <a:gd name="T9" fmla="*/ 11 h 18"/>
                <a:gd name="T10" fmla="*/ 2 w 4"/>
                <a:gd name="T11" fmla="*/ 18 h 18"/>
              </a:gdLst>
              <a:ahLst/>
              <a:cxnLst>
                <a:cxn ang="0">
                  <a:pos x="T0" y="T1"/>
                </a:cxn>
                <a:cxn ang="0">
                  <a:pos x="T2" y="T3"/>
                </a:cxn>
                <a:cxn ang="0">
                  <a:pos x="T4" y="T5"/>
                </a:cxn>
                <a:cxn ang="0">
                  <a:pos x="T6" y="T7"/>
                </a:cxn>
                <a:cxn ang="0">
                  <a:pos x="T8" y="T9"/>
                </a:cxn>
                <a:cxn ang="0">
                  <a:pos x="T10" y="T11"/>
                </a:cxn>
              </a:cxnLst>
              <a:rect l="0" t="0" r="r" b="b"/>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5" name="Freeform 820"/>
            <p:cNvSpPr>
              <a:spLocks/>
            </p:cNvSpPr>
            <p:nvPr/>
          </p:nvSpPr>
          <p:spPr bwMode="auto">
            <a:xfrm>
              <a:off x="87312" y="3175"/>
              <a:ext cx="58738" cy="142875"/>
            </a:xfrm>
            <a:custGeom>
              <a:avLst/>
              <a:gdLst>
                <a:gd name="T0" fmla="*/ 7 w 16"/>
                <a:gd name="T1" fmla="*/ 0 h 38"/>
                <a:gd name="T2" fmla="*/ 9 w 16"/>
                <a:gd name="T3" fmla="*/ 6 h 38"/>
                <a:gd name="T4" fmla="*/ 0 w 16"/>
                <a:gd name="T5" fmla="*/ 4 h 38"/>
                <a:gd name="T6" fmla="*/ 10 w 16"/>
                <a:gd name="T7" fmla="*/ 9 h 38"/>
                <a:gd name="T8" fmla="*/ 11 w 16"/>
                <a:gd name="T9" fmla="*/ 14 h 38"/>
                <a:gd name="T10" fmla="*/ 9 w 16"/>
                <a:gd name="T11" fmla="*/ 19 h 38"/>
                <a:gd name="T12" fmla="*/ 7 w 16"/>
                <a:gd name="T13" fmla="*/ 24 h 38"/>
                <a:gd name="T14" fmla="*/ 7 w 16"/>
                <a:gd name="T15" fmla="*/ 28 h 38"/>
                <a:gd name="T16" fmla="*/ 12 w 16"/>
                <a:gd name="T17" fmla="*/ 31 h 38"/>
                <a:gd name="T18" fmla="*/ 12 w 16"/>
                <a:gd name="T19" fmla="*/ 32 h 38"/>
                <a:gd name="T20" fmla="*/ 13 w 16"/>
                <a:gd name="T21" fmla="*/ 38 h 38"/>
                <a:gd name="T22" fmla="*/ 15 w 16"/>
                <a:gd name="T23" fmla="*/ 29 h 38"/>
                <a:gd name="T24" fmla="*/ 15 w 16"/>
                <a:gd name="T25" fmla="*/ 28 h 38"/>
                <a:gd name="T26" fmla="*/ 15 w 16"/>
                <a:gd name="T27" fmla="*/ 28 h 38"/>
                <a:gd name="T28" fmla="*/ 14 w 16"/>
                <a:gd name="T29" fmla="*/ 27 h 38"/>
                <a:gd name="T30" fmla="*/ 13 w 16"/>
                <a:gd name="T31" fmla="*/ 16 h 38"/>
                <a:gd name="T32" fmla="*/ 13 w 16"/>
                <a:gd name="T33" fmla="*/ 10 h 38"/>
                <a:gd name="T34" fmla="*/ 13 w 16"/>
                <a:gd name="T35" fmla="*/ 9 h 38"/>
                <a:gd name="T36" fmla="*/ 7 w 16"/>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6" name="Freeform 821"/>
            <p:cNvSpPr>
              <a:spLocks noEditPoints="1"/>
            </p:cNvSpPr>
            <p:nvPr/>
          </p:nvSpPr>
          <p:spPr bwMode="auto">
            <a:xfrm>
              <a:off x="60325" y="22225"/>
              <a:ext cx="60325" cy="74613"/>
            </a:xfrm>
            <a:custGeom>
              <a:avLst/>
              <a:gdLst>
                <a:gd name="T0" fmla="*/ 2 w 16"/>
                <a:gd name="T1" fmla="*/ 9 h 20"/>
                <a:gd name="T2" fmla="*/ 2 w 16"/>
                <a:gd name="T3" fmla="*/ 9 h 20"/>
                <a:gd name="T4" fmla="*/ 2 w 16"/>
                <a:gd name="T5" fmla="*/ 9 h 20"/>
                <a:gd name="T6" fmla="*/ 0 w 16"/>
                <a:gd name="T7" fmla="*/ 6 h 20"/>
                <a:gd name="T8" fmla="*/ 1 w 16"/>
                <a:gd name="T9" fmla="*/ 10 h 20"/>
                <a:gd name="T10" fmla="*/ 2 w 16"/>
                <a:gd name="T11" fmla="*/ 12 h 20"/>
                <a:gd name="T12" fmla="*/ 4 w 16"/>
                <a:gd name="T13" fmla="*/ 17 h 20"/>
                <a:gd name="T14" fmla="*/ 14 w 16"/>
                <a:gd name="T15" fmla="*/ 16 h 20"/>
                <a:gd name="T16" fmla="*/ 16 w 16"/>
                <a:gd name="T17" fmla="*/ 9 h 20"/>
                <a:gd name="T18" fmla="*/ 16 w 16"/>
                <a:gd name="T19" fmla="*/ 5 h 20"/>
                <a:gd name="T20" fmla="*/ 7 w 16"/>
                <a:gd name="T21" fmla="*/ 0 h 20"/>
                <a:gd name="T22" fmla="*/ 2 w 16"/>
                <a:gd name="T23" fmla="*/ 9 h 20"/>
                <a:gd name="T24" fmla="*/ 6 w 16"/>
                <a:gd name="T25" fmla="*/ 17 h 20"/>
                <a:gd name="T26" fmla="*/ 4 w 16"/>
                <a:gd name="T27" fmla="*/ 16 h 20"/>
                <a:gd name="T28" fmla="*/ 3 w 16"/>
                <a:gd name="T29" fmla="*/ 12 h 20"/>
                <a:gd name="T30" fmla="*/ 0 w 16"/>
                <a:gd name="T31" fmla="*/ 7 h 20"/>
                <a:gd name="T32" fmla="*/ 4 w 16"/>
                <a:gd name="T33" fmla="*/ 12 h 20"/>
                <a:gd name="T34" fmla="*/ 6 w 16"/>
                <a:gd name="T3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7" name="Freeform 822"/>
            <p:cNvSpPr>
              <a:spLocks/>
            </p:cNvSpPr>
            <p:nvPr/>
          </p:nvSpPr>
          <p:spPr bwMode="auto">
            <a:xfrm>
              <a:off x="60325" y="47625"/>
              <a:ext cx="22225" cy="38100"/>
            </a:xfrm>
            <a:custGeom>
              <a:avLst/>
              <a:gdLst>
                <a:gd name="T0" fmla="*/ 4 w 6"/>
                <a:gd name="T1" fmla="*/ 9 h 10"/>
                <a:gd name="T2" fmla="*/ 6 w 6"/>
                <a:gd name="T3" fmla="*/ 10 h 10"/>
                <a:gd name="T4" fmla="*/ 4 w 6"/>
                <a:gd name="T5" fmla="*/ 5 h 10"/>
                <a:gd name="T6" fmla="*/ 0 w 6"/>
                <a:gd name="T7" fmla="*/ 0 h 10"/>
                <a:gd name="T8" fmla="*/ 3 w 6"/>
                <a:gd name="T9" fmla="*/ 5 h 10"/>
                <a:gd name="T10" fmla="*/ 4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8" name="Freeform 823"/>
            <p:cNvSpPr>
              <a:spLocks/>
            </p:cNvSpPr>
            <p:nvPr/>
          </p:nvSpPr>
          <p:spPr bwMode="auto">
            <a:xfrm>
              <a:off x="52387" y="60325"/>
              <a:ext cx="23813" cy="63500"/>
            </a:xfrm>
            <a:custGeom>
              <a:avLst/>
              <a:gdLst>
                <a:gd name="T0" fmla="*/ 6 w 6"/>
                <a:gd name="T1" fmla="*/ 7 h 17"/>
                <a:gd name="T2" fmla="*/ 4 w 6"/>
                <a:gd name="T3" fmla="*/ 2 h 17"/>
                <a:gd name="T4" fmla="*/ 3 w 6"/>
                <a:gd name="T5" fmla="*/ 0 h 17"/>
                <a:gd name="T6" fmla="*/ 1 w 6"/>
                <a:gd name="T7" fmla="*/ 11 h 17"/>
                <a:gd name="T8" fmla="*/ 0 w 6"/>
                <a:gd name="T9" fmla="*/ 17 h 17"/>
                <a:gd name="T10" fmla="*/ 1 w 6"/>
                <a:gd name="T11" fmla="*/ 17 h 17"/>
                <a:gd name="T12" fmla="*/ 1 w 6"/>
                <a:gd name="T13" fmla="*/ 16 h 17"/>
                <a:gd name="T14" fmla="*/ 5 w 6"/>
                <a:gd name="T15" fmla="*/ 14 h 17"/>
                <a:gd name="T16" fmla="*/ 5 w 6"/>
                <a:gd name="T17" fmla="*/ 13 h 17"/>
                <a:gd name="T18" fmla="*/ 6 w 6"/>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69" name="Freeform 824"/>
            <p:cNvSpPr>
              <a:spLocks/>
            </p:cNvSpPr>
            <p:nvPr/>
          </p:nvSpPr>
          <p:spPr bwMode="auto">
            <a:xfrm>
              <a:off x="68262" y="19050"/>
              <a:ext cx="60325" cy="138113"/>
            </a:xfrm>
            <a:custGeom>
              <a:avLst/>
              <a:gdLst>
                <a:gd name="T0" fmla="*/ 12 w 16"/>
                <a:gd name="T1" fmla="*/ 20 h 37"/>
                <a:gd name="T2" fmla="*/ 14 w 16"/>
                <a:gd name="T3" fmla="*/ 15 h 37"/>
                <a:gd name="T4" fmla="*/ 16 w 16"/>
                <a:gd name="T5" fmla="*/ 10 h 37"/>
                <a:gd name="T6" fmla="*/ 15 w 16"/>
                <a:gd name="T7" fmla="*/ 5 h 37"/>
                <a:gd name="T8" fmla="*/ 5 w 16"/>
                <a:gd name="T9" fmla="*/ 0 h 37"/>
                <a:gd name="T10" fmla="*/ 0 w 16"/>
                <a:gd name="T11" fmla="*/ 10 h 37"/>
                <a:gd name="T12" fmla="*/ 5 w 16"/>
                <a:gd name="T13" fmla="*/ 1 h 37"/>
                <a:gd name="T14" fmla="*/ 14 w 16"/>
                <a:gd name="T15" fmla="*/ 6 h 37"/>
                <a:gd name="T16" fmla="*/ 14 w 16"/>
                <a:gd name="T17" fmla="*/ 10 h 37"/>
                <a:gd name="T18" fmla="*/ 12 w 16"/>
                <a:gd name="T19" fmla="*/ 17 h 37"/>
                <a:gd name="T20" fmla="*/ 2 w 16"/>
                <a:gd name="T21" fmla="*/ 18 h 37"/>
                <a:gd name="T22" fmla="*/ 7 w 16"/>
                <a:gd name="T23" fmla="*/ 21 h 37"/>
                <a:gd name="T24" fmla="*/ 9 w 16"/>
                <a:gd name="T25" fmla="*/ 21 h 37"/>
                <a:gd name="T26" fmla="*/ 9 w 16"/>
                <a:gd name="T27" fmla="*/ 25 h 37"/>
                <a:gd name="T28" fmla="*/ 4 w 16"/>
                <a:gd name="T29" fmla="*/ 34 h 37"/>
                <a:gd name="T30" fmla="*/ 5 w 16"/>
                <a:gd name="T31" fmla="*/ 37 h 37"/>
                <a:gd name="T32" fmla="*/ 9 w 16"/>
                <a:gd name="T33" fmla="*/ 29 h 37"/>
                <a:gd name="T34" fmla="*/ 13 w 16"/>
                <a:gd name="T35" fmla="*/ 25 h 37"/>
                <a:gd name="T36" fmla="*/ 12 w 16"/>
                <a:gd name="T37" fmla="*/ 24 h 37"/>
                <a:gd name="T38" fmla="*/ 12 w 16"/>
                <a:gd name="T39"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0" name="Freeform 825"/>
            <p:cNvSpPr>
              <a:spLocks/>
            </p:cNvSpPr>
            <p:nvPr/>
          </p:nvSpPr>
          <p:spPr bwMode="auto">
            <a:xfrm>
              <a:off x="46037" y="107950"/>
              <a:ext cx="127000" cy="131763"/>
            </a:xfrm>
            <a:custGeom>
              <a:avLst/>
              <a:gdLst>
                <a:gd name="T0" fmla="*/ 26 w 34"/>
                <a:gd name="T1" fmla="*/ 0 h 35"/>
                <a:gd name="T2" fmla="*/ 26 w 34"/>
                <a:gd name="T3" fmla="*/ 1 h 35"/>
                <a:gd name="T4" fmla="*/ 31 w 34"/>
                <a:gd name="T5" fmla="*/ 7 h 35"/>
                <a:gd name="T6" fmla="*/ 24 w 34"/>
                <a:gd name="T7" fmla="*/ 21 h 35"/>
                <a:gd name="T8" fmla="*/ 24 w 34"/>
                <a:gd name="T9" fmla="*/ 31 h 35"/>
                <a:gd name="T10" fmla="*/ 17 w 34"/>
                <a:gd name="T11" fmla="*/ 30 h 35"/>
                <a:gd name="T12" fmla="*/ 0 w 34"/>
                <a:gd name="T13" fmla="*/ 35 h 35"/>
                <a:gd name="T14" fmla="*/ 18 w 34"/>
                <a:gd name="T15" fmla="*/ 33 h 35"/>
                <a:gd name="T16" fmla="*/ 26 w 34"/>
                <a:gd name="T17" fmla="*/ 34 h 35"/>
                <a:gd name="T18" fmla="*/ 27 w 34"/>
                <a:gd name="T19" fmla="*/ 22 h 35"/>
                <a:gd name="T20" fmla="*/ 34 w 34"/>
                <a:gd name="T21" fmla="*/ 5 h 35"/>
                <a:gd name="T22" fmla="*/ 26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1" name="Freeform 826"/>
            <p:cNvSpPr>
              <a:spLocks/>
            </p:cNvSpPr>
            <p:nvPr/>
          </p:nvSpPr>
          <p:spPr bwMode="auto">
            <a:xfrm>
              <a:off x="41275" y="119063"/>
              <a:ext cx="90488" cy="46038"/>
            </a:xfrm>
            <a:custGeom>
              <a:avLst/>
              <a:gdLst>
                <a:gd name="T0" fmla="*/ 24 w 24"/>
                <a:gd name="T1" fmla="*/ 1 h 12"/>
                <a:gd name="T2" fmla="*/ 24 w 24"/>
                <a:gd name="T3" fmla="*/ 0 h 12"/>
                <a:gd name="T4" fmla="*/ 23 w 24"/>
                <a:gd name="T5" fmla="*/ 5 h 12"/>
                <a:gd name="T6" fmla="*/ 22 w 24"/>
                <a:gd name="T7" fmla="*/ 4 h 12"/>
                <a:gd name="T8" fmla="*/ 20 w 24"/>
                <a:gd name="T9" fmla="*/ 0 h 12"/>
                <a:gd name="T10" fmla="*/ 16 w 24"/>
                <a:gd name="T11" fmla="*/ 2 h 12"/>
                <a:gd name="T12" fmla="*/ 12 w 24"/>
                <a:gd name="T13" fmla="*/ 10 h 12"/>
                <a:gd name="T14" fmla="*/ 11 w 24"/>
                <a:gd name="T15" fmla="*/ 7 h 12"/>
                <a:gd name="T16" fmla="*/ 10 w 24"/>
                <a:gd name="T17" fmla="*/ 3 h 12"/>
                <a:gd name="T18" fmla="*/ 6 w 24"/>
                <a:gd name="T19" fmla="*/ 1 h 12"/>
                <a:gd name="T20" fmla="*/ 6 w 24"/>
                <a:gd name="T21" fmla="*/ 1 h 12"/>
                <a:gd name="T22" fmla="*/ 1 w 24"/>
                <a:gd name="T23" fmla="*/ 7 h 12"/>
                <a:gd name="T24" fmla="*/ 4 w 24"/>
                <a:gd name="T25" fmla="*/ 1 h 12"/>
                <a:gd name="T26" fmla="*/ 4 w 24"/>
                <a:gd name="T27" fmla="*/ 1 h 12"/>
                <a:gd name="T28" fmla="*/ 3 w 24"/>
                <a:gd name="T29" fmla="*/ 1 h 12"/>
                <a:gd name="T30" fmla="*/ 2 w 24"/>
                <a:gd name="T31" fmla="*/ 2 h 12"/>
                <a:gd name="T32" fmla="*/ 0 w 24"/>
                <a:gd name="T33" fmla="*/ 3 h 12"/>
                <a:gd name="T34" fmla="*/ 0 w 24"/>
                <a:gd name="T35" fmla="*/ 8 h 12"/>
                <a:gd name="T36" fmla="*/ 2 w 24"/>
                <a:gd name="T37" fmla="*/ 8 h 12"/>
                <a:gd name="T38" fmla="*/ 7 w 24"/>
                <a:gd name="T39" fmla="*/ 3 h 12"/>
                <a:gd name="T40" fmla="*/ 12 w 24"/>
                <a:gd name="T41" fmla="*/ 12 h 12"/>
                <a:gd name="T42" fmla="*/ 16 w 24"/>
                <a:gd name="T43" fmla="*/ 4 h 12"/>
                <a:gd name="T44" fmla="*/ 19 w 24"/>
                <a:gd name="T45" fmla="*/ 3 h 12"/>
                <a:gd name="T46" fmla="*/ 23 w 24"/>
                <a:gd name="T47" fmla="*/ 7 h 12"/>
                <a:gd name="T48" fmla="*/ 24 w 24"/>
                <a:gd name="T4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2" name="Freeform 827"/>
            <p:cNvSpPr>
              <a:spLocks/>
            </p:cNvSpPr>
            <p:nvPr/>
          </p:nvSpPr>
          <p:spPr bwMode="auto">
            <a:xfrm>
              <a:off x="101600" y="107950"/>
              <a:ext cx="30163" cy="30163"/>
            </a:xfrm>
            <a:custGeom>
              <a:avLst/>
              <a:gdLst>
                <a:gd name="T0" fmla="*/ 3 w 8"/>
                <a:gd name="T1" fmla="*/ 0 h 8"/>
                <a:gd name="T2" fmla="*/ 4 w 8"/>
                <a:gd name="T3" fmla="*/ 1 h 8"/>
                <a:gd name="T4" fmla="*/ 0 w 8"/>
                <a:gd name="T5" fmla="*/ 5 h 8"/>
                <a:gd name="T6" fmla="*/ 4 w 8"/>
                <a:gd name="T7" fmla="*/ 3 h 8"/>
                <a:gd name="T8" fmla="*/ 6 w 8"/>
                <a:gd name="T9" fmla="*/ 7 h 8"/>
                <a:gd name="T10" fmla="*/ 7 w 8"/>
                <a:gd name="T11" fmla="*/ 8 h 8"/>
                <a:gd name="T12" fmla="*/ 8 w 8"/>
                <a:gd name="T13" fmla="*/ 3 h 8"/>
                <a:gd name="T14" fmla="*/ 3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3" name="Freeform 828"/>
            <p:cNvSpPr>
              <a:spLocks noEditPoints="1"/>
            </p:cNvSpPr>
            <p:nvPr/>
          </p:nvSpPr>
          <p:spPr bwMode="auto">
            <a:xfrm>
              <a:off x="71437" y="85725"/>
              <a:ext cx="30163" cy="60325"/>
            </a:xfrm>
            <a:custGeom>
              <a:avLst/>
              <a:gdLst>
                <a:gd name="T0" fmla="*/ 8 w 8"/>
                <a:gd name="T1" fmla="*/ 7 h 16"/>
                <a:gd name="T2" fmla="*/ 8 w 8"/>
                <a:gd name="T3" fmla="*/ 3 h 16"/>
                <a:gd name="T4" fmla="*/ 6 w 8"/>
                <a:gd name="T5" fmla="*/ 3 h 16"/>
                <a:gd name="T6" fmla="*/ 1 w 8"/>
                <a:gd name="T7" fmla="*/ 0 h 16"/>
                <a:gd name="T8" fmla="*/ 0 w 8"/>
                <a:gd name="T9" fmla="*/ 6 h 16"/>
                <a:gd name="T10" fmla="*/ 0 w 8"/>
                <a:gd name="T11" fmla="*/ 7 h 16"/>
                <a:gd name="T12" fmla="*/ 2 w 8"/>
                <a:gd name="T13" fmla="*/ 12 h 16"/>
                <a:gd name="T14" fmla="*/ 3 w 8"/>
                <a:gd name="T15" fmla="*/ 16 h 16"/>
                <a:gd name="T16" fmla="*/ 8 w 8"/>
                <a:gd name="T17" fmla="*/ 7 h 16"/>
                <a:gd name="T18" fmla="*/ 2 w 8"/>
                <a:gd name="T19" fmla="*/ 3 h 16"/>
                <a:gd name="T20" fmla="*/ 2 w 8"/>
                <a:gd name="T21" fmla="*/ 6 h 16"/>
                <a:gd name="T22" fmla="*/ 3 w 8"/>
                <a:gd name="T23" fmla="*/ 12 h 16"/>
                <a:gd name="T24" fmla="*/ 1 w 8"/>
                <a:gd name="T25" fmla="*/ 7 h 16"/>
                <a:gd name="T26" fmla="*/ 1 w 8"/>
                <a:gd name="T27" fmla="*/ 2 h 16"/>
                <a:gd name="T28" fmla="*/ 2 w 8"/>
                <a:gd name="T2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4" name="Freeform 829"/>
            <p:cNvSpPr>
              <a:spLocks/>
            </p:cNvSpPr>
            <p:nvPr/>
          </p:nvSpPr>
          <p:spPr bwMode="auto">
            <a:xfrm>
              <a:off x="76200" y="93663"/>
              <a:ext cx="6350" cy="36513"/>
            </a:xfrm>
            <a:custGeom>
              <a:avLst/>
              <a:gdLst>
                <a:gd name="T0" fmla="*/ 1 w 2"/>
                <a:gd name="T1" fmla="*/ 4 h 10"/>
                <a:gd name="T2" fmla="*/ 1 w 2"/>
                <a:gd name="T3" fmla="*/ 1 h 10"/>
                <a:gd name="T4" fmla="*/ 0 w 2"/>
                <a:gd name="T5" fmla="*/ 0 h 10"/>
                <a:gd name="T6" fmla="*/ 0 w 2"/>
                <a:gd name="T7" fmla="*/ 5 h 10"/>
                <a:gd name="T8" fmla="*/ 2 w 2"/>
                <a:gd name="T9" fmla="*/ 10 h 10"/>
                <a:gd name="T10" fmla="*/ 1 w 2"/>
                <a:gd name="T11" fmla="*/ 4 h 10"/>
              </a:gdLst>
              <a:ahLst/>
              <a:cxnLst>
                <a:cxn ang="0">
                  <a:pos x="T0" y="T1"/>
                </a:cxn>
                <a:cxn ang="0">
                  <a:pos x="T2" y="T3"/>
                </a:cxn>
                <a:cxn ang="0">
                  <a:pos x="T4" y="T5"/>
                </a:cxn>
                <a:cxn ang="0">
                  <a:pos x="T6" y="T7"/>
                </a:cxn>
                <a:cxn ang="0">
                  <a:pos x="T8" y="T9"/>
                </a:cxn>
                <a:cxn ang="0">
                  <a:pos x="T10" y="T11"/>
                </a:cxn>
              </a:cxnLst>
              <a:rect l="0" t="0" r="r" b="b"/>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5" name="Freeform 830"/>
            <p:cNvSpPr>
              <a:spLocks/>
            </p:cNvSpPr>
            <p:nvPr/>
          </p:nvSpPr>
          <p:spPr bwMode="auto">
            <a:xfrm>
              <a:off x="26987" y="112713"/>
              <a:ext cx="134938" cy="127000"/>
            </a:xfrm>
            <a:custGeom>
              <a:avLst/>
              <a:gdLst>
                <a:gd name="T0" fmla="*/ 23 w 36"/>
                <a:gd name="T1" fmla="*/ 5 h 34"/>
                <a:gd name="T2" fmla="*/ 20 w 36"/>
                <a:gd name="T3" fmla="*/ 6 h 34"/>
                <a:gd name="T4" fmla="*/ 16 w 36"/>
                <a:gd name="T5" fmla="*/ 14 h 34"/>
                <a:gd name="T6" fmla="*/ 11 w 36"/>
                <a:gd name="T7" fmla="*/ 5 h 34"/>
                <a:gd name="T8" fmla="*/ 6 w 36"/>
                <a:gd name="T9" fmla="*/ 10 h 34"/>
                <a:gd name="T10" fmla="*/ 4 w 36"/>
                <a:gd name="T11" fmla="*/ 10 h 34"/>
                <a:gd name="T12" fmla="*/ 4 w 36"/>
                <a:gd name="T13" fmla="*/ 5 h 34"/>
                <a:gd name="T14" fmla="*/ 1 w 36"/>
                <a:gd name="T15" fmla="*/ 6 h 34"/>
                <a:gd name="T16" fmla="*/ 0 w 36"/>
                <a:gd name="T17" fmla="*/ 6 h 34"/>
                <a:gd name="T18" fmla="*/ 2 w 36"/>
                <a:gd name="T19" fmla="*/ 9 h 34"/>
                <a:gd name="T20" fmla="*/ 2 w 36"/>
                <a:gd name="T21" fmla="*/ 20 h 34"/>
                <a:gd name="T22" fmla="*/ 3 w 36"/>
                <a:gd name="T23" fmla="*/ 28 h 34"/>
                <a:gd name="T24" fmla="*/ 3 w 36"/>
                <a:gd name="T25" fmla="*/ 28 h 34"/>
                <a:gd name="T26" fmla="*/ 5 w 36"/>
                <a:gd name="T27" fmla="*/ 34 h 34"/>
                <a:gd name="T28" fmla="*/ 22 w 36"/>
                <a:gd name="T29" fmla="*/ 29 h 34"/>
                <a:gd name="T30" fmla="*/ 29 w 36"/>
                <a:gd name="T31" fmla="*/ 30 h 34"/>
                <a:gd name="T32" fmla="*/ 29 w 36"/>
                <a:gd name="T33" fmla="*/ 20 h 34"/>
                <a:gd name="T34" fmla="*/ 36 w 36"/>
                <a:gd name="T35" fmla="*/ 6 h 34"/>
                <a:gd name="T36" fmla="*/ 31 w 36"/>
                <a:gd name="T37" fmla="*/ 0 h 34"/>
                <a:gd name="T38" fmla="*/ 29 w 36"/>
                <a:gd name="T39" fmla="*/ 9 h 34"/>
                <a:gd name="T40" fmla="*/ 28 w 36"/>
                <a:gd name="T41" fmla="*/ 3 h 34"/>
                <a:gd name="T42" fmla="*/ 27 w 36"/>
                <a:gd name="T43" fmla="*/ 9 h 34"/>
                <a:gd name="T44" fmla="*/ 23 w 36"/>
                <a:gd name="T4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6" name="Freeform 831"/>
            <p:cNvSpPr>
              <a:spLocks/>
            </p:cNvSpPr>
            <p:nvPr/>
          </p:nvSpPr>
          <p:spPr bwMode="auto">
            <a:xfrm>
              <a:off x="46037" y="112713"/>
              <a:ext cx="33338" cy="33338"/>
            </a:xfrm>
            <a:custGeom>
              <a:avLst/>
              <a:gdLst>
                <a:gd name="T0" fmla="*/ 3 w 9"/>
                <a:gd name="T1" fmla="*/ 2 h 9"/>
                <a:gd name="T2" fmla="*/ 3 w 9"/>
                <a:gd name="T3" fmla="*/ 3 h 9"/>
                <a:gd name="T4" fmla="*/ 0 w 9"/>
                <a:gd name="T5" fmla="*/ 9 h 9"/>
                <a:gd name="T6" fmla="*/ 5 w 9"/>
                <a:gd name="T7" fmla="*/ 3 h 9"/>
                <a:gd name="T8" fmla="*/ 5 w 9"/>
                <a:gd name="T9" fmla="*/ 3 h 9"/>
                <a:gd name="T10" fmla="*/ 9 w 9"/>
                <a:gd name="T11" fmla="*/ 5 h 9"/>
                <a:gd name="T12" fmla="*/ 7 w 9"/>
                <a:gd name="T13" fmla="*/ 0 h 9"/>
                <a:gd name="T14" fmla="*/ 7 w 9"/>
                <a:gd name="T15" fmla="*/ 0 h 9"/>
                <a:gd name="T16" fmla="*/ 3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7" name="Freeform 832"/>
            <p:cNvSpPr>
              <a:spLocks/>
            </p:cNvSpPr>
            <p:nvPr/>
          </p:nvSpPr>
          <p:spPr bwMode="auto">
            <a:xfrm>
              <a:off x="26987" y="134938"/>
              <a:ext cx="7938" cy="52388"/>
            </a:xfrm>
            <a:custGeom>
              <a:avLst/>
              <a:gdLst>
                <a:gd name="T0" fmla="*/ 2 w 2"/>
                <a:gd name="T1" fmla="*/ 3 h 14"/>
                <a:gd name="T2" fmla="*/ 0 w 2"/>
                <a:gd name="T3" fmla="*/ 0 h 14"/>
                <a:gd name="T4" fmla="*/ 0 w 2"/>
                <a:gd name="T5" fmla="*/ 13 h 14"/>
                <a:gd name="T6" fmla="*/ 2 w 2"/>
                <a:gd name="T7" fmla="*/ 14 h 14"/>
                <a:gd name="T8" fmla="*/ 2 w 2"/>
                <a:gd name="T9" fmla="*/ 3 h 14"/>
              </a:gdLst>
              <a:ahLst/>
              <a:cxnLst>
                <a:cxn ang="0">
                  <a:pos x="T0" y="T1"/>
                </a:cxn>
                <a:cxn ang="0">
                  <a:pos x="T2" y="T3"/>
                </a:cxn>
                <a:cxn ang="0">
                  <a:pos x="T4" y="T5"/>
                </a:cxn>
                <a:cxn ang="0">
                  <a:pos x="T6" y="T7"/>
                </a:cxn>
                <a:cxn ang="0">
                  <a:pos x="T8" y="T9"/>
                </a:cxn>
              </a:cxnLst>
              <a:rect l="0" t="0" r="r" b="b"/>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8" name="Freeform 833"/>
            <p:cNvSpPr>
              <a:spLocks/>
            </p:cNvSpPr>
            <p:nvPr/>
          </p:nvSpPr>
          <p:spPr bwMode="auto">
            <a:xfrm>
              <a:off x="11112" y="182563"/>
              <a:ext cx="34925" cy="57150"/>
            </a:xfrm>
            <a:custGeom>
              <a:avLst/>
              <a:gdLst>
                <a:gd name="T0" fmla="*/ 6 w 9"/>
                <a:gd name="T1" fmla="*/ 1 h 15"/>
                <a:gd name="T2" fmla="*/ 4 w 9"/>
                <a:gd name="T3" fmla="*/ 0 h 15"/>
                <a:gd name="T4" fmla="*/ 4 w 9"/>
                <a:gd name="T5" fmla="*/ 6 h 15"/>
                <a:gd name="T6" fmla="*/ 2 w 9"/>
                <a:gd name="T7" fmla="*/ 7 h 15"/>
                <a:gd name="T8" fmla="*/ 1 w 9"/>
                <a:gd name="T9" fmla="*/ 10 h 15"/>
                <a:gd name="T10" fmla="*/ 2 w 9"/>
                <a:gd name="T11" fmla="*/ 14 h 15"/>
                <a:gd name="T12" fmla="*/ 3 w 9"/>
                <a:gd name="T13" fmla="*/ 14 h 15"/>
                <a:gd name="T14" fmla="*/ 2 w 9"/>
                <a:gd name="T15" fmla="*/ 10 h 15"/>
                <a:gd name="T16" fmla="*/ 4 w 9"/>
                <a:gd name="T17" fmla="*/ 14 h 15"/>
                <a:gd name="T18" fmla="*/ 5 w 9"/>
                <a:gd name="T19" fmla="*/ 14 h 15"/>
                <a:gd name="T20" fmla="*/ 2 w 9"/>
                <a:gd name="T21" fmla="*/ 10 h 15"/>
                <a:gd name="T22" fmla="*/ 2 w 9"/>
                <a:gd name="T23" fmla="*/ 10 h 15"/>
                <a:gd name="T24" fmla="*/ 2 w 9"/>
                <a:gd name="T25" fmla="*/ 8 h 15"/>
                <a:gd name="T26" fmla="*/ 6 w 9"/>
                <a:gd name="T27" fmla="*/ 14 h 15"/>
                <a:gd name="T28" fmla="*/ 7 w 9"/>
                <a:gd name="T29" fmla="*/ 15 h 15"/>
                <a:gd name="T30" fmla="*/ 4 w 9"/>
                <a:gd name="T31" fmla="*/ 10 h 15"/>
                <a:gd name="T32" fmla="*/ 2 w 9"/>
                <a:gd name="T33" fmla="*/ 8 h 15"/>
                <a:gd name="T34" fmla="*/ 3 w 9"/>
                <a:gd name="T35" fmla="*/ 7 h 15"/>
                <a:gd name="T36" fmla="*/ 3 w 9"/>
                <a:gd name="T37" fmla="*/ 7 h 15"/>
                <a:gd name="T38" fmla="*/ 5 w 9"/>
                <a:gd name="T39" fmla="*/ 10 h 15"/>
                <a:gd name="T40" fmla="*/ 7 w 9"/>
                <a:gd name="T41" fmla="*/ 15 h 15"/>
                <a:gd name="T42" fmla="*/ 8 w 9"/>
                <a:gd name="T43" fmla="*/ 15 h 15"/>
                <a:gd name="T44" fmla="*/ 7 w 9"/>
                <a:gd name="T45" fmla="*/ 11 h 15"/>
                <a:gd name="T46" fmla="*/ 5 w 9"/>
                <a:gd name="T47" fmla="*/ 8 h 15"/>
                <a:gd name="T48" fmla="*/ 5 w 9"/>
                <a:gd name="T49" fmla="*/ 8 h 15"/>
                <a:gd name="T50" fmla="*/ 7 w 9"/>
                <a:gd name="T51" fmla="*/ 10 h 15"/>
                <a:gd name="T52" fmla="*/ 9 w 9"/>
                <a:gd name="T53" fmla="*/ 15 h 15"/>
                <a:gd name="T54" fmla="*/ 9 w 9"/>
                <a:gd name="T55" fmla="*/ 15 h 15"/>
                <a:gd name="T56" fmla="*/ 7 w 9"/>
                <a:gd name="T57" fmla="*/ 9 h 15"/>
                <a:gd name="T58" fmla="*/ 7 w 9"/>
                <a:gd name="T59" fmla="*/ 9 h 15"/>
                <a:gd name="T60" fmla="*/ 6 w 9"/>
                <a:gd name="T6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79" name="Freeform 834"/>
            <p:cNvSpPr>
              <a:spLocks noEditPoints="1"/>
            </p:cNvSpPr>
            <p:nvPr/>
          </p:nvSpPr>
          <p:spPr bwMode="auto">
            <a:xfrm>
              <a:off x="7937" y="134938"/>
              <a:ext cx="22225" cy="47625"/>
            </a:xfrm>
            <a:custGeom>
              <a:avLst/>
              <a:gdLst>
                <a:gd name="T0" fmla="*/ 0 w 6"/>
                <a:gd name="T1" fmla="*/ 13 h 13"/>
                <a:gd name="T2" fmla="*/ 1 w 6"/>
                <a:gd name="T3" fmla="*/ 13 h 13"/>
                <a:gd name="T4" fmla="*/ 5 w 6"/>
                <a:gd name="T5" fmla="*/ 13 h 13"/>
                <a:gd name="T6" fmla="*/ 5 w 6"/>
                <a:gd name="T7" fmla="*/ 0 h 13"/>
                <a:gd name="T8" fmla="*/ 0 w 6"/>
                <a:gd name="T9" fmla="*/ 13 h 13"/>
                <a:gd name="T10" fmla="*/ 5 w 6"/>
                <a:gd name="T11" fmla="*/ 2 h 13"/>
                <a:gd name="T12" fmla="*/ 5 w 6"/>
                <a:gd name="T13" fmla="*/ 3 h 13"/>
                <a:gd name="T14" fmla="*/ 3 w 6"/>
                <a:gd name="T15" fmla="*/ 12 h 13"/>
                <a:gd name="T16" fmla="*/ 1 w 6"/>
                <a:gd name="T17" fmla="*/ 12 h 13"/>
                <a:gd name="T18" fmla="*/ 5 w 6"/>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0" name="Freeform 835"/>
            <p:cNvSpPr>
              <a:spLocks/>
            </p:cNvSpPr>
            <p:nvPr/>
          </p:nvSpPr>
          <p:spPr bwMode="auto">
            <a:xfrm>
              <a:off x="11112" y="142875"/>
              <a:ext cx="15875" cy="36513"/>
            </a:xfrm>
            <a:custGeom>
              <a:avLst/>
              <a:gdLst>
                <a:gd name="T0" fmla="*/ 4 w 4"/>
                <a:gd name="T1" fmla="*/ 1 h 10"/>
                <a:gd name="T2" fmla="*/ 4 w 4"/>
                <a:gd name="T3" fmla="*/ 0 h 10"/>
                <a:gd name="T4" fmla="*/ 0 w 4"/>
                <a:gd name="T5" fmla="*/ 10 h 10"/>
                <a:gd name="T6" fmla="*/ 2 w 4"/>
                <a:gd name="T7" fmla="*/ 10 h 10"/>
                <a:gd name="T8" fmla="*/ 4 w 4"/>
                <a:gd name="T9" fmla="*/ 1 h 10"/>
              </a:gdLst>
              <a:ahLst/>
              <a:cxnLst>
                <a:cxn ang="0">
                  <a:pos x="T0" y="T1"/>
                </a:cxn>
                <a:cxn ang="0">
                  <a:pos x="T2" y="T3"/>
                </a:cxn>
                <a:cxn ang="0">
                  <a:pos x="T4" y="T5"/>
                </a:cxn>
                <a:cxn ang="0">
                  <a:pos x="T6" y="T7"/>
                </a:cxn>
                <a:cxn ang="0">
                  <a:pos x="T8" y="T9"/>
                </a:cxn>
              </a:cxnLst>
              <a:rect l="0" t="0" r="r" b="b"/>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1" name="Freeform 836"/>
            <p:cNvSpPr>
              <a:spLocks noEditPoints="1"/>
            </p:cNvSpPr>
            <p:nvPr/>
          </p:nvSpPr>
          <p:spPr bwMode="auto">
            <a:xfrm>
              <a:off x="0" y="182563"/>
              <a:ext cx="142875" cy="76200"/>
            </a:xfrm>
            <a:custGeom>
              <a:avLst/>
              <a:gdLst>
                <a:gd name="T0" fmla="*/ 5 w 38"/>
                <a:gd name="T1" fmla="*/ 7 h 20"/>
                <a:gd name="T2" fmla="*/ 7 w 38"/>
                <a:gd name="T3" fmla="*/ 6 h 20"/>
                <a:gd name="T4" fmla="*/ 7 w 38"/>
                <a:gd name="T5" fmla="*/ 0 h 20"/>
                <a:gd name="T6" fmla="*/ 3 w 38"/>
                <a:gd name="T7" fmla="*/ 0 h 20"/>
                <a:gd name="T8" fmla="*/ 3 w 38"/>
                <a:gd name="T9" fmla="*/ 4 h 20"/>
                <a:gd name="T10" fmla="*/ 1 w 38"/>
                <a:gd name="T11" fmla="*/ 19 h 20"/>
                <a:gd name="T12" fmla="*/ 38 w 38"/>
                <a:gd name="T13" fmla="*/ 14 h 20"/>
                <a:gd name="T14" fmla="*/ 30 w 38"/>
                <a:gd name="T15" fmla="*/ 13 h 20"/>
                <a:gd name="T16" fmla="*/ 12 w 38"/>
                <a:gd name="T17" fmla="*/ 15 h 20"/>
                <a:gd name="T18" fmla="*/ 12 w 38"/>
                <a:gd name="T19" fmla="*/ 15 h 20"/>
                <a:gd name="T20" fmla="*/ 10 w 38"/>
                <a:gd name="T21" fmla="*/ 10 h 20"/>
                <a:gd name="T22" fmla="*/ 8 w 38"/>
                <a:gd name="T23" fmla="*/ 8 h 20"/>
                <a:gd name="T24" fmla="*/ 8 w 38"/>
                <a:gd name="T25" fmla="*/ 8 h 20"/>
                <a:gd name="T26" fmla="*/ 10 w 38"/>
                <a:gd name="T27" fmla="*/ 11 h 20"/>
                <a:gd name="T28" fmla="*/ 11 w 38"/>
                <a:gd name="T29" fmla="*/ 15 h 20"/>
                <a:gd name="T30" fmla="*/ 10 w 38"/>
                <a:gd name="T31" fmla="*/ 15 h 20"/>
                <a:gd name="T32" fmla="*/ 8 w 38"/>
                <a:gd name="T33" fmla="*/ 10 h 20"/>
                <a:gd name="T34" fmla="*/ 6 w 38"/>
                <a:gd name="T35" fmla="*/ 7 h 20"/>
                <a:gd name="T36" fmla="*/ 6 w 38"/>
                <a:gd name="T37" fmla="*/ 7 h 20"/>
                <a:gd name="T38" fmla="*/ 5 w 38"/>
                <a:gd name="T39" fmla="*/ 8 h 20"/>
                <a:gd name="T40" fmla="*/ 7 w 38"/>
                <a:gd name="T41" fmla="*/ 10 h 20"/>
                <a:gd name="T42" fmla="*/ 10 w 38"/>
                <a:gd name="T43" fmla="*/ 15 h 20"/>
                <a:gd name="T44" fmla="*/ 9 w 38"/>
                <a:gd name="T45" fmla="*/ 14 h 20"/>
                <a:gd name="T46" fmla="*/ 5 w 38"/>
                <a:gd name="T47" fmla="*/ 8 h 20"/>
                <a:gd name="T48" fmla="*/ 5 w 38"/>
                <a:gd name="T49" fmla="*/ 10 h 20"/>
                <a:gd name="T50" fmla="*/ 5 w 38"/>
                <a:gd name="T51" fmla="*/ 10 h 20"/>
                <a:gd name="T52" fmla="*/ 8 w 38"/>
                <a:gd name="T53" fmla="*/ 14 h 20"/>
                <a:gd name="T54" fmla="*/ 7 w 38"/>
                <a:gd name="T55" fmla="*/ 14 h 20"/>
                <a:gd name="T56" fmla="*/ 5 w 38"/>
                <a:gd name="T57" fmla="*/ 10 h 20"/>
                <a:gd name="T58" fmla="*/ 6 w 38"/>
                <a:gd name="T59" fmla="*/ 14 h 20"/>
                <a:gd name="T60" fmla="*/ 5 w 38"/>
                <a:gd name="T61" fmla="*/ 14 h 20"/>
                <a:gd name="T62" fmla="*/ 4 w 38"/>
                <a:gd name="T63" fmla="*/ 10 h 20"/>
                <a:gd name="T64" fmla="*/ 5 w 38"/>
                <a:gd name="T65" fmla="*/ 7 h 20"/>
                <a:gd name="T66" fmla="*/ 4 w 38"/>
                <a:gd name="T67" fmla="*/ 1 h 20"/>
                <a:gd name="T68" fmla="*/ 5 w 38"/>
                <a:gd name="T69" fmla="*/ 1 h 20"/>
                <a:gd name="T70" fmla="*/ 4 w 38"/>
                <a:gd name="T71" fmla="*/ 5 h 20"/>
                <a:gd name="T72" fmla="*/ 3 w 38"/>
                <a:gd name="T73" fmla="*/ 8 h 20"/>
                <a:gd name="T74" fmla="*/ 2 w 38"/>
                <a:gd name="T75" fmla="*/ 19 h 20"/>
                <a:gd name="T76" fmla="*/ 1 w 38"/>
                <a:gd name="T77" fmla="*/ 19 h 20"/>
                <a:gd name="T78" fmla="*/ 3 w 38"/>
                <a:gd name="T79" fmla="*/ 4 h 20"/>
                <a:gd name="T80" fmla="*/ 4 w 38"/>
                <a:gd name="T81" fmla="*/ 4 h 20"/>
                <a:gd name="T82" fmla="*/ 4 w 38"/>
                <a:gd name="T83" fmla="*/ 1 h 20"/>
                <a:gd name="T84" fmla="*/ 10 w 38"/>
                <a:gd name="T85" fmla="*/ 15 h 20"/>
                <a:gd name="T86" fmla="*/ 10 w 38"/>
                <a:gd name="T87" fmla="*/ 15 h 20"/>
                <a:gd name="T88" fmla="*/ 11 w 38"/>
                <a:gd name="T89" fmla="*/ 15 h 20"/>
                <a:gd name="T90" fmla="*/ 12 w 38"/>
                <a:gd name="T91" fmla="*/ 15 h 20"/>
                <a:gd name="T92" fmla="*/ 12 w 38"/>
                <a:gd name="T93" fmla="*/ 15 h 20"/>
                <a:gd name="T94" fmla="*/ 30 w 38"/>
                <a:gd name="T95" fmla="*/ 13 h 20"/>
                <a:gd name="T96" fmla="*/ 32 w 38"/>
                <a:gd name="T97" fmla="*/ 14 h 20"/>
                <a:gd name="T98" fmla="*/ 6 w 38"/>
                <a:gd name="T99" fmla="*/ 16 h 20"/>
                <a:gd name="T100" fmla="*/ 5 w 38"/>
                <a:gd name="T101" fmla="*/ 15 h 20"/>
                <a:gd name="T102" fmla="*/ 5 w 38"/>
                <a:gd name="T103" fmla="*/ 15 h 20"/>
                <a:gd name="T104" fmla="*/ 6 w 38"/>
                <a:gd name="T105" fmla="*/ 15 h 20"/>
                <a:gd name="T106" fmla="*/ 7 w 38"/>
                <a:gd name="T107" fmla="*/ 15 h 20"/>
                <a:gd name="T108" fmla="*/ 8 w 38"/>
                <a:gd name="T109" fmla="*/ 15 h 20"/>
                <a:gd name="T110" fmla="*/ 8 w 38"/>
                <a:gd name="T111" fmla="*/ 15 h 20"/>
                <a:gd name="T112" fmla="*/ 9 w 38"/>
                <a:gd name="T113" fmla="*/ 15 h 20"/>
                <a:gd name="T114" fmla="*/ 10 w 38"/>
                <a:gd name="T11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2" name="Freeform 837"/>
            <p:cNvSpPr>
              <a:spLocks/>
            </p:cNvSpPr>
            <p:nvPr/>
          </p:nvSpPr>
          <p:spPr bwMode="auto">
            <a:xfrm>
              <a:off x="4762" y="187325"/>
              <a:ext cx="14288" cy="66675"/>
            </a:xfrm>
            <a:custGeom>
              <a:avLst/>
              <a:gdLst>
                <a:gd name="T0" fmla="*/ 4 w 4"/>
                <a:gd name="T1" fmla="*/ 0 h 18"/>
                <a:gd name="T2" fmla="*/ 3 w 4"/>
                <a:gd name="T3" fmla="*/ 0 h 18"/>
                <a:gd name="T4" fmla="*/ 3 w 4"/>
                <a:gd name="T5" fmla="*/ 3 h 18"/>
                <a:gd name="T6" fmla="*/ 2 w 4"/>
                <a:gd name="T7" fmla="*/ 3 h 18"/>
                <a:gd name="T8" fmla="*/ 0 w 4"/>
                <a:gd name="T9" fmla="*/ 18 h 18"/>
                <a:gd name="T10" fmla="*/ 1 w 4"/>
                <a:gd name="T11" fmla="*/ 18 h 18"/>
                <a:gd name="T12" fmla="*/ 2 w 4"/>
                <a:gd name="T13" fmla="*/ 7 h 18"/>
                <a:gd name="T14" fmla="*/ 3 w 4"/>
                <a:gd name="T15" fmla="*/ 4 h 18"/>
                <a:gd name="T16" fmla="*/ 4 w 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3" name="Freeform 838"/>
            <p:cNvSpPr>
              <a:spLocks/>
            </p:cNvSpPr>
            <p:nvPr/>
          </p:nvSpPr>
          <p:spPr bwMode="auto">
            <a:xfrm>
              <a:off x="19050" y="231775"/>
              <a:ext cx="101600" cy="15875"/>
            </a:xfrm>
            <a:custGeom>
              <a:avLst/>
              <a:gdLst>
                <a:gd name="T0" fmla="*/ 5 w 27"/>
                <a:gd name="T1" fmla="*/ 2 h 4"/>
                <a:gd name="T2" fmla="*/ 5 w 27"/>
                <a:gd name="T3" fmla="*/ 2 h 4"/>
                <a:gd name="T4" fmla="*/ 5 w 27"/>
                <a:gd name="T5" fmla="*/ 2 h 4"/>
                <a:gd name="T6" fmla="*/ 4 w 27"/>
                <a:gd name="T7" fmla="*/ 2 h 4"/>
                <a:gd name="T8" fmla="*/ 3 w 27"/>
                <a:gd name="T9" fmla="*/ 2 h 4"/>
                <a:gd name="T10" fmla="*/ 3 w 27"/>
                <a:gd name="T11" fmla="*/ 2 h 4"/>
                <a:gd name="T12" fmla="*/ 2 w 27"/>
                <a:gd name="T13" fmla="*/ 2 h 4"/>
                <a:gd name="T14" fmla="*/ 1 w 27"/>
                <a:gd name="T15" fmla="*/ 2 h 4"/>
                <a:gd name="T16" fmla="*/ 0 w 27"/>
                <a:gd name="T17" fmla="*/ 2 h 4"/>
                <a:gd name="T18" fmla="*/ 0 w 27"/>
                <a:gd name="T19" fmla="*/ 2 h 4"/>
                <a:gd name="T20" fmla="*/ 1 w 27"/>
                <a:gd name="T21" fmla="*/ 3 h 4"/>
                <a:gd name="T22" fmla="*/ 27 w 27"/>
                <a:gd name="T23" fmla="*/ 1 h 4"/>
                <a:gd name="T24" fmla="*/ 25 w 27"/>
                <a:gd name="T25" fmla="*/ 0 h 4"/>
                <a:gd name="T26" fmla="*/ 7 w 27"/>
                <a:gd name="T27" fmla="*/ 2 h 4"/>
                <a:gd name="T28" fmla="*/ 7 w 27"/>
                <a:gd name="T29" fmla="*/ 2 h 4"/>
                <a:gd name="T30" fmla="*/ 6 w 27"/>
                <a:gd name="T31" fmla="*/ 2 h 4"/>
                <a:gd name="T32" fmla="*/ 5 w 27"/>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4" name="Freeform 839"/>
            <p:cNvSpPr>
              <a:spLocks/>
            </p:cNvSpPr>
            <p:nvPr/>
          </p:nvSpPr>
          <p:spPr bwMode="auto">
            <a:xfrm>
              <a:off x="26987" y="269875"/>
              <a:ext cx="141288" cy="66675"/>
            </a:xfrm>
            <a:custGeom>
              <a:avLst/>
              <a:gdLst>
                <a:gd name="T0" fmla="*/ 4 w 38"/>
                <a:gd name="T1" fmla="*/ 2 h 18"/>
                <a:gd name="T2" fmla="*/ 3 w 38"/>
                <a:gd name="T3" fmla="*/ 2 h 18"/>
                <a:gd name="T4" fmla="*/ 3 w 38"/>
                <a:gd name="T5" fmla="*/ 3 h 18"/>
                <a:gd name="T6" fmla="*/ 33 w 38"/>
                <a:gd name="T7" fmla="*/ 5 h 18"/>
                <a:gd name="T8" fmla="*/ 33 w 38"/>
                <a:gd name="T9" fmla="*/ 12 h 18"/>
                <a:gd name="T10" fmla="*/ 0 w 38"/>
                <a:gd name="T11" fmla="*/ 16 h 18"/>
                <a:gd name="T12" fmla="*/ 2 w 38"/>
                <a:gd name="T13" fmla="*/ 16 h 18"/>
                <a:gd name="T14" fmla="*/ 36 w 38"/>
                <a:gd name="T15" fmla="*/ 17 h 18"/>
                <a:gd name="T16" fmla="*/ 38 w 38"/>
                <a:gd name="T17" fmla="*/ 17 h 18"/>
                <a:gd name="T18" fmla="*/ 36 w 38"/>
                <a:gd name="T19" fmla="*/ 3 h 18"/>
                <a:gd name="T20" fmla="*/ 35 w 38"/>
                <a:gd name="T21" fmla="*/ 3 h 18"/>
                <a:gd name="T22" fmla="*/ 35 w 38"/>
                <a:gd name="T23" fmla="*/ 2 h 18"/>
                <a:gd name="T24" fmla="*/ 35 w 38"/>
                <a:gd name="T25" fmla="*/ 0 h 18"/>
                <a:gd name="T26" fmla="*/ 16 w 38"/>
                <a:gd name="T27" fmla="*/ 3 h 18"/>
                <a:gd name="T28" fmla="*/ 4 w 38"/>
                <a:gd name="T2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5" name="Freeform 840"/>
            <p:cNvSpPr>
              <a:spLocks/>
            </p:cNvSpPr>
            <p:nvPr/>
          </p:nvSpPr>
          <p:spPr bwMode="auto">
            <a:xfrm>
              <a:off x="4762" y="179388"/>
              <a:ext cx="176213" cy="104775"/>
            </a:xfrm>
            <a:custGeom>
              <a:avLst/>
              <a:gdLst>
                <a:gd name="T0" fmla="*/ 9 w 47"/>
                <a:gd name="T1" fmla="*/ 26 h 28"/>
                <a:gd name="T2" fmla="*/ 10 w 47"/>
                <a:gd name="T3" fmla="*/ 26 h 28"/>
                <a:gd name="T4" fmla="*/ 22 w 47"/>
                <a:gd name="T5" fmla="*/ 27 h 28"/>
                <a:gd name="T6" fmla="*/ 41 w 47"/>
                <a:gd name="T7" fmla="*/ 24 h 28"/>
                <a:gd name="T8" fmla="*/ 41 w 47"/>
                <a:gd name="T9" fmla="*/ 24 h 28"/>
                <a:gd name="T10" fmla="*/ 42 w 47"/>
                <a:gd name="T11" fmla="*/ 27 h 28"/>
                <a:gd name="T12" fmla="*/ 42 w 47"/>
                <a:gd name="T13" fmla="*/ 27 h 28"/>
                <a:gd name="T14" fmla="*/ 43 w 47"/>
                <a:gd name="T15" fmla="*/ 26 h 28"/>
                <a:gd name="T16" fmla="*/ 43 w 47"/>
                <a:gd name="T17" fmla="*/ 26 h 28"/>
                <a:gd name="T18" fmla="*/ 42 w 47"/>
                <a:gd name="T19" fmla="*/ 24 h 28"/>
                <a:gd name="T20" fmla="*/ 43 w 47"/>
                <a:gd name="T21" fmla="*/ 23 h 28"/>
                <a:gd name="T22" fmla="*/ 43 w 47"/>
                <a:gd name="T23" fmla="*/ 25 h 28"/>
                <a:gd name="T24" fmla="*/ 44 w 47"/>
                <a:gd name="T25" fmla="*/ 25 h 28"/>
                <a:gd name="T26" fmla="*/ 43 w 47"/>
                <a:gd name="T27" fmla="*/ 23 h 28"/>
                <a:gd name="T28" fmla="*/ 44 w 47"/>
                <a:gd name="T29" fmla="*/ 21 h 28"/>
                <a:gd name="T30" fmla="*/ 44 w 47"/>
                <a:gd name="T31" fmla="*/ 24 h 28"/>
                <a:gd name="T32" fmla="*/ 45 w 47"/>
                <a:gd name="T33" fmla="*/ 23 h 28"/>
                <a:gd name="T34" fmla="*/ 45 w 47"/>
                <a:gd name="T35" fmla="*/ 19 h 28"/>
                <a:gd name="T36" fmla="*/ 47 w 47"/>
                <a:gd name="T37" fmla="*/ 2 h 28"/>
                <a:gd name="T38" fmla="*/ 47 w 47"/>
                <a:gd name="T39" fmla="*/ 0 h 28"/>
                <a:gd name="T40" fmla="*/ 43 w 47"/>
                <a:gd name="T41" fmla="*/ 1 h 28"/>
                <a:gd name="T42" fmla="*/ 42 w 47"/>
                <a:gd name="T43" fmla="*/ 1 h 28"/>
                <a:gd name="T44" fmla="*/ 41 w 47"/>
                <a:gd name="T45" fmla="*/ 17 h 28"/>
                <a:gd name="T46" fmla="*/ 12 w 47"/>
                <a:gd name="T47" fmla="*/ 25 h 28"/>
                <a:gd name="T48" fmla="*/ 28 w 47"/>
                <a:gd name="T49" fmla="*/ 19 h 28"/>
                <a:gd name="T50" fmla="*/ 37 w 47"/>
                <a:gd name="T51" fmla="*/ 15 h 28"/>
                <a:gd name="T52" fmla="*/ 0 w 47"/>
                <a:gd name="T53" fmla="*/ 20 h 28"/>
                <a:gd name="T54" fmla="*/ 0 w 47"/>
                <a:gd name="T55" fmla="*/ 25 h 28"/>
                <a:gd name="T56" fmla="*/ 9 w 47"/>
                <a:gd name="T5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6" name="Freeform 841"/>
            <p:cNvSpPr>
              <a:spLocks/>
            </p:cNvSpPr>
            <p:nvPr/>
          </p:nvSpPr>
          <p:spPr bwMode="auto">
            <a:xfrm>
              <a:off x="34925" y="330200"/>
              <a:ext cx="130175" cy="404813"/>
            </a:xfrm>
            <a:custGeom>
              <a:avLst/>
              <a:gdLst>
                <a:gd name="T0" fmla="*/ 0 w 35"/>
                <a:gd name="T1" fmla="*/ 0 h 108"/>
                <a:gd name="T2" fmla="*/ 0 w 35"/>
                <a:gd name="T3" fmla="*/ 0 h 108"/>
                <a:gd name="T4" fmla="*/ 28 w 35"/>
                <a:gd name="T5" fmla="*/ 6 h 108"/>
                <a:gd name="T6" fmla="*/ 22 w 35"/>
                <a:gd name="T7" fmla="*/ 45 h 108"/>
                <a:gd name="T8" fmla="*/ 22 w 35"/>
                <a:gd name="T9" fmla="*/ 56 h 108"/>
                <a:gd name="T10" fmla="*/ 18 w 35"/>
                <a:gd name="T11" fmla="*/ 77 h 108"/>
                <a:gd name="T12" fmla="*/ 18 w 35"/>
                <a:gd name="T13" fmla="*/ 88 h 108"/>
                <a:gd name="T14" fmla="*/ 15 w 35"/>
                <a:gd name="T15" fmla="*/ 108 h 108"/>
                <a:gd name="T16" fmla="*/ 24 w 35"/>
                <a:gd name="T17" fmla="*/ 105 h 108"/>
                <a:gd name="T18" fmla="*/ 26 w 35"/>
                <a:gd name="T19" fmla="*/ 103 h 108"/>
                <a:gd name="T20" fmla="*/ 24 w 35"/>
                <a:gd name="T21" fmla="*/ 92 h 108"/>
                <a:gd name="T22" fmla="*/ 27 w 35"/>
                <a:gd name="T23" fmla="*/ 85 h 108"/>
                <a:gd name="T24" fmla="*/ 29 w 35"/>
                <a:gd name="T25" fmla="*/ 53 h 108"/>
                <a:gd name="T26" fmla="*/ 31 w 35"/>
                <a:gd name="T27" fmla="*/ 33 h 108"/>
                <a:gd name="T28" fmla="*/ 34 w 35"/>
                <a:gd name="T29" fmla="*/ 1 h 108"/>
                <a:gd name="T30" fmla="*/ 0 w 35"/>
                <a:gd name="T3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7" name="Freeform 842"/>
            <p:cNvSpPr>
              <a:spLocks noEditPoints="1"/>
            </p:cNvSpPr>
            <p:nvPr/>
          </p:nvSpPr>
          <p:spPr bwMode="auto">
            <a:xfrm>
              <a:off x="26987" y="280988"/>
              <a:ext cx="123825" cy="49213"/>
            </a:xfrm>
            <a:custGeom>
              <a:avLst/>
              <a:gdLst>
                <a:gd name="T0" fmla="*/ 3 w 33"/>
                <a:gd name="T1" fmla="*/ 0 h 13"/>
                <a:gd name="T2" fmla="*/ 0 w 33"/>
                <a:gd name="T3" fmla="*/ 13 h 13"/>
                <a:gd name="T4" fmla="*/ 33 w 33"/>
                <a:gd name="T5" fmla="*/ 9 h 13"/>
                <a:gd name="T6" fmla="*/ 33 w 33"/>
                <a:gd name="T7" fmla="*/ 2 h 13"/>
                <a:gd name="T8" fmla="*/ 3 w 33"/>
                <a:gd name="T9" fmla="*/ 0 h 13"/>
                <a:gd name="T10" fmla="*/ 3 w 33"/>
                <a:gd name="T11" fmla="*/ 12 h 13"/>
                <a:gd name="T12" fmla="*/ 1 w 33"/>
                <a:gd name="T13" fmla="*/ 12 h 13"/>
                <a:gd name="T14" fmla="*/ 4 w 33"/>
                <a:gd name="T15" fmla="*/ 2 h 13"/>
                <a:gd name="T16" fmla="*/ 5 w 33"/>
                <a:gd name="T17" fmla="*/ 2 h 13"/>
                <a:gd name="T18" fmla="*/ 3 w 33"/>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8" name="Freeform 843"/>
            <p:cNvSpPr>
              <a:spLocks/>
            </p:cNvSpPr>
            <p:nvPr/>
          </p:nvSpPr>
          <p:spPr bwMode="auto">
            <a:xfrm>
              <a:off x="30162" y="288925"/>
              <a:ext cx="15875" cy="36513"/>
            </a:xfrm>
            <a:custGeom>
              <a:avLst/>
              <a:gdLst>
                <a:gd name="T0" fmla="*/ 0 w 10"/>
                <a:gd name="T1" fmla="*/ 23 h 23"/>
                <a:gd name="T2" fmla="*/ 5 w 10"/>
                <a:gd name="T3" fmla="*/ 23 h 23"/>
                <a:gd name="T4" fmla="*/ 10 w 10"/>
                <a:gd name="T5" fmla="*/ 0 h 23"/>
                <a:gd name="T6" fmla="*/ 7 w 10"/>
                <a:gd name="T7" fmla="*/ 0 h 23"/>
                <a:gd name="T8" fmla="*/ 0 w 10"/>
                <a:gd name="T9" fmla="*/ 23 h 23"/>
              </a:gdLst>
              <a:ahLst/>
              <a:cxnLst>
                <a:cxn ang="0">
                  <a:pos x="T0" y="T1"/>
                </a:cxn>
                <a:cxn ang="0">
                  <a:pos x="T2" y="T3"/>
                </a:cxn>
                <a:cxn ang="0">
                  <a:pos x="T4" y="T5"/>
                </a:cxn>
                <a:cxn ang="0">
                  <a:pos x="T6" y="T7"/>
                </a:cxn>
                <a:cxn ang="0">
                  <a:pos x="T8" y="T9"/>
                </a:cxn>
              </a:cxnLst>
              <a:rect l="0" t="0" r="r" b="b"/>
              <a:pathLst>
                <a:path w="10" h="23">
                  <a:moveTo>
                    <a:pt x="0" y="23"/>
                  </a:moveTo>
                  <a:lnTo>
                    <a:pt x="5" y="23"/>
                  </a:lnTo>
                  <a:lnTo>
                    <a:pt x="10" y="0"/>
                  </a:lnTo>
                  <a:lnTo>
                    <a:pt x="7" y="0"/>
                  </a:lnTo>
                  <a:lnTo>
                    <a:pt x="0" y="23"/>
                  </a:ln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89" name="Freeform 844"/>
            <p:cNvSpPr>
              <a:spLocks noEditPoints="1"/>
            </p:cNvSpPr>
            <p:nvPr/>
          </p:nvSpPr>
          <p:spPr bwMode="auto">
            <a:xfrm>
              <a:off x="49212" y="182563"/>
              <a:ext cx="115888" cy="95250"/>
            </a:xfrm>
            <a:custGeom>
              <a:avLst/>
              <a:gdLst>
                <a:gd name="T0" fmla="*/ 25 w 31"/>
                <a:gd name="T1" fmla="*/ 14 h 25"/>
                <a:gd name="T2" fmla="*/ 16 w 31"/>
                <a:gd name="T3" fmla="*/ 18 h 25"/>
                <a:gd name="T4" fmla="*/ 0 w 31"/>
                <a:gd name="T5" fmla="*/ 24 h 25"/>
                <a:gd name="T6" fmla="*/ 29 w 31"/>
                <a:gd name="T7" fmla="*/ 16 h 25"/>
                <a:gd name="T8" fmla="*/ 30 w 31"/>
                <a:gd name="T9" fmla="*/ 0 h 25"/>
                <a:gd name="T10" fmla="*/ 26 w 31"/>
                <a:gd name="T11" fmla="*/ 2 h 25"/>
                <a:gd name="T12" fmla="*/ 25 w 31"/>
                <a:gd name="T13" fmla="*/ 14 h 25"/>
                <a:gd name="T14" fmla="*/ 26 w 31"/>
                <a:gd name="T15" fmla="*/ 14 h 25"/>
                <a:gd name="T16" fmla="*/ 26 w 31"/>
                <a:gd name="T17" fmla="*/ 14 h 25"/>
                <a:gd name="T18" fmla="*/ 27 w 31"/>
                <a:gd name="T19" fmla="*/ 2 h 25"/>
                <a:gd name="T20" fmla="*/ 28 w 31"/>
                <a:gd name="T21" fmla="*/ 1 h 25"/>
                <a:gd name="T22" fmla="*/ 27 w 31"/>
                <a:gd name="T23" fmla="*/ 15 h 25"/>
                <a:gd name="T24" fmla="*/ 7 w 31"/>
                <a:gd name="T25" fmla="*/ 24 h 25"/>
                <a:gd name="T26" fmla="*/ 3 w 31"/>
                <a:gd name="T27" fmla="*/ 24 h 25"/>
                <a:gd name="T28" fmla="*/ 17 w 31"/>
                <a:gd name="T29" fmla="*/ 19 h 25"/>
                <a:gd name="T30" fmla="*/ 17 w 31"/>
                <a:gd name="T31" fmla="*/ 19 h 25"/>
                <a:gd name="T32" fmla="*/ 25 w 31"/>
                <a:gd name="T33" fmla="*/ 15 h 25"/>
                <a:gd name="T34" fmla="*/ 26 w 31"/>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0" name="Freeform 845"/>
            <p:cNvSpPr>
              <a:spLocks/>
            </p:cNvSpPr>
            <p:nvPr/>
          </p:nvSpPr>
          <p:spPr bwMode="auto">
            <a:xfrm>
              <a:off x="60325" y="187325"/>
              <a:ext cx="93663" cy="85725"/>
            </a:xfrm>
            <a:custGeom>
              <a:avLst/>
              <a:gdLst>
                <a:gd name="T0" fmla="*/ 23 w 25"/>
                <a:gd name="T1" fmla="*/ 13 h 23"/>
                <a:gd name="T2" fmla="*/ 23 w 25"/>
                <a:gd name="T3" fmla="*/ 13 h 23"/>
                <a:gd name="T4" fmla="*/ 22 w 25"/>
                <a:gd name="T5" fmla="*/ 14 h 23"/>
                <a:gd name="T6" fmla="*/ 14 w 25"/>
                <a:gd name="T7" fmla="*/ 18 h 23"/>
                <a:gd name="T8" fmla="*/ 14 w 25"/>
                <a:gd name="T9" fmla="*/ 18 h 23"/>
                <a:gd name="T10" fmla="*/ 0 w 25"/>
                <a:gd name="T11" fmla="*/ 23 h 23"/>
                <a:gd name="T12" fmla="*/ 4 w 25"/>
                <a:gd name="T13" fmla="*/ 23 h 23"/>
                <a:gd name="T14" fmla="*/ 24 w 25"/>
                <a:gd name="T15" fmla="*/ 14 h 23"/>
                <a:gd name="T16" fmla="*/ 25 w 25"/>
                <a:gd name="T17" fmla="*/ 0 h 23"/>
                <a:gd name="T18" fmla="*/ 24 w 25"/>
                <a:gd name="T19" fmla="*/ 1 h 23"/>
                <a:gd name="T20" fmla="*/ 23 w 25"/>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1" name="Freeform 846"/>
            <p:cNvSpPr>
              <a:spLocks noEditPoints="1"/>
            </p:cNvSpPr>
            <p:nvPr/>
          </p:nvSpPr>
          <p:spPr bwMode="auto">
            <a:xfrm>
              <a:off x="26987" y="330200"/>
              <a:ext cx="112713" cy="404813"/>
            </a:xfrm>
            <a:custGeom>
              <a:avLst/>
              <a:gdLst>
                <a:gd name="T0" fmla="*/ 30 w 30"/>
                <a:gd name="T1" fmla="*/ 6 h 108"/>
                <a:gd name="T2" fmla="*/ 2 w 30"/>
                <a:gd name="T3" fmla="*/ 0 h 108"/>
                <a:gd name="T4" fmla="*/ 4 w 30"/>
                <a:gd name="T5" fmla="*/ 28 h 108"/>
                <a:gd name="T6" fmla="*/ 4 w 30"/>
                <a:gd name="T7" fmla="*/ 28 h 108"/>
                <a:gd name="T8" fmla="*/ 8 w 30"/>
                <a:gd name="T9" fmla="*/ 50 h 108"/>
                <a:gd name="T10" fmla="*/ 8 w 30"/>
                <a:gd name="T11" fmla="*/ 65 h 108"/>
                <a:gd name="T12" fmla="*/ 8 w 30"/>
                <a:gd name="T13" fmla="*/ 86 h 108"/>
                <a:gd name="T14" fmla="*/ 8 w 30"/>
                <a:gd name="T15" fmla="*/ 87 h 108"/>
                <a:gd name="T16" fmla="*/ 7 w 30"/>
                <a:gd name="T17" fmla="*/ 97 h 108"/>
                <a:gd name="T18" fmla="*/ 11 w 30"/>
                <a:gd name="T19" fmla="*/ 99 h 108"/>
                <a:gd name="T20" fmla="*/ 9 w 30"/>
                <a:gd name="T21" fmla="*/ 73 h 108"/>
                <a:gd name="T22" fmla="*/ 11 w 30"/>
                <a:gd name="T23" fmla="*/ 57 h 108"/>
                <a:gd name="T24" fmla="*/ 9 w 30"/>
                <a:gd name="T25" fmla="*/ 22 h 108"/>
                <a:gd name="T26" fmla="*/ 14 w 30"/>
                <a:gd name="T27" fmla="*/ 10 h 108"/>
                <a:gd name="T28" fmla="*/ 14 w 30"/>
                <a:gd name="T29" fmla="*/ 58 h 108"/>
                <a:gd name="T30" fmla="*/ 12 w 30"/>
                <a:gd name="T31" fmla="*/ 82 h 108"/>
                <a:gd name="T32" fmla="*/ 14 w 30"/>
                <a:gd name="T33" fmla="*/ 99 h 108"/>
                <a:gd name="T34" fmla="*/ 14 w 30"/>
                <a:gd name="T35" fmla="*/ 103 h 108"/>
                <a:gd name="T36" fmla="*/ 14 w 30"/>
                <a:gd name="T37" fmla="*/ 108 h 108"/>
                <a:gd name="T38" fmla="*/ 15 w 30"/>
                <a:gd name="T39" fmla="*/ 108 h 108"/>
                <a:gd name="T40" fmla="*/ 17 w 30"/>
                <a:gd name="T41" fmla="*/ 108 h 108"/>
                <a:gd name="T42" fmla="*/ 20 w 30"/>
                <a:gd name="T43" fmla="*/ 88 h 108"/>
                <a:gd name="T44" fmla="*/ 20 w 30"/>
                <a:gd name="T45" fmla="*/ 77 h 108"/>
                <a:gd name="T46" fmla="*/ 24 w 30"/>
                <a:gd name="T47" fmla="*/ 56 h 108"/>
                <a:gd name="T48" fmla="*/ 24 w 30"/>
                <a:gd name="T49" fmla="*/ 45 h 108"/>
                <a:gd name="T50" fmla="*/ 30 w 30"/>
                <a:gd name="T51" fmla="*/ 6 h 108"/>
                <a:gd name="T52" fmla="*/ 2 w 30"/>
                <a:gd name="T53" fmla="*/ 1 h 108"/>
                <a:gd name="T54" fmla="*/ 4 w 30"/>
                <a:gd name="T55" fmla="*/ 1 h 108"/>
                <a:gd name="T56" fmla="*/ 4 w 30"/>
                <a:gd name="T57" fmla="*/ 22 h 108"/>
                <a:gd name="T58" fmla="*/ 11 w 30"/>
                <a:gd name="T59" fmla="*/ 57 h 108"/>
                <a:gd name="T60" fmla="*/ 11 w 30"/>
                <a:gd name="T61" fmla="*/ 57 h 108"/>
                <a:gd name="T62" fmla="*/ 8 w 30"/>
                <a:gd name="T63" fmla="*/ 73 h 108"/>
                <a:gd name="T64" fmla="*/ 8 w 30"/>
                <a:gd name="T65" fmla="*/ 73 h 108"/>
                <a:gd name="T66" fmla="*/ 10 w 30"/>
                <a:gd name="T67" fmla="*/ 93 h 108"/>
                <a:gd name="T68" fmla="*/ 9 w 30"/>
                <a:gd name="T69" fmla="*/ 98 h 108"/>
                <a:gd name="T70" fmla="*/ 8 w 30"/>
                <a:gd name="T71" fmla="*/ 97 h 108"/>
                <a:gd name="T72" fmla="*/ 9 w 30"/>
                <a:gd name="T73" fmla="*/ 86 h 108"/>
                <a:gd name="T74" fmla="*/ 9 w 30"/>
                <a:gd name="T75" fmla="*/ 86 h 108"/>
                <a:gd name="T76" fmla="*/ 9 w 30"/>
                <a:gd name="T77" fmla="*/ 86 h 108"/>
                <a:gd name="T78" fmla="*/ 9 w 30"/>
                <a:gd name="T79" fmla="*/ 65 h 108"/>
                <a:gd name="T80" fmla="*/ 9 w 30"/>
                <a:gd name="T81" fmla="*/ 50 h 108"/>
                <a:gd name="T82" fmla="*/ 4 w 30"/>
                <a:gd name="T83" fmla="*/ 28 h 108"/>
                <a:gd name="T84" fmla="*/ 4 w 30"/>
                <a:gd name="T85" fmla="*/ 28 h 108"/>
                <a:gd name="T86" fmla="*/ 4 w 30"/>
                <a:gd name="T87" fmla="*/ 27 h 108"/>
                <a:gd name="T88" fmla="*/ 2 w 30"/>
                <a:gd name="T89" fmla="*/ 1 h 108"/>
                <a:gd name="T90" fmla="*/ 15 w 30"/>
                <a:gd name="T91" fmla="*/ 10 h 108"/>
                <a:gd name="T92" fmla="*/ 16 w 30"/>
                <a:gd name="T93" fmla="*/ 11 h 108"/>
                <a:gd name="T94" fmla="*/ 16 w 30"/>
                <a:gd name="T95" fmla="*/ 59 h 108"/>
                <a:gd name="T96" fmla="*/ 14 w 30"/>
                <a:gd name="T97" fmla="*/ 71 h 108"/>
                <a:gd name="T98" fmla="*/ 14 w 30"/>
                <a:gd name="T99" fmla="*/ 82 h 108"/>
                <a:gd name="T100" fmla="*/ 16 w 30"/>
                <a:gd name="T101" fmla="*/ 107 h 108"/>
                <a:gd name="T102" fmla="*/ 15 w 30"/>
                <a:gd name="T103" fmla="*/ 107 h 108"/>
                <a:gd name="T104" fmla="*/ 15 w 30"/>
                <a:gd name="T105" fmla="*/ 107 h 108"/>
                <a:gd name="T106" fmla="*/ 13 w 30"/>
                <a:gd name="T107" fmla="*/ 82 h 108"/>
                <a:gd name="T108" fmla="*/ 13 w 30"/>
                <a:gd name="T109" fmla="*/ 82 h 108"/>
                <a:gd name="T110" fmla="*/ 15 w 30"/>
                <a:gd name="T111" fmla="*/ 59 h 108"/>
                <a:gd name="T112" fmla="*/ 15 w 30"/>
                <a:gd name="T113" fmla="*/ 58 h 108"/>
                <a:gd name="T114" fmla="*/ 15 w 30"/>
                <a:gd name="T115"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2" name="Freeform 847"/>
            <p:cNvSpPr>
              <a:spLocks/>
            </p:cNvSpPr>
            <p:nvPr/>
          </p:nvSpPr>
          <p:spPr bwMode="auto">
            <a:xfrm>
              <a:off x="30162" y="333375"/>
              <a:ext cx="38100" cy="363538"/>
            </a:xfrm>
            <a:custGeom>
              <a:avLst/>
              <a:gdLst>
                <a:gd name="T0" fmla="*/ 3 w 10"/>
                <a:gd name="T1" fmla="*/ 0 h 97"/>
                <a:gd name="T2" fmla="*/ 1 w 10"/>
                <a:gd name="T3" fmla="*/ 0 h 97"/>
                <a:gd name="T4" fmla="*/ 3 w 10"/>
                <a:gd name="T5" fmla="*/ 26 h 97"/>
                <a:gd name="T6" fmla="*/ 3 w 10"/>
                <a:gd name="T7" fmla="*/ 27 h 97"/>
                <a:gd name="T8" fmla="*/ 3 w 10"/>
                <a:gd name="T9" fmla="*/ 27 h 97"/>
                <a:gd name="T10" fmla="*/ 8 w 10"/>
                <a:gd name="T11" fmla="*/ 49 h 97"/>
                <a:gd name="T12" fmla="*/ 8 w 10"/>
                <a:gd name="T13" fmla="*/ 64 h 97"/>
                <a:gd name="T14" fmla="*/ 8 w 10"/>
                <a:gd name="T15" fmla="*/ 85 h 97"/>
                <a:gd name="T16" fmla="*/ 8 w 10"/>
                <a:gd name="T17" fmla="*/ 85 h 97"/>
                <a:gd name="T18" fmla="*/ 8 w 10"/>
                <a:gd name="T19" fmla="*/ 85 h 97"/>
                <a:gd name="T20" fmla="*/ 7 w 10"/>
                <a:gd name="T21" fmla="*/ 96 h 97"/>
                <a:gd name="T22" fmla="*/ 8 w 10"/>
                <a:gd name="T23" fmla="*/ 97 h 97"/>
                <a:gd name="T24" fmla="*/ 9 w 10"/>
                <a:gd name="T25" fmla="*/ 92 h 97"/>
                <a:gd name="T26" fmla="*/ 7 w 10"/>
                <a:gd name="T27" fmla="*/ 72 h 97"/>
                <a:gd name="T28" fmla="*/ 7 w 10"/>
                <a:gd name="T29" fmla="*/ 72 h 97"/>
                <a:gd name="T30" fmla="*/ 10 w 10"/>
                <a:gd name="T31" fmla="*/ 56 h 97"/>
                <a:gd name="T32" fmla="*/ 10 w 10"/>
                <a:gd name="T33" fmla="*/ 56 h 97"/>
                <a:gd name="T34" fmla="*/ 3 w 10"/>
                <a:gd name="T35" fmla="*/ 21 h 97"/>
                <a:gd name="T36" fmla="*/ 3 w 10"/>
                <a:gd name="T3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3" name="Freeform 848"/>
            <p:cNvSpPr>
              <a:spLocks/>
            </p:cNvSpPr>
            <p:nvPr/>
          </p:nvSpPr>
          <p:spPr bwMode="auto">
            <a:xfrm>
              <a:off x="68262" y="366713"/>
              <a:ext cx="19050" cy="363538"/>
            </a:xfrm>
            <a:custGeom>
              <a:avLst/>
              <a:gdLst>
                <a:gd name="T0" fmla="*/ 5 w 5"/>
                <a:gd name="T1" fmla="*/ 1 h 97"/>
                <a:gd name="T2" fmla="*/ 4 w 5"/>
                <a:gd name="T3" fmla="*/ 0 h 97"/>
                <a:gd name="T4" fmla="*/ 4 w 5"/>
                <a:gd name="T5" fmla="*/ 48 h 97"/>
                <a:gd name="T6" fmla="*/ 4 w 5"/>
                <a:gd name="T7" fmla="*/ 49 h 97"/>
                <a:gd name="T8" fmla="*/ 2 w 5"/>
                <a:gd name="T9" fmla="*/ 72 h 97"/>
                <a:gd name="T10" fmla="*/ 2 w 5"/>
                <a:gd name="T11" fmla="*/ 72 h 97"/>
                <a:gd name="T12" fmla="*/ 4 w 5"/>
                <a:gd name="T13" fmla="*/ 97 h 97"/>
                <a:gd name="T14" fmla="*/ 4 w 5"/>
                <a:gd name="T15" fmla="*/ 97 h 97"/>
                <a:gd name="T16" fmla="*/ 5 w 5"/>
                <a:gd name="T17" fmla="*/ 97 h 97"/>
                <a:gd name="T18" fmla="*/ 3 w 5"/>
                <a:gd name="T19" fmla="*/ 72 h 97"/>
                <a:gd name="T20" fmla="*/ 3 w 5"/>
                <a:gd name="T21" fmla="*/ 61 h 97"/>
                <a:gd name="T22" fmla="*/ 5 w 5"/>
                <a:gd name="T23" fmla="*/ 49 h 97"/>
                <a:gd name="T24" fmla="*/ 5 w 5"/>
                <a:gd name="T2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4" name="Freeform 849"/>
            <p:cNvSpPr>
              <a:spLocks noEditPoints="1"/>
            </p:cNvSpPr>
            <p:nvPr/>
          </p:nvSpPr>
          <p:spPr bwMode="auto">
            <a:xfrm>
              <a:off x="146050" y="127000"/>
              <a:ext cx="26988" cy="63500"/>
            </a:xfrm>
            <a:custGeom>
              <a:avLst/>
              <a:gdLst>
                <a:gd name="T0" fmla="*/ 4 w 7"/>
                <a:gd name="T1" fmla="*/ 15 h 17"/>
                <a:gd name="T2" fmla="*/ 5 w 7"/>
                <a:gd name="T3" fmla="*/ 15 h 17"/>
                <a:gd name="T4" fmla="*/ 7 w 7"/>
                <a:gd name="T5" fmla="*/ 0 h 17"/>
                <a:gd name="T6" fmla="*/ 0 w 7"/>
                <a:gd name="T7" fmla="*/ 17 h 17"/>
                <a:gd name="T8" fmla="*/ 4 w 7"/>
                <a:gd name="T9" fmla="*/ 15 h 17"/>
                <a:gd name="T10" fmla="*/ 6 w 7"/>
                <a:gd name="T11" fmla="*/ 3 h 17"/>
                <a:gd name="T12" fmla="*/ 6 w 7"/>
                <a:gd name="T13" fmla="*/ 4 h 17"/>
                <a:gd name="T14" fmla="*/ 2 w 7"/>
                <a:gd name="T15" fmla="*/ 14 h 17"/>
                <a:gd name="T16" fmla="*/ 1 w 7"/>
                <a:gd name="T17" fmla="*/ 15 h 17"/>
                <a:gd name="T18" fmla="*/ 6 w 7"/>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5" name="Freeform 850"/>
            <p:cNvSpPr>
              <a:spLocks/>
            </p:cNvSpPr>
            <p:nvPr/>
          </p:nvSpPr>
          <p:spPr bwMode="auto">
            <a:xfrm>
              <a:off x="150812" y="138113"/>
              <a:ext cx="17463" cy="44450"/>
            </a:xfrm>
            <a:custGeom>
              <a:avLst/>
              <a:gdLst>
                <a:gd name="T0" fmla="*/ 5 w 5"/>
                <a:gd name="T1" fmla="*/ 1 h 12"/>
                <a:gd name="T2" fmla="*/ 5 w 5"/>
                <a:gd name="T3" fmla="*/ 0 h 12"/>
                <a:gd name="T4" fmla="*/ 0 w 5"/>
                <a:gd name="T5" fmla="*/ 12 h 12"/>
                <a:gd name="T6" fmla="*/ 1 w 5"/>
                <a:gd name="T7" fmla="*/ 11 h 12"/>
                <a:gd name="T8" fmla="*/ 5 w 5"/>
                <a:gd name="T9" fmla="*/ 1 h 12"/>
              </a:gdLst>
              <a:ahLst/>
              <a:cxnLst>
                <a:cxn ang="0">
                  <a:pos x="T0" y="T1"/>
                </a:cxn>
                <a:cxn ang="0">
                  <a:pos x="T2" y="T3"/>
                </a:cxn>
                <a:cxn ang="0">
                  <a:pos x="T4" y="T5"/>
                </a:cxn>
                <a:cxn ang="0">
                  <a:pos x="T6" y="T7"/>
                </a:cxn>
                <a:cxn ang="0">
                  <a:pos x="T8" y="T9"/>
                </a:cxn>
              </a:cxnLst>
              <a:rect l="0" t="0" r="r" b="b"/>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6" name="Freeform 851"/>
            <p:cNvSpPr>
              <a:spLocks/>
            </p:cNvSpPr>
            <p:nvPr/>
          </p:nvSpPr>
          <p:spPr bwMode="auto">
            <a:xfrm>
              <a:off x="165100" y="127000"/>
              <a:ext cx="26988" cy="55563"/>
            </a:xfrm>
            <a:custGeom>
              <a:avLst/>
              <a:gdLst>
                <a:gd name="T0" fmla="*/ 4 w 7"/>
                <a:gd name="T1" fmla="*/ 14 h 15"/>
                <a:gd name="T2" fmla="*/ 7 w 7"/>
                <a:gd name="T3" fmla="*/ 14 h 15"/>
                <a:gd name="T4" fmla="*/ 2 w 7"/>
                <a:gd name="T5" fmla="*/ 0 h 15"/>
                <a:gd name="T6" fmla="*/ 0 w 7"/>
                <a:gd name="T7" fmla="*/ 15 h 15"/>
                <a:gd name="T8" fmla="*/ 4 w 7"/>
                <a:gd name="T9" fmla="*/ 14 h 15"/>
              </a:gdLst>
              <a:ahLst/>
              <a:cxnLst>
                <a:cxn ang="0">
                  <a:pos x="T0" y="T1"/>
                </a:cxn>
                <a:cxn ang="0">
                  <a:pos x="T2" y="T3"/>
                </a:cxn>
                <a:cxn ang="0">
                  <a:pos x="T4" y="T5"/>
                </a:cxn>
                <a:cxn ang="0">
                  <a:pos x="T6" y="T7"/>
                </a:cxn>
                <a:cxn ang="0">
                  <a:pos x="T8" y="T9"/>
                </a:cxn>
              </a:cxnLst>
              <a:rect l="0" t="0" r="r" b="b"/>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7" name="Freeform 852"/>
            <p:cNvSpPr>
              <a:spLocks/>
            </p:cNvSpPr>
            <p:nvPr/>
          </p:nvSpPr>
          <p:spPr bwMode="auto">
            <a:xfrm>
              <a:off x="180975" y="179388"/>
              <a:ext cx="11113" cy="7938"/>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0" y="1"/>
                    <a:pt x="0" y="2"/>
                    <a:pt x="0" y="2"/>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8" name="Freeform 853"/>
            <p:cNvSpPr>
              <a:spLocks/>
            </p:cNvSpPr>
            <p:nvPr/>
          </p:nvSpPr>
          <p:spPr bwMode="auto">
            <a:xfrm>
              <a:off x="165100" y="258763"/>
              <a:ext cx="3175" cy="14288"/>
            </a:xfrm>
            <a:custGeom>
              <a:avLst/>
              <a:gdLst>
                <a:gd name="T0" fmla="*/ 1 w 1"/>
                <a:gd name="T1" fmla="*/ 3 h 4"/>
                <a:gd name="T2" fmla="*/ 1 w 1"/>
                <a:gd name="T3" fmla="*/ 0 h 4"/>
                <a:gd name="T4" fmla="*/ 0 w 1"/>
                <a:gd name="T5" fmla="*/ 2 h 4"/>
                <a:gd name="T6" fmla="*/ 1 w 1"/>
                <a:gd name="T7" fmla="*/ 4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099" name="Freeform 854"/>
            <p:cNvSpPr>
              <a:spLocks/>
            </p:cNvSpPr>
            <p:nvPr/>
          </p:nvSpPr>
          <p:spPr bwMode="auto">
            <a:xfrm>
              <a:off x="157162" y="269875"/>
              <a:ext cx="4763" cy="11113"/>
            </a:xfrm>
            <a:custGeom>
              <a:avLst/>
              <a:gdLst>
                <a:gd name="T0" fmla="*/ 0 w 1"/>
                <a:gd name="T1" fmla="*/ 0 h 3"/>
                <a:gd name="T2" fmla="*/ 0 w 1"/>
                <a:gd name="T3" fmla="*/ 0 h 3"/>
                <a:gd name="T4" fmla="*/ 0 w 1"/>
                <a:gd name="T5" fmla="*/ 2 h 3"/>
                <a:gd name="T6" fmla="*/ 0 w 1"/>
                <a:gd name="T7" fmla="*/ 3 h 3"/>
                <a:gd name="T8" fmla="*/ 1 w 1"/>
                <a:gd name="T9" fmla="*/ 3 h 3"/>
                <a:gd name="T10" fmla="*/ 1 w 1"/>
                <a:gd name="T11" fmla="*/ 3 h 3"/>
                <a:gd name="T12" fmla="*/ 1 w 1"/>
                <a:gd name="T13" fmla="*/ 3 h 3"/>
                <a:gd name="T14" fmla="*/ 1 w 1"/>
                <a:gd name="T15" fmla="*/ 3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0" name="Freeform 855"/>
            <p:cNvSpPr>
              <a:spLocks/>
            </p:cNvSpPr>
            <p:nvPr/>
          </p:nvSpPr>
          <p:spPr bwMode="auto">
            <a:xfrm>
              <a:off x="161925" y="265113"/>
              <a:ext cx="3175" cy="12700"/>
            </a:xfrm>
            <a:custGeom>
              <a:avLst/>
              <a:gdLst>
                <a:gd name="T0" fmla="*/ 2 w 2"/>
                <a:gd name="T1" fmla="*/ 0 h 8"/>
                <a:gd name="T2" fmla="*/ 0 w 2"/>
                <a:gd name="T3" fmla="*/ 3 h 8"/>
                <a:gd name="T4" fmla="*/ 2 w 2"/>
                <a:gd name="T5" fmla="*/ 8 h 8"/>
                <a:gd name="T6" fmla="*/ 2 w 2"/>
                <a:gd name="T7" fmla="*/ 5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3"/>
                  </a:lnTo>
                  <a:lnTo>
                    <a:pt x="2" y="8"/>
                  </a:lnTo>
                  <a:lnTo>
                    <a:pt x="2" y="5"/>
                  </a:lnTo>
                  <a:lnTo>
                    <a:pt x="2"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1" name="Freeform 856"/>
            <p:cNvSpPr>
              <a:spLocks/>
            </p:cNvSpPr>
            <p:nvPr/>
          </p:nvSpPr>
          <p:spPr bwMode="auto">
            <a:xfrm>
              <a:off x="60325" y="366713"/>
              <a:ext cx="19050" cy="334963"/>
            </a:xfrm>
            <a:custGeom>
              <a:avLst/>
              <a:gdLst>
                <a:gd name="T0" fmla="*/ 5 w 5"/>
                <a:gd name="T1" fmla="*/ 0 h 89"/>
                <a:gd name="T2" fmla="*/ 0 w 5"/>
                <a:gd name="T3" fmla="*/ 12 h 89"/>
                <a:gd name="T4" fmla="*/ 2 w 5"/>
                <a:gd name="T5" fmla="*/ 47 h 89"/>
                <a:gd name="T6" fmla="*/ 0 w 5"/>
                <a:gd name="T7" fmla="*/ 63 h 89"/>
                <a:gd name="T8" fmla="*/ 2 w 5"/>
                <a:gd name="T9" fmla="*/ 89 h 89"/>
                <a:gd name="T10" fmla="*/ 5 w 5"/>
                <a:gd name="T11" fmla="*/ 89 h 89"/>
                <a:gd name="T12" fmla="*/ 3 w 5"/>
                <a:gd name="T13" fmla="*/ 72 h 89"/>
                <a:gd name="T14" fmla="*/ 5 w 5"/>
                <a:gd name="T15" fmla="*/ 48 h 89"/>
                <a:gd name="T16" fmla="*/ 5 w 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2" name="Freeform 857"/>
            <p:cNvSpPr>
              <a:spLocks/>
            </p:cNvSpPr>
            <p:nvPr/>
          </p:nvSpPr>
          <p:spPr bwMode="auto">
            <a:xfrm>
              <a:off x="30162" y="693738"/>
              <a:ext cx="49213" cy="33338"/>
            </a:xfrm>
            <a:custGeom>
              <a:avLst/>
              <a:gdLst>
                <a:gd name="T0" fmla="*/ 13 w 13"/>
                <a:gd name="T1" fmla="*/ 6 h 9"/>
                <a:gd name="T2" fmla="*/ 13 w 13"/>
                <a:gd name="T3" fmla="*/ 2 h 9"/>
                <a:gd name="T4" fmla="*/ 10 w 13"/>
                <a:gd name="T5" fmla="*/ 2 h 9"/>
                <a:gd name="T6" fmla="*/ 6 w 13"/>
                <a:gd name="T7" fmla="*/ 0 h 9"/>
                <a:gd name="T8" fmla="*/ 3 w 13"/>
                <a:gd name="T9" fmla="*/ 3 h 9"/>
                <a:gd name="T10" fmla="*/ 3 w 13"/>
                <a:gd name="T11" fmla="*/ 8 h 9"/>
                <a:gd name="T12" fmla="*/ 13 w 13"/>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3" name="Freeform 858"/>
            <p:cNvSpPr>
              <a:spLocks/>
            </p:cNvSpPr>
            <p:nvPr/>
          </p:nvSpPr>
          <p:spPr bwMode="auto">
            <a:xfrm>
              <a:off x="82550" y="723900"/>
              <a:ext cx="46038" cy="47625"/>
            </a:xfrm>
            <a:custGeom>
              <a:avLst/>
              <a:gdLst>
                <a:gd name="T0" fmla="*/ 2 w 12"/>
                <a:gd name="T1" fmla="*/ 3 h 13"/>
                <a:gd name="T2" fmla="*/ 0 w 12"/>
                <a:gd name="T3" fmla="*/ 3 h 13"/>
                <a:gd name="T4" fmla="*/ 1 w 12"/>
                <a:gd name="T5" fmla="*/ 7 h 13"/>
                <a:gd name="T6" fmla="*/ 6 w 12"/>
                <a:gd name="T7" fmla="*/ 13 h 13"/>
                <a:gd name="T8" fmla="*/ 12 w 12"/>
                <a:gd name="T9" fmla="*/ 6 h 13"/>
                <a:gd name="T10" fmla="*/ 11 w 12"/>
                <a:gd name="T11" fmla="*/ 0 h 13"/>
                <a:gd name="T12" fmla="*/ 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0104" name="组合 175"/>
          <p:cNvGrpSpPr>
            <a:grpSpLocks/>
          </p:cNvGrpSpPr>
          <p:nvPr/>
        </p:nvGrpSpPr>
        <p:grpSpPr bwMode="auto">
          <a:xfrm>
            <a:off x="6652780" y="3350659"/>
            <a:ext cx="363601" cy="1079833"/>
            <a:chOff x="0" y="0"/>
            <a:chExt cx="258762" cy="768351"/>
          </a:xfrm>
        </p:grpSpPr>
        <p:sp>
          <p:nvSpPr>
            <p:cNvPr id="40105" name="Freeform 662"/>
            <p:cNvSpPr>
              <a:spLocks noEditPoints="1"/>
            </p:cNvSpPr>
            <p:nvPr/>
          </p:nvSpPr>
          <p:spPr bwMode="auto">
            <a:xfrm>
              <a:off x="96837" y="0"/>
              <a:ext cx="63500" cy="60325"/>
            </a:xfrm>
            <a:custGeom>
              <a:avLst/>
              <a:gdLst>
                <a:gd name="T0" fmla="*/ 11 w 17"/>
                <a:gd name="T1" fmla="*/ 0 h 16"/>
                <a:gd name="T2" fmla="*/ 5 w 17"/>
                <a:gd name="T3" fmla="*/ 2 h 16"/>
                <a:gd name="T4" fmla="*/ 3 w 17"/>
                <a:gd name="T5" fmla="*/ 5 h 16"/>
                <a:gd name="T6" fmla="*/ 2 w 17"/>
                <a:gd name="T7" fmla="*/ 14 h 16"/>
                <a:gd name="T8" fmla="*/ 4 w 17"/>
                <a:gd name="T9" fmla="*/ 16 h 16"/>
                <a:gd name="T10" fmla="*/ 4 w 17"/>
                <a:gd name="T11" fmla="*/ 10 h 16"/>
                <a:gd name="T12" fmla="*/ 7 w 17"/>
                <a:gd name="T13" fmla="*/ 5 h 16"/>
                <a:gd name="T14" fmla="*/ 16 w 17"/>
                <a:gd name="T15" fmla="*/ 4 h 16"/>
                <a:gd name="T16" fmla="*/ 15 w 17"/>
                <a:gd name="T17" fmla="*/ 1 h 16"/>
                <a:gd name="T18" fmla="*/ 11 w 17"/>
                <a:gd name="T19" fmla="*/ 0 h 16"/>
                <a:gd name="T20" fmla="*/ 13 w 17"/>
                <a:gd name="T21" fmla="*/ 1 h 16"/>
                <a:gd name="T22" fmla="*/ 14 w 17"/>
                <a:gd name="T23" fmla="*/ 1 h 16"/>
                <a:gd name="T24" fmla="*/ 4 w 17"/>
                <a:gd name="T25" fmla="*/ 5 h 16"/>
                <a:gd name="T26" fmla="*/ 13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6" name="Freeform 663"/>
            <p:cNvSpPr>
              <a:spLocks/>
            </p:cNvSpPr>
            <p:nvPr/>
          </p:nvSpPr>
          <p:spPr bwMode="auto">
            <a:xfrm>
              <a:off x="112712" y="0"/>
              <a:ext cx="36512" cy="19050"/>
            </a:xfrm>
            <a:custGeom>
              <a:avLst/>
              <a:gdLst>
                <a:gd name="T0" fmla="*/ 10 w 10"/>
                <a:gd name="T1" fmla="*/ 1 h 5"/>
                <a:gd name="T2" fmla="*/ 9 w 10"/>
                <a:gd name="T3" fmla="*/ 1 h 5"/>
                <a:gd name="T4" fmla="*/ 0 w 10"/>
                <a:gd name="T5" fmla="*/ 5 h 5"/>
                <a:gd name="T6" fmla="*/ 10 w 10"/>
                <a:gd name="T7" fmla="*/ 1 h 5"/>
              </a:gdLst>
              <a:ahLst/>
              <a:cxnLst>
                <a:cxn ang="0">
                  <a:pos x="T0" y="T1"/>
                </a:cxn>
                <a:cxn ang="0">
                  <a:pos x="T2" y="T3"/>
                </a:cxn>
                <a:cxn ang="0">
                  <a:pos x="T4" y="T5"/>
                </a:cxn>
                <a:cxn ang="0">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7" name="Freeform 664"/>
            <p:cNvSpPr>
              <a:spLocks/>
            </p:cNvSpPr>
            <p:nvPr/>
          </p:nvSpPr>
          <p:spPr bwMode="auto">
            <a:xfrm>
              <a:off x="123825" y="3175"/>
              <a:ext cx="55562" cy="57150"/>
            </a:xfrm>
            <a:custGeom>
              <a:avLst/>
              <a:gdLst>
                <a:gd name="T0" fmla="*/ 8 w 15"/>
                <a:gd name="T1" fmla="*/ 0 h 15"/>
                <a:gd name="T2" fmla="*/ 9 w 15"/>
                <a:gd name="T3" fmla="*/ 3 h 15"/>
                <a:gd name="T4" fmla="*/ 0 w 15"/>
                <a:gd name="T5" fmla="*/ 4 h 15"/>
                <a:gd name="T6" fmla="*/ 8 w 15"/>
                <a:gd name="T7" fmla="*/ 4 h 15"/>
                <a:gd name="T8" fmla="*/ 11 w 15"/>
                <a:gd name="T9" fmla="*/ 8 h 15"/>
                <a:gd name="T10" fmla="*/ 11 w 15"/>
                <a:gd name="T11" fmla="*/ 9 h 15"/>
                <a:gd name="T12" fmla="*/ 12 w 15"/>
                <a:gd name="T13" fmla="*/ 15 h 15"/>
                <a:gd name="T14" fmla="*/ 14 w 15"/>
                <a:gd name="T15" fmla="*/ 13 h 15"/>
                <a:gd name="T16" fmla="*/ 12 w 15"/>
                <a:gd name="T17" fmla="*/ 4 h 15"/>
                <a:gd name="T18" fmla="*/ 8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8" name="Freeform 665"/>
            <p:cNvSpPr>
              <a:spLocks/>
            </p:cNvSpPr>
            <p:nvPr/>
          </p:nvSpPr>
          <p:spPr bwMode="auto">
            <a:xfrm>
              <a:off x="112712" y="19050"/>
              <a:ext cx="55562" cy="41275"/>
            </a:xfrm>
            <a:custGeom>
              <a:avLst/>
              <a:gdLst>
                <a:gd name="T0" fmla="*/ 3 w 15"/>
                <a:gd name="T1" fmla="*/ 2 h 11"/>
                <a:gd name="T2" fmla="*/ 11 w 15"/>
                <a:gd name="T3" fmla="*/ 2 h 11"/>
                <a:gd name="T4" fmla="*/ 15 w 15"/>
                <a:gd name="T5" fmla="*/ 11 h 11"/>
                <a:gd name="T6" fmla="*/ 14 w 15"/>
                <a:gd name="T7" fmla="*/ 5 h 11"/>
                <a:gd name="T8" fmla="*/ 14 w 15"/>
                <a:gd name="T9" fmla="*/ 4 h 11"/>
                <a:gd name="T10" fmla="*/ 11 w 15"/>
                <a:gd name="T11" fmla="*/ 0 h 11"/>
                <a:gd name="T12" fmla="*/ 3 w 15"/>
                <a:gd name="T13" fmla="*/ 0 h 11"/>
                <a:gd name="T14" fmla="*/ 0 w 15"/>
                <a:gd name="T15" fmla="*/ 5 h 11"/>
                <a:gd name="T16" fmla="*/ 0 w 15"/>
                <a:gd name="T17" fmla="*/ 11 h 11"/>
                <a:gd name="T18" fmla="*/ 1 w 15"/>
                <a:gd name="T19" fmla="*/ 4 h 11"/>
                <a:gd name="T20" fmla="*/ 3 w 1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09" name="Freeform 666"/>
            <p:cNvSpPr>
              <a:spLocks noEditPoints="1"/>
            </p:cNvSpPr>
            <p:nvPr/>
          </p:nvSpPr>
          <p:spPr bwMode="auto">
            <a:xfrm>
              <a:off x="104775" y="25400"/>
              <a:ext cx="71437" cy="79375"/>
            </a:xfrm>
            <a:custGeom>
              <a:avLst/>
              <a:gdLst>
                <a:gd name="T0" fmla="*/ 13 w 19"/>
                <a:gd name="T1" fmla="*/ 0 h 21"/>
                <a:gd name="T2" fmla="*/ 5 w 19"/>
                <a:gd name="T3" fmla="*/ 0 h 21"/>
                <a:gd name="T4" fmla="*/ 3 w 19"/>
                <a:gd name="T5" fmla="*/ 2 h 21"/>
                <a:gd name="T6" fmla="*/ 2 w 19"/>
                <a:gd name="T7" fmla="*/ 9 h 21"/>
                <a:gd name="T8" fmla="*/ 0 w 19"/>
                <a:gd name="T9" fmla="*/ 7 h 21"/>
                <a:gd name="T10" fmla="*/ 1 w 19"/>
                <a:gd name="T11" fmla="*/ 12 h 21"/>
                <a:gd name="T12" fmla="*/ 2 w 19"/>
                <a:gd name="T13" fmla="*/ 10 h 21"/>
                <a:gd name="T14" fmla="*/ 2 w 19"/>
                <a:gd name="T15" fmla="*/ 12 h 21"/>
                <a:gd name="T16" fmla="*/ 2 w 19"/>
                <a:gd name="T17" fmla="*/ 13 h 21"/>
                <a:gd name="T18" fmla="*/ 2 w 19"/>
                <a:gd name="T19" fmla="*/ 14 h 21"/>
                <a:gd name="T20" fmla="*/ 3 w 19"/>
                <a:gd name="T21" fmla="*/ 16 h 21"/>
                <a:gd name="T22" fmla="*/ 16 w 19"/>
                <a:gd name="T23" fmla="*/ 11 h 21"/>
                <a:gd name="T24" fmla="*/ 18 w 19"/>
                <a:gd name="T25" fmla="*/ 9 h 21"/>
                <a:gd name="T26" fmla="*/ 19 w 19"/>
                <a:gd name="T27" fmla="*/ 7 h 21"/>
                <a:gd name="T28" fmla="*/ 17 w 19"/>
                <a:gd name="T29" fmla="*/ 9 h 21"/>
                <a:gd name="T30" fmla="*/ 13 w 19"/>
                <a:gd name="T31" fmla="*/ 0 h 21"/>
                <a:gd name="T32" fmla="*/ 3 w 19"/>
                <a:gd name="T33" fmla="*/ 8 h 21"/>
                <a:gd name="T34" fmla="*/ 4 w 19"/>
                <a:gd name="T35" fmla="*/ 14 h 21"/>
                <a:gd name="T36" fmla="*/ 8 w 19"/>
                <a:gd name="T37" fmla="*/ 18 h 21"/>
                <a:gd name="T38" fmla="*/ 3 w 19"/>
                <a:gd name="T39" fmla="*/ 15 h 21"/>
                <a:gd name="T40" fmla="*/ 2 w 19"/>
                <a:gd name="T41" fmla="*/ 10 h 21"/>
                <a:gd name="T42" fmla="*/ 3 w 19"/>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0" name="Freeform 667"/>
            <p:cNvSpPr>
              <a:spLocks/>
            </p:cNvSpPr>
            <p:nvPr/>
          </p:nvSpPr>
          <p:spPr bwMode="auto">
            <a:xfrm>
              <a:off x="112712" y="55563"/>
              <a:ext cx="22225" cy="38100"/>
            </a:xfrm>
            <a:custGeom>
              <a:avLst/>
              <a:gdLst>
                <a:gd name="T0" fmla="*/ 2 w 6"/>
                <a:gd name="T1" fmla="*/ 6 h 10"/>
                <a:gd name="T2" fmla="*/ 1 w 6"/>
                <a:gd name="T3" fmla="*/ 0 h 10"/>
                <a:gd name="T4" fmla="*/ 0 w 6"/>
                <a:gd name="T5" fmla="*/ 2 h 10"/>
                <a:gd name="T6" fmla="*/ 1 w 6"/>
                <a:gd name="T7" fmla="*/ 7 h 10"/>
                <a:gd name="T8" fmla="*/ 6 w 6"/>
                <a:gd name="T9" fmla="*/ 10 h 10"/>
                <a:gd name="T10" fmla="*/ 2 w 6"/>
                <a:gd name="T11" fmla="*/ 6 h 10"/>
              </a:gdLst>
              <a:ahLst/>
              <a:cxnLst>
                <a:cxn ang="0">
                  <a:pos x="T0" y="T1"/>
                </a:cxn>
                <a:cxn ang="0">
                  <a:pos x="T2" y="T3"/>
                </a:cxn>
                <a:cxn ang="0">
                  <a:pos x="T4" y="T5"/>
                </a:cxn>
                <a:cxn ang="0">
                  <a:pos x="T6" y="T7"/>
                </a:cxn>
                <a:cxn ang="0">
                  <a:pos x="T8" y="T9"/>
                </a:cxn>
                <a:cxn ang="0">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1" name="Freeform 668"/>
            <p:cNvSpPr>
              <a:spLocks/>
            </p:cNvSpPr>
            <p:nvPr/>
          </p:nvSpPr>
          <p:spPr bwMode="auto">
            <a:xfrm>
              <a:off x="115887" y="60325"/>
              <a:ext cx="55562" cy="55563"/>
            </a:xfrm>
            <a:custGeom>
              <a:avLst/>
              <a:gdLst>
                <a:gd name="T0" fmla="*/ 13 w 15"/>
                <a:gd name="T1" fmla="*/ 5 h 15"/>
                <a:gd name="T2" fmla="*/ 13 w 15"/>
                <a:gd name="T3" fmla="*/ 3 h 15"/>
                <a:gd name="T4" fmla="*/ 15 w 15"/>
                <a:gd name="T5" fmla="*/ 0 h 15"/>
                <a:gd name="T6" fmla="*/ 13 w 15"/>
                <a:gd name="T7" fmla="*/ 2 h 15"/>
                <a:gd name="T8" fmla="*/ 0 w 15"/>
                <a:gd name="T9" fmla="*/ 7 h 15"/>
                <a:gd name="T10" fmla="*/ 6 w 15"/>
                <a:gd name="T11" fmla="*/ 11 h 15"/>
                <a:gd name="T12" fmla="*/ 9 w 15"/>
                <a:gd name="T13" fmla="*/ 11 h 15"/>
                <a:gd name="T14" fmla="*/ 10 w 15"/>
                <a:gd name="T15" fmla="*/ 11 h 15"/>
                <a:gd name="T16" fmla="*/ 6 w 15"/>
                <a:gd name="T17" fmla="*/ 15 h 15"/>
                <a:gd name="T18" fmla="*/ 10 w 15"/>
                <a:gd name="T19" fmla="*/ 12 h 15"/>
                <a:gd name="T20" fmla="*/ 12 w 15"/>
                <a:gd name="T21" fmla="*/ 10 h 15"/>
                <a:gd name="T22" fmla="*/ 12 w 15"/>
                <a:gd name="T23" fmla="*/ 8 h 15"/>
                <a:gd name="T24" fmla="*/ 13 w 15"/>
                <a:gd name="T2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2" name="Freeform 669"/>
            <p:cNvSpPr>
              <a:spLocks/>
            </p:cNvSpPr>
            <p:nvPr/>
          </p:nvSpPr>
          <p:spPr bwMode="auto">
            <a:xfrm>
              <a:off x="107950" y="63500"/>
              <a:ext cx="4762" cy="7938"/>
            </a:xfrm>
            <a:custGeom>
              <a:avLst/>
              <a:gdLst>
                <a:gd name="T0" fmla="*/ 0 w 3"/>
                <a:gd name="T1" fmla="*/ 5 h 5"/>
                <a:gd name="T2" fmla="*/ 3 w 3"/>
                <a:gd name="T3" fmla="*/ 5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3" name="Freeform 670"/>
            <p:cNvSpPr>
              <a:spLocks/>
            </p:cNvSpPr>
            <p:nvPr/>
          </p:nvSpPr>
          <p:spPr bwMode="auto">
            <a:xfrm>
              <a:off x="77787" y="107950"/>
              <a:ext cx="57150" cy="104775"/>
            </a:xfrm>
            <a:custGeom>
              <a:avLst/>
              <a:gdLst>
                <a:gd name="T0" fmla="*/ 8 w 15"/>
                <a:gd name="T1" fmla="*/ 0 h 28"/>
                <a:gd name="T2" fmla="*/ 7 w 15"/>
                <a:gd name="T3" fmla="*/ 1 h 28"/>
                <a:gd name="T4" fmla="*/ 11 w 15"/>
                <a:gd name="T5" fmla="*/ 9 h 28"/>
                <a:gd name="T6" fmla="*/ 10 w 15"/>
                <a:gd name="T7" fmla="*/ 21 h 28"/>
                <a:gd name="T8" fmla="*/ 9 w 15"/>
                <a:gd name="T9" fmla="*/ 21 h 28"/>
                <a:gd name="T10" fmla="*/ 2 w 15"/>
                <a:gd name="T11" fmla="*/ 23 h 28"/>
                <a:gd name="T12" fmla="*/ 0 w 15"/>
                <a:gd name="T13" fmla="*/ 8 h 28"/>
                <a:gd name="T14" fmla="*/ 0 w 15"/>
                <a:gd name="T15" fmla="*/ 25 h 28"/>
                <a:gd name="T16" fmla="*/ 9 w 15"/>
                <a:gd name="T17" fmla="*/ 28 h 28"/>
                <a:gd name="T18" fmla="*/ 4 w 15"/>
                <a:gd name="T19" fmla="*/ 25 h 28"/>
                <a:gd name="T20" fmla="*/ 2 w 15"/>
                <a:gd name="T21" fmla="*/ 24 h 28"/>
                <a:gd name="T22" fmla="*/ 5 w 15"/>
                <a:gd name="T23" fmla="*/ 23 h 28"/>
                <a:gd name="T24" fmla="*/ 9 w 15"/>
                <a:gd name="T25" fmla="*/ 23 h 28"/>
                <a:gd name="T26" fmla="*/ 9 w 15"/>
                <a:gd name="T27" fmla="*/ 22 h 28"/>
                <a:gd name="T28" fmla="*/ 11 w 15"/>
                <a:gd name="T29" fmla="*/ 22 h 28"/>
                <a:gd name="T30" fmla="*/ 13 w 15"/>
                <a:gd name="T31" fmla="*/ 10 h 28"/>
                <a:gd name="T32" fmla="*/ 15 w 15"/>
                <a:gd name="T33" fmla="*/ 6 h 28"/>
                <a:gd name="T34" fmla="*/ 14 w 15"/>
                <a:gd name="T35" fmla="*/ 5 h 28"/>
                <a:gd name="T36" fmla="*/ 13 w 15"/>
                <a:gd name="T37" fmla="*/ 8 h 28"/>
                <a:gd name="T38" fmla="*/ 8 w 15"/>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4" name="Freeform 671"/>
            <p:cNvSpPr>
              <a:spLocks noEditPoints="1"/>
            </p:cNvSpPr>
            <p:nvPr/>
          </p:nvSpPr>
          <p:spPr bwMode="auto">
            <a:xfrm>
              <a:off x="44450" y="112713"/>
              <a:ext cx="120650" cy="127000"/>
            </a:xfrm>
            <a:custGeom>
              <a:avLst/>
              <a:gdLst>
                <a:gd name="T0" fmla="*/ 16 w 32"/>
                <a:gd name="T1" fmla="*/ 0 h 34"/>
                <a:gd name="T2" fmla="*/ 6 w 32"/>
                <a:gd name="T3" fmla="*/ 3 h 34"/>
                <a:gd name="T4" fmla="*/ 2 w 32"/>
                <a:gd name="T5" fmla="*/ 9 h 34"/>
                <a:gd name="T6" fmla="*/ 0 w 32"/>
                <a:gd name="T7" fmla="*/ 28 h 34"/>
                <a:gd name="T8" fmla="*/ 0 w 32"/>
                <a:gd name="T9" fmla="*/ 31 h 34"/>
                <a:gd name="T10" fmla="*/ 32 w 32"/>
                <a:gd name="T11" fmla="*/ 31 h 34"/>
                <a:gd name="T12" fmla="*/ 18 w 32"/>
                <a:gd name="T13" fmla="*/ 27 h 34"/>
                <a:gd name="T14" fmla="*/ 9 w 32"/>
                <a:gd name="T15" fmla="*/ 24 h 34"/>
                <a:gd name="T16" fmla="*/ 9 w 32"/>
                <a:gd name="T17" fmla="*/ 7 h 34"/>
                <a:gd name="T18" fmla="*/ 11 w 32"/>
                <a:gd name="T19" fmla="*/ 22 h 34"/>
                <a:gd name="T20" fmla="*/ 18 w 32"/>
                <a:gd name="T21" fmla="*/ 20 h 34"/>
                <a:gd name="T22" fmla="*/ 19 w 32"/>
                <a:gd name="T23" fmla="*/ 20 h 34"/>
                <a:gd name="T24" fmla="*/ 20 w 32"/>
                <a:gd name="T25" fmla="*/ 8 h 34"/>
                <a:gd name="T26" fmla="*/ 16 w 32"/>
                <a:gd name="T27" fmla="*/ 0 h 34"/>
                <a:gd name="T28" fmla="*/ 16 w 32"/>
                <a:gd name="T29" fmla="*/ 0 h 34"/>
                <a:gd name="T30" fmla="*/ 16 w 32"/>
                <a:gd name="T31" fmla="*/ 2 h 34"/>
                <a:gd name="T32" fmla="*/ 5 w 32"/>
                <a:gd name="T33" fmla="*/ 7 h 34"/>
                <a:gd name="T34" fmla="*/ 1 w 32"/>
                <a:gd name="T35" fmla="*/ 28 h 34"/>
                <a:gd name="T36" fmla="*/ 1 w 32"/>
                <a:gd name="T37" fmla="*/ 31 h 34"/>
                <a:gd name="T38" fmla="*/ 0 w 32"/>
                <a:gd name="T39" fmla="*/ 31 h 34"/>
                <a:gd name="T40" fmla="*/ 0 w 32"/>
                <a:gd name="T41" fmla="*/ 28 h 34"/>
                <a:gd name="T42" fmla="*/ 0 w 32"/>
                <a:gd name="T43" fmla="*/ 28 h 34"/>
                <a:gd name="T44" fmla="*/ 3 w 32"/>
                <a:gd name="T45" fmla="*/ 9 h 34"/>
                <a:gd name="T46" fmla="*/ 6 w 32"/>
                <a:gd name="T47" fmla="*/ 4 h 34"/>
                <a:gd name="T48" fmla="*/ 16 w 32"/>
                <a:gd name="T49" fmla="*/ 0 h 34"/>
                <a:gd name="T50" fmla="*/ 10 w 32"/>
                <a:gd name="T51" fmla="*/ 7 h 34"/>
                <a:gd name="T52" fmla="*/ 11 w 32"/>
                <a:gd name="T53" fmla="*/ 7 h 34"/>
                <a:gd name="T54" fmla="*/ 13 w 32"/>
                <a:gd name="T55" fmla="*/ 21 h 34"/>
                <a:gd name="T56" fmla="*/ 12 w 32"/>
                <a:gd name="T57" fmla="*/ 22 h 34"/>
                <a:gd name="T58" fmla="*/ 10 w 32"/>
                <a:gd name="T5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5" name="Freeform 672"/>
            <p:cNvSpPr>
              <a:spLocks/>
            </p:cNvSpPr>
            <p:nvPr/>
          </p:nvSpPr>
          <p:spPr bwMode="auto">
            <a:xfrm>
              <a:off x="44450" y="112713"/>
              <a:ext cx="60325" cy="115888"/>
            </a:xfrm>
            <a:custGeom>
              <a:avLst/>
              <a:gdLst>
                <a:gd name="T0" fmla="*/ 16 w 16"/>
                <a:gd name="T1" fmla="*/ 2 h 31"/>
                <a:gd name="T2" fmla="*/ 16 w 16"/>
                <a:gd name="T3" fmla="*/ 0 h 31"/>
                <a:gd name="T4" fmla="*/ 6 w 16"/>
                <a:gd name="T5" fmla="*/ 4 h 31"/>
                <a:gd name="T6" fmla="*/ 3 w 16"/>
                <a:gd name="T7" fmla="*/ 9 h 31"/>
                <a:gd name="T8" fmla="*/ 0 w 16"/>
                <a:gd name="T9" fmla="*/ 28 h 31"/>
                <a:gd name="T10" fmla="*/ 0 w 16"/>
                <a:gd name="T11" fmla="*/ 28 h 31"/>
                <a:gd name="T12" fmla="*/ 0 w 16"/>
                <a:gd name="T13" fmla="*/ 31 h 31"/>
                <a:gd name="T14" fmla="*/ 1 w 16"/>
                <a:gd name="T15" fmla="*/ 31 h 31"/>
                <a:gd name="T16" fmla="*/ 1 w 16"/>
                <a:gd name="T17" fmla="*/ 28 h 31"/>
                <a:gd name="T18" fmla="*/ 5 w 16"/>
                <a:gd name="T19" fmla="*/ 7 h 31"/>
                <a:gd name="T20" fmla="*/ 16 w 16"/>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6" name="Freeform 673"/>
            <p:cNvSpPr>
              <a:spLocks/>
            </p:cNvSpPr>
            <p:nvPr/>
          </p:nvSpPr>
          <p:spPr bwMode="auto">
            <a:xfrm>
              <a:off x="82550" y="138113"/>
              <a:ext cx="11112" cy="57150"/>
            </a:xfrm>
            <a:custGeom>
              <a:avLst/>
              <a:gdLst>
                <a:gd name="T0" fmla="*/ 1 w 3"/>
                <a:gd name="T1" fmla="*/ 0 h 15"/>
                <a:gd name="T2" fmla="*/ 0 w 3"/>
                <a:gd name="T3" fmla="*/ 0 h 15"/>
                <a:gd name="T4" fmla="*/ 2 w 3"/>
                <a:gd name="T5" fmla="*/ 15 h 15"/>
                <a:gd name="T6" fmla="*/ 3 w 3"/>
                <a:gd name="T7" fmla="*/ 14 h 15"/>
                <a:gd name="T8" fmla="*/ 1 w 3"/>
                <a:gd name="T9" fmla="*/ 0 h 15"/>
              </a:gdLst>
              <a:ahLst/>
              <a:cxnLst>
                <a:cxn ang="0">
                  <a:pos x="T0" y="T1"/>
                </a:cxn>
                <a:cxn ang="0">
                  <a:pos x="T2" y="T3"/>
                </a:cxn>
                <a:cxn ang="0">
                  <a:pos x="T4" y="T5"/>
                </a:cxn>
                <a:cxn ang="0">
                  <a:pos x="T6" y="T7"/>
                </a:cxn>
                <a:cxn ang="0">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7" name="Freeform 674"/>
            <p:cNvSpPr>
              <a:spLocks/>
            </p:cNvSpPr>
            <p:nvPr/>
          </p:nvSpPr>
          <p:spPr bwMode="auto">
            <a:xfrm>
              <a:off x="85725" y="195263"/>
              <a:ext cx="26987" cy="6350"/>
            </a:xfrm>
            <a:custGeom>
              <a:avLst/>
              <a:gdLst>
                <a:gd name="T0" fmla="*/ 17 w 17"/>
                <a:gd name="T1" fmla="*/ 0 h 4"/>
                <a:gd name="T2" fmla="*/ 7 w 17"/>
                <a:gd name="T3" fmla="*/ 0 h 4"/>
                <a:gd name="T4" fmla="*/ 0 w 17"/>
                <a:gd name="T5" fmla="*/ 2 h 4"/>
                <a:gd name="T6" fmla="*/ 5 w 17"/>
                <a:gd name="T7" fmla="*/ 4 h 4"/>
                <a:gd name="T8" fmla="*/ 17 w 17"/>
                <a:gd name="T9" fmla="*/ 2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8" name="Freeform 675"/>
            <p:cNvSpPr>
              <a:spLocks/>
            </p:cNvSpPr>
            <p:nvPr/>
          </p:nvSpPr>
          <p:spPr bwMode="auto">
            <a:xfrm>
              <a:off x="93662" y="198438"/>
              <a:ext cx="19050" cy="14288"/>
            </a:xfrm>
            <a:custGeom>
              <a:avLst/>
              <a:gdLst>
                <a:gd name="T0" fmla="*/ 0 w 12"/>
                <a:gd name="T1" fmla="*/ 2 h 9"/>
                <a:gd name="T2" fmla="*/ 12 w 12"/>
                <a:gd name="T3" fmla="*/ 9 h 9"/>
                <a:gd name="T4" fmla="*/ 12 w 12"/>
                <a:gd name="T5" fmla="*/ 5 h 9"/>
                <a:gd name="T6" fmla="*/ 12 w 12"/>
                <a:gd name="T7" fmla="*/ 0 h 9"/>
                <a:gd name="T8" fmla="*/ 0 w 12"/>
                <a:gd name="T9" fmla="*/ 2 h 9"/>
              </a:gdLst>
              <a:ahLst/>
              <a:cxnLst>
                <a:cxn ang="0">
                  <a:pos x="T0" y="T1"/>
                </a:cxn>
                <a:cxn ang="0">
                  <a:pos x="T2" y="T3"/>
                </a:cxn>
                <a:cxn ang="0">
                  <a:pos x="T4" y="T5"/>
                </a:cxn>
                <a:cxn ang="0">
                  <a:pos x="T6" y="T7"/>
                </a:cxn>
                <a:cxn ang="0">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19" name="Freeform 676"/>
            <p:cNvSpPr>
              <a:spLocks noEditPoints="1"/>
            </p:cNvSpPr>
            <p:nvPr/>
          </p:nvSpPr>
          <p:spPr bwMode="auto">
            <a:xfrm>
              <a:off x="112712" y="112713"/>
              <a:ext cx="112712" cy="115888"/>
            </a:xfrm>
            <a:custGeom>
              <a:avLst/>
              <a:gdLst>
                <a:gd name="T0" fmla="*/ 0 w 30"/>
                <a:gd name="T1" fmla="*/ 23 h 31"/>
                <a:gd name="T2" fmla="*/ 0 w 30"/>
                <a:gd name="T3" fmla="*/ 25 h 31"/>
                <a:gd name="T4" fmla="*/ 20 w 30"/>
                <a:gd name="T5" fmla="*/ 30 h 31"/>
                <a:gd name="T6" fmla="*/ 30 w 30"/>
                <a:gd name="T7" fmla="*/ 20 h 31"/>
                <a:gd name="T8" fmla="*/ 26 w 30"/>
                <a:gd name="T9" fmla="*/ 3 h 31"/>
                <a:gd name="T10" fmla="*/ 17 w 30"/>
                <a:gd name="T11" fmla="*/ 0 h 31"/>
                <a:gd name="T12" fmla="*/ 9 w 30"/>
                <a:gd name="T13" fmla="*/ 9 h 31"/>
                <a:gd name="T14" fmla="*/ 10 w 30"/>
                <a:gd name="T15" fmla="*/ 11 h 31"/>
                <a:gd name="T16" fmla="*/ 11 w 30"/>
                <a:gd name="T17" fmla="*/ 21 h 31"/>
                <a:gd name="T18" fmla="*/ 20 w 30"/>
                <a:gd name="T19" fmla="*/ 18 h 31"/>
                <a:gd name="T20" fmla="*/ 21 w 30"/>
                <a:gd name="T21" fmla="*/ 10 h 31"/>
                <a:gd name="T22" fmla="*/ 21 w 30"/>
                <a:gd name="T23" fmla="*/ 17 h 31"/>
                <a:gd name="T24" fmla="*/ 25 w 30"/>
                <a:gd name="T25" fmla="*/ 16 h 31"/>
                <a:gd name="T26" fmla="*/ 25 w 30"/>
                <a:gd name="T27" fmla="*/ 16 h 31"/>
                <a:gd name="T28" fmla="*/ 25 w 30"/>
                <a:gd name="T29" fmla="*/ 17 h 31"/>
                <a:gd name="T30" fmla="*/ 27 w 30"/>
                <a:gd name="T31" fmla="*/ 16 h 31"/>
                <a:gd name="T32" fmla="*/ 27 w 30"/>
                <a:gd name="T33" fmla="*/ 17 h 31"/>
                <a:gd name="T34" fmla="*/ 27 w 30"/>
                <a:gd name="T35" fmla="*/ 17 h 31"/>
                <a:gd name="T36" fmla="*/ 28 w 30"/>
                <a:gd name="T37" fmla="*/ 17 h 31"/>
                <a:gd name="T38" fmla="*/ 28 w 30"/>
                <a:gd name="T39" fmla="*/ 18 h 31"/>
                <a:gd name="T40" fmla="*/ 28 w 30"/>
                <a:gd name="T41" fmla="*/ 18 h 31"/>
                <a:gd name="T42" fmla="*/ 24 w 30"/>
                <a:gd name="T43" fmla="*/ 20 h 31"/>
                <a:gd name="T44" fmla="*/ 23 w 30"/>
                <a:gd name="T45" fmla="*/ 20 h 31"/>
                <a:gd name="T46" fmla="*/ 22 w 30"/>
                <a:gd name="T47" fmla="*/ 20 h 31"/>
                <a:gd name="T48" fmla="*/ 21 w 30"/>
                <a:gd name="T49" fmla="*/ 20 h 31"/>
                <a:gd name="T50" fmla="*/ 20 w 30"/>
                <a:gd name="T51" fmla="*/ 20 h 31"/>
                <a:gd name="T52" fmla="*/ 20 w 30"/>
                <a:gd name="T53" fmla="*/ 20 h 31"/>
                <a:gd name="T54" fmla="*/ 19 w 30"/>
                <a:gd name="T55" fmla="*/ 20 h 31"/>
                <a:gd name="T56" fmla="*/ 11 w 30"/>
                <a:gd name="T57" fmla="*/ 21 h 31"/>
                <a:gd name="T58" fmla="*/ 3 w 30"/>
                <a:gd name="T59" fmla="*/ 21 h 31"/>
                <a:gd name="T60" fmla="*/ 2 w 30"/>
                <a:gd name="T61" fmla="*/ 21 h 31"/>
                <a:gd name="T62" fmla="*/ 0 w 30"/>
                <a:gd name="T63" fmla="*/ 21 h 31"/>
                <a:gd name="T64" fmla="*/ 0 w 30"/>
                <a:gd name="T65" fmla="*/ 22 h 31"/>
                <a:gd name="T66" fmla="*/ 0 w 30"/>
                <a:gd name="T67" fmla="*/ 23 h 31"/>
                <a:gd name="T68" fmla="*/ 10 w 30"/>
                <a:gd name="T69" fmla="*/ 9 h 31"/>
                <a:gd name="T70" fmla="*/ 11 w 30"/>
                <a:gd name="T71" fmla="*/ 8 h 31"/>
                <a:gd name="T72" fmla="*/ 12 w 30"/>
                <a:gd name="T73" fmla="*/ 19 h 31"/>
                <a:gd name="T74" fmla="*/ 11 w 30"/>
                <a:gd name="T75" fmla="*/ 20 h 31"/>
                <a:gd name="T76" fmla="*/ 10 w 30"/>
                <a:gd name="T77" fmla="*/ 11 h 31"/>
                <a:gd name="T78" fmla="*/ 10 w 30"/>
                <a:gd name="T79" fmla="*/ 11 h 31"/>
                <a:gd name="T80" fmla="*/ 10 w 30"/>
                <a:gd name="T81" fmla="*/ 9 h 31"/>
                <a:gd name="T82" fmla="*/ 1 w 30"/>
                <a:gd name="T83" fmla="*/ 23 h 31"/>
                <a:gd name="T84" fmla="*/ 1 w 30"/>
                <a:gd name="T85" fmla="*/ 22 h 31"/>
                <a:gd name="T86" fmla="*/ 24 w 30"/>
                <a:gd name="T87" fmla="*/ 20 h 31"/>
                <a:gd name="T88" fmla="*/ 24 w 30"/>
                <a:gd name="T89" fmla="*/ 20 h 31"/>
                <a:gd name="T90" fmla="*/ 28 w 30"/>
                <a:gd name="T91" fmla="*/ 19 h 31"/>
                <a:gd name="T92" fmla="*/ 27 w 30"/>
                <a:gd name="T93" fmla="*/ 22 h 31"/>
                <a:gd name="T94" fmla="*/ 1 w 30"/>
                <a:gd name="T95"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0" name="Freeform 677"/>
            <p:cNvSpPr>
              <a:spLocks/>
            </p:cNvSpPr>
            <p:nvPr/>
          </p:nvSpPr>
          <p:spPr bwMode="auto">
            <a:xfrm>
              <a:off x="149225" y="142875"/>
              <a:ext cx="7937" cy="44450"/>
            </a:xfrm>
            <a:custGeom>
              <a:avLst/>
              <a:gdLst>
                <a:gd name="T0" fmla="*/ 3 w 5"/>
                <a:gd name="T1" fmla="*/ 0 h 28"/>
                <a:gd name="T2" fmla="*/ 0 w 5"/>
                <a:gd name="T3" fmla="*/ 2 h 28"/>
                <a:gd name="T4" fmla="*/ 0 w 5"/>
                <a:gd name="T5" fmla="*/ 7 h 28"/>
                <a:gd name="T6" fmla="*/ 0 w 5"/>
                <a:gd name="T7" fmla="*/ 7 h 28"/>
                <a:gd name="T8" fmla="*/ 3 w 5"/>
                <a:gd name="T9" fmla="*/ 28 h 28"/>
                <a:gd name="T10" fmla="*/ 5 w 5"/>
                <a:gd name="T11" fmla="*/ 26 h 28"/>
                <a:gd name="T12" fmla="*/ 3 w 5"/>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1" name="Freeform 678"/>
            <p:cNvSpPr>
              <a:spLocks/>
            </p:cNvSpPr>
            <p:nvPr/>
          </p:nvSpPr>
          <p:spPr bwMode="auto">
            <a:xfrm>
              <a:off x="115887" y="184150"/>
              <a:ext cx="101600" cy="14288"/>
            </a:xfrm>
            <a:custGeom>
              <a:avLst/>
              <a:gdLst>
                <a:gd name="T0" fmla="*/ 0 w 64"/>
                <a:gd name="T1" fmla="*/ 7 h 9"/>
                <a:gd name="T2" fmla="*/ 0 w 64"/>
                <a:gd name="T3" fmla="*/ 9 h 9"/>
                <a:gd name="T4" fmla="*/ 61 w 64"/>
                <a:gd name="T5" fmla="*/ 7 h 9"/>
                <a:gd name="T6" fmla="*/ 64 w 64"/>
                <a:gd name="T7" fmla="*/ 0 h 9"/>
                <a:gd name="T8" fmla="*/ 54 w 64"/>
                <a:gd name="T9" fmla="*/ 2 h 9"/>
                <a:gd name="T10" fmla="*/ 54 w 64"/>
                <a:gd name="T11" fmla="*/ 2 h 9"/>
                <a:gd name="T12" fmla="*/ 0 w 64"/>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2" name="Freeform 679"/>
            <p:cNvSpPr>
              <a:spLocks/>
            </p:cNvSpPr>
            <p:nvPr/>
          </p:nvSpPr>
          <p:spPr bwMode="auto">
            <a:xfrm>
              <a:off x="71437" y="123825"/>
              <a:ext cx="160337" cy="195263"/>
            </a:xfrm>
            <a:custGeom>
              <a:avLst/>
              <a:gdLst>
                <a:gd name="T0" fmla="*/ 11 w 43"/>
                <a:gd name="T1" fmla="*/ 22 h 52"/>
                <a:gd name="T2" fmla="*/ 11 w 43"/>
                <a:gd name="T3" fmla="*/ 24 h 52"/>
                <a:gd name="T4" fmla="*/ 25 w 43"/>
                <a:gd name="T5" fmla="*/ 28 h 52"/>
                <a:gd name="T6" fmla="*/ 30 w 43"/>
                <a:gd name="T7" fmla="*/ 30 h 52"/>
                <a:gd name="T8" fmla="*/ 32 w 43"/>
                <a:gd name="T9" fmla="*/ 32 h 52"/>
                <a:gd name="T10" fmla="*/ 31 w 43"/>
                <a:gd name="T11" fmla="*/ 44 h 52"/>
                <a:gd name="T12" fmla="*/ 0 w 43"/>
                <a:gd name="T13" fmla="*/ 49 h 52"/>
                <a:gd name="T14" fmla="*/ 34 w 43"/>
                <a:gd name="T15" fmla="*/ 48 h 52"/>
                <a:gd name="T16" fmla="*/ 36 w 43"/>
                <a:gd name="T17" fmla="*/ 45 h 52"/>
                <a:gd name="T18" fmla="*/ 37 w 43"/>
                <a:gd name="T19" fmla="*/ 32 h 52"/>
                <a:gd name="T20" fmla="*/ 41 w 43"/>
                <a:gd name="T21" fmla="*/ 27 h 52"/>
                <a:gd name="T22" fmla="*/ 42 w 43"/>
                <a:gd name="T23" fmla="*/ 15 h 52"/>
                <a:gd name="T24" fmla="*/ 38 w 43"/>
                <a:gd name="T25" fmla="*/ 0 h 52"/>
                <a:gd name="T26" fmla="*/ 37 w 43"/>
                <a:gd name="T27" fmla="*/ 0 h 52"/>
                <a:gd name="T28" fmla="*/ 41 w 43"/>
                <a:gd name="T29" fmla="*/ 17 h 52"/>
                <a:gd name="T30" fmla="*/ 31 w 43"/>
                <a:gd name="T31" fmla="*/ 27 h 52"/>
                <a:gd name="T32" fmla="*/ 11 w 43"/>
                <a:gd name="T33"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3" name="Freeform 680"/>
            <p:cNvSpPr>
              <a:spLocks noEditPoints="1"/>
            </p:cNvSpPr>
            <p:nvPr/>
          </p:nvSpPr>
          <p:spPr bwMode="auto">
            <a:xfrm>
              <a:off x="63500" y="236538"/>
              <a:ext cx="127000" cy="74613"/>
            </a:xfrm>
            <a:custGeom>
              <a:avLst/>
              <a:gdLst>
                <a:gd name="T0" fmla="*/ 5 w 34"/>
                <a:gd name="T1" fmla="*/ 5 h 20"/>
                <a:gd name="T2" fmla="*/ 1 w 34"/>
                <a:gd name="T3" fmla="*/ 5 h 20"/>
                <a:gd name="T4" fmla="*/ 0 w 34"/>
                <a:gd name="T5" fmla="*/ 17 h 20"/>
                <a:gd name="T6" fmla="*/ 2 w 34"/>
                <a:gd name="T7" fmla="*/ 19 h 20"/>
                <a:gd name="T8" fmla="*/ 33 w 34"/>
                <a:gd name="T9" fmla="*/ 14 h 20"/>
                <a:gd name="T10" fmla="*/ 34 w 34"/>
                <a:gd name="T11" fmla="*/ 2 h 20"/>
                <a:gd name="T12" fmla="*/ 32 w 34"/>
                <a:gd name="T13" fmla="*/ 0 h 20"/>
                <a:gd name="T14" fmla="*/ 28 w 34"/>
                <a:gd name="T15" fmla="*/ 2 h 20"/>
                <a:gd name="T16" fmla="*/ 24 w 34"/>
                <a:gd name="T17" fmla="*/ 4 h 20"/>
                <a:gd name="T18" fmla="*/ 24 w 34"/>
                <a:gd name="T19" fmla="*/ 11 h 20"/>
                <a:gd name="T20" fmla="*/ 19 w 34"/>
                <a:gd name="T21" fmla="*/ 16 h 20"/>
                <a:gd name="T22" fmla="*/ 16 w 34"/>
                <a:gd name="T23" fmla="*/ 14 h 20"/>
                <a:gd name="T24" fmla="*/ 15 w 34"/>
                <a:gd name="T25" fmla="*/ 13 h 20"/>
                <a:gd name="T26" fmla="*/ 15 w 34"/>
                <a:gd name="T27" fmla="*/ 6 h 20"/>
                <a:gd name="T28" fmla="*/ 5 w 34"/>
                <a:gd name="T29" fmla="*/ 5 h 20"/>
                <a:gd name="T30" fmla="*/ 2 w 34"/>
                <a:gd name="T31" fmla="*/ 6 h 20"/>
                <a:gd name="T32" fmla="*/ 3 w 34"/>
                <a:gd name="T33" fmla="*/ 6 h 20"/>
                <a:gd name="T34" fmla="*/ 3 w 34"/>
                <a:gd name="T35" fmla="*/ 18 h 20"/>
                <a:gd name="T36" fmla="*/ 1 w 34"/>
                <a:gd name="T37" fmla="*/ 17 h 20"/>
                <a:gd name="T38" fmla="*/ 2 w 34"/>
                <a:gd name="T3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4" name="Freeform 681"/>
            <p:cNvSpPr>
              <a:spLocks/>
            </p:cNvSpPr>
            <p:nvPr/>
          </p:nvSpPr>
          <p:spPr bwMode="auto">
            <a:xfrm>
              <a:off x="66675" y="258763"/>
              <a:ext cx="7937" cy="44450"/>
            </a:xfrm>
            <a:custGeom>
              <a:avLst/>
              <a:gdLst>
                <a:gd name="T0" fmla="*/ 5 w 5"/>
                <a:gd name="T1" fmla="*/ 0 h 28"/>
                <a:gd name="T2" fmla="*/ 3 w 5"/>
                <a:gd name="T3" fmla="*/ 0 h 28"/>
                <a:gd name="T4" fmla="*/ 0 w 5"/>
                <a:gd name="T5" fmla="*/ 26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5" name="Freeform 682"/>
            <p:cNvSpPr>
              <a:spLocks/>
            </p:cNvSpPr>
            <p:nvPr/>
          </p:nvSpPr>
          <p:spPr bwMode="auto">
            <a:xfrm>
              <a:off x="44450" y="228600"/>
              <a:ext cx="123825" cy="30163"/>
            </a:xfrm>
            <a:custGeom>
              <a:avLst/>
              <a:gdLst>
                <a:gd name="T0" fmla="*/ 6 w 33"/>
                <a:gd name="T1" fmla="*/ 7 h 8"/>
                <a:gd name="T2" fmla="*/ 10 w 33"/>
                <a:gd name="T3" fmla="*/ 7 h 8"/>
                <a:gd name="T4" fmla="*/ 20 w 33"/>
                <a:gd name="T5" fmla="*/ 8 h 8"/>
                <a:gd name="T6" fmla="*/ 26 w 33"/>
                <a:gd name="T7" fmla="*/ 7 h 8"/>
                <a:gd name="T8" fmla="*/ 29 w 33"/>
                <a:gd name="T9" fmla="*/ 6 h 8"/>
                <a:gd name="T10" fmla="*/ 33 w 33"/>
                <a:gd name="T11" fmla="*/ 4 h 8"/>
                <a:gd name="T12" fmla="*/ 32 w 33"/>
                <a:gd name="T13" fmla="*/ 0 h 8"/>
                <a:gd name="T14" fmla="*/ 0 w 33"/>
                <a:gd name="T15" fmla="*/ 0 h 8"/>
                <a:gd name="T16" fmla="*/ 6 w 33"/>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6" name="Freeform 683"/>
            <p:cNvSpPr>
              <a:spLocks/>
            </p:cNvSpPr>
            <p:nvPr/>
          </p:nvSpPr>
          <p:spPr bwMode="auto">
            <a:xfrm>
              <a:off x="66675" y="303213"/>
              <a:ext cx="134937" cy="30163"/>
            </a:xfrm>
            <a:custGeom>
              <a:avLst/>
              <a:gdLst>
                <a:gd name="T0" fmla="*/ 1 w 36"/>
                <a:gd name="T1" fmla="*/ 1 h 8"/>
                <a:gd name="T2" fmla="*/ 0 w 36"/>
                <a:gd name="T3" fmla="*/ 5 h 8"/>
                <a:gd name="T4" fmla="*/ 36 w 36"/>
                <a:gd name="T5" fmla="*/ 5 h 8"/>
                <a:gd name="T6" fmla="*/ 35 w 36"/>
                <a:gd name="T7" fmla="*/ 0 h 8"/>
                <a:gd name="T8" fmla="*/ 1 w 36"/>
                <a:gd name="T9" fmla="*/ 1 h 8"/>
              </a:gdLst>
              <a:ahLst/>
              <a:cxnLst>
                <a:cxn ang="0">
                  <a:pos x="T0" y="T1"/>
                </a:cxn>
                <a:cxn ang="0">
                  <a:pos x="T2" y="T3"/>
                </a:cxn>
                <a:cxn ang="0">
                  <a:pos x="T4" y="T5"/>
                </a:cxn>
                <a:cxn ang="0">
                  <a:pos x="T6" y="T7"/>
                </a:cxn>
                <a:cxn ang="0">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7" name="Freeform 684"/>
            <p:cNvSpPr>
              <a:spLocks/>
            </p:cNvSpPr>
            <p:nvPr/>
          </p:nvSpPr>
          <p:spPr bwMode="auto">
            <a:xfrm>
              <a:off x="138112" y="93663"/>
              <a:ext cx="30162" cy="44450"/>
            </a:xfrm>
            <a:custGeom>
              <a:avLst/>
              <a:gdLst>
                <a:gd name="T0" fmla="*/ 8 w 8"/>
                <a:gd name="T1" fmla="*/ 4 h 12"/>
                <a:gd name="T2" fmla="*/ 6 w 8"/>
                <a:gd name="T3" fmla="*/ 0 h 12"/>
                <a:gd name="T4" fmla="*/ 6 w 8"/>
                <a:gd name="T5" fmla="*/ 1 h 12"/>
                <a:gd name="T6" fmla="*/ 4 w 8"/>
                <a:gd name="T7" fmla="*/ 3 h 12"/>
                <a:gd name="T8" fmla="*/ 0 w 8"/>
                <a:gd name="T9" fmla="*/ 6 h 12"/>
                <a:gd name="T10" fmla="*/ 2 w 8"/>
                <a:gd name="T11" fmla="*/ 9 h 12"/>
                <a:gd name="T12" fmla="*/ 3 w 8"/>
                <a:gd name="T13" fmla="*/ 12 h 12"/>
                <a:gd name="T14" fmla="*/ 8 w 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8" name="Freeform 685"/>
            <p:cNvSpPr>
              <a:spLocks noEditPoints="1"/>
            </p:cNvSpPr>
            <p:nvPr/>
          </p:nvSpPr>
          <p:spPr bwMode="auto">
            <a:xfrm>
              <a:off x="115887" y="85725"/>
              <a:ext cx="38100" cy="30163"/>
            </a:xfrm>
            <a:custGeom>
              <a:avLst/>
              <a:gdLst>
                <a:gd name="T0" fmla="*/ 10 w 10"/>
                <a:gd name="T1" fmla="*/ 4 h 8"/>
                <a:gd name="T2" fmla="*/ 9 w 10"/>
                <a:gd name="T3" fmla="*/ 4 h 8"/>
                <a:gd name="T4" fmla="*/ 6 w 10"/>
                <a:gd name="T5" fmla="*/ 4 h 8"/>
                <a:gd name="T6" fmla="*/ 0 w 10"/>
                <a:gd name="T7" fmla="*/ 0 h 8"/>
                <a:gd name="T8" fmla="*/ 0 w 10"/>
                <a:gd name="T9" fmla="*/ 4 h 8"/>
                <a:gd name="T10" fmla="*/ 6 w 10"/>
                <a:gd name="T11" fmla="*/ 8 h 8"/>
                <a:gd name="T12" fmla="*/ 10 w 10"/>
                <a:gd name="T13" fmla="*/ 4 h 8"/>
                <a:gd name="T14" fmla="*/ 1 w 10"/>
                <a:gd name="T15" fmla="*/ 2 h 8"/>
                <a:gd name="T16" fmla="*/ 2 w 10"/>
                <a:gd name="T17" fmla="*/ 3 h 8"/>
                <a:gd name="T18" fmla="*/ 2 w 10"/>
                <a:gd name="T19" fmla="*/ 5 h 8"/>
                <a:gd name="T20" fmla="*/ 1 w 10"/>
                <a:gd name="T21" fmla="*/ 4 h 8"/>
                <a:gd name="T22" fmla="*/ 1 w 10"/>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29" name="Freeform 686"/>
            <p:cNvSpPr>
              <a:spLocks/>
            </p:cNvSpPr>
            <p:nvPr/>
          </p:nvSpPr>
          <p:spPr bwMode="auto">
            <a:xfrm>
              <a:off x="119062" y="93663"/>
              <a:ext cx="4762" cy="11113"/>
            </a:xfrm>
            <a:custGeom>
              <a:avLst/>
              <a:gdLst>
                <a:gd name="T0" fmla="*/ 3 w 3"/>
                <a:gd name="T1" fmla="*/ 2 h 7"/>
                <a:gd name="T2" fmla="*/ 0 w 3"/>
                <a:gd name="T3" fmla="*/ 0 h 7"/>
                <a:gd name="T4" fmla="*/ 0 w 3"/>
                <a:gd name="T5" fmla="*/ 5 h 7"/>
                <a:gd name="T6" fmla="*/ 3 w 3"/>
                <a:gd name="T7" fmla="*/ 7 h 7"/>
                <a:gd name="T8" fmla="*/ 3 w 3"/>
                <a:gd name="T9" fmla="*/ 2 h 7"/>
              </a:gdLst>
              <a:ahLst/>
              <a:cxnLst>
                <a:cxn ang="0">
                  <a:pos x="T0" y="T1"/>
                </a:cxn>
                <a:cxn ang="0">
                  <a:pos x="T2" y="T3"/>
                </a:cxn>
                <a:cxn ang="0">
                  <a:pos x="T4" y="T5"/>
                </a:cxn>
                <a:cxn ang="0">
                  <a:pos x="T6" y="T7"/>
                </a:cxn>
                <a:cxn ang="0">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0" name="Freeform 687"/>
            <p:cNvSpPr>
              <a:spLocks noEditPoints="1"/>
            </p:cNvSpPr>
            <p:nvPr/>
          </p:nvSpPr>
          <p:spPr bwMode="auto">
            <a:xfrm>
              <a:off x="107950" y="96838"/>
              <a:ext cx="30162" cy="41275"/>
            </a:xfrm>
            <a:custGeom>
              <a:avLst/>
              <a:gdLst>
                <a:gd name="T0" fmla="*/ 2 w 8"/>
                <a:gd name="T1" fmla="*/ 1 h 11"/>
                <a:gd name="T2" fmla="*/ 2 w 8"/>
                <a:gd name="T3" fmla="*/ 0 h 11"/>
                <a:gd name="T4" fmla="*/ 0 w 8"/>
                <a:gd name="T5" fmla="*/ 3 h 11"/>
                <a:gd name="T6" fmla="*/ 5 w 8"/>
                <a:gd name="T7" fmla="*/ 11 h 11"/>
                <a:gd name="T8" fmla="*/ 6 w 8"/>
                <a:gd name="T9" fmla="*/ 8 h 11"/>
                <a:gd name="T10" fmla="*/ 7 w 8"/>
                <a:gd name="T11" fmla="*/ 6 h 11"/>
                <a:gd name="T12" fmla="*/ 8 w 8"/>
                <a:gd name="T13" fmla="*/ 5 h 11"/>
                <a:gd name="T14" fmla="*/ 2 w 8"/>
                <a:gd name="T15" fmla="*/ 1 h 11"/>
                <a:gd name="T16" fmla="*/ 2 w 8"/>
                <a:gd name="T17" fmla="*/ 1 h 11"/>
                <a:gd name="T18" fmla="*/ 2 w 8"/>
                <a:gd name="T19" fmla="*/ 1 h 11"/>
                <a:gd name="T20" fmla="*/ 2 w 8"/>
                <a:gd name="T21" fmla="*/ 2 h 11"/>
                <a:gd name="T22" fmla="*/ 2 w 8"/>
                <a:gd name="T23" fmla="*/ 3 h 11"/>
                <a:gd name="T24" fmla="*/ 4 w 8"/>
                <a:gd name="T25" fmla="*/ 10 h 11"/>
                <a:gd name="T26" fmla="*/ 1 w 8"/>
                <a:gd name="T27" fmla="*/ 3 h 11"/>
                <a:gd name="T28" fmla="*/ 2 w 8"/>
                <a:gd name="T2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1" name="Freeform 688"/>
            <p:cNvSpPr>
              <a:spLocks/>
            </p:cNvSpPr>
            <p:nvPr/>
          </p:nvSpPr>
          <p:spPr bwMode="auto">
            <a:xfrm>
              <a:off x="112712" y="101600"/>
              <a:ext cx="11112" cy="33338"/>
            </a:xfrm>
            <a:custGeom>
              <a:avLst/>
              <a:gdLst>
                <a:gd name="T0" fmla="*/ 1 w 3"/>
                <a:gd name="T1" fmla="*/ 0 h 9"/>
                <a:gd name="T2" fmla="*/ 1 w 3"/>
                <a:gd name="T3" fmla="*/ 0 h 9"/>
                <a:gd name="T4" fmla="*/ 0 w 3"/>
                <a:gd name="T5" fmla="*/ 2 h 9"/>
                <a:gd name="T6" fmla="*/ 3 w 3"/>
                <a:gd name="T7" fmla="*/ 9 h 9"/>
                <a:gd name="T8" fmla="*/ 1 w 3"/>
                <a:gd name="T9" fmla="*/ 2 h 9"/>
                <a:gd name="T10" fmla="*/ 1 w 3"/>
                <a:gd name="T11" fmla="*/ 1 h 9"/>
                <a:gd name="T12" fmla="*/ 1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2" name="Freeform 689"/>
            <p:cNvSpPr>
              <a:spLocks/>
            </p:cNvSpPr>
            <p:nvPr/>
          </p:nvSpPr>
          <p:spPr bwMode="auto">
            <a:xfrm>
              <a:off x="123825" y="115888"/>
              <a:ext cx="30162" cy="74613"/>
            </a:xfrm>
            <a:custGeom>
              <a:avLst/>
              <a:gdLst>
                <a:gd name="T0" fmla="*/ 4 w 8"/>
                <a:gd name="T1" fmla="*/ 3 h 20"/>
                <a:gd name="T2" fmla="*/ 3 w 8"/>
                <a:gd name="T3" fmla="*/ 4 h 20"/>
                <a:gd name="T4" fmla="*/ 4 w 8"/>
                <a:gd name="T5" fmla="*/ 4 h 20"/>
                <a:gd name="T6" fmla="*/ 5 w 8"/>
                <a:gd name="T7" fmla="*/ 13 h 20"/>
                <a:gd name="T8" fmla="*/ 0 w 8"/>
                <a:gd name="T9" fmla="*/ 20 h 20"/>
                <a:gd name="T10" fmla="*/ 8 w 8"/>
                <a:gd name="T11" fmla="*/ 20 h 20"/>
                <a:gd name="T12" fmla="*/ 7 w 8"/>
                <a:gd name="T13" fmla="*/ 10 h 20"/>
                <a:gd name="T14" fmla="*/ 6 w 8"/>
                <a:gd name="T15" fmla="*/ 8 h 20"/>
                <a:gd name="T16" fmla="*/ 5 w 8"/>
                <a:gd name="T17" fmla="*/ 4 h 20"/>
                <a:gd name="T18" fmla="*/ 6 w 8"/>
                <a:gd name="T19" fmla="*/ 3 h 20"/>
                <a:gd name="T20" fmla="*/ 4 w 8"/>
                <a:gd name="T21" fmla="*/ 0 h 20"/>
                <a:gd name="T22" fmla="*/ 3 w 8"/>
                <a:gd name="T23" fmla="*/ 1 h 20"/>
                <a:gd name="T24" fmla="*/ 4 w 8"/>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3" name="Freeform 690"/>
            <p:cNvSpPr>
              <a:spLocks/>
            </p:cNvSpPr>
            <p:nvPr/>
          </p:nvSpPr>
          <p:spPr bwMode="auto">
            <a:xfrm>
              <a:off x="130175" y="119063"/>
              <a:ext cx="7937" cy="11113"/>
            </a:xfrm>
            <a:custGeom>
              <a:avLst/>
              <a:gdLst>
                <a:gd name="T0" fmla="*/ 1 w 2"/>
                <a:gd name="T1" fmla="*/ 3 h 3"/>
                <a:gd name="T2" fmla="*/ 2 w 2"/>
                <a:gd name="T3" fmla="*/ 2 h 3"/>
                <a:gd name="T4" fmla="*/ 1 w 2"/>
                <a:gd name="T5" fmla="*/ 0 h 3"/>
                <a:gd name="T6" fmla="*/ 0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4" name="Freeform 691"/>
            <p:cNvSpPr>
              <a:spLocks/>
            </p:cNvSpPr>
            <p:nvPr/>
          </p:nvSpPr>
          <p:spPr bwMode="auto">
            <a:xfrm>
              <a:off x="119062" y="130175"/>
              <a:ext cx="26987" cy="60325"/>
            </a:xfrm>
            <a:custGeom>
              <a:avLst/>
              <a:gdLst>
                <a:gd name="T0" fmla="*/ 5 w 7"/>
                <a:gd name="T1" fmla="*/ 0 h 16"/>
                <a:gd name="T2" fmla="*/ 4 w 7"/>
                <a:gd name="T3" fmla="*/ 0 h 16"/>
                <a:gd name="T4" fmla="*/ 2 w 7"/>
                <a:gd name="T5" fmla="*/ 4 h 16"/>
                <a:gd name="T6" fmla="*/ 0 w 7"/>
                <a:gd name="T7" fmla="*/ 16 h 16"/>
                <a:gd name="T8" fmla="*/ 1 w 7"/>
                <a:gd name="T9" fmla="*/ 16 h 16"/>
                <a:gd name="T10" fmla="*/ 6 w 7"/>
                <a:gd name="T11" fmla="*/ 9 h 16"/>
                <a:gd name="T12" fmla="*/ 5 w 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5" name="Freeform 692"/>
            <p:cNvSpPr>
              <a:spLocks/>
            </p:cNvSpPr>
            <p:nvPr/>
          </p:nvSpPr>
          <p:spPr bwMode="auto">
            <a:xfrm>
              <a:off x="141287" y="107950"/>
              <a:ext cx="34925" cy="38100"/>
            </a:xfrm>
            <a:custGeom>
              <a:avLst/>
              <a:gdLst>
                <a:gd name="T0" fmla="*/ 2 w 9"/>
                <a:gd name="T1" fmla="*/ 8 h 10"/>
                <a:gd name="T2" fmla="*/ 1 w 9"/>
                <a:gd name="T3" fmla="*/ 5 h 10"/>
                <a:gd name="T4" fmla="*/ 0 w 9"/>
                <a:gd name="T5" fmla="*/ 6 h 10"/>
                <a:gd name="T6" fmla="*/ 1 w 9"/>
                <a:gd name="T7" fmla="*/ 10 h 10"/>
                <a:gd name="T8" fmla="*/ 9 w 9"/>
                <a:gd name="T9" fmla="*/ 1 h 10"/>
                <a:gd name="T10" fmla="*/ 7 w 9"/>
                <a:gd name="T11" fmla="*/ 0 h 10"/>
                <a:gd name="T12" fmla="*/ 2 w 9"/>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6" name="Freeform 693"/>
            <p:cNvSpPr>
              <a:spLocks/>
            </p:cNvSpPr>
            <p:nvPr/>
          </p:nvSpPr>
          <p:spPr bwMode="auto">
            <a:xfrm>
              <a:off x="187325" y="171450"/>
              <a:ext cx="19050" cy="15875"/>
            </a:xfrm>
            <a:custGeom>
              <a:avLst/>
              <a:gdLst>
                <a:gd name="T0" fmla="*/ 12 w 12"/>
                <a:gd name="T1" fmla="*/ 3 h 10"/>
                <a:gd name="T2" fmla="*/ 12 w 12"/>
                <a:gd name="T3" fmla="*/ 0 h 10"/>
                <a:gd name="T4" fmla="*/ 5 w 12"/>
                <a:gd name="T5" fmla="*/ 5 h 10"/>
                <a:gd name="T6" fmla="*/ 0 w 12"/>
                <a:gd name="T7" fmla="*/ 10 h 10"/>
                <a:gd name="T8" fmla="*/ 0 w 12"/>
                <a:gd name="T9" fmla="*/ 10 h 10"/>
                <a:gd name="T10" fmla="*/ 5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7" name="Freeform 694"/>
            <p:cNvSpPr>
              <a:spLocks/>
            </p:cNvSpPr>
            <p:nvPr/>
          </p:nvSpPr>
          <p:spPr bwMode="auto">
            <a:xfrm>
              <a:off x="184150" y="171450"/>
              <a:ext cx="22225" cy="15875"/>
            </a:xfrm>
            <a:custGeom>
              <a:avLst/>
              <a:gdLst>
                <a:gd name="T0" fmla="*/ 14 w 14"/>
                <a:gd name="T1" fmla="*/ 0 h 10"/>
                <a:gd name="T2" fmla="*/ 14 w 14"/>
                <a:gd name="T3" fmla="*/ 0 h 10"/>
                <a:gd name="T4" fmla="*/ 4 w 14"/>
                <a:gd name="T5" fmla="*/ 3 h 10"/>
                <a:gd name="T6" fmla="*/ 0 w 14"/>
                <a:gd name="T7" fmla="*/ 10 h 10"/>
                <a:gd name="T8" fmla="*/ 2 w 14"/>
                <a:gd name="T9" fmla="*/ 10 h 10"/>
                <a:gd name="T10" fmla="*/ 7 w 14"/>
                <a:gd name="T11" fmla="*/ 5 h 10"/>
                <a:gd name="T12" fmla="*/ 14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8" name="Freeform 695"/>
            <p:cNvSpPr>
              <a:spLocks/>
            </p:cNvSpPr>
            <p:nvPr/>
          </p:nvSpPr>
          <p:spPr bwMode="auto">
            <a:xfrm>
              <a:off x="187325" y="171450"/>
              <a:ext cx="25400" cy="15875"/>
            </a:xfrm>
            <a:custGeom>
              <a:avLst/>
              <a:gdLst>
                <a:gd name="T0" fmla="*/ 12 w 16"/>
                <a:gd name="T1" fmla="*/ 3 h 10"/>
                <a:gd name="T2" fmla="*/ 5 w 16"/>
                <a:gd name="T3" fmla="*/ 5 h 10"/>
                <a:gd name="T4" fmla="*/ 0 w 16"/>
                <a:gd name="T5" fmla="*/ 10 h 10"/>
                <a:gd name="T6" fmla="*/ 2 w 16"/>
                <a:gd name="T7" fmla="*/ 10 h 10"/>
                <a:gd name="T8" fmla="*/ 7 w 16"/>
                <a:gd name="T9" fmla="*/ 5 h 10"/>
                <a:gd name="T10" fmla="*/ 16 w 16"/>
                <a:gd name="T11" fmla="*/ 3 h 10"/>
                <a:gd name="T12" fmla="*/ 16 w 16"/>
                <a:gd name="T13" fmla="*/ 0 h 10"/>
                <a:gd name="T14" fmla="*/ 12 w 16"/>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39" name="Freeform 696"/>
            <p:cNvSpPr>
              <a:spLocks/>
            </p:cNvSpPr>
            <p:nvPr/>
          </p:nvSpPr>
          <p:spPr bwMode="auto">
            <a:xfrm>
              <a:off x="195262" y="176213"/>
              <a:ext cx="22225" cy="11113"/>
            </a:xfrm>
            <a:custGeom>
              <a:avLst/>
              <a:gdLst>
                <a:gd name="T0" fmla="*/ 14 w 14"/>
                <a:gd name="T1" fmla="*/ 0 h 7"/>
                <a:gd name="T2" fmla="*/ 11 w 14"/>
                <a:gd name="T3" fmla="*/ 0 h 7"/>
                <a:gd name="T4" fmla="*/ 4 w 14"/>
                <a:gd name="T5" fmla="*/ 2 h 7"/>
                <a:gd name="T6" fmla="*/ 0 w 14"/>
                <a:gd name="T7" fmla="*/ 7 h 7"/>
                <a:gd name="T8" fmla="*/ 2 w 14"/>
                <a:gd name="T9" fmla="*/ 7 h 7"/>
                <a:gd name="T10" fmla="*/ 4 w 14"/>
                <a:gd name="T11" fmla="*/ 5 h 7"/>
                <a:gd name="T12" fmla="*/ 14 w 14"/>
                <a:gd name="T13" fmla="*/ 2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0" name="Freeform 697"/>
            <p:cNvSpPr>
              <a:spLocks/>
            </p:cNvSpPr>
            <p:nvPr/>
          </p:nvSpPr>
          <p:spPr bwMode="auto">
            <a:xfrm>
              <a:off x="198437" y="179388"/>
              <a:ext cx="19050" cy="7938"/>
            </a:xfrm>
            <a:custGeom>
              <a:avLst/>
              <a:gdLst>
                <a:gd name="T0" fmla="*/ 12 w 12"/>
                <a:gd name="T1" fmla="*/ 0 h 5"/>
                <a:gd name="T2" fmla="*/ 12 w 12"/>
                <a:gd name="T3" fmla="*/ 0 h 5"/>
                <a:gd name="T4" fmla="*/ 2 w 12"/>
                <a:gd name="T5" fmla="*/ 3 h 5"/>
                <a:gd name="T6" fmla="*/ 0 w 12"/>
                <a:gd name="T7" fmla="*/ 5 h 5"/>
                <a:gd name="T8" fmla="*/ 2 w 12"/>
                <a:gd name="T9" fmla="*/ 5 h 5"/>
                <a:gd name="T10" fmla="*/ 12 w 12"/>
                <a:gd name="T11" fmla="*/ 0 h 5"/>
              </a:gdLst>
              <a:ahLst/>
              <a:cxnLst>
                <a:cxn ang="0">
                  <a:pos x="T0" y="T1"/>
                </a:cxn>
                <a:cxn ang="0">
                  <a:pos x="T2" y="T3"/>
                </a:cxn>
                <a:cxn ang="0">
                  <a:pos x="T4" y="T5"/>
                </a:cxn>
                <a:cxn ang="0">
                  <a:pos x="T6" y="T7"/>
                </a:cxn>
                <a:cxn ang="0">
                  <a:pos x="T8" y="T9"/>
                </a:cxn>
                <a:cxn ang="0">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1" name="Freeform 698"/>
            <p:cNvSpPr>
              <a:spLocks/>
            </p:cNvSpPr>
            <p:nvPr/>
          </p:nvSpPr>
          <p:spPr bwMode="auto">
            <a:xfrm>
              <a:off x="190500" y="176213"/>
              <a:ext cx="22225" cy="11113"/>
            </a:xfrm>
            <a:custGeom>
              <a:avLst/>
              <a:gdLst>
                <a:gd name="T0" fmla="*/ 14 w 14"/>
                <a:gd name="T1" fmla="*/ 0 h 7"/>
                <a:gd name="T2" fmla="*/ 14 w 14"/>
                <a:gd name="T3" fmla="*/ 0 h 7"/>
                <a:gd name="T4" fmla="*/ 5 w 14"/>
                <a:gd name="T5" fmla="*/ 2 h 7"/>
                <a:gd name="T6" fmla="*/ 0 w 14"/>
                <a:gd name="T7" fmla="*/ 7 h 7"/>
                <a:gd name="T8" fmla="*/ 3 w 14"/>
                <a:gd name="T9" fmla="*/ 7 h 7"/>
                <a:gd name="T10" fmla="*/ 7 w 14"/>
                <a:gd name="T11" fmla="*/ 2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2" name="Freeform 699"/>
            <p:cNvSpPr>
              <a:spLocks/>
            </p:cNvSpPr>
            <p:nvPr/>
          </p:nvSpPr>
          <p:spPr bwMode="auto">
            <a:xfrm>
              <a:off x="153987" y="149225"/>
              <a:ext cx="36512" cy="41275"/>
            </a:xfrm>
            <a:custGeom>
              <a:avLst/>
              <a:gdLst>
                <a:gd name="T0" fmla="*/ 19 w 23"/>
                <a:gd name="T1" fmla="*/ 24 h 26"/>
                <a:gd name="T2" fmla="*/ 23 w 23"/>
                <a:gd name="T3" fmla="*/ 17 h 26"/>
                <a:gd name="T4" fmla="*/ 23 w 23"/>
                <a:gd name="T5" fmla="*/ 0 h 26"/>
                <a:gd name="T6" fmla="*/ 21 w 23"/>
                <a:gd name="T7" fmla="*/ 19 h 26"/>
                <a:gd name="T8" fmla="*/ 0 w 23"/>
                <a:gd name="T9" fmla="*/ 26 h 26"/>
                <a:gd name="T10" fmla="*/ 19 w 23"/>
                <a:gd name="T11" fmla="*/ 24 h 26"/>
              </a:gdLst>
              <a:ahLst/>
              <a:cxnLst>
                <a:cxn ang="0">
                  <a:pos x="T0" y="T1"/>
                </a:cxn>
                <a:cxn ang="0">
                  <a:pos x="T2" y="T3"/>
                </a:cxn>
                <a:cxn ang="0">
                  <a:pos x="T4" y="T5"/>
                </a:cxn>
                <a:cxn ang="0">
                  <a:pos x="T6" y="T7"/>
                </a:cxn>
                <a:cxn ang="0">
                  <a:pos x="T8" y="T9"/>
                </a:cxn>
                <a:cxn ang="0">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3" name="Freeform 700"/>
            <p:cNvSpPr>
              <a:spLocks/>
            </p:cNvSpPr>
            <p:nvPr/>
          </p:nvSpPr>
          <p:spPr bwMode="auto">
            <a:xfrm>
              <a:off x="165100" y="228600"/>
              <a:ext cx="19050" cy="14288"/>
            </a:xfrm>
            <a:custGeom>
              <a:avLst/>
              <a:gdLst>
                <a:gd name="T0" fmla="*/ 0 w 12"/>
                <a:gd name="T1" fmla="*/ 0 h 9"/>
                <a:gd name="T2" fmla="*/ 2 w 12"/>
                <a:gd name="T3" fmla="*/ 9 h 9"/>
                <a:gd name="T4" fmla="*/ 12 w 12"/>
                <a:gd name="T5" fmla="*/ 5 h 9"/>
                <a:gd name="T6" fmla="*/ 0 w 12"/>
                <a:gd name="T7" fmla="*/ 0 h 9"/>
              </a:gdLst>
              <a:ahLst/>
              <a:cxnLst>
                <a:cxn ang="0">
                  <a:pos x="T0" y="T1"/>
                </a:cxn>
                <a:cxn ang="0">
                  <a:pos x="T2" y="T3"/>
                </a:cxn>
                <a:cxn ang="0">
                  <a:pos x="T4" y="T5"/>
                </a:cxn>
                <a:cxn ang="0">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4" name="Freeform 701"/>
            <p:cNvSpPr>
              <a:spLocks/>
            </p:cNvSpPr>
            <p:nvPr/>
          </p:nvSpPr>
          <p:spPr bwMode="auto">
            <a:xfrm>
              <a:off x="119062" y="254000"/>
              <a:ext cx="26987" cy="34925"/>
            </a:xfrm>
            <a:custGeom>
              <a:avLst/>
              <a:gdLst>
                <a:gd name="T0" fmla="*/ 7 w 7"/>
                <a:gd name="T1" fmla="*/ 5 h 9"/>
                <a:gd name="T2" fmla="*/ 6 w 7"/>
                <a:gd name="T3" fmla="*/ 0 h 9"/>
                <a:gd name="T4" fmla="*/ 0 w 7"/>
                <a:gd name="T5" fmla="*/ 1 h 9"/>
                <a:gd name="T6" fmla="*/ 0 w 7"/>
                <a:gd name="T7" fmla="*/ 8 h 9"/>
                <a:gd name="T8" fmla="*/ 1 w 7"/>
                <a:gd name="T9" fmla="*/ 9 h 9"/>
                <a:gd name="T10" fmla="*/ 7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5" name="Freeform 702"/>
            <p:cNvSpPr>
              <a:spLocks/>
            </p:cNvSpPr>
            <p:nvPr/>
          </p:nvSpPr>
          <p:spPr bwMode="auto">
            <a:xfrm>
              <a:off x="123825" y="250825"/>
              <a:ext cx="30162" cy="44450"/>
            </a:xfrm>
            <a:custGeom>
              <a:avLst/>
              <a:gdLst>
                <a:gd name="T0" fmla="*/ 5 w 8"/>
                <a:gd name="T1" fmla="*/ 1 h 12"/>
                <a:gd name="T2" fmla="*/ 6 w 8"/>
                <a:gd name="T3" fmla="*/ 6 h 12"/>
                <a:gd name="T4" fmla="*/ 0 w 8"/>
                <a:gd name="T5" fmla="*/ 10 h 12"/>
                <a:gd name="T6" fmla="*/ 3 w 8"/>
                <a:gd name="T7" fmla="*/ 12 h 12"/>
                <a:gd name="T8" fmla="*/ 8 w 8"/>
                <a:gd name="T9" fmla="*/ 7 h 12"/>
                <a:gd name="T10" fmla="*/ 8 w 8"/>
                <a:gd name="T11" fmla="*/ 0 h 12"/>
                <a:gd name="T12" fmla="*/ 5 w 8"/>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6" name="Freeform 703"/>
            <p:cNvSpPr>
              <a:spLocks/>
            </p:cNvSpPr>
            <p:nvPr/>
          </p:nvSpPr>
          <p:spPr bwMode="auto">
            <a:xfrm>
              <a:off x="66675" y="322263"/>
              <a:ext cx="165100" cy="412750"/>
            </a:xfrm>
            <a:custGeom>
              <a:avLst/>
              <a:gdLst>
                <a:gd name="T0" fmla="*/ 36 w 44"/>
                <a:gd name="T1" fmla="*/ 0 h 110"/>
                <a:gd name="T2" fmla="*/ 0 w 44"/>
                <a:gd name="T3" fmla="*/ 0 h 110"/>
                <a:gd name="T4" fmla="*/ 32 w 44"/>
                <a:gd name="T5" fmla="*/ 7 h 110"/>
                <a:gd name="T6" fmla="*/ 32 w 44"/>
                <a:gd name="T7" fmla="*/ 51 h 110"/>
                <a:gd name="T8" fmla="*/ 35 w 44"/>
                <a:gd name="T9" fmla="*/ 70 h 110"/>
                <a:gd name="T10" fmla="*/ 35 w 44"/>
                <a:gd name="T11" fmla="*/ 104 h 110"/>
                <a:gd name="T12" fmla="*/ 30 w 44"/>
                <a:gd name="T13" fmla="*/ 110 h 110"/>
                <a:gd name="T14" fmla="*/ 44 w 44"/>
                <a:gd name="T15" fmla="*/ 108 h 110"/>
                <a:gd name="T16" fmla="*/ 42 w 44"/>
                <a:gd name="T17" fmla="*/ 97 h 110"/>
                <a:gd name="T18" fmla="*/ 38 w 44"/>
                <a:gd name="T19" fmla="*/ 65 h 110"/>
                <a:gd name="T20" fmla="*/ 38 w 44"/>
                <a:gd name="T21" fmla="*/ 50 h 110"/>
                <a:gd name="T22" fmla="*/ 39 w 44"/>
                <a:gd name="T23" fmla="*/ 41 h 110"/>
                <a:gd name="T24" fmla="*/ 36 w 44"/>
                <a:gd name="T2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7" name="Freeform 704"/>
            <p:cNvSpPr>
              <a:spLocks/>
            </p:cNvSpPr>
            <p:nvPr/>
          </p:nvSpPr>
          <p:spPr bwMode="auto">
            <a:xfrm>
              <a:off x="47625" y="374650"/>
              <a:ext cx="90487" cy="363538"/>
            </a:xfrm>
            <a:custGeom>
              <a:avLst/>
              <a:gdLst>
                <a:gd name="T0" fmla="*/ 24 w 24"/>
                <a:gd name="T1" fmla="*/ 13 h 97"/>
                <a:gd name="T2" fmla="*/ 24 w 24"/>
                <a:gd name="T3" fmla="*/ 0 h 97"/>
                <a:gd name="T4" fmla="*/ 15 w 24"/>
                <a:gd name="T5" fmla="*/ 26 h 97"/>
                <a:gd name="T6" fmla="*/ 15 w 24"/>
                <a:gd name="T7" fmla="*/ 46 h 97"/>
                <a:gd name="T8" fmla="*/ 10 w 24"/>
                <a:gd name="T9" fmla="*/ 87 h 97"/>
                <a:gd name="T10" fmla="*/ 0 w 24"/>
                <a:gd name="T11" fmla="*/ 96 h 97"/>
                <a:gd name="T12" fmla="*/ 14 w 24"/>
                <a:gd name="T13" fmla="*/ 96 h 97"/>
                <a:gd name="T14" fmla="*/ 17 w 24"/>
                <a:gd name="T15" fmla="*/ 84 h 97"/>
                <a:gd name="T16" fmla="*/ 17 w 24"/>
                <a:gd name="T17" fmla="*/ 75 h 97"/>
                <a:gd name="T18" fmla="*/ 18 w 24"/>
                <a:gd name="T19" fmla="*/ 47 h 97"/>
                <a:gd name="T20" fmla="*/ 21 w 24"/>
                <a:gd name="T21" fmla="*/ 35 h 97"/>
                <a:gd name="T22" fmla="*/ 24 w 24"/>
                <a:gd name="T23"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8" name="Freeform 705"/>
            <p:cNvSpPr>
              <a:spLocks noEditPoints="1"/>
            </p:cNvSpPr>
            <p:nvPr/>
          </p:nvSpPr>
          <p:spPr bwMode="auto">
            <a:xfrm>
              <a:off x="33337" y="322263"/>
              <a:ext cx="165100" cy="412750"/>
            </a:xfrm>
            <a:custGeom>
              <a:avLst/>
              <a:gdLst>
                <a:gd name="T0" fmla="*/ 28 w 44"/>
                <a:gd name="T1" fmla="*/ 14 h 110"/>
                <a:gd name="T2" fmla="*/ 28 w 44"/>
                <a:gd name="T3" fmla="*/ 27 h 110"/>
                <a:gd name="T4" fmla="*/ 32 w 44"/>
                <a:gd name="T5" fmla="*/ 52 h 110"/>
                <a:gd name="T6" fmla="*/ 35 w 44"/>
                <a:gd name="T7" fmla="*/ 67 h 110"/>
                <a:gd name="T8" fmla="*/ 37 w 44"/>
                <a:gd name="T9" fmla="*/ 98 h 110"/>
                <a:gd name="T10" fmla="*/ 39 w 44"/>
                <a:gd name="T11" fmla="*/ 110 h 110"/>
                <a:gd name="T12" fmla="*/ 44 w 44"/>
                <a:gd name="T13" fmla="*/ 104 h 110"/>
                <a:gd name="T14" fmla="*/ 44 w 44"/>
                <a:gd name="T15" fmla="*/ 70 h 110"/>
                <a:gd name="T16" fmla="*/ 41 w 44"/>
                <a:gd name="T17" fmla="*/ 51 h 110"/>
                <a:gd name="T18" fmla="*/ 41 w 44"/>
                <a:gd name="T19" fmla="*/ 7 h 110"/>
                <a:gd name="T20" fmla="*/ 9 w 44"/>
                <a:gd name="T21" fmla="*/ 0 h 110"/>
                <a:gd name="T22" fmla="*/ 8 w 44"/>
                <a:gd name="T23" fmla="*/ 42 h 110"/>
                <a:gd name="T24" fmla="*/ 9 w 44"/>
                <a:gd name="T25" fmla="*/ 51 h 110"/>
                <a:gd name="T26" fmla="*/ 8 w 44"/>
                <a:gd name="T27" fmla="*/ 82 h 110"/>
                <a:gd name="T28" fmla="*/ 5 w 44"/>
                <a:gd name="T29" fmla="*/ 97 h 110"/>
                <a:gd name="T30" fmla="*/ 6 w 44"/>
                <a:gd name="T31" fmla="*/ 101 h 110"/>
                <a:gd name="T32" fmla="*/ 0 w 44"/>
                <a:gd name="T33" fmla="*/ 109 h 110"/>
                <a:gd name="T34" fmla="*/ 4 w 44"/>
                <a:gd name="T35" fmla="*/ 110 h 110"/>
                <a:gd name="T36" fmla="*/ 14 w 44"/>
                <a:gd name="T37" fmla="*/ 101 h 110"/>
                <a:gd name="T38" fmla="*/ 19 w 44"/>
                <a:gd name="T39" fmla="*/ 60 h 110"/>
                <a:gd name="T40" fmla="*/ 19 w 44"/>
                <a:gd name="T41" fmla="*/ 40 h 110"/>
                <a:gd name="T42" fmla="*/ 28 w 44"/>
                <a:gd name="T43" fmla="*/ 14 h 110"/>
                <a:gd name="T44" fmla="*/ 9 w 44"/>
                <a:gd name="T45" fmla="*/ 0 h 110"/>
                <a:gd name="T46" fmla="*/ 11 w 44"/>
                <a:gd name="T47" fmla="*/ 2 h 110"/>
                <a:gd name="T48" fmla="*/ 11 w 44"/>
                <a:gd name="T49" fmla="*/ 51 h 110"/>
                <a:gd name="T50" fmla="*/ 9 w 44"/>
                <a:gd name="T51" fmla="*/ 102 h 110"/>
                <a:gd name="T52" fmla="*/ 4 w 44"/>
                <a:gd name="T53" fmla="*/ 110 h 110"/>
                <a:gd name="T54" fmla="*/ 1 w 44"/>
                <a:gd name="T55" fmla="*/ 109 h 110"/>
                <a:gd name="T56" fmla="*/ 7 w 44"/>
                <a:gd name="T57" fmla="*/ 101 h 110"/>
                <a:gd name="T58" fmla="*/ 7 w 44"/>
                <a:gd name="T59" fmla="*/ 101 h 110"/>
                <a:gd name="T60" fmla="*/ 7 w 44"/>
                <a:gd name="T61" fmla="*/ 101 h 110"/>
                <a:gd name="T62" fmla="*/ 7 w 44"/>
                <a:gd name="T63" fmla="*/ 101 h 110"/>
                <a:gd name="T64" fmla="*/ 6 w 44"/>
                <a:gd name="T65" fmla="*/ 97 h 110"/>
                <a:gd name="T66" fmla="*/ 6 w 44"/>
                <a:gd name="T67" fmla="*/ 97 h 110"/>
                <a:gd name="T68" fmla="*/ 8 w 44"/>
                <a:gd name="T69" fmla="*/ 82 h 110"/>
                <a:gd name="T70" fmla="*/ 10 w 44"/>
                <a:gd name="T71" fmla="*/ 51 h 110"/>
                <a:gd name="T72" fmla="*/ 10 w 44"/>
                <a:gd name="T73" fmla="*/ 51 h 110"/>
                <a:gd name="T74" fmla="*/ 8 w 44"/>
                <a:gd name="T75" fmla="*/ 42 h 110"/>
                <a:gd name="T76" fmla="*/ 9 w 44"/>
                <a:gd name="T77" fmla="*/ 0 h 110"/>
                <a:gd name="T78" fmla="*/ 30 w 44"/>
                <a:gd name="T79" fmla="*/ 18 h 110"/>
                <a:gd name="T80" fmla="*/ 30 w 44"/>
                <a:gd name="T81" fmla="*/ 27 h 110"/>
                <a:gd name="T82" fmla="*/ 35 w 44"/>
                <a:gd name="T83" fmla="*/ 57 h 110"/>
                <a:gd name="T84" fmla="*/ 38 w 44"/>
                <a:gd name="T85" fmla="*/ 66 h 110"/>
                <a:gd name="T86" fmla="*/ 39 w 44"/>
                <a:gd name="T87" fmla="*/ 97 h 110"/>
                <a:gd name="T88" fmla="*/ 41 w 44"/>
                <a:gd name="T89" fmla="*/ 106 h 110"/>
                <a:gd name="T90" fmla="*/ 39 w 44"/>
                <a:gd name="T91" fmla="*/ 108 h 110"/>
                <a:gd name="T92" fmla="*/ 37 w 44"/>
                <a:gd name="T93" fmla="*/ 98 h 110"/>
                <a:gd name="T94" fmla="*/ 36 w 44"/>
                <a:gd name="T95" fmla="*/ 67 h 110"/>
                <a:gd name="T96" fmla="*/ 36 w 44"/>
                <a:gd name="T97" fmla="*/ 66 h 110"/>
                <a:gd name="T98" fmla="*/ 32 w 44"/>
                <a:gd name="T99" fmla="*/ 52 h 110"/>
                <a:gd name="T100" fmla="*/ 28 w 44"/>
                <a:gd name="T101" fmla="*/ 27 h 110"/>
                <a:gd name="T102" fmla="*/ 28 w 44"/>
                <a:gd name="T103" fmla="*/ 14 h 110"/>
                <a:gd name="T104" fmla="*/ 30 w 44"/>
                <a:gd name="T10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49" name="Freeform 706"/>
            <p:cNvSpPr>
              <a:spLocks/>
            </p:cNvSpPr>
            <p:nvPr/>
          </p:nvSpPr>
          <p:spPr bwMode="auto">
            <a:xfrm>
              <a:off x="36512" y="322263"/>
              <a:ext cx="38100" cy="412750"/>
            </a:xfrm>
            <a:custGeom>
              <a:avLst/>
              <a:gdLst>
                <a:gd name="T0" fmla="*/ 10 w 10"/>
                <a:gd name="T1" fmla="*/ 2 h 110"/>
                <a:gd name="T2" fmla="*/ 8 w 10"/>
                <a:gd name="T3" fmla="*/ 0 h 110"/>
                <a:gd name="T4" fmla="*/ 7 w 10"/>
                <a:gd name="T5" fmla="*/ 42 h 110"/>
                <a:gd name="T6" fmla="*/ 9 w 10"/>
                <a:gd name="T7" fmla="*/ 51 h 110"/>
                <a:gd name="T8" fmla="*/ 9 w 10"/>
                <a:gd name="T9" fmla="*/ 51 h 110"/>
                <a:gd name="T10" fmla="*/ 7 w 10"/>
                <a:gd name="T11" fmla="*/ 82 h 110"/>
                <a:gd name="T12" fmla="*/ 5 w 10"/>
                <a:gd name="T13" fmla="*/ 97 h 110"/>
                <a:gd name="T14" fmla="*/ 5 w 10"/>
                <a:gd name="T15" fmla="*/ 97 h 110"/>
                <a:gd name="T16" fmla="*/ 6 w 10"/>
                <a:gd name="T17" fmla="*/ 101 h 110"/>
                <a:gd name="T18" fmla="*/ 6 w 10"/>
                <a:gd name="T19" fmla="*/ 101 h 110"/>
                <a:gd name="T20" fmla="*/ 6 w 10"/>
                <a:gd name="T21" fmla="*/ 101 h 110"/>
                <a:gd name="T22" fmla="*/ 6 w 10"/>
                <a:gd name="T23" fmla="*/ 101 h 110"/>
                <a:gd name="T24" fmla="*/ 0 w 10"/>
                <a:gd name="T25" fmla="*/ 109 h 110"/>
                <a:gd name="T26" fmla="*/ 3 w 10"/>
                <a:gd name="T27" fmla="*/ 110 h 110"/>
                <a:gd name="T28" fmla="*/ 8 w 10"/>
                <a:gd name="T29" fmla="*/ 102 h 110"/>
                <a:gd name="T30" fmla="*/ 10 w 10"/>
                <a:gd name="T31" fmla="*/ 51 h 110"/>
                <a:gd name="T32" fmla="*/ 10 w 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50" name="Freeform 707"/>
            <p:cNvSpPr>
              <a:spLocks/>
            </p:cNvSpPr>
            <p:nvPr/>
          </p:nvSpPr>
          <p:spPr bwMode="auto">
            <a:xfrm>
              <a:off x="138112" y="374650"/>
              <a:ext cx="49212" cy="352425"/>
            </a:xfrm>
            <a:custGeom>
              <a:avLst/>
              <a:gdLst>
                <a:gd name="T0" fmla="*/ 2 w 13"/>
                <a:gd name="T1" fmla="*/ 13 h 94"/>
                <a:gd name="T2" fmla="*/ 2 w 13"/>
                <a:gd name="T3" fmla="*/ 4 h 94"/>
                <a:gd name="T4" fmla="*/ 0 w 13"/>
                <a:gd name="T5" fmla="*/ 0 h 94"/>
                <a:gd name="T6" fmla="*/ 0 w 13"/>
                <a:gd name="T7" fmla="*/ 13 h 94"/>
                <a:gd name="T8" fmla="*/ 4 w 13"/>
                <a:gd name="T9" fmla="*/ 38 h 94"/>
                <a:gd name="T10" fmla="*/ 8 w 13"/>
                <a:gd name="T11" fmla="*/ 52 h 94"/>
                <a:gd name="T12" fmla="*/ 8 w 13"/>
                <a:gd name="T13" fmla="*/ 53 h 94"/>
                <a:gd name="T14" fmla="*/ 9 w 13"/>
                <a:gd name="T15" fmla="*/ 84 h 94"/>
                <a:gd name="T16" fmla="*/ 11 w 13"/>
                <a:gd name="T17" fmla="*/ 94 h 94"/>
                <a:gd name="T18" fmla="*/ 13 w 13"/>
                <a:gd name="T19" fmla="*/ 92 h 94"/>
                <a:gd name="T20" fmla="*/ 11 w 13"/>
                <a:gd name="T21" fmla="*/ 83 h 94"/>
                <a:gd name="T22" fmla="*/ 10 w 13"/>
                <a:gd name="T23" fmla="*/ 52 h 94"/>
                <a:gd name="T24" fmla="*/ 7 w 13"/>
                <a:gd name="T25" fmla="*/ 43 h 94"/>
                <a:gd name="T26" fmla="*/ 2 w 13"/>
                <a:gd name="T2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51" name="Freeform 708"/>
            <p:cNvSpPr>
              <a:spLocks/>
            </p:cNvSpPr>
            <p:nvPr/>
          </p:nvSpPr>
          <p:spPr bwMode="auto">
            <a:xfrm>
              <a:off x="0" y="731838"/>
              <a:ext cx="104775" cy="36513"/>
            </a:xfrm>
            <a:custGeom>
              <a:avLst/>
              <a:gdLst>
                <a:gd name="T0" fmla="*/ 13 w 28"/>
                <a:gd name="T1" fmla="*/ 1 h 10"/>
                <a:gd name="T2" fmla="*/ 9 w 28"/>
                <a:gd name="T3" fmla="*/ 0 h 10"/>
                <a:gd name="T4" fmla="*/ 2 w 28"/>
                <a:gd name="T5" fmla="*/ 3 h 10"/>
                <a:gd name="T6" fmla="*/ 1 w 28"/>
                <a:gd name="T7" fmla="*/ 8 h 10"/>
                <a:gd name="T8" fmla="*/ 19 w 28"/>
                <a:gd name="T9" fmla="*/ 6 h 10"/>
                <a:gd name="T10" fmla="*/ 28 w 28"/>
                <a:gd name="T11" fmla="*/ 6 h 10"/>
                <a:gd name="T12" fmla="*/ 27 w 28"/>
                <a:gd name="T13" fmla="*/ 1 h 10"/>
                <a:gd name="T14" fmla="*/ 13 w 2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152" name="Freeform 709"/>
            <p:cNvSpPr>
              <a:spLocks/>
            </p:cNvSpPr>
            <p:nvPr/>
          </p:nvSpPr>
          <p:spPr bwMode="auto">
            <a:xfrm>
              <a:off x="179387" y="723900"/>
              <a:ext cx="79375" cy="44450"/>
            </a:xfrm>
            <a:custGeom>
              <a:avLst/>
              <a:gdLst>
                <a:gd name="T0" fmla="*/ 0 w 21"/>
                <a:gd name="T1" fmla="*/ 7 h 12"/>
                <a:gd name="T2" fmla="*/ 6 w 21"/>
                <a:gd name="T3" fmla="*/ 7 h 12"/>
                <a:gd name="T4" fmla="*/ 21 w 21"/>
                <a:gd name="T5" fmla="*/ 10 h 12"/>
                <a:gd name="T6" fmla="*/ 20 w 21"/>
                <a:gd name="T7" fmla="*/ 6 h 12"/>
                <a:gd name="T8" fmla="*/ 14 w 21"/>
                <a:gd name="T9" fmla="*/ 1 h 12"/>
                <a:gd name="T10" fmla="*/ 0 w 21"/>
                <a:gd name="T11" fmla="*/ 3 h 12"/>
                <a:gd name="T12" fmla="*/ 0 w 21"/>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217"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218"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875544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barn(inVertical)">
                                      <p:cBhvr>
                                        <p:cTn id="7" dur="500"/>
                                        <p:tgtEl>
                                          <p:spTgt spid="21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8"/>
                                        </p:tgtEl>
                                        <p:attrNameLst>
                                          <p:attrName>style.visibility</p:attrName>
                                        </p:attrNameLst>
                                      </p:cBhvr>
                                      <p:to>
                                        <p:strVal val="visible"/>
                                      </p:to>
                                    </p:set>
                                    <p:animEffect transition="in" filter="barn(inVertical)">
                                      <p:cBhvr>
                                        <p:cTn id="11" dur="500"/>
                                        <p:tgtEl>
                                          <p:spTgt spid="21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9938"/>
                                        </p:tgtEl>
                                        <p:attrNameLst>
                                          <p:attrName>style.visibility</p:attrName>
                                        </p:attrNameLst>
                                      </p:cBhvr>
                                      <p:to>
                                        <p:strVal val="visible"/>
                                      </p:to>
                                    </p:set>
                                    <p:anim calcmode="lin" valueType="num">
                                      <p:cBhvr>
                                        <p:cTn id="15" dur="1000" fill="hold"/>
                                        <p:tgtEl>
                                          <p:spTgt spid="39938"/>
                                        </p:tgtEl>
                                        <p:attrNameLst>
                                          <p:attrName>ppt_w</p:attrName>
                                        </p:attrNameLst>
                                      </p:cBhvr>
                                      <p:tavLst>
                                        <p:tav tm="0">
                                          <p:val>
                                            <p:fltVal val="0"/>
                                          </p:val>
                                        </p:tav>
                                        <p:tav tm="100000">
                                          <p:val>
                                            <p:strVal val="#ppt_w"/>
                                          </p:val>
                                        </p:tav>
                                      </p:tavLst>
                                    </p:anim>
                                    <p:anim calcmode="lin" valueType="num">
                                      <p:cBhvr>
                                        <p:cTn id="16" dur="1000" fill="hold"/>
                                        <p:tgtEl>
                                          <p:spTgt spid="39938"/>
                                        </p:tgtEl>
                                        <p:attrNameLst>
                                          <p:attrName>ppt_h</p:attrName>
                                        </p:attrNameLst>
                                      </p:cBhvr>
                                      <p:tavLst>
                                        <p:tav tm="0">
                                          <p:val>
                                            <p:fltVal val="0"/>
                                          </p:val>
                                        </p:tav>
                                        <p:tav tm="100000">
                                          <p:val>
                                            <p:strVal val="#ppt_h"/>
                                          </p:val>
                                        </p:tav>
                                      </p:tavLst>
                                    </p:anim>
                                    <p:anim calcmode="lin" valueType="num">
                                      <p:cBhvr>
                                        <p:cTn id="17" dur="1000" fill="hold"/>
                                        <p:tgtEl>
                                          <p:spTgt spid="3993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993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39964"/>
                                        </p:tgtEl>
                                        <p:attrNameLst>
                                          <p:attrName>style.visibility</p:attrName>
                                        </p:attrNameLst>
                                      </p:cBhvr>
                                      <p:to>
                                        <p:strVal val="visible"/>
                                      </p:to>
                                    </p:set>
                                    <p:anim calcmode="lin" valueType="num">
                                      <p:cBhvr>
                                        <p:cTn id="22" dur="200" fill="hold"/>
                                        <p:tgtEl>
                                          <p:spTgt spid="39964"/>
                                        </p:tgtEl>
                                        <p:attrNameLst>
                                          <p:attrName>ppt_w</p:attrName>
                                        </p:attrNameLst>
                                      </p:cBhvr>
                                      <p:tavLst>
                                        <p:tav tm="0">
                                          <p:val>
                                            <p:fltVal val="0"/>
                                          </p:val>
                                        </p:tav>
                                        <p:tav tm="100000">
                                          <p:val>
                                            <p:strVal val="#ppt_w"/>
                                          </p:val>
                                        </p:tav>
                                      </p:tavLst>
                                    </p:anim>
                                    <p:anim calcmode="lin" valueType="num">
                                      <p:cBhvr>
                                        <p:cTn id="23" dur="200" fill="hold"/>
                                        <p:tgtEl>
                                          <p:spTgt spid="39964"/>
                                        </p:tgtEl>
                                        <p:attrNameLst>
                                          <p:attrName>ppt_h</p:attrName>
                                        </p:attrNameLst>
                                      </p:cBhvr>
                                      <p:tavLst>
                                        <p:tav tm="0">
                                          <p:val>
                                            <p:fltVal val="0"/>
                                          </p:val>
                                        </p:tav>
                                        <p:tav tm="100000">
                                          <p:val>
                                            <p:strVal val="#ppt_h"/>
                                          </p:val>
                                        </p:tav>
                                      </p:tavLst>
                                    </p:anim>
                                    <p:animEffect transition="in" filter="fade">
                                      <p:cBhvr>
                                        <p:cTn id="24" dur="200"/>
                                        <p:tgtEl>
                                          <p:spTgt spid="39964"/>
                                        </p:tgtEl>
                                      </p:cBhvr>
                                    </p:animEffect>
                                  </p:childTnLst>
                                </p:cTn>
                              </p:par>
                              <p:par>
                                <p:cTn id="25" presetID="6" presetClass="emph" presetSubtype="0" autoRev="1" fill="hold" nodeType="withEffect">
                                  <p:stCondLst>
                                    <p:cond delay="150"/>
                                  </p:stCondLst>
                                  <p:childTnLst>
                                    <p:animScale>
                                      <p:cBhvr>
                                        <p:cTn id="26" dur="100" fill="hold"/>
                                        <p:tgtEl>
                                          <p:spTgt spid="39964"/>
                                        </p:tgtEl>
                                      </p:cBhvr>
                                      <p:by x="130000" y="130000"/>
                                    </p:animScale>
                                  </p:childTnLst>
                                </p:cTn>
                              </p:par>
                            </p:childTnLst>
                          </p:cTn>
                        </p:par>
                        <p:par>
                          <p:cTn id="27" fill="hold" nodeType="afterGroup">
                            <p:stCondLst>
                              <p:cond delay="2350"/>
                            </p:stCondLst>
                            <p:childTnLst>
                              <p:par>
                                <p:cTn id="28" presetID="2" presetClass="entr" presetSubtype="9" fill="hold" nodeType="afterEffect">
                                  <p:stCondLst>
                                    <p:cond delay="0"/>
                                  </p:stCondLst>
                                  <p:childTnLst>
                                    <p:set>
                                      <p:cBhvr>
                                        <p:cTn id="29" dur="1" fill="hold">
                                          <p:stCondLst>
                                            <p:cond delay="0"/>
                                          </p:stCondLst>
                                        </p:cTn>
                                        <p:tgtEl>
                                          <p:spTgt spid="39949"/>
                                        </p:tgtEl>
                                        <p:attrNameLst>
                                          <p:attrName>style.visibility</p:attrName>
                                        </p:attrNameLst>
                                      </p:cBhvr>
                                      <p:to>
                                        <p:strVal val="visible"/>
                                      </p:to>
                                    </p:set>
                                    <p:anim calcmode="lin" valueType="num">
                                      <p:cBhvr additive="base">
                                        <p:cTn id="30" dur="500" fill="hold"/>
                                        <p:tgtEl>
                                          <p:spTgt spid="39949"/>
                                        </p:tgtEl>
                                        <p:attrNameLst>
                                          <p:attrName>ppt_x</p:attrName>
                                        </p:attrNameLst>
                                      </p:cBhvr>
                                      <p:tavLst>
                                        <p:tav tm="0">
                                          <p:val>
                                            <p:strVal val="0-#ppt_w/2"/>
                                          </p:val>
                                        </p:tav>
                                        <p:tav tm="100000">
                                          <p:val>
                                            <p:strVal val="#ppt_x"/>
                                          </p:val>
                                        </p:tav>
                                      </p:tavLst>
                                    </p:anim>
                                    <p:anim calcmode="lin" valueType="num">
                                      <p:cBhvr additive="base">
                                        <p:cTn id="31" dur="500" fill="hold"/>
                                        <p:tgtEl>
                                          <p:spTgt spid="39949"/>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39955"/>
                                        </p:tgtEl>
                                        <p:attrNameLst>
                                          <p:attrName>style.visibility</p:attrName>
                                        </p:attrNameLst>
                                      </p:cBhvr>
                                      <p:to>
                                        <p:strVal val="visible"/>
                                      </p:to>
                                    </p:set>
                                    <p:anim calcmode="lin" valueType="num">
                                      <p:cBhvr additive="base">
                                        <p:cTn id="34" dur="500" fill="hold"/>
                                        <p:tgtEl>
                                          <p:spTgt spid="39955"/>
                                        </p:tgtEl>
                                        <p:attrNameLst>
                                          <p:attrName>ppt_x</p:attrName>
                                        </p:attrNameLst>
                                      </p:cBhvr>
                                      <p:tavLst>
                                        <p:tav tm="0">
                                          <p:val>
                                            <p:strVal val="0-#ppt_w/2"/>
                                          </p:val>
                                        </p:tav>
                                        <p:tav tm="100000">
                                          <p:val>
                                            <p:strVal val="#ppt_x"/>
                                          </p:val>
                                        </p:tav>
                                      </p:tavLst>
                                    </p:anim>
                                    <p:anim calcmode="lin" valueType="num">
                                      <p:cBhvr additive="base">
                                        <p:cTn id="35" dur="500" fill="hold"/>
                                        <p:tgtEl>
                                          <p:spTgt spid="39955"/>
                                        </p:tgtEl>
                                        <p:attrNameLst>
                                          <p:attrName>ppt_y</p:attrName>
                                        </p:attrNameLst>
                                      </p:cBhvr>
                                      <p:tavLst>
                                        <p:tav tm="0">
                                          <p:val>
                                            <p:strVal val="1+#ppt_h/2"/>
                                          </p:val>
                                        </p:tav>
                                        <p:tav tm="100000">
                                          <p:val>
                                            <p:strVal val="#ppt_y"/>
                                          </p:val>
                                        </p:tav>
                                      </p:tavLst>
                                    </p:anim>
                                  </p:childTnLst>
                                </p:cTn>
                              </p:par>
                              <p:par>
                                <p:cTn id="36" presetID="2" presetClass="entr" presetSubtype="3" fill="hold" nodeType="withEffect">
                                  <p:stCondLst>
                                    <p:cond delay="0"/>
                                  </p:stCondLst>
                                  <p:childTnLst>
                                    <p:set>
                                      <p:cBhvr>
                                        <p:cTn id="37" dur="1" fill="hold">
                                          <p:stCondLst>
                                            <p:cond delay="0"/>
                                          </p:stCondLst>
                                        </p:cTn>
                                        <p:tgtEl>
                                          <p:spTgt spid="39952"/>
                                        </p:tgtEl>
                                        <p:attrNameLst>
                                          <p:attrName>style.visibility</p:attrName>
                                        </p:attrNameLst>
                                      </p:cBhvr>
                                      <p:to>
                                        <p:strVal val="visible"/>
                                      </p:to>
                                    </p:set>
                                    <p:anim calcmode="lin" valueType="num">
                                      <p:cBhvr additive="base">
                                        <p:cTn id="38" dur="500" fill="hold"/>
                                        <p:tgtEl>
                                          <p:spTgt spid="39952"/>
                                        </p:tgtEl>
                                        <p:attrNameLst>
                                          <p:attrName>ppt_x</p:attrName>
                                        </p:attrNameLst>
                                      </p:cBhvr>
                                      <p:tavLst>
                                        <p:tav tm="0">
                                          <p:val>
                                            <p:strVal val="1+#ppt_w/2"/>
                                          </p:val>
                                        </p:tav>
                                        <p:tav tm="100000">
                                          <p:val>
                                            <p:strVal val="#ppt_x"/>
                                          </p:val>
                                        </p:tav>
                                      </p:tavLst>
                                    </p:anim>
                                    <p:anim calcmode="lin" valueType="num">
                                      <p:cBhvr additive="base">
                                        <p:cTn id="39" dur="500" fill="hold"/>
                                        <p:tgtEl>
                                          <p:spTgt spid="39952"/>
                                        </p:tgtEl>
                                        <p:attrNameLst>
                                          <p:attrName>ppt_y</p:attrName>
                                        </p:attrNameLst>
                                      </p:cBhvr>
                                      <p:tavLst>
                                        <p:tav tm="0">
                                          <p:val>
                                            <p:strVal val="0-#ppt_h/2"/>
                                          </p:val>
                                        </p:tav>
                                        <p:tav tm="100000">
                                          <p:val>
                                            <p:strVal val="#ppt_y"/>
                                          </p:val>
                                        </p:tav>
                                      </p:tavLst>
                                    </p:anim>
                                  </p:childTnLst>
                                </p:cTn>
                              </p:par>
                            </p:childTnLst>
                          </p:cTn>
                        </p:par>
                        <p:par>
                          <p:cTn id="40" fill="hold" nodeType="afterGroup">
                            <p:stCondLst>
                              <p:cond delay="2850"/>
                            </p:stCondLst>
                            <p:childTnLst>
                              <p:par>
                                <p:cTn id="41" presetID="22" presetClass="entr" presetSubtype="2" fill="hold" nodeType="afterEffect">
                                  <p:stCondLst>
                                    <p:cond delay="0"/>
                                  </p:stCondLst>
                                  <p:childTnLst>
                                    <p:set>
                                      <p:cBhvr>
                                        <p:cTn id="42" dur="1" fill="hold">
                                          <p:stCondLst>
                                            <p:cond delay="0"/>
                                          </p:stCondLst>
                                        </p:cTn>
                                        <p:tgtEl>
                                          <p:spTgt spid="39958"/>
                                        </p:tgtEl>
                                        <p:attrNameLst>
                                          <p:attrName>style.visibility</p:attrName>
                                        </p:attrNameLst>
                                      </p:cBhvr>
                                      <p:to>
                                        <p:strVal val="visible"/>
                                      </p:to>
                                    </p:set>
                                    <p:animEffect transition="in" filter="wipe(right)">
                                      <p:cBhvr>
                                        <p:cTn id="43" dur="500"/>
                                        <p:tgtEl>
                                          <p:spTgt spid="39958"/>
                                        </p:tgtEl>
                                      </p:cBhvr>
                                    </p:animEffect>
                                  </p:childTnLst>
                                </p:cTn>
                              </p:par>
                            </p:childTnLst>
                          </p:cTn>
                        </p:par>
                        <p:par>
                          <p:cTn id="44" fill="hold" nodeType="afterGroup">
                            <p:stCondLst>
                              <p:cond delay="3350"/>
                            </p:stCondLst>
                            <p:childTnLst>
                              <p:par>
                                <p:cTn id="45" presetID="2" presetClass="entr" presetSubtype="8" fill="hold" grpId="0" nodeType="afterEffect">
                                  <p:stCondLst>
                                    <p:cond delay="0"/>
                                  </p:stCondLst>
                                  <p:childTnLst>
                                    <p:set>
                                      <p:cBhvr>
                                        <p:cTn id="46" dur="1" fill="hold">
                                          <p:stCondLst>
                                            <p:cond delay="0"/>
                                          </p:stCondLst>
                                        </p:cTn>
                                        <p:tgtEl>
                                          <p:spTgt spid="39959"/>
                                        </p:tgtEl>
                                        <p:attrNameLst>
                                          <p:attrName>style.visibility</p:attrName>
                                        </p:attrNameLst>
                                      </p:cBhvr>
                                      <p:to>
                                        <p:strVal val="visible"/>
                                      </p:to>
                                    </p:set>
                                    <p:anim calcmode="lin" valueType="num">
                                      <p:cBhvr additive="base">
                                        <p:cTn id="47" dur="300" fill="hold"/>
                                        <p:tgtEl>
                                          <p:spTgt spid="39959"/>
                                        </p:tgtEl>
                                        <p:attrNameLst>
                                          <p:attrName>ppt_x</p:attrName>
                                        </p:attrNameLst>
                                      </p:cBhvr>
                                      <p:tavLst>
                                        <p:tav tm="0">
                                          <p:val>
                                            <p:strVal val="0-#ppt_w/2"/>
                                          </p:val>
                                        </p:tav>
                                        <p:tav tm="100000">
                                          <p:val>
                                            <p:strVal val="#ppt_x"/>
                                          </p:val>
                                        </p:tav>
                                      </p:tavLst>
                                    </p:anim>
                                    <p:anim calcmode="lin" valueType="num">
                                      <p:cBhvr additive="base">
                                        <p:cTn id="48" dur="300" fill="hold"/>
                                        <p:tgtEl>
                                          <p:spTgt spid="39959"/>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650"/>
                            </p:stCondLst>
                            <p:childTnLst>
                              <p:par>
                                <p:cTn id="50" presetID="22" presetClass="entr" presetSubtype="2" fill="hold" nodeType="afterEffect">
                                  <p:stCondLst>
                                    <p:cond delay="0"/>
                                  </p:stCondLst>
                                  <p:childTnLst>
                                    <p:set>
                                      <p:cBhvr>
                                        <p:cTn id="51" dur="1" fill="hold">
                                          <p:stCondLst>
                                            <p:cond delay="0"/>
                                          </p:stCondLst>
                                        </p:cTn>
                                        <p:tgtEl>
                                          <p:spTgt spid="39960"/>
                                        </p:tgtEl>
                                        <p:attrNameLst>
                                          <p:attrName>style.visibility</p:attrName>
                                        </p:attrNameLst>
                                      </p:cBhvr>
                                      <p:to>
                                        <p:strVal val="visible"/>
                                      </p:to>
                                    </p:set>
                                    <p:animEffect transition="in" filter="wipe(right)">
                                      <p:cBhvr>
                                        <p:cTn id="52" dur="500"/>
                                        <p:tgtEl>
                                          <p:spTgt spid="39960"/>
                                        </p:tgtEl>
                                      </p:cBhvr>
                                    </p:animEffect>
                                  </p:childTnLst>
                                </p:cTn>
                              </p:par>
                            </p:childTnLst>
                          </p:cTn>
                        </p:par>
                        <p:par>
                          <p:cTn id="53" fill="hold" nodeType="afterGroup">
                            <p:stCondLst>
                              <p:cond delay="4150"/>
                            </p:stCondLst>
                            <p:childTnLst>
                              <p:par>
                                <p:cTn id="54" presetID="2" presetClass="entr" presetSubtype="8" fill="hold" grpId="0" nodeType="afterEffect">
                                  <p:stCondLst>
                                    <p:cond delay="0"/>
                                  </p:stCondLst>
                                  <p:childTnLst>
                                    <p:set>
                                      <p:cBhvr>
                                        <p:cTn id="55" dur="1" fill="hold">
                                          <p:stCondLst>
                                            <p:cond delay="0"/>
                                          </p:stCondLst>
                                        </p:cTn>
                                        <p:tgtEl>
                                          <p:spTgt spid="39961"/>
                                        </p:tgtEl>
                                        <p:attrNameLst>
                                          <p:attrName>style.visibility</p:attrName>
                                        </p:attrNameLst>
                                      </p:cBhvr>
                                      <p:to>
                                        <p:strVal val="visible"/>
                                      </p:to>
                                    </p:set>
                                    <p:anim calcmode="lin" valueType="num">
                                      <p:cBhvr additive="base">
                                        <p:cTn id="56" dur="300" fill="hold"/>
                                        <p:tgtEl>
                                          <p:spTgt spid="39961"/>
                                        </p:tgtEl>
                                        <p:attrNameLst>
                                          <p:attrName>ppt_x</p:attrName>
                                        </p:attrNameLst>
                                      </p:cBhvr>
                                      <p:tavLst>
                                        <p:tav tm="0">
                                          <p:val>
                                            <p:strVal val="0-#ppt_w/2"/>
                                          </p:val>
                                        </p:tav>
                                        <p:tav tm="100000">
                                          <p:val>
                                            <p:strVal val="#ppt_x"/>
                                          </p:val>
                                        </p:tav>
                                      </p:tavLst>
                                    </p:anim>
                                    <p:anim calcmode="lin" valueType="num">
                                      <p:cBhvr additive="base">
                                        <p:cTn id="57" dur="300" fill="hold"/>
                                        <p:tgtEl>
                                          <p:spTgt spid="39961"/>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450"/>
                            </p:stCondLst>
                            <p:childTnLst>
                              <p:par>
                                <p:cTn id="59" presetID="22" presetClass="entr" presetSubtype="8" fill="hold" nodeType="afterEffect">
                                  <p:stCondLst>
                                    <p:cond delay="0"/>
                                  </p:stCondLst>
                                  <p:childTnLst>
                                    <p:set>
                                      <p:cBhvr>
                                        <p:cTn id="60" dur="1" fill="hold">
                                          <p:stCondLst>
                                            <p:cond delay="0"/>
                                          </p:stCondLst>
                                        </p:cTn>
                                        <p:tgtEl>
                                          <p:spTgt spid="39962"/>
                                        </p:tgtEl>
                                        <p:attrNameLst>
                                          <p:attrName>style.visibility</p:attrName>
                                        </p:attrNameLst>
                                      </p:cBhvr>
                                      <p:to>
                                        <p:strVal val="visible"/>
                                      </p:to>
                                    </p:set>
                                    <p:animEffect transition="in" filter="wipe(left)">
                                      <p:cBhvr>
                                        <p:cTn id="61" dur="500"/>
                                        <p:tgtEl>
                                          <p:spTgt spid="39962"/>
                                        </p:tgtEl>
                                      </p:cBhvr>
                                    </p:animEffect>
                                  </p:childTnLst>
                                </p:cTn>
                              </p:par>
                            </p:childTnLst>
                          </p:cTn>
                        </p:par>
                        <p:par>
                          <p:cTn id="62" fill="hold" nodeType="afterGroup">
                            <p:stCondLst>
                              <p:cond delay="4950"/>
                            </p:stCondLst>
                            <p:childTnLst>
                              <p:par>
                                <p:cTn id="63" presetID="2" presetClass="entr" presetSubtype="2" fill="hold" grpId="0" nodeType="afterEffect">
                                  <p:stCondLst>
                                    <p:cond delay="0"/>
                                  </p:stCondLst>
                                  <p:childTnLst>
                                    <p:set>
                                      <p:cBhvr>
                                        <p:cTn id="64" dur="1" fill="hold">
                                          <p:stCondLst>
                                            <p:cond delay="0"/>
                                          </p:stCondLst>
                                        </p:cTn>
                                        <p:tgtEl>
                                          <p:spTgt spid="39963"/>
                                        </p:tgtEl>
                                        <p:attrNameLst>
                                          <p:attrName>style.visibility</p:attrName>
                                        </p:attrNameLst>
                                      </p:cBhvr>
                                      <p:to>
                                        <p:strVal val="visible"/>
                                      </p:to>
                                    </p:set>
                                    <p:anim calcmode="lin" valueType="num">
                                      <p:cBhvr additive="base">
                                        <p:cTn id="65" dur="300" fill="hold"/>
                                        <p:tgtEl>
                                          <p:spTgt spid="39963"/>
                                        </p:tgtEl>
                                        <p:attrNameLst>
                                          <p:attrName>ppt_x</p:attrName>
                                        </p:attrNameLst>
                                      </p:cBhvr>
                                      <p:tavLst>
                                        <p:tav tm="0">
                                          <p:val>
                                            <p:strVal val="1+#ppt_w/2"/>
                                          </p:val>
                                        </p:tav>
                                        <p:tav tm="100000">
                                          <p:val>
                                            <p:strVal val="#ppt_x"/>
                                          </p:val>
                                        </p:tav>
                                      </p:tavLst>
                                    </p:anim>
                                    <p:anim calcmode="lin" valueType="num">
                                      <p:cBhvr additive="base">
                                        <p:cTn id="66" dur="300" fill="hold"/>
                                        <p:tgtEl>
                                          <p:spTgt spid="39963"/>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5250"/>
                            </p:stCondLst>
                            <p:childTnLst>
                              <p:par>
                                <p:cTn id="68" presetID="42" presetClass="entr" presetSubtype="0" fill="hold" nodeType="afterEffect">
                                  <p:stCondLst>
                                    <p:cond delay="0"/>
                                  </p:stCondLst>
                                  <p:childTnLst>
                                    <p:set>
                                      <p:cBhvr>
                                        <p:cTn id="69" dur="1" fill="hold">
                                          <p:stCondLst>
                                            <p:cond delay="0"/>
                                          </p:stCondLst>
                                        </p:cTn>
                                        <p:tgtEl>
                                          <p:spTgt spid="39967"/>
                                        </p:tgtEl>
                                        <p:attrNameLst>
                                          <p:attrName>style.visibility</p:attrName>
                                        </p:attrNameLst>
                                      </p:cBhvr>
                                      <p:to>
                                        <p:strVal val="visible"/>
                                      </p:to>
                                    </p:set>
                                    <p:animEffect transition="in" filter="fade">
                                      <p:cBhvr>
                                        <p:cTn id="70" dur="400"/>
                                        <p:tgtEl>
                                          <p:spTgt spid="39967"/>
                                        </p:tgtEl>
                                      </p:cBhvr>
                                    </p:animEffect>
                                    <p:anim calcmode="lin" valueType="num">
                                      <p:cBhvr>
                                        <p:cTn id="71" dur="400" fill="hold"/>
                                        <p:tgtEl>
                                          <p:spTgt spid="39967"/>
                                        </p:tgtEl>
                                        <p:attrNameLst>
                                          <p:attrName>ppt_x</p:attrName>
                                        </p:attrNameLst>
                                      </p:cBhvr>
                                      <p:tavLst>
                                        <p:tav tm="0">
                                          <p:val>
                                            <p:strVal val="#ppt_x"/>
                                          </p:val>
                                        </p:tav>
                                        <p:tav tm="100000">
                                          <p:val>
                                            <p:strVal val="#ppt_x"/>
                                          </p:val>
                                        </p:tav>
                                      </p:tavLst>
                                    </p:anim>
                                    <p:anim calcmode="lin" valueType="num">
                                      <p:cBhvr>
                                        <p:cTn id="72" dur="400" fill="hold"/>
                                        <p:tgtEl>
                                          <p:spTgt spid="3996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150"/>
                                  </p:stCondLst>
                                  <p:childTnLst>
                                    <p:set>
                                      <p:cBhvr>
                                        <p:cTn id="74" dur="1" fill="hold">
                                          <p:stCondLst>
                                            <p:cond delay="0"/>
                                          </p:stCondLst>
                                        </p:cTn>
                                        <p:tgtEl>
                                          <p:spTgt spid="40003"/>
                                        </p:tgtEl>
                                        <p:attrNameLst>
                                          <p:attrName>style.visibility</p:attrName>
                                        </p:attrNameLst>
                                      </p:cBhvr>
                                      <p:to>
                                        <p:strVal val="visible"/>
                                      </p:to>
                                    </p:set>
                                    <p:animEffect transition="in" filter="fade">
                                      <p:cBhvr>
                                        <p:cTn id="75" dur="400"/>
                                        <p:tgtEl>
                                          <p:spTgt spid="40003"/>
                                        </p:tgtEl>
                                      </p:cBhvr>
                                    </p:animEffect>
                                    <p:anim calcmode="lin" valueType="num">
                                      <p:cBhvr>
                                        <p:cTn id="76" dur="400" fill="hold"/>
                                        <p:tgtEl>
                                          <p:spTgt spid="40003"/>
                                        </p:tgtEl>
                                        <p:attrNameLst>
                                          <p:attrName>ppt_x</p:attrName>
                                        </p:attrNameLst>
                                      </p:cBhvr>
                                      <p:tavLst>
                                        <p:tav tm="0">
                                          <p:val>
                                            <p:strVal val="#ppt_x"/>
                                          </p:val>
                                        </p:tav>
                                        <p:tav tm="100000">
                                          <p:val>
                                            <p:strVal val="#ppt_x"/>
                                          </p:val>
                                        </p:tav>
                                      </p:tavLst>
                                    </p:anim>
                                    <p:anim calcmode="lin" valueType="num">
                                      <p:cBhvr>
                                        <p:cTn id="77" dur="400" fill="hold"/>
                                        <p:tgtEl>
                                          <p:spTgt spid="40003"/>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250"/>
                                  </p:stCondLst>
                                  <p:childTnLst>
                                    <p:set>
                                      <p:cBhvr>
                                        <p:cTn id="79" dur="1" fill="hold">
                                          <p:stCondLst>
                                            <p:cond delay="0"/>
                                          </p:stCondLst>
                                        </p:cTn>
                                        <p:tgtEl>
                                          <p:spTgt spid="40061"/>
                                        </p:tgtEl>
                                        <p:attrNameLst>
                                          <p:attrName>style.visibility</p:attrName>
                                        </p:attrNameLst>
                                      </p:cBhvr>
                                      <p:to>
                                        <p:strVal val="visible"/>
                                      </p:to>
                                    </p:set>
                                    <p:animEffect transition="in" filter="fade">
                                      <p:cBhvr>
                                        <p:cTn id="80" dur="400"/>
                                        <p:tgtEl>
                                          <p:spTgt spid="40061"/>
                                        </p:tgtEl>
                                      </p:cBhvr>
                                    </p:animEffect>
                                    <p:anim calcmode="lin" valueType="num">
                                      <p:cBhvr>
                                        <p:cTn id="81" dur="400" fill="hold"/>
                                        <p:tgtEl>
                                          <p:spTgt spid="40061"/>
                                        </p:tgtEl>
                                        <p:attrNameLst>
                                          <p:attrName>ppt_x</p:attrName>
                                        </p:attrNameLst>
                                      </p:cBhvr>
                                      <p:tavLst>
                                        <p:tav tm="0">
                                          <p:val>
                                            <p:strVal val="#ppt_x"/>
                                          </p:val>
                                        </p:tav>
                                        <p:tav tm="100000">
                                          <p:val>
                                            <p:strVal val="#ppt_x"/>
                                          </p:val>
                                        </p:tav>
                                      </p:tavLst>
                                    </p:anim>
                                    <p:anim calcmode="lin" valueType="num">
                                      <p:cBhvr>
                                        <p:cTn id="82" dur="400" fill="hold"/>
                                        <p:tgtEl>
                                          <p:spTgt spid="40061"/>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50"/>
                                  </p:stCondLst>
                                  <p:childTnLst>
                                    <p:set>
                                      <p:cBhvr>
                                        <p:cTn id="84" dur="1" fill="hold">
                                          <p:stCondLst>
                                            <p:cond delay="0"/>
                                          </p:stCondLst>
                                        </p:cTn>
                                        <p:tgtEl>
                                          <p:spTgt spid="40104"/>
                                        </p:tgtEl>
                                        <p:attrNameLst>
                                          <p:attrName>style.visibility</p:attrName>
                                        </p:attrNameLst>
                                      </p:cBhvr>
                                      <p:to>
                                        <p:strVal val="visible"/>
                                      </p:to>
                                    </p:set>
                                    <p:animEffect transition="in" filter="fade">
                                      <p:cBhvr>
                                        <p:cTn id="85" dur="400"/>
                                        <p:tgtEl>
                                          <p:spTgt spid="40104"/>
                                        </p:tgtEl>
                                      </p:cBhvr>
                                    </p:animEffect>
                                    <p:anim calcmode="lin" valueType="num">
                                      <p:cBhvr>
                                        <p:cTn id="86" dur="400" fill="hold"/>
                                        <p:tgtEl>
                                          <p:spTgt spid="40104"/>
                                        </p:tgtEl>
                                        <p:attrNameLst>
                                          <p:attrName>ppt_x</p:attrName>
                                        </p:attrNameLst>
                                      </p:cBhvr>
                                      <p:tavLst>
                                        <p:tav tm="0">
                                          <p:val>
                                            <p:strVal val="#ppt_x"/>
                                          </p:val>
                                        </p:tav>
                                        <p:tav tm="100000">
                                          <p:val>
                                            <p:strVal val="#ppt_x"/>
                                          </p:val>
                                        </p:tav>
                                      </p:tavLst>
                                    </p:anim>
                                    <p:anim calcmode="lin" valueType="num">
                                      <p:cBhvr>
                                        <p:cTn id="87" dur="400" fill="hold"/>
                                        <p:tgtEl>
                                          <p:spTgt spid="4010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9" grpId="0" autoUpdateAnimBg="0"/>
      <p:bldP spid="39961" grpId="0" autoUpdateAnimBg="0"/>
      <p:bldP spid="3996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487978" y="1391062"/>
            <a:ext cx="6233076" cy="3020864"/>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5" name="椭圆 4"/>
          <p:cNvSpPr/>
          <p:nvPr/>
        </p:nvSpPr>
        <p:spPr>
          <a:xfrm>
            <a:off x="851294" y="2292023"/>
            <a:ext cx="1213546" cy="121894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500">
                <a:latin typeface="微软雅黑" pitchFamily="34" charset="-122"/>
                <a:ea typeface="微软雅黑" pitchFamily="34" charset="-122"/>
              </a:rPr>
              <a:t>点击添加文本</a:t>
            </a:r>
          </a:p>
        </p:txBody>
      </p:sp>
      <p:sp>
        <p:nvSpPr>
          <p:cNvPr id="6" name="椭圆 5"/>
          <p:cNvSpPr/>
          <p:nvPr/>
        </p:nvSpPr>
        <p:spPr>
          <a:xfrm>
            <a:off x="7084369" y="2292023"/>
            <a:ext cx="1213546" cy="121894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500">
                <a:latin typeface="微软雅黑" pitchFamily="34" charset="-122"/>
                <a:ea typeface="微软雅黑" pitchFamily="34" charset="-122"/>
              </a:rPr>
              <a:t>点击添加文本</a:t>
            </a:r>
          </a:p>
        </p:txBody>
      </p:sp>
      <p:sp>
        <p:nvSpPr>
          <p:cNvPr id="7" name="矩形 6"/>
          <p:cNvSpPr/>
          <p:nvPr/>
        </p:nvSpPr>
        <p:spPr>
          <a:xfrm>
            <a:off x="4009716" y="2285181"/>
            <a:ext cx="1366821" cy="314057"/>
          </a:xfrm>
          <a:prstGeom prst="rect">
            <a:avLst/>
          </a:prstGeom>
        </p:spPr>
        <p:txBody>
          <a:bodyPr wrap="none" lIns="67112" tIns="33556" rIns="67112" bIns="33556">
            <a:spAutoFit/>
          </a:bodyPr>
          <a:lstStyle/>
          <a:p>
            <a:r>
              <a:rPr lang="zh-CN" altLang="en-US" sz="1600">
                <a:solidFill>
                  <a:srgbClr val="666666"/>
                </a:solidFill>
                <a:latin typeface="微软雅黑" panose="020B0503020204020204" pitchFamily="34" charset="-122"/>
                <a:ea typeface="微软雅黑" panose="020B0503020204020204" pitchFamily="34" charset="-122"/>
              </a:rPr>
              <a:t>点击添加标题</a:t>
            </a:r>
            <a:endParaRPr lang="zh-CN" altLang="en-US" sz="1600"/>
          </a:p>
        </p:txBody>
      </p:sp>
      <p:sp>
        <p:nvSpPr>
          <p:cNvPr id="8" name="矩形 7"/>
          <p:cNvSpPr/>
          <p:nvPr/>
        </p:nvSpPr>
        <p:spPr>
          <a:xfrm>
            <a:off x="4009716" y="3245979"/>
            <a:ext cx="1366821" cy="314057"/>
          </a:xfrm>
          <a:prstGeom prst="rect">
            <a:avLst/>
          </a:prstGeom>
        </p:spPr>
        <p:txBody>
          <a:bodyPr wrap="none" lIns="67112" tIns="33556" rIns="67112" bIns="33556">
            <a:spAutoFit/>
          </a:bodyPr>
          <a:lstStyle/>
          <a:p>
            <a:r>
              <a:rPr lang="zh-CN" altLang="en-US" sz="1600">
                <a:solidFill>
                  <a:srgbClr val="666666"/>
                </a:solidFill>
                <a:latin typeface="微软雅黑" panose="020B0503020204020204" pitchFamily="34" charset="-122"/>
                <a:ea typeface="微软雅黑" panose="020B0503020204020204" pitchFamily="34" charset="-122"/>
              </a:rPr>
              <a:t>点击添加标题</a:t>
            </a:r>
            <a:endParaRPr lang="zh-CN" altLang="en-US" sz="1600"/>
          </a:p>
        </p:txBody>
      </p:sp>
      <p:sp>
        <p:nvSpPr>
          <p:cNvPr id="9" name="上箭头 8"/>
          <p:cNvSpPr/>
          <p:nvPr/>
        </p:nvSpPr>
        <p:spPr>
          <a:xfrm>
            <a:off x="4050506" y="1679132"/>
            <a:ext cx="1108019" cy="529977"/>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0" name="上箭头 9"/>
          <p:cNvSpPr/>
          <p:nvPr/>
        </p:nvSpPr>
        <p:spPr>
          <a:xfrm flipV="1">
            <a:off x="4050506" y="3616963"/>
            <a:ext cx="1108019" cy="529977"/>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1" name="矩形 10"/>
          <p:cNvSpPr/>
          <p:nvPr/>
        </p:nvSpPr>
        <p:spPr>
          <a:xfrm>
            <a:off x="2896378" y="4252935"/>
            <a:ext cx="3324060" cy="31798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600">
                <a:latin typeface="微软雅黑" pitchFamily="34" charset="-122"/>
                <a:ea typeface="微软雅黑" pitchFamily="34" charset="-122"/>
              </a:rPr>
              <a:t>点击添加文本</a:t>
            </a:r>
          </a:p>
        </p:txBody>
      </p:sp>
      <p:sp>
        <p:nvSpPr>
          <p:cNvPr id="12" name="矩形 11"/>
          <p:cNvSpPr/>
          <p:nvPr/>
        </p:nvSpPr>
        <p:spPr>
          <a:xfrm>
            <a:off x="2896378" y="1232069"/>
            <a:ext cx="3324060" cy="317986"/>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600" dirty="0">
                <a:latin typeface="微软雅黑" pitchFamily="34" charset="-122"/>
                <a:ea typeface="微软雅黑" pitchFamily="34" charset="-122"/>
              </a:rPr>
              <a:t>点击添加文本</a:t>
            </a:r>
          </a:p>
        </p:txBody>
      </p:sp>
      <p:sp>
        <p:nvSpPr>
          <p:cNvPr id="13" name="五边形 2"/>
          <p:cNvSpPr/>
          <p:nvPr/>
        </p:nvSpPr>
        <p:spPr>
          <a:xfrm>
            <a:off x="2434644" y="2941243"/>
            <a:ext cx="4339746" cy="238490"/>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sp>
        <p:nvSpPr>
          <p:cNvPr id="14" name="五边形 2"/>
          <p:cNvSpPr/>
          <p:nvPr/>
        </p:nvSpPr>
        <p:spPr>
          <a:xfrm flipH="1">
            <a:off x="2434644" y="2623256"/>
            <a:ext cx="4339746" cy="238490"/>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a:p>
        </p:txBody>
      </p:sp>
      <p:grpSp>
        <p:nvGrpSpPr>
          <p:cNvPr id="18" name="组合 3"/>
          <p:cNvGrpSpPr>
            <a:grpSpLocks/>
          </p:cNvGrpSpPr>
          <p:nvPr/>
        </p:nvGrpSpPr>
        <p:grpSpPr bwMode="auto">
          <a:xfrm>
            <a:off x="471570" y="198500"/>
            <a:ext cx="3453412" cy="543093"/>
            <a:chOff x="0" y="0"/>
            <a:chExt cx="3452079" cy="542182"/>
          </a:xfrm>
        </p:grpSpPr>
        <p:grpSp>
          <p:nvGrpSpPr>
            <p:cNvPr id="19" name="组合 2"/>
            <p:cNvGrpSpPr>
              <a:grpSpLocks/>
            </p:cNvGrpSpPr>
            <p:nvPr/>
          </p:nvGrpSpPr>
          <p:grpSpPr bwMode="auto">
            <a:xfrm>
              <a:off x="0" y="0"/>
              <a:ext cx="3452079" cy="542182"/>
              <a:chOff x="0" y="0"/>
              <a:chExt cx="3452079" cy="542182"/>
            </a:xfrm>
          </p:grpSpPr>
          <p:sp>
            <p:nvSpPr>
              <p:cNvPr id="21"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2"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3" name="组合 42"/>
              <p:cNvGrpSpPr>
                <a:grpSpLocks/>
              </p:cNvGrpSpPr>
              <p:nvPr/>
            </p:nvGrpSpPr>
            <p:grpSpPr bwMode="auto">
              <a:xfrm>
                <a:off x="0" y="0"/>
                <a:ext cx="571760" cy="542182"/>
                <a:chOff x="0" y="0"/>
                <a:chExt cx="713451" cy="676543"/>
              </a:xfrm>
            </p:grpSpPr>
            <p:grpSp>
              <p:nvGrpSpPr>
                <p:cNvPr id="24" name="组合 44"/>
                <p:cNvGrpSpPr>
                  <a:grpSpLocks/>
                </p:cNvGrpSpPr>
                <p:nvPr/>
              </p:nvGrpSpPr>
              <p:grpSpPr bwMode="auto">
                <a:xfrm>
                  <a:off x="0" y="0"/>
                  <a:ext cx="576064" cy="676543"/>
                  <a:chOff x="0" y="0"/>
                  <a:chExt cx="576064" cy="676543"/>
                </a:xfrm>
              </p:grpSpPr>
              <p:sp>
                <p:nvSpPr>
                  <p:cNvPr id="27"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5"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9"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533997"/>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fltVal val="0"/>
                                          </p:val>
                                        </p:tav>
                                        <p:tav tm="100000">
                                          <p:val>
                                            <p:strVal val="#ppt_w"/>
                                          </p:val>
                                        </p:tav>
                                      </p:tavLst>
                                    </p:anim>
                                    <p:anim calcmode="lin" valueType="num">
                                      <p:cBhvr>
                                        <p:cTn id="16" dur="1000" fill="hold"/>
                                        <p:tgtEl>
                                          <p:spTgt spid="18"/>
                                        </p:tgtEl>
                                        <p:attrNameLst>
                                          <p:attrName>ppt_h</p:attrName>
                                        </p:attrNameLst>
                                      </p:cBhvr>
                                      <p:tavLst>
                                        <p:tav tm="0">
                                          <p:val>
                                            <p:fltVal val="0"/>
                                          </p:val>
                                        </p:tav>
                                        <p:tav tm="100000">
                                          <p:val>
                                            <p:strVal val="#ppt_h"/>
                                          </p:val>
                                        </p:tav>
                                      </p:tavLst>
                                    </p:anim>
                                    <p:anim calcmode="lin" valueType="num">
                                      <p:cBhvr>
                                        <p:cTn id="17"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right)">
                                      <p:cBhvr>
                                        <p:cTn id="36" dur="500"/>
                                        <p:tgtEl>
                                          <p:spTgt spid="14"/>
                                        </p:tgtEl>
                                      </p:cBhvr>
                                    </p:animEffect>
                                  </p:childTnLst>
                                </p:cTn>
                              </p:par>
                            </p:childTnLst>
                          </p:cTn>
                        </p:par>
                        <p:par>
                          <p:cTn id="37" fill="hold">
                            <p:stCondLst>
                              <p:cond delay="3000"/>
                            </p:stCondLst>
                            <p:childTnLst>
                              <p:par>
                                <p:cTn id="38" presetID="47"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up)">
                                      <p:cBhvr>
                                        <p:cTn id="54" dur="500"/>
                                        <p:tgtEl>
                                          <p:spTgt spid="10"/>
                                        </p:tgtEl>
                                      </p:cBhvr>
                                    </p:animEffect>
                                  </p:childTnLst>
                                </p:cTn>
                              </p:par>
                            </p:childTnLst>
                          </p:cTn>
                        </p:par>
                        <p:par>
                          <p:cTn id="55" fill="hold">
                            <p:stCondLst>
                              <p:cond delay="4500"/>
                            </p:stCondLst>
                            <p:childTnLst>
                              <p:par>
                                <p:cTn id="56" presetID="16" presetClass="entr" presetSubtype="37"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outVertical)">
                                      <p:cBhvr>
                                        <p:cTn id="58" dur="500"/>
                                        <p:tgtEl>
                                          <p:spTgt spid="12"/>
                                        </p:tgtEl>
                                      </p:cBhvr>
                                    </p:animEffect>
                                  </p:childTnLst>
                                </p:cTn>
                              </p:par>
                              <p:par>
                                <p:cTn id="59" presetID="16" presetClass="entr" presetSubtype="37"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barn(outVertical)">
                                      <p:cBhvr>
                                        <p:cTn id="61" dur="500"/>
                                        <p:tgtEl>
                                          <p:spTgt spid="11"/>
                                        </p:tgtEl>
                                      </p:cBhvr>
                                    </p:animEffect>
                                  </p:childTnLst>
                                </p:cTn>
                              </p:par>
                            </p:childTnLst>
                          </p:cTn>
                        </p:par>
                        <p:par>
                          <p:cTn id="62" fill="hold">
                            <p:stCondLst>
                              <p:cond delay="5000"/>
                            </p:stCondLst>
                            <p:childTnLst>
                              <p:par>
                                <p:cTn id="63" presetID="16" presetClass="entr" presetSubtype="37"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barn(outVertical)">
                                      <p:cBhvr>
                                        <p:cTn id="6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62" name="组合 3"/>
          <p:cNvGrpSpPr>
            <a:grpSpLocks/>
          </p:cNvGrpSpPr>
          <p:nvPr/>
        </p:nvGrpSpPr>
        <p:grpSpPr bwMode="auto">
          <a:xfrm>
            <a:off x="471570" y="198500"/>
            <a:ext cx="3453412" cy="543093"/>
            <a:chOff x="0" y="0"/>
            <a:chExt cx="3452079" cy="542182"/>
          </a:xfrm>
        </p:grpSpPr>
        <p:grpSp>
          <p:nvGrpSpPr>
            <p:cNvPr id="40963" name="组合 2"/>
            <p:cNvGrpSpPr>
              <a:grpSpLocks/>
            </p:cNvGrpSpPr>
            <p:nvPr/>
          </p:nvGrpSpPr>
          <p:grpSpPr bwMode="auto">
            <a:xfrm>
              <a:off x="0" y="0"/>
              <a:ext cx="3452079" cy="542182"/>
              <a:chOff x="0" y="0"/>
              <a:chExt cx="3452079" cy="542182"/>
            </a:xfrm>
          </p:grpSpPr>
          <p:sp>
            <p:nvSpPr>
              <p:cNvPr id="4096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096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0966" name="组合 42"/>
              <p:cNvGrpSpPr>
                <a:grpSpLocks/>
              </p:cNvGrpSpPr>
              <p:nvPr/>
            </p:nvGrpSpPr>
            <p:grpSpPr bwMode="auto">
              <a:xfrm>
                <a:off x="0" y="0"/>
                <a:ext cx="571760" cy="542182"/>
                <a:chOff x="0" y="0"/>
                <a:chExt cx="713451" cy="676543"/>
              </a:xfrm>
            </p:grpSpPr>
            <p:grpSp>
              <p:nvGrpSpPr>
                <p:cNvPr id="40967" name="组合 44"/>
                <p:cNvGrpSpPr>
                  <a:grpSpLocks/>
                </p:cNvGrpSpPr>
                <p:nvPr/>
              </p:nvGrpSpPr>
              <p:grpSpPr bwMode="auto">
                <a:xfrm>
                  <a:off x="0" y="0"/>
                  <a:ext cx="576064" cy="676543"/>
                  <a:chOff x="0" y="0"/>
                  <a:chExt cx="576064" cy="676543"/>
                </a:xfrm>
              </p:grpSpPr>
              <p:sp>
                <p:nvSpPr>
                  <p:cNvPr id="4096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096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097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097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73" name="矩形 2"/>
          <p:cNvSpPr>
            <a:spLocks/>
          </p:cNvSpPr>
          <p:nvPr/>
        </p:nvSpPr>
        <p:spPr bwMode="auto">
          <a:xfrm>
            <a:off x="3923394" y="3142633"/>
            <a:ext cx="1186068" cy="1735673"/>
          </a:xfrm>
          <a:custGeom>
            <a:avLst/>
            <a:gdLst>
              <a:gd name="T0" fmla="*/ 46765 w 1421711"/>
              <a:gd name="T1" fmla="*/ 637203 h 2080612"/>
              <a:gd name="T2" fmla="*/ 98013 w 1421711"/>
              <a:gd name="T3" fmla="*/ 561500 h 2080612"/>
              <a:gd name="T4" fmla="*/ 293276 w 1421711"/>
              <a:gd name="T5" fmla="*/ 663895 h 2080612"/>
              <a:gd name="T6" fmla="*/ 307564 w 1421711"/>
              <a:gd name="T7" fmla="*/ 618652 h 2080612"/>
              <a:gd name="T8" fmla="*/ 17052 w 1421711"/>
              <a:gd name="T9" fmla="*/ 330520 h 2080612"/>
              <a:gd name="T10" fmla="*/ 90870 w 1421711"/>
              <a:gd name="T11" fmla="*/ 266226 h 2080612"/>
              <a:gd name="T12" fmla="*/ 364713 w 1421711"/>
              <a:gd name="T13" fmla="*/ 497208 h 2080612"/>
              <a:gd name="T14" fmla="*/ 395669 w 1421711"/>
              <a:gd name="T15" fmla="*/ 451964 h 2080612"/>
              <a:gd name="T16" fmla="*/ 219459 w 1421711"/>
              <a:gd name="T17" fmla="*/ 140021 h 2080612"/>
              <a:gd name="T18" fmla="*/ 305184 w 1421711"/>
              <a:gd name="T19" fmla="*/ 85254 h 2080612"/>
              <a:gd name="T20" fmla="*/ 514733 w 1421711"/>
              <a:gd name="T21" fmla="*/ 390054 h 2080612"/>
              <a:gd name="T22" fmla="*/ 671896 w 1421711"/>
              <a:gd name="T23" fmla="*/ 354334 h 2080612"/>
              <a:gd name="T24" fmla="*/ 624271 w 1421711"/>
              <a:gd name="T25" fmla="*/ 85253 h 2080612"/>
              <a:gd name="T26" fmla="*/ 736189 w 1421711"/>
              <a:gd name="T27" fmla="*/ 90017 h 2080612"/>
              <a:gd name="T28" fmla="*/ 860014 w 1421711"/>
              <a:gd name="T29" fmla="*/ 430536 h 2080612"/>
              <a:gd name="T30" fmla="*/ 1088614 w 1421711"/>
              <a:gd name="T31" fmla="*/ 509117 h 2080612"/>
              <a:gd name="T32" fmla="*/ 1305307 w 1421711"/>
              <a:gd name="T33" fmla="*/ 299567 h 2080612"/>
              <a:gd name="T34" fmla="*/ 1388651 w 1421711"/>
              <a:gd name="T35" fmla="*/ 378148 h 2080612"/>
              <a:gd name="T36" fmla="*/ 1067652 w 1421711"/>
              <a:gd name="T37" fmla="*/ 1080115 h 2080612"/>
              <a:gd name="T38" fmla="*/ 1108133 w 1421711"/>
              <a:gd name="T39" fmla="*/ 2080612 h 2080612"/>
              <a:gd name="T40" fmla="*/ 565877 w 1421711"/>
              <a:gd name="T41" fmla="*/ 2078231 h 2080612"/>
              <a:gd name="T42" fmla="*/ 617125 w 1421711"/>
              <a:gd name="T43" fmla="*/ 1116331 h 2080612"/>
              <a:gd name="T44" fmla="*/ 46765 w 1421711"/>
              <a:gd name="T45" fmla="*/ 637203 h 2080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21711" h="2080612">
                <a:moveTo>
                  <a:pt x="46765" y="637203"/>
                </a:moveTo>
                <a:cubicBezTo>
                  <a:pt x="-19495" y="583394"/>
                  <a:pt x="42831" y="522440"/>
                  <a:pt x="98013" y="561500"/>
                </a:cubicBezTo>
                <a:lnTo>
                  <a:pt x="293276" y="663895"/>
                </a:lnTo>
                <a:cubicBezTo>
                  <a:pt x="381383" y="701202"/>
                  <a:pt x="355189" y="667071"/>
                  <a:pt x="307564" y="618652"/>
                </a:cubicBezTo>
                <a:cubicBezTo>
                  <a:pt x="182151" y="515464"/>
                  <a:pt x="97221" y="426564"/>
                  <a:pt x="17052" y="330520"/>
                </a:cubicBezTo>
                <a:cubicBezTo>
                  <a:pt x="-32161" y="263846"/>
                  <a:pt x="35308" y="213838"/>
                  <a:pt x="90870" y="266226"/>
                </a:cubicBezTo>
                <a:lnTo>
                  <a:pt x="364713" y="497208"/>
                </a:lnTo>
                <a:cubicBezTo>
                  <a:pt x="425039" y="553565"/>
                  <a:pt x="459169" y="548007"/>
                  <a:pt x="395669" y="451964"/>
                </a:cubicBezTo>
                <a:lnTo>
                  <a:pt x="219459" y="140021"/>
                </a:lnTo>
                <a:cubicBezTo>
                  <a:pt x="169453" y="62234"/>
                  <a:pt x="269466" y="29691"/>
                  <a:pt x="305184" y="85254"/>
                </a:cubicBezTo>
                <a:cubicBezTo>
                  <a:pt x="367890" y="191617"/>
                  <a:pt x="444883" y="288454"/>
                  <a:pt x="514733" y="390054"/>
                </a:cubicBezTo>
                <a:cubicBezTo>
                  <a:pt x="597282" y="494035"/>
                  <a:pt x="689358" y="455140"/>
                  <a:pt x="671896" y="354334"/>
                </a:cubicBezTo>
                <a:lnTo>
                  <a:pt x="624271" y="85253"/>
                </a:lnTo>
                <a:cubicBezTo>
                  <a:pt x="616333" y="10641"/>
                  <a:pt x="677452" y="-63971"/>
                  <a:pt x="736189" y="90017"/>
                </a:cubicBezTo>
                <a:cubicBezTo>
                  <a:pt x="775083" y="203523"/>
                  <a:pt x="809214" y="317030"/>
                  <a:pt x="860014" y="430536"/>
                </a:cubicBezTo>
                <a:cubicBezTo>
                  <a:pt x="947326" y="586905"/>
                  <a:pt x="1025114" y="555155"/>
                  <a:pt x="1088614" y="509117"/>
                </a:cubicBezTo>
                <a:cubicBezTo>
                  <a:pt x="1187038" y="448792"/>
                  <a:pt x="1230695" y="369417"/>
                  <a:pt x="1305307" y="299567"/>
                </a:cubicBezTo>
                <a:cubicBezTo>
                  <a:pt x="1378331" y="237655"/>
                  <a:pt x="1472788" y="282897"/>
                  <a:pt x="1388651" y="378148"/>
                </a:cubicBezTo>
                <a:cubicBezTo>
                  <a:pt x="1212595" y="583562"/>
                  <a:pt x="1122264" y="831839"/>
                  <a:pt x="1067652" y="1080115"/>
                </a:cubicBezTo>
                <a:cubicBezTo>
                  <a:pt x="994628" y="1354083"/>
                  <a:pt x="1097814" y="1766163"/>
                  <a:pt x="1108133" y="2080612"/>
                </a:cubicBezTo>
                <a:lnTo>
                  <a:pt x="565877" y="2078231"/>
                </a:lnTo>
                <a:cubicBezTo>
                  <a:pt x="590104" y="1840148"/>
                  <a:pt x="657192" y="1356795"/>
                  <a:pt x="617125" y="1116331"/>
                </a:cubicBezTo>
                <a:cubicBezTo>
                  <a:pt x="571467" y="879628"/>
                  <a:pt x="275777" y="807231"/>
                  <a:pt x="46765" y="63720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4" name="矩形 3"/>
          <p:cNvSpPr>
            <a:spLocks/>
          </p:cNvSpPr>
          <p:nvPr/>
        </p:nvSpPr>
        <p:spPr bwMode="auto">
          <a:xfrm rot="491450">
            <a:off x="2384839" y="3801649"/>
            <a:ext cx="1568722" cy="827343"/>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5" name="矩形 3"/>
          <p:cNvSpPr>
            <a:spLocks/>
          </p:cNvSpPr>
          <p:nvPr/>
        </p:nvSpPr>
        <p:spPr bwMode="auto">
          <a:xfrm rot="2444456">
            <a:off x="2389603" y="2710700"/>
            <a:ext cx="1570310"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6" name="矩形 3"/>
          <p:cNvSpPr>
            <a:spLocks/>
          </p:cNvSpPr>
          <p:nvPr/>
        </p:nvSpPr>
        <p:spPr bwMode="auto">
          <a:xfrm rot="4118785">
            <a:off x="3100820" y="1873885"/>
            <a:ext cx="1570523" cy="827231"/>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7" name="矩形 3"/>
          <p:cNvSpPr>
            <a:spLocks/>
          </p:cNvSpPr>
          <p:nvPr/>
        </p:nvSpPr>
        <p:spPr bwMode="auto">
          <a:xfrm rot="8239095">
            <a:off x="4387025" y="1929408"/>
            <a:ext cx="1568722"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8" name="矩形 3"/>
          <p:cNvSpPr>
            <a:spLocks/>
          </p:cNvSpPr>
          <p:nvPr/>
        </p:nvSpPr>
        <p:spPr bwMode="auto">
          <a:xfrm rot="10393058">
            <a:off x="5242835" y="2791687"/>
            <a:ext cx="1570311" cy="825755"/>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79" name="矩形 3"/>
          <p:cNvSpPr>
            <a:spLocks/>
          </p:cNvSpPr>
          <p:nvPr/>
        </p:nvSpPr>
        <p:spPr bwMode="auto">
          <a:xfrm rot="12452244">
            <a:off x="4968151" y="3865168"/>
            <a:ext cx="1570310" cy="827343"/>
          </a:xfrm>
          <a:custGeom>
            <a:avLst/>
            <a:gdLst>
              <a:gd name="T0" fmla="*/ 1301769 w 1880918"/>
              <a:gd name="T1" fmla="*/ 504 h 990094"/>
              <a:gd name="T2" fmla="*/ 1725813 w 1880918"/>
              <a:gd name="T3" fmla="*/ 110991 h 990094"/>
              <a:gd name="T4" fmla="*/ 1880918 w 1880918"/>
              <a:gd name="T5" fmla="*/ 339043 h 990094"/>
              <a:gd name="T6" fmla="*/ 396753 w 1880918"/>
              <a:gd name="T7" fmla="*/ 688527 h 990094"/>
              <a:gd name="T8" fmla="*/ 1880001 w 1880918"/>
              <a:gd name="T9" fmla="*/ 434068 h 990094"/>
              <a:gd name="T10" fmla="*/ 1778126 w 1880918"/>
              <a:gd name="T11" fmla="*/ 655391 h 990094"/>
              <a:gd name="T12" fmla="*/ 885431 w 1880918"/>
              <a:gd name="T13" fmla="*/ 924864 h 990094"/>
              <a:gd name="T14" fmla="*/ 0 w 1880918"/>
              <a:gd name="T15" fmla="*/ 901830 h 990094"/>
              <a:gd name="T16" fmla="*/ 955222 w 1880918"/>
              <a:gd name="T17" fmla="*/ 66541 h 990094"/>
              <a:gd name="T18" fmla="*/ 1301769 w 1880918"/>
              <a:gd name="T19" fmla="*/ 504 h 990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0918" h="990094">
                <a:moveTo>
                  <a:pt x="1301769" y="504"/>
                </a:moveTo>
                <a:cubicBezTo>
                  <a:pt x="1492311" y="-5426"/>
                  <a:pt x="1653569" y="41558"/>
                  <a:pt x="1725813" y="110991"/>
                </a:cubicBezTo>
                <a:cubicBezTo>
                  <a:pt x="1802305" y="180538"/>
                  <a:pt x="1864096" y="255374"/>
                  <a:pt x="1880918" y="339043"/>
                </a:cubicBezTo>
                <a:cubicBezTo>
                  <a:pt x="1391177" y="307716"/>
                  <a:pt x="950801" y="373082"/>
                  <a:pt x="396753" y="688527"/>
                </a:cubicBezTo>
                <a:cubicBezTo>
                  <a:pt x="864071" y="463725"/>
                  <a:pt x="1400345" y="386034"/>
                  <a:pt x="1880001" y="434068"/>
                </a:cubicBezTo>
                <a:cubicBezTo>
                  <a:pt x="1871050" y="493965"/>
                  <a:pt x="1839186" y="565019"/>
                  <a:pt x="1778126" y="655391"/>
                </a:cubicBezTo>
                <a:cubicBezTo>
                  <a:pt x="1449113" y="1057272"/>
                  <a:pt x="1270081" y="1026145"/>
                  <a:pt x="885431" y="924864"/>
                </a:cubicBezTo>
                <a:cubicBezTo>
                  <a:pt x="655601" y="871224"/>
                  <a:pt x="331430" y="786136"/>
                  <a:pt x="0" y="901830"/>
                </a:cubicBezTo>
                <a:cubicBezTo>
                  <a:pt x="256317" y="549216"/>
                  <a:pt x="548923" y="225631"/>
                  <a:pt x="955222" y="66541"/>
                </a:cubicBezTo>
                <a:cubicBezTo>
                  <a:pt x="1066061" y="24926"/>
                  <a:pt x="1187444" y="4062"/>
                  <a:pt x="1301769" y="504"/>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40980" name="椭圆 8"/>
          <p:cNvSpPr>
            <a:spLocks/>
          </p:cNvSpPr>
          <p:nvPr/>
        </p:nvSpPr>
        <p:spPr bwMode="auto">
          <a:xfrm>
            <a:off x="2645235" y="4817963"/>
            <a:ext cx="3820188" cy="347770"/>
          </a:xfrm>
          <a:custGeom>
            <a:avLst/>
            <a:gdLst>
              <a:gd name="T0" fmla="*/ 1750378 w 3500756"/>
              <a:gd name="T1" fmla="*/ 0 h 379896"/>
              <a:gd name="T2" fmla="*/ 3500756 w 3500756"/>
              <a:gd name="T3" fmla="*/ 379896 h 379896"/>
              <a:gd name="T4" fmla="*/ 0 w 3500756"/>
              <a:gd name="T5" fmla="*/ 379896 h 379896"/>
              <a:gd name="T6" fmla="*/ 1750378 w 3500756"/>
              <a:gd name="T7" fmla="*/ 0 h 379896"/>
            </a:gdLst>
            <a:ahLst/>
            <a:cxnLst>
              <a:cxn ang="0">
                <a:pos x="T0" y="T1"/>
              </a:cxn>
              <a:cxn ang="0">
                <a:pos x="T2" y="T3"/>
              </a:cxn>
              <a:cxn ang="0">
                <a:pos x="T4" y="T5"/>
              </a:cxn>
              <a:cxn ang="0">
                <a:pos x="T6" y="T7"/>
              </a:cxn>
            </a:cxnLst>
            <a:rect l="0" t="0" r="r" b="b"/>
            <a:pathLst>
              <a:path w="3500756" h="379896">
                <a:moveTo>
                  <a:pt x="1750378" y="0"/>
                </a:moveTo>
                <a:cubicBezTo>
                  <a:pt x="2570761" y="0"/>
                  <a:pt x="3265486" y="159525"/>
                  <a:pt x="3500756" y="379896"/>
                </a:cubicBezTo>
                <a:lnTo>
                  <a:pt x="0" y="379896"/>
                </a:lnTo>
                <a:cubicBezTo>
                  <a:pt x="235271" y="159525"/>
                  <a:pt x="929995" y="0"/>
                  <a:pt x="1750378" y="0"/>
                </a:cubicBez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cxnSp>
        <p:nvCxnSpPr>
          <p:cNvPr id="40981" name="直接连接符 20"/>
          <p:cNvCxnSpPr>
            <a:cxnSpLocks noChangeShapeType="1"/>
          </p:cNvCxnSpPr>
          <p:nvPr/>
        </p:nvCxnSpPr>
        <p:spPr bwMode="auto">
          <a:xfrm flipH="1">
            <a:off x="2772257" y="1924644"/>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2" name="矩形 1"/>
          <p:cNvSpPr>
            <a:spLocks noChangeArrowheads="1"/>
          </p:cNvSpPr>
          <p:nvPr/>
        </p:nvSpPr>
        <p:spPr bwMode="auto">
          <a:xfrm>
            <a:off x="878041" y="1603870"/>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40983" name="直接连接符 22"/>
          <p:cNvCxnSpPr>
            <a:cxnSpLocks noChangeShapeType="1"/>
          </p:cNvCxnSpPr>
          <p:nvPr/>
        </p:nvCxnSpPr>
        <p:spPr bwMode="auto">
          <a:xfrm flipH="1">
            <a:off x="2289573" y="3380831"/>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4" name="矩形 1"/>
          <p:cNvSpPr>
            <a:spLocks noChangeArrowheads="1"/>
          </p:cNvSpPr>
          <p:nvPr/>
        </p:nvSpPr>
        <p:spPr bwMode="auto">
          <a:xfrm>
            <a:off x="395357" y="3060058"/>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0985" name="矩形 1"/>
          <p:cNvSpPr>
            <a:spLocks noChangeArrowheads="1"/>
          </p:cNvSpPr>
          <p:nvPr/>
        </p:nvSpPr>
        <p:spPr bwMode="auto">
          <a:xfrm>
            <a:off x="6208203" y="1603870"/>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40986" name="直接连接符 25"/>
          <p:cNvCxnSpPr>
            <a:cxnSpLocks noChangeShapeType="1"/>
          </p:cNvCxnSpPr>
          <p:nvPr/>
        </p:nvCxnSpPr>
        <p:spPr bwMode="auto">
          <a:xfrm flipH="1">
            <a:off x="5436545" y="1924644"/>
            <a:ext cx="720850"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40987" name="矩形 1"/>
          <p:cNvSpPr>
            <a:spLocks noChangeArrowheads="1"/>
          </p:cNvSpPr>
          <p:nvPr/>
        </p:nvSpPr>
        <p:spPr bwMode="auto">
          <a:xfrm>
            <a:off x="6711529" y="3088642"/>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cxnSp>
        <p:nvCxnSpPr>
          <p:cNvPr id="40988" name="直接连接符 27"/>
          <p:cNvCxnSpPr>
            <a:cxnSpLocks noChangeShapeType="1"/>
          </p:cNvCxnSpPr>
          <p:nvPr/>
        </p:nvCxnSpPr>
        <p:spPr bwMode="auto">
          <a:xfrm flipH="1">
            <a:off x="5941457" y="3409415"/>
            <a:ext cx="719263" cy="0"/>
          </a:xfrm>
          <a:prstGeom prst="line">
            <a:avLst/>
          </a:prstGeom>
          <a:noFill/>
          <a:ln w="6350" cmpd="sng">
            <a:solidFill>
              <a:srgbClr val="003860">
                <a:alpha val="98000"/>
              </a:srgbClr>
            </a:solidFill>
            <a:prstDash val="sysDash"/>
            <a:round/>
            <a:headEnd type="oval" w="med" len="med"/>
            <a:tailEnd type="oval" w="med" len="med"/>
          </a:ln>
          <a:extLst>
            <a:ext uri="{909E8E84-426E-40DD-AFC4-6F175D3DCCD1}">
              <a14:hiddenFill xmlns:a14="http://schemas.microsoft.com/office/drawing/2010/main">
                <a:noFill/>
              </a14:hiddenFill>
            </a:ext>
          </a:extLst>
        </p:spPr>
      </p:cxnSp>
      <p:pic>
        <p:nvPicPr>
          <p:cNvPr id="29"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809376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0962"/>
                                        </p:tgtEl>
                                        <p:attrNameLst>
                                          <p:attrName>style.visibility</p:attrName>
                                        </p:attrNameLst>
                                      </p:cBhvr>
                                      <p:to>
                                        <p:strVal val="visible"/>
                                      </p:to>
                                    </p:set>
                                    <p:anim calcmode="lin" valueType="num">
                                      <p:cBhvr>
                                        <p:cTn id="15" dur="1000" fill="hold"/>
                                        <p:tgtEl>
                                          <p:spTgt spid="40962"/>
                                        </p:tgtEl>
                                        <p:attrNameLst>
                                          <p:attrName>ppt_w</p:attrName>
                                        </p:attrNameLst>
                                      </p:cBhvr>
                                      <p:tavLst>
                                        <p:tav tm="0">
                                          <p:val>
                                            <p:fltVal val="0"/>
                                          </p:val>
                                        </p:tav>
                                        <p:tav tm="100000">
                                          <p:val>
                                            <p:strVal val="#ppt_w"/>
                                          </p:val>
                                        </p:tav>
                                      </p:tavLst>
                                    </p:anim>
                                    <p:anim calcmode="lin" valueType="num">
                                      <p:cBhvr>
                                        <p:cTn id="16" dur="1000" fill="hold"/>
                                        <p:tgtEl>
                                          <p:spTgt spid="40962"/>
                                        </p:tgtEl>
                                        <p:attrNameLst>
                                          <p:attrName>ppt_h</p:attrName>
                                        </p:attrNameLst>
                                      </p:cBhvr>
                                      <p:tavLst>
                                        <p:tav tm="0">
                                          <p:val>
                                            <p:fltVal val="0"/>
                                          </p:val>
                                        </p:tav>
                                        <p:tav tm="100000">
                                          <p:val>
                                            <p:strVal val="#ppt_h"/>
                                          </p:val>
                                        </p:tav>
                                      </p:tavLst>
                                    </p:anim>
                                    <p:anim calcmode="lin" valueType="num">
                                      <p:cBhvr>
                                        <p:cTn id="17" dur="1000" fill="hold"/>
                                        <p:tgtEl>
                                          <p:spTgt spid="4096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096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40980"/>
                                        </p:tgtEl>
                                        <p:attrNameLst>
                                          <p:attrName>style.visibility</p:attrName>
                                        </p:attrNameLst>
                                      </p:cBhvr>
                                      <p:to>
                                        <p:strVal val="visible"/>
                                      </p:to>
                                    </p:set>
                                    <p:animEffect transition="in" filter="fade">
                                      <p:cBhvr>
                                        <p:cTn id="22" dur="300"/>
                                        <p:tgtEl>
                                          <p:spTgt spid="40980"/>
                                        </p:tgtEl>
                                      </p:cBhvr>
                                    </p:animEffect>
                                  </p:childTnLst>
                                </p:cTn>
                              </p:par>
                            </p:childTnLst>
                          </p:cTn>
                        </p:par>
                        <p:par>
                          <p:cTn id="23" fill="hold" nodeType="afterGroup">
                            <p:stCondLst>
                              <p:cond delay="2300"/>
                            </p:stCondLst>
                            <p:childTnLst>
                              <p:par>
                                <p:cTn id="24" presetID="22" presetClass="entr" presetSubtype="4" fill="hold" grpId="0" nodeType="afterEffect">
                                  <p:stCondLst>
                                    <p:cond delay="0"/>
                                  </p:stCondLst>
                                  <p:childTnLst>
                                    <p:set>
                                      <p:cBhvr>
                                        <p:cTn id="25" dur="1" fill="hold">
                                          <p:stCondLst>
                                            <p:cond delay="0"/>
                                          </p:stCondLst>
                                        </p:cTn>
                                        <p:tgtEl>
                                          <p:spTgt spid="40973"/>
                                        </p:tgtEl>
                                        <p:attrNameLst>
                                          <p:attrName>style.visibility</p:attrName>
                                        </p:attrNameLst>
                                      </p:cBhvr>
                                      <p:to>
                                        <p:strVal val="visible"/>
                                      </p:to>
                                    </p:set>
                                    <p:animEffect transition="in" filter="wipe(down)">
                                      <p:cBhvr>
                                        <p:cTn id="26" dur="500"/>
                                        <p:tgtEl>
                                          <p:spTgt spid="40973"/>
                                        </p:tgtEl>
                                      </p:cBhvr>
                                    </p:animEffect>
                                  </p:childTnLst>
                                </p:cTn>
                              </p:par>
                            </p:childTnLst>
                          </p:cTn>
                        </p:par>
                        <p:par>
                          <p:cTn id="27" fill="hold" nodeType="afterGroup">
                            <p:stCondLst>
                              <p:cond delay="2800"/>
                            </p:stCondLst>
                            <p:childTnLst>
                              <p:par>
                                <p:cTn id="28" presetID="31" presetClass="entr" presetSubtype="0" fill="hold" grpId="0" nodeType="afterEffect">
                                  <p:stCondLst>
                                    <p:cond delay="0"/>
                                  </p:stCondLst>
                                  <p:childTnLst>
                                    <p:set>
                                      <p:cBhvr>
                                        <p:cTn id="29" dur="1" fill="hold">
                                          <p:stCondLst>
                                            <p:cond delay="0"/>
                                          </p:stCondLst>
                                        </p:cTn>
                                        <p:tgtEl>
                                          <p:spTgt spid="40974"/>
                                        </p:tgtEl>
                                        <p:attrNameLst>
                                          <p:attrName>style.visibility</p:attrName>
                                        </p:attrNameLst>
                                      </p:cBhvr>
                                      <p:to>
                                        <p:strVal val="visible"/>
                                      </p:to>
                                    </p:set>
                                    <p:anim calcmode="lin" valueType="num">
                                      <p:cBhvr>
                                        <p:cTn id="30" dur="400" fill="hold"/>
                                        <p:tgtEl>
                                          <p:spTgt spid="40974"/>
                                        </p:tgtEl>
                                        <p:attrNameLst>
                                          <p:attrName>ppt_w</p:attrName>
                                        </p:attrNameLst>
                                      </p:cBhvr>
                                      <p:tavLst>
                                        <p:tav tm="0">
                                          <p:val>
                                            <p:fltVal val="0"/>
                                          </p:val>
                                        </p:tav>
                                        <p:tav tm="100000">
                                          <p:val>
                                            <p:strVal val="#ppt_w"/>
                                          </p:val>
                                        </p:tav>
                                      </p:tavLst>
                                    </p:anim>
                                    <p:anim calcmode="lin" valueType="num">
                                      <p:cBhvr>
                                        <p:cTn id="31" dur="400" fill="hold"/>
                                        <p:tgtEl>
                                          <p:spTgt spid="40974"/>
                                        </p:tgtEl>
                                        <p:attrNameLst>
                                          <p:attrName>ppt_h</p:attrName>
                                        </p:attrNameLst>
                                      </p:cBhvr>
                                      <p:tavLst>
                                        <p:tav tm="0">
                                          <p:val>
                                            <p:fltVal val="0"/>
                                          </p:val>
                                        </p:tav>
                                        <p:tav tm="100000">
                                          <p:val>
                                            <p:strVal val="#ppt_h"/>
                                          </p:val>
                                        </p:tav>
                                      </p:tavLst>
                                    </p:anim>
                                    <p:anim calcmode="lin" valueType="num">
                                      <p:cBhvr>
                                        <p:cTn id="32" dur="400" fill="hold"/>
                                        <p:tgtEl>
                                          <p:spTgt spid="40974"/>
                                        </p:tgtEl>
                                        <p:attrNameLst>
                                          <p:attrName>style.rotation</p:attrName>
                                        </p:attrNameLst>
                                      </p:cBhvr>
                                      <p:tavLst>
                                        <p:tav tm="0">
                                          <p:val>
                                            <p:fltVal val="90"/>
                                          </p:val>
                                        </p:tav>
                                        <p:tav tm="100000">
                                          <p:val>
                                            <p:fltVal val="0"/>
                                          </p:val>
                                        </p:tav>
                                      </p:tavLst>
                                    </p:anim>
                                    <p:animEffect transition="in" filter="fade">
                                      <p:cBhvr>
                                        <p:cTn id="33" dur="400"/>
                                        <p:tgtEl>
                                          <p:spTgt spid="40974"/>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40975"/>
                                        </p:tgtEl>
                                        <p:attrNameLst>
                                          <p:attrName>style.visibility</p:attrName>
                                        </p:attrNameLst>
                                      </p:cBhvr>
                                      <p:to>
                                        <p:strVal val="visible"/>
                                      </p:to>
                                    </p:set>
                                    <p:anim calcmode="lin" valueType="num">
                                      <p:cBhvr>
                                        <p:cTn id="36" dur="400" fill="hold"/>
                                        <p:tgtEl>
                                          <p:spTgt spid="40975"/>
                                        </p:tgtEl>
                                        <p:attrNameLst>
                                          <p:attrName>ppt_w</p:attrName>
                                        </p:attrNameLst>
                                      </p:cBhvr>
                                      <p:tavLst>
                                        <p:tav tm="0">
                                          <p:val>
                                            <p:fltVal val="0"/>
                                          </p:val>
                                        </p:tav>
                                        <p:tav tm="100000">
                                          <p:val>
                                            <p:strVal val="#ppt_w"/>
                                          </p:val>
                                        </p:tav>
                                      </p:tavLst>
                                    </p:anim>
                                    <p:anim calcmode="lin" valueType="num">
                                      <p:cBhvr>
                                        <p:cTn id="37" dur="400" fill="hold"/>
                                        <p:tgtEl>
                                          <p:spTgt spid="40975"/>
                                        </p:tgtEl>
                                        <p:attrNameLst>
                                          <p:attrName>ppt_h</p:attrName>
                                        </p:attrNameLst>
                                      </p:cBhvr>
                                      <p:tavLst>
                                        <p:tav tm="0">
                                          <p:val>
                                            <p:fltVal val="0"/>
                                          </p:val>
                                        </p:tav>
                                        <p:tav tm="100000">
                                          <p:val>
                                            <p:strVal val="#ppt_h"/>
                                          </p:val>
                                        </p:tav>
                                      </p:tavLst>
                                    </p:anim>
                                    <p:anim calcmode="lin" valueType="num">
                                      <p:cBhvr>
                                        <p:cTn id="38" dur="400" fill="hold"/>
                                        <p:tgtEl>
                                          <p:spTgt spid="40975"/>
                                        </p:tgtEl>
                                        <p:attrNameLst>
                                          <p:attrName>style.rotation</p:attrName>
                                        </p:attrNameLst>
                                      </p:cBhvr>
                                      <p:tavLst>
                                        <p:tav tm="0">
                                          <p:val>
                                            <p:fltVal val="90"/>
                                          </p:val>
                                        </p:tav>
                                        <p:tav tm="100000">
                                          <p:val>
                                            <p:fltVal val="0"/>
                                          </p:val>
                                        </p:tav>
                                      </p:tavLst>
                                    </p:anim>
                                    <p:animEffect transition="in" filter="fade">
                                      <p:cBhvr>
                                        <p:cTn id="39" dur="400"/>
                                        <p:tgtEl>
                                          <p:spTgt spid="40975"/>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40976"/>
                                        </p:tgtEl>
                                        <p:attrNameLst>
                                          <p:attrName>style.visibility</p:attrName>
                                        </p:attrNameLst>
                                      </p:cBhvr>
                                      <p:to>
                                        <p:strVal val="visible"/>
                                      </p:to>
                                    </p:set>
                                    <p:anim calcmode="lin" valueType="num">
                                      <p:cBhvr>
                                        <p:cTn id="42" dur="400" fill="hold"/>
                                        <p:tgtEl>
                                          <p:spTgt spid="40976"/>
                                        </p:tgtEl>
                                        <p:attrNameLst>
                                          <p:attrName>ppt_w</p:attrName>
                                        </p:attrNameLst>
                                      </p:cBhvr>
                                      <p:tavLst>
                                        <p:tav tm="0">
                                          <p:val>
                                            <p:fltVal val="0"/>
                                          </p:val>
                                        </p:tav>
                                        <p:tav tm="100000">
                                          <p:val>
                                            <p:strVal val="#ppt_w"/>
                                          </p:val>
                                        </p:tav>
                                      </p:tavLst>
                                    </p:anim>
                                    <p:anim calcmode="lin" valueType="num">
                                      <p:cBhvr>
                                        <p:cTn id="43" dur="400" fill="hold"/>
                                        <p:tgtEl>
                                          <p:spTgt spid="40976"/>
                                        </p:tgtEl>
                                        <p:attrNameLst>
                                          <p:attrName>ppt_h</p:attrName>
                                        </p:attrNameLst>
                                      </p:cBhvr>
                                      <p:tavLst>
                                        <p:tav tm="0">
                                          <p:val>
                                            <p:fltVal val="0"/>
                                          </p:val>
                                        </p:tav>
                                        <p:tav tm="100000">
                                          <p:val>
                                            <p:strVal val="#ppt_h"/>
                                          </p:val>
                                        </p:tav>
                                      </p:tavLst>
                                    </p:anim>
                                    <p:anim calcmode="lin" valueType="num">
                                      <p:cBhvr>
                                        <p:cTn id="44" dur="400" fill="hold"/>
                                        <p:tgtEl>
                                          <p:spTgt spid="40976"/>
                                        </p:tgtEl>
                                        <p:attrNameLst>
                                          <p:attrName>style.rotation</p:attrName>
                                        </p:attrNameLst>
                                      </p:cBhvr>
                                      <p:tavLst>
                                        <p:tav tm="0">
                                          <p:val>
                                            <p:fltVal val="90"/>
                                          </p:val>
                                        </p:tav>
                                        <p:tav tm="100000">
                                          <p:val>
                                            <p:fltVal val="0"/>
                                          </p:val>
                                        </p:tav>
                                      </p:tavLst>
                                    </p:anim>
                                    <p:animEffect transition="in" filter="fade">
                                      <p:cBhvr>
                                        <p:cTn id="45" dur="400"/>
                                        <p:tgtEl>
                                          <p:spTgt spid="40976"/>
                                        </p:tgtEl>
                                      </p:cBhvr>
                                    </p:animEffect>
                                  </p:childTnLst>
                                </p:cTn>
                              </p:par>
                              <p:par>
                                <p:cTn id="46" presetID="31" presetClass="entr" presetSubtype="0" fill="hold" grpId="0" nodeType="withEffect">
                                  <p:stCondLst>
                                    <p:cond delay="0"/>
                                  </p:stCondLst>
                                  <p:childTnLst>
                                    <p:set>
                                      <p:cBhvr>
                                        <p:cTn id="47" dur="1" fill="hold">
                                          <p:stCondLst>
                                            <p:cond delay="0"/>
                                          </p:stCondLst>
                                        </p:cTn>
                                        <p:tgtEl>
                                          <p:spTgt spid="40977"/>
                                        </p:tgtEl>
                                        <p:attrNameLst>
                                          <p:attrName>style.visibility</p:attrName>
                                        </p:attrNameLst>
                                      </p:cBhvr>
                                      <p:to>
                                        <p:strVal val="visible"/>
                                      </p:to>
                                    </p:set>
                                    <p:anim calcmode="lin" valueType="num">
                                      <p:cBhvr>
                                        <p:cTn id="48" dur="400" fill="hold"/>
                                        <p:tgtEl>
                                          <p:spTgt spid="40977"/>
                                        </p:tgtEl>
                                        <p:attrNameLst>
                                          <p:attrName>ppt_w</p:attrName>
                                        </p:attrNameLst>
                                      </p:cBhvr>
                                      <p:tavLst>
                                        <p:tav tm="0">
                                          <p:val>
                                            <p:fltVal val="0"/>
                                          </p:val>
                                        </p:tav>
                                        <p:tav tm="100000">
                                          <p:val>
                                            <p:strVal val="#ppt_w"/>
                                          </p:val>
                                        </p:tav>
                                      </p:tavLst>
                                    </p:anim>
                                    <p:anim calcmode="lin" valueType="num">
                                      <p:cBhvr>
                                        <p:cTn id="49" dur="400" fill="hold"/>
                                        <p:tgtEl>
                                          <p:spTgt spid="40977"/>
                                        </p:tgtEl>
                                        <p:attrNameLst>
                                          <p:attrName>ppt_h</p:attrName>
                                        </p:attrNameLst>
                                      </p:cBhvr>
                                      <p:tavLst>
                                        <p:tav tm="0">
                                          <p:val>
                                            <p:fltVal val="0"/>
                                          </p:val>
                                        </p:tav>
                                        <p:tav tm="100000">
                                          <p:val>
                                            <p:strVal val="#ppt_h"/>
                                          </p:val>
                                        </p:tav>
                                      </p:tavLst>
                                    </p:anim>
                                    <p:anim calcmode="lin" valueType="num">
                                      <p:cBhvr>
                                        <p:cTn id="50" dur="400" fill="hold"/>
                                        <p:tgtEl>
                                          <p:spTgt spid="40977"/>
                                        </p:tgtEl>
                                        <p:attrNameLst>
                                          <p:attrName>style.rotation</p:attrName>
                                        </p:attrNameLst>
                                      </p:cBhvr>
                                      <p:tavLst>
                                        <p:tav tm="0">
                                          <p:val>
                                            <p:fltVal val="90"/>
                                          </p:val>
                                        </p:tav>
                                        <p:tav tm="100000">
                                          <p:val>
                                            <p:fltVal val="0"/>
                                          </p:val>
                                        </p:tav>
                                      </p:tavLst>
                                    </p:anim>
                                    <p:animEffect transition="in" filter="fade">
                                      <p:cBhvr>
                                        <p:cTn id="51" dur="400"/>
                                        <p:tgtEl>
                                          <p:spTgt spid="40977"/>
                                        </p:tgtEl>
                                      </p:cBhvr>
                                    </p:animEffect>
                                  </p:childTnLst>
                                </p:cTn>
                              </p:par>
                              <p:par>
                                <p:cTn id="52" presetID="31" presetClass="entr" presetSubtype="0" fill="hold" grpId="0" nodeType="withEffect">
                                  <p:stCondLst>
                                    <p:cond delay="0"/>
                                  </p:stCondLst>
                                  <p:childTnLst>
                                    <p:set>
                                      <p:cBhvr>
                                        <p:cTn id="53" dur="1" fill="hold">
                                          <p:stCondLst>
                                            <p:cond delay="0"/>
                                          </p:stCondLst>
                                        </p:cTn>
                                        <p:tgtEl>
                                          <p:spTgt spid="40978"/>
                                        </p:tgtEl>
                                        <p:attrNameLst>
                                          <p:attrName>style.visibility</p:attrName>
                                        </p:attrNameLst>
                                      </p:cBhvr>
                                      <p:to>
                                        <p:strVal val="visible"/>
                                      </p:to>
                                    </p:set>
                                    <p:anim calcmode="lin" valueType="num">
                                      <p:cBhvr>
                                        <p:cTn id="54" dur="400" fill="hold"/>
                                        <p:tgtEl>
                                          <p:spTgt spid="40978"/>
                                        </p:tgtEl>
                                        <p:attrNameLst>
                                          <p:attrName>ppt_w</p:attrName>
                                        </p:attrNameLst>
                                      </p:cBhvr>
                                      <p:tavLst>
                                        <p:tav tm="0">
                                          <p:val>
                                            <p:fltVal val="0"/>
                                          </p:val>
                                        </p:tav>
                                        <p:tav tm="100000">
                                          <p:val>
                                            <p:strVal val="#ppt_w"/>
                                          </p:val>
                                        </p:tav>
                                      </p:tavLst>
                                    </p:anim>
                                    <p:anim calcmode="lin" valueType="num">
                                      <p:cBhvr>
                                        <p:cTn id="55" dur="400" fill="hold"/>
                                        <p:tgtEl>
                                          <p:spTgt spid="40978"/>
                                        </p:tgtEl>
                                        <p:attrNameLst>
                                          <p:attrName>ppt_h</p:attrName>
                                        </p:attrNameLst>
                                      </p:cBhvr>
                                      <p:tavLst>
                                        <p:tav tm="0">
                                          <p:val>
                                            <p:fltVal val="0"/>
                                          </p:val>
                                        </p:tav>
                                        <p:tav tm="100000">
                                          <p:val>
                                            <p:strVal val="#ppt_h"/>
                                          </p:val>
                                        </p:tav>
                                      </p:tavLst>
                                    </p:anim>
                                    <p:anim calcmode="lin" valueType="num">
                                      <p:cBhvr>
                                        <p:cTn id="56" dur="400" fill="hold"/>
                                        <p:tgtEl>
                                          <p:spTgt spid="40978"/>
                                        </p:tgtEl>
                                        <p:attrNameLst>
                                          <p:attrName>style.rotation</p:attrName>
                                        </p:attrNameLst>
                                      </p:cBhvr>
                                      <p:tavLst>
                                        <p:tav tm="0">
                                          <p:val>
                                            <p:fltVal val="90"/>
                                          </p:val>
                                        </p:tav>
                                        <p:tav tm="100000">
                                          <p:val>
                                            <p:fltVal val="0"/>
                                          </p:val>
                                        </p:tav>
                                      </p:tavLst>
                                    </p:anim>
                                    <p:animEffect transition="in" filter="fade">
                                      <p:cBhvr>
                                        <p:cTn id="57" dur="400"/>
                                        <p:tgtEl>
                                          <p:spTgt spid="40978"/>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40979"/>
                                        </p:tgtEl>
                                        <p:attrNameLst>
                                          <p:attrName>style.visibility</p:attrName>
                                        </p:attrNameLst>
                                      </p:cBhvr>
                                      <p:to>
                                        <p:strVal val="visible"/>
                                      </p:to>
                                    </p:set>
                                    <p:anim calcmode="lin" valueType="num">
                                      <p:cBhvr>
                                        <p:cTn id="60" dur="400" fill="hold"/>
                                        <p:tgtEl>
                                          <p:spTgt spid="40979"/>
                                        </p:tgtEl>
                                        <p:attrNameLst>
                                          <p:attrName>ppt_w</p:attrName>
                                        </p:attrNameLst>
                                      </p:cBhvr>
                                      <p:tavLst>
                                        <p:tav tm="0">
                                          <p:val>
                                            <p:fltVal val="0"/>
                                          </p:val>
                                        </p:tav>
                                        <p:tav tm="100000">
                                          <p:val>
                                            <p:strVal val="#ppt_w"/>
                                          </p:val>
                                        </p:tav>
                                      </p:tavLst>
                                    </p:anim>
                                    <p:anim calcmode="lin" valueType="num">
                                      <p:cBhvr>
                                        <p:cTn id="61" dur="400" fill="hold"/>
                                        <p:tgtEl>
                                          <p:spTgt spid="40979"/>
                                        </p:tgtEl>
                                        <p:attrNameLst>
                                          <p:attrName>ppt_h</p:attrName>
                                        </p:attrNameLst>
                                      </p:cBhvr>
                                      <p:tavLst>
                                        <p:tav tm="0">
                                          <p:val>
                                            <p:fltVal val="0"/>
                                          </p:val>
                                        </p:tav>
                                        <p:tav tm="100000">
                                          <p:val>
                                            <p:strVal val="#ppt_h"/>
                                          </p:val>
                                        </p:tav>
                                      </p:tavLst>
                                    </p:anim>
                                    <p:anim calcmode="lin" valueType="num">
                                      <p:cBhvr>
                                        <p:cTn id="62" dur="400" fill="hold"/>
                                        <p:tgtEl>
                                          <p:spTgt spid="40979"/>
                                        </p:tgtEl>
                                        <p:attrNameLst>
                                          <p:attrName>style.rotation</p:attrName>
                                        </p:attrNameLst>
                                      </p:cBhvr>
                                      <p:tavLst>
                                        <p:tav tm="0">
                                          <p:val>
                                            <p:fltVal val="90"/>
                                          </p:val>
                                        </p:tav>
                                        <p:tav tm="100000">
                                          <p:val>
                                            <p:fltVal val="0"/>
                                          </p:val>
                                        </p:tav>
                                      </p:tavLst>
                                    </p:anim>
                                    <p:animEffect transition="in" filter="fade">
                                      <p:cBhvr>
                                        <p:cTn id="63" dur="400"/>
                                        <p:tgtEl>
                                          <p:spTgt spid="40979"/>
                                        </p:tgtEl>
                                      </p:cBhvr>
                                    </p:animEffect>
                                  </p:childTnLst>
                                </p:cTn>
                              </p:par>
                            </p:childTnLst>
                          </p:cTn>
                        </p:par>
                        <p:par>
                          <p:cTn id="64" fill="hold" nodeType="afterGroup">
                            <p:stCondLst>
                              <p:cond delay="3200"/>
                            </p:stCondLst>
                            <p:childTnLst>
                              <p:par>
                                <p:cTn id="65" presetID="22" presetClass="entr" presetSubtype="2" fill="hold" nodeType="afterEffect">
                                  <p:stCondLst>
                                    <p:cond delay="0"/>
                                  </p:stCondLst>
                                  <p:childTnLst>
                                    <p:set>
                                      <p:cBhvr>
                                        <p:cTn id="66" dur="1" fill="hold">
                                          <p:stCondLst>
                                            <p:cond delay="0"/>
                                          </p:stCondLst>
                                        </p:cTn>
                                        <p:tgtEl>
                                          <p:spTgt spid="40981"/>
                                        </p:tgtEl>
                                        <p:attrNameLst>
                                          <p:attrName>style.visibility</p:attrName>
                                        </p:attrNameLst>
                                      </p:cBhvr>
                                      <p:to>
                                        <p:strVal val="visible"/>
                                      </p:to>
                                    </p:set>
                                    <p:animEffect transition="in" filter="wipe(right)">
                                      <p:cBhvr>
                                        <p:cTn id="67" dur="500"/>
                                        <p:tgtEl>
                                          <p:spTgt spid="40981"/>
                                        </p:tgtEl>
                                      </p:cBhvr>
                                    </p:animEffect>
                                  </p:childTnLst>
                                </p:cTn>
                              </p:par>
                            </p:childTnLst>
                          </p:cTn>
                        </p:par>
                        <p:par>
                          <p:cTn id="68" fill="hold" nodeType="afterGroup">
                            <p:stCondLst>
                              <p:cond delay="3700"/>
                            </p:stCondLst>
                            <p:childTnLst>
                              <p:par>
                                <p:cTn id="69" presetID="2" presetClass="entr" presetSubtype="8" fill="hold" grpId="0" nodeType="afterEffect">
                                  <p:stCondLst>
                                    <p:cond delay="0"/>
                                  </p:stCondLst>
                                  <p:childTnLst>
                                    <p:set>
                                      <p:cBhvr>
                                        <p:cTn id="70" dur="1" fill="hold">
                                          <p:stCondLst>
                                            <p:cond delay="0"/>
                                          </p:stCondLst>
                                        </p:cTn>
                                        <p:tgtEl>
                                          <p:spTgt spid="40982"/>
                                        </p:tgtEl>
                                        <p:attrNameLst>
                                          <p:attrName>style.visibility</p:attrName>
                                        </p:attrNameLst>
                                      </p:cBhvr>
                                      <p:to>
                                        <p:strVal val="visible"/>
                                      </p:to>
                                    </p:set>
                                    <p:anim calcmode="lin" valueType="num">
                                      <p:cBhvr additive="base">
                                        <p:cTn id="71" dur="300" fill="hold"/>
                                        <p:tgtEl>
                                          <p:spTgt spid="40982"/>
                                        </p:tgtEl>
                                        <p:attrNameLst>
                                          <p:attrName>ppt_x</p:attrName>
                                        </p:attrNameLst>
                                      </p:cBhvr>
                                      <p:tavLst>
                                        <p:tav tm="0">
                                          <p:val>
                                            <p:strVal val="0-#ppt_w/2"/>
                                          </p:val>
                                        </p:tav>
                                        <p:tav tm="100000">
                                          <p:val>
                                            <p:strVal val="#ppt_x"/>
                                          </p:val>
                                        </p:tav>
                                      </p:tavLst>
                                    </p:anim>
                                    <p:anim calcmode="lin" valueType="num">
                                      <p:cBhvr additive="base">
                                        <p:cTn id="72" dur="300" fill="hold"/>
                                        <p:tgtEl>
                                          <p:spTgt spid="40982"/>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4000"/>
                            </p:stCondLst>
                            <p:childTnLst>
                              <p:par>
                                <p:cTn id="74" presetID="22" presetClass="entr" presetSubtype="2" fill="hold" nodeType="afterEffect">
                                  <p:stCondLst>
                                    <p:cond delay="0"/>
                                  </p:stCondLst>
                                  <p:childTnLst>
                                    <p:set>
                                      <p:cBhvr>
                                        <p:cTn id="75" dur="1" fill="hold">
                                          <p:stCondLst>
                                            <p:cond delay="0"/>
                                          </p:stCondLst>
                                        </p:cTn>
                                        <p:tgtEl>
                                          <p:spTgt spid="40983"/>
                                        </p:tgtEl>
                                        <p:attrNameLst>
                                          <p:attrName>style.visibility</p:attrName>
                                        </p:attrNameLst>
                                      </p:cBhvr>
                                      <p:to>
                                        <p:strVal val="visible"/>
                                      </p:to>
                                    </p:set>
                                    <p:animEffect transition="in" filter="wipe(right)">
                                      <p:cBhvr>
                                        <p:cTn id="76" dur="500"/>
                                        <p:tgtEl>
                                          <p:spTgt spid="40983"/>
                                        </p:tgtEl>
                                      </p:cBhvr>
                                    </p:animEffect>
                                  </p:childTnLst>
                                </p:cTn>
                              </p:par>
                            </p:childTnLst>
                          </p:cTn>
                        </p:par>
                        <p:par>
                          <p:cTn id="77" fill="hold" nodeType="afterGroup">
                            <p:stCondLst>
                              <p:cond delay="4500"/>
                            </p:stCondLst>
                            <p:childTnLst>
                              <p:par>
                                <p:cTn id="78" presetID="2" presetClass="entr" presetSubtype="8" fill="hold" grpId="0" nodeType="afterEffect">
                                  <p:stCondLst>
                                    <p:cond delay="0"/>
                                  </p:stCondLst>
                                  <p:childTnLst>
                                    <p:set>
                                      <p:cBhvr>
                                        <p:cTn id="79" dur="1" fill="hold">
                                          <p:stCondLst>
                                            <p:cond delay="0"/>
                                          </p:stCondLst>
                                        </p:cTn>
                                        <p:tgtEl>
                                          <p:spTgt spid="40984"/>
                                        </p:tgtEl>
                                        <p:attrNameLst>
                                          <p:attrName>style.visibility</p:attrName>
                                        </p:attrNameLst>
                                      </p:cBhvr>
                                      <p:to>
                                        <p:strVal val="visible"/>
                                      </p:to>
                                    </p:set>
                                    <p:anim calcmode="lin" valueType="num">
                                      <p:cBhvr additive="base">
                                        <p:cTn id="80" dur="300" fill="hold"/>
                                        <p:tgtEl>
                                          <p:spTgt spid="40984"/>
                                        </p:tgtEl>
                                        <p:attrNameLst>
                                          <p:attrName>ppt_x</p:attrName>
                                        </p:attrNameLst>
                                      </p:cBhvr>
                                      <p:tavLst>
                                        <p:tav tm="0">
                                          <p:val>
                                            <p:strVal val="0-#ppt_w/2"/>
                                          </p:val>
                                        </p:tav>
                                        <p:tav tm="100000">
                                          <p:val>
                                            <p:strVal val="#ppt_x"/>
                                          </p:val>
                                        </p:tav>
                                      </p:tavLst>
                                    </p:anim>
                                    <p:anim calcmode="lin" valueType="num">
                                      <p:cBhvr additive="base">
                                        <p:cTn id="81" dur="300" fill="hold"/>
                                        <p:tgtEl>
                                          <p:spTgt spid="40984"/>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4800"/>
                            </p:stCondLst>
                            <p:childTnLst>
                              <p:par>
                                <p:cTn id="83" presetID="22" presetClass="entr" presetSubtype="8" fill="hold" nodeType="afterEffect">
                                  <p:stCondLst>
                                    <p:cond delay="0"/>
                                  </p:stCondLst>
                                  <p:childTnLst>
                                    <p:set>
                                      <p:cBhvr>
                                        <p:cTn id="84" dur="1" fill="hold">
                                          <p:stCondLst>
                                            <p:cond delay="0"/>
                                          </p:stCondLst>
                                        </p:cTn>
                                        <p:tgtEl>
                                          <p:spTgt spid="40986"/>
                                        </p:tgtEl>
                                        <p:attrNameLst>
                                          <p:attrName>style.visibility</p:attrName>
                                        </p:attrNameLst>
                                      </p:cBhvr>
                                      <p:to>
                                        <p:strVal val="visible"/>
                                      </p:to>
                                    </p:set>
                                    <p:animEffect transition="in" filter="wipe(left)">
                                      <p:cBhvr>
                                        <p:cTn id="85" dur="500"/>
                                        <p:tgtEl>
                                          <p:spTgt spid="40986"/>
                                        </p:tgtEl>
                                      </p:cBhvr>
                                    </p:animEffect>
                                  </p:childTnLst>
                                </p:cTn>
                              </p:par>
                            </p:childTnLst>
                          </p:cTn>
                        </p:par>
                        <p:par>
                          <p:cTn id="86" fill="hold" nodeType="afterGroup">
                            <p:stCondLst>
                              <p:cond delay="5300"/>
                            </p:stCondLst>
                            <p:childTnLst>
                              <p:par>
                                <p:cTn id="87" presetID="2" presetClass="entr" presetSubtype="2" fill="hold" grpId="0" nodeType="afterEffect">
                                  <p:stCondLst>
                                    <p:cond delay="0"/>
                                  </p:stCondLst>
                                  <p:childTnLst>
                                    <p:set>
                                      <p:cBhvr>
                                        <p:cTn id="88" dur="1" fill="hold">
                                          <p:stCondLst>
                                            <p:cond delay="0"/>
                                          </p:stCondLst>
                                        </p:cTn>
                                        <p:tgtEl>
                                          <p:spTgt spid="40985"/>
                                        </p:tgtEl>
                                        <p:attrNameLst>
                                          <p:attrName>style.visibility</p:attrName>
                                        </p:attrNameLst>
                                      </p:cBhvr>
                                      <p:to>
                                        <p:strVal val="visible"/>
                                      </p:to>
                                    </p:set>
                                    <p:anim calcmode="lin" valueType="num">
                                      <p:cBhvr additive="base">
                                        <p:cTn id="89" dur="300" fill="hold"/>
                                        <p:tgtEl>
                                          <p:spTgt spid="40985"/>
                                        </p:tgtEl>
                                        <p:attrNameLst>
                                          <p:attrName>ppt_x</p:attrName>
                                        </p:attrNameLst>
                                      </p:cBhvr>
                                      <p:tavLst>
                                        <p:tav tm="0">
                                          <p:val>
                                            <p:strVal val="1+#ppt_w/2"/>
                                          </p:val>
                                        </p:tav>
                                        <p:tav tm="100000">
                                          <p:val>
                                            <p:strVal val="#ppt_x"/>
                                          </p:val>
                                        </p:tav>
                                      </p:tavLst>
                                    </p:anim>
                                    <p:anim calcmode="lin" valueType="num">
                                      <p:cBhvr additive="base">
                                        <p:cTn id="90" dur="300" fill="hold"/>
                                        <p:tgtEl>
                                          <p:spTgt spid="40985"/>
                                        </p:tgtEl>
                                        <p:attrNameLst>
                                          <p:attrName>ppt_y</p:attrName>
                                        </p:attrNameLst>
                                      </p:cBhvr>
                                      <p:tavLst>
                                        <p:tav tm="0">
                                          <p:val>
                                            <p:strVal val="#ppt_y"/>
                                          </p:val>
                                        </p:tav>
                                        <p:tav tm="100000">
                                          <p:val>
                                            <p:strVal val="#ppt_y"/>
                                          </p:val>
                                        </p:tav>
                                      </p:tavLst>
                                    </p:anim>
                                  </p:childTnLst>
                                </p:cTn>
                              </p:par>
                            </p:childTnLst>
                          </p:cTn>
                        </p:par>
                        <p:par>
                          <p:cTn id="91" fill="hold" nodeType="afterGroup">
                            <p:stCondLst>
                              <p:cond delay="5600"/>
                            </p:stCondLst>
                            <p:childTnLst>
                              <p:par>
                                <p:cTn id="92" presetID="22" presetClass="entr" presetSubtype="8" fill="hold" nodeType="afterEffect">
                                  <p:stCondLst>
                                    <p:cond delay="0"/>
                                  </p:stCondLst>
                                  <p:childTnLst>
                                    <p:set>
                                      <p:cBhvr>
                                        <p:cTn id="93" dur="1" fill="hold">
                                          <p:stCondLst>
                                            <p:cond delay="0"/>
                                          </p:stCondLst>
                                        </p:cTn>
                                        <p:tgtEl>
                                          <p:spTgt spid="40988"/>
                                        </p:tgtEl>
                                        <p:attrNameLst>
                                          <p:attrName>style.visibility</p:attrName>
                                        </p:attrNameLst>
                                      </p:cBhvr>
                                      <p:to>
                                        <p:strVal val="visible"/>
                                      </p:to>
                                    </p:set>
                                    <p:animEffect transition="in" filter="wipe(left)">
                                      <p:cBhvr>
                                        <p:cTn id="94" dur="500"/>
                                        <p:tgtEl>
                                          <p:spTgt spid="40988"/>
                                        </p:tgtEl>
                                      </p:cBhvr>
                                    </p:animEffect>
                                  </p:childTnLst>
                                </p:cTn>
                              </p:par>
                            </p:childTnLst>
                          </p:cTn>
                        </p:par>
                        <p:par>
                          <p:cTn id="95" fill="hold" nodeType="afterGroup">
                            <p:stCondLst>
                              <p:cond delay="6100"/>
                            </p:stCondLst>
                            <p:childTnLst>
                              <p:par>
                                <p:cTn id="96" presetID="2" presetClass="entr" presetSubtype="2" fill="hold" grpId="0" nodeType="afterEffect">
                                  <p:stCondLst>
                                    <p:cond delay="0"/>
                                  </p:stCondLst>
                                  <p:childTnLst>
                                    <p:set>
                                      <p:cBhvr>
                                        <p:cTn id="97" dur="1" fill="hold">
                                          <p:stCondLst>
                                            <p:cond delay="0"/>
                                          </p:stCondLst>
                                        </p:cTn>
                                        <p:tgtEl>
                                          <p:spTgt spid="40987"/>
                                        </p:tgtEl>
                                        <p:attrNameLst>
                                          <p:attrName>style.visibility</p:attrName>
                                        </p:attrNameLst>
                                      </p:cBhvr>
                                      <p:to>
                                        <p:strVal val="visible"/>
                                      </p:to>
                                    </p:set>
                                    <p:anim calcmode="lin" valueType="num">
                                      <p:cBhvr additive="base">
                                        <p:cTn id="98" dur="300" fill="hold"/>
                                        <p:tgtEl>
                                          <p:spTgt spid="40987"/>
                                        </p:tgtEl>
                                        <p:attrNameLst>
                                          <p:attrName>ppt_x</p:attrName>
                                        </p:attrNameLst>
                                      </p:cBhvr>
                                      <p:tavLst>
                                        <p:tav tm="0">
                                          <p:val>
                                            <p:strVal val="1+#ppt_w/2"/>
                                          </p:val>
                                        </p:tav>
                                        <p:tav tm="100000">
                                          <p:val>
                                            <p:strVal val="#ppt_x"/>
                                          </p:val>
                                        </p:tav>
                                      </p:tavLst>
                                    </p:anim>
                                    <p:anim calcmode="lin" valueType="num">
                                      <p:cBhvr additive="base">
                                        <p:cTn id="99" dur="300" fill="hold"/>
                                        <p:tgtEl>
                                          <p:spTgt spid="409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3" grpId="0" animBg="1"/>
      <p:bldP spid="40974" grpId="0" animBg="1"/>
      <p:bldP spid="40975" grpId="0" animBg="1"/>
      <p:bldP spid="40976" grpId="0" animBg="1"/>
      <p:bldP spid="40977" grpId="0" animBg="1"/>
      <p:bldP spid="40978" grpId="0" animBg="1"/>
      <p:bldP spid="40979" grpId="0" animBg="1"/>
      <p:bldP spid="40980" grpId="0" animBg="1"/>
      <p:bldP spid="40982" grpId="0" autoUpdateAnimBg="0"/>
      <p:bldP spid="40984" grpId="0" autoUpdateAnimBg="0"/>
      <p:bldP spid="40985" grpId="0" autoUpdateAnimBg="0"/>
      <p:bldP spid="4098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8" name="圆角矩形 10"/>
          <p:cNvSpPr>
            <a:spLocks noChangeArrowheads="1"/>
          </p:cNvSpPr>
          <p:nvPr/>
        </p:nvSpPr>
        <p:spPr bwMode="auto">
          <a:xfrm>
            <a:off x="1098741" y="1127473"/>
            <a:ext cx="6642955" cy="3036237"/>
          </a:xfrm>
          <a:prstGeom prst="roundRect">
            <a:avLst>
              <a:gd name="adj" fmla="val 2759"/>
            </a:avLst>
          </a:prstGeom>
          <a:solidFill>
            <a:schemeClr val="bg1">
              <a:alpha val="31000"/>
            </a:schemeClr>
          </a:solidFill>
          <a:ln w="1270" cmpd="sng">
            <a:solidFill>
              <a:srgbClr val="004D86"/>
            </a:solidFill>
            <a:round/>
            <a:headEnd/>
            <a:tailEnd/>
          </a:ln>
          <a:effectLst>
            <a:outerShdw dist="25401" dir="2700000" algn="ctr" rotWithShape="0">
              <a:srgbClr val="000000">
                <a:alpha val="39000"/>
              </a:srgbClr>
            </a:outerShdw>
          </a:effec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24579" name="组合 11"/>
          <p:cNvGrpSpPr>
            <a:grpSpLocks/>
          </p:cNvGrpSpPr>
          <p:nvPr/>
        </p:nvGrpSpPr>
        <p:grpSpPr bwMode="auto">
          <a:xfrm flipH="1">
            <a:off x="7741696" y="1132916"/>
            <a:ext cx="946314" cy="1054425"/>
            <a:chOff x="0" y="0"/>
            <a:chExt cx="947188" cy="1052975"/>
          </a:xfrm>
        </p:grpSpPr>
        <p:grpSp>
          <p:nvGrpSpPr>
            <p:cNvPr id="24580" name="组合 13"/>
            <p:cNvGrpSpPr>
              <a:grpSpLocks/>
            </p:cNvGrpSpPr>
            <p:nvPr/>
          </p:nvGrpSpPr>
          <p:grpSpPr bwMode="auto">
            <a:xfrm>
              <a:off x="137207" y="0"/>
              <a:ext cx="809981" cy="1052975"/>
              <a:chOff x="0" y="0"/>
              <a:chExt cx="720080" cy="936104"/>
            </a:xfrm>
          </p:grpSpPr>
          <p:grpSp>
            <p:nvGrpSpPr>
              <p:cNvPr id="24581" name="组合 15"/>
              <p:cNvGrpSpPr>
                <a:grpSpLocks/>
              </p:cNvGrpSpPr>
              <p:nvPr/>
            </p:nvGrpSpPr>
            <p:grpSpPr bwMode="auto">
              <a:xfrm>
                <a:off x="0" y="0"/>
                <a:ext cx="576064" cy="936104"/>
                <a:chOff x="0" y="0"/>
                <a:chExt cx="576064" cy="936104"/>
              </a:xfrm>
            </p:grpSpPr>
            <p:sp>
              <p:nvSpPr>
                <p:cNvPr id="24582" name="圆角矩形 19"/>
                <p:cNvSpPr>
                  <a:spLocks noChangeArrowheads="1"/>
                </p:cNvSpPr>
                <p:nvPr/>
              </p:nvSpPr>
              <p:spPr bwMode="auto">
                <a:xfrm>
                  <a:off x="0" y="0"/>
                  <a:ext cx="576064" cy="936104"/>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4583" name="圆角矩形 10"/>
                <p:cNvSpPr>
                  <a:spLocks/>
                </p:cNvSpPr>
                <p:nvPr/>
              </p:nvSpPr>
              <p:spPr bwMode="auto">
                <a:xfrm>
                  <a:off x="13321" y="9525"/>
                  <a:ext cx="540517" cy="849176"/>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4584" name="图片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1133" y="144017"/>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1133" y="396045"/>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6" name="图片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01133" y="648072"/>
                <a:ext cx="318947"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87" name="矩形 2"/>
            <p:cNvSpPr>
              <a:spLocks noChangeArrowheads="1"/>
            </p:cNvSpPr>
            <p:nvPr/>
          </p:nvSpPr>
          <p:spPr bwMode="auto">
            <a:xfrm>
              <a:off x="0" y="66934"/>
              <a:ext cx="792088" cy="892552"/>
            </a:xfrm>
            <a:prstGeom prst="rect">
              <a:avLst/>
            </a:prstGeom>
            <a:noFill/>
            <a:ln>
              <a:noFill/>
            </a:ln>
            <a:effectLst>
              <a:outerShdw dist="25401"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2600" dirty="0">
                  <a:solidFill>
                    <a:schemeClr val="bg1"/>
                  </a:solidFill>
                  <a:latin typeface="微软雅黑" pitchFamily="34" charset="-122"/>
                  <a:ea typeface="微软雅黑" pitchFamily="34" charset="-122"/>
                </a:rPr>
                <a:t>前言</a:t>
              </a:r>
              <a:endParaRPr lang="en-US" altLang="zh-CN" sz="2600" dirty="0">
                <a:solidFill>
                  <a:schemeClr val="bg1"/>
                </a:solidFill>
                <a:latin typeface="微软雅黑" pitchFamily="34" charset="-122"/>
                <a:ea typeface="微软雅黑" pitchFamily="34" charset="-122"/>
              </a:endParaRPr>
            </a:p>
          </p:txBody>
        </p:sp>
      </p:grpSp>
      <p:sp>
        <p:nvSpPr>
          <p:cNvPr id="24588" name="矩形 21"/>
          <p:cNvSpPr>
            <a:spLocks noChangeArrowheads="1"/>
          </p:cNvSpPr>
          <p:nvPr/>
        </p:nvSpPr>
        <p:spPr bwMode="auto">
          <a:xfrm>
            <a:off x="1394066" y="1505744"/>
            <a:ext cx="6131569" cy="267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13</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亿元，标志着公司正式迈上一个崭新的台阶，步入了一个全新的发展阶段，事业蒸蒸日上。  </a:t>
            </a:r>
          </a:p>
        </p:txBody>
      </p:sp>
      <p:sp>
        <p:nvSpPr>
          <p:cNvPr id="24589" name="TextBox 22"/>
          <p:cNvSpPr txBox="1">
            <a:spLocks noChangeArrowheads="1"/>
          </p:cNvSpPr>
          <p:nvPr/>
        </p:nvSpPr>
        <p:spPr bwMode="auto">
          <a:xfrm>
            <a:off x="1219994" y="1196461"/>
            <a:ext cx="1539881" cy="461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400" dirty="0">
                <a:solidFill>
                  <a:srgbClr val="0282D0"/>
                </a:solidFill>
                <a:latin typeface="微软雅黑" panose="020B0503020204020204" pitchFamily="34" charset="-122"/>
                <a:ea typeface="微软雅黑" panose="020B0503020204020204" pitchFamily="34" charset="-122"/>
              </a:rPr>
              <a:t>PREFACE</a:t>
            </a:r>
          </a:p>
        </p:txBody>
      </p:sp>
      <p:pic>
        <p:nvPicPr>
          <p:cNvPr id="14"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8" descr="E:\我图PPT\00001PNG素材\底边条\分层菱形.png"/>
          <p:cNvPicPr>
            <a:picLocks noChangeAspect="1" noChangeArrowheads="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80511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4579"/>
                                        </p:tgtEl>
                                        <p:attrNameLst>
                                          <p:attrName>style.visibility</p:attrName>
                                        </p:attrNameLst>
                                      </p:cBhvr>
                                      <p:to>
                                        <p:strVal val="visible"/>
                                      </p:to>
                                    </p:set>
                                    <p:anim calcmode="lin" valueType="num">
                                      <p:cBhvr additive="base">
                                        <p:cTn id="15" dur="500" fill="hold"/>
                                        <p:tgtEl>
                                          <p:spTgt spid="24579"/>
                                        </p:tgtEl>
                                        <p:attrNameLst>
                                          <p:attrName>ppt_x</p:attrName>
                                        </p:attrNameLst>
                                      </p:cBhvr>
                                      <p:tavLst>
                                        <p:tav tm="0">
                                          <p:val>
                                            <p:strVal val="0-#ppt_w/2"/>
                                          </p:val>
                                        </p:tav>
                                        <p:tav tm="100000">
                                          <p:val>
                                            <p:strVal val="#ppt_x"/>
                                          </p:val>
                                        </p:tav>
                                      </p:tavLst>
                                    </p:anim>
                                    <p:anim calcmode="lin" valueType="num">
                                      <p:cBhvr additive="base">
                                        <p:cTn id="16" dur="500" fill="hold"/>
                                        <p:tgtEl>
                                          <p:spTgt spid="24579"/>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4578"/>
                                        </p:tgtEl>
                                        <p:attrNameLst>
                                          <p:attrName>style.visibility</p:attrName>
                                        </p:attrNameLst>
                                      </p:cBhvr>
                                      <p:to>
                                        <p:strVal val="visible"/>
                                      </p:to>
                                    </p:set>
                                    <p:anim calcmode="lin" valueType="num">
                                      <p:cBhvr additive="base">
                                        <p:cTn id="20" dur="500" fill="hold"/>
                                        <p:tgtEl>
                                          <p:spTgt spid="24578"/>
                                        </p:tgtEl>
                                        <p:attrNameLst>
                                          <p:attrName>ppt_x</p:attrName>
                                        </p:attrNameLst>
                                      </p:cBhvr>
                                      <p:tavLst>
                                        <p:tav tm="0">
                                          <p:val>
                                            <p:strVal val="1+#ppt_w/2"/>
                                          </p:val>
                                        </p:tav>
                                        <p:tav tm="100000">
                                          <p:val>
                                            <p:strVal val="#ppt_x"/>
                                          </p:val>
                                        </p:tav>
                                      </p:tavLst>
                                    </p:anim>
                                    <p:anim calcmode="lin" valueType="num">
                                      <p:cBhvr additive="base">
                                        <p:cTn id="21" dur="500" fill="hold"/>
                                        <p:tgtEl>
                                          <p:spTgt spid="2457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47" presetClass="entr" presetSubtype="0" fill="hold" grpId="0" nodeType="afterEffect">
                                  <p:stCondLst>
                                    <p:cond delay="0"/>
                                  </p:stCondLst>
                                  <p:childTnLst>
                                    <p:set>
                                      <p:cBhvr>
                                        <p:cTn id="24" dur="1" fill="hold">
                                          <p:stCondLst>
                                            <p:cond delay="0"/>
                                          </p:stCondLst>
                                        </p:cTn>
                                        <p:tgtEl>
                                          <p:spTgt spid="24589"/>
                                        </p:tgtEl>
                                        <p:attrNameLst>
                                          <p:attrName>style.visibility</p:attrName>
                                        </p:attrNameLst>
                                      </p:cBhvr>
                                      <p:to>
                                        <p:strVal val="visible"/>
                                      </p:to>
                                    </p:set>
                                    <p:animEffect transition="in" filter="fade">
                                      <p:cBhvr>
                                        <p:cTn id="25" dur="500"/>
                                        <p:tgtEl>
                                          <p:spTgt spid="24589"/>
                                        </p:tgtEl>
                                      </p:cBhvr>
                                    </p:animEffect>
                                    <p:anim calcmode="lin" valueType="num">
                                      <p:cBhvr>
                                        <p:cTn id="26" dur="500" fill="hold"/>
                                        <p:tgtEl>
                                          <p:spTgt spid="24589"/>
                                        </p:tgtEl>
                                        <p:attrNameLst>
                                          <p:attrName>ppt_x</p:attrName>
                                        </p:attrNameLst>
                                      </p:cBhvr>
                                      <p:tavLst>
                                        <p:tav tm="0">
                                          <p:val>
                                            <p:strVal val="#ppt_x"/>
                                          </p:val>
                                        </p:tav>
                                        <p:tav tm="100000">
                                          <p:val>
                                            <p:strVal val="#ppt_x"/>
                                          </p:val>
                                        </p:tav>
                                      </p:tavLst>
                                    </p:anim>
                                    <p:anim calcmode="lin" valueType="num">
                                      <p:cBhvr>
                                        <p:cTn id="27" dur="500" fill="hold"/>
                                        <p:tgtEl>
                                          <p:spTgt spid="24589"/>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1" presetClass="entr" presetSubtype="0" fill="hold" nodeType="afterEffect">
                                  <p:stCondLst>
                                    <p:cond delay="0"/>
                                  </p:stCondLst>
                                  <p:iterate type="lt">
                                    <p:tmPct val="10000"/>
                                  </p:iterate>
                                  <p:childTnLst>
                                    <p:set>
                                      <p:cBhvr>
                                        <p:cTn id="30" dur="1" fill="hold">
                                          <p:stCondLst>
                                            <p:cond delay="0"/>
                                          </p:stCondLst>
                                        </p:cTn>
                                        <p:tgtEl>
                                          <p:spTgt spid="24588">
                                            <p:txEl>
                                              <p:pRg st="0" end="0"/>
                                            </p:txEl>
                                          </p:spTgt>
                                        </p:tgtEl>
                                        <p:attrNameLst>
                                          <p:attrName>style.visibility</p:attrName>
                                        </p:attrNameLst>
                                      </p:cBhvr>
                                      <p:to>
                                        <p:strVal val="visible"/>
                                      </p:to>
                                    </p:set>
                                    <p:anim calcmode="lin" valueType="num">
                                      <p:cBhvr>
                                        <p:cTn id="31" dur="500" fill="hold"/>
                                        <p:tgtEl>
                                          <p:spTgt spid="2458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4588">
                                            <p:txEl>
                                              <p:pRg st="0" end="0"/>
                                            </p:txEl>
                                          </p:spTgt>
                                        </p:tgtEl>
                                        <p:attrNameLst>
                                          <p:attrName>ppt_y</p:attrName>
                                        </p:attrNameLst>
                                      </p:cBhvr>
                                      <p:tavLst>
                                        <p:tav tm="0">
                                          <p:val>
                                            <p:strVal val="#ppt_y"/>
                                          </p:val>
                                        </p:tav>
                                        <p:tav tm="100000">
                                          <p:val>
                                            <p:strVal val="#ppt_y"/>
                                          </p:val>
                                        </p:tav>
                                      </p:tavLst>
                                    </p:anim>
                                    <p:anim calcmode="lin" valueType="num">
                                      <p:cBhvr>
                                        <p:cTn id="33" dur="500" fill="hold"/>
                                        <p:tgtEl>
                                          <p:spTgt spid="2458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458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4588">
                                            <p:txEl>
                                              <p:pRg st="0" end="0"/>
                                            </p:txEl>
                                          </p:spTgt>
                                        </p:tgtEl>
                                      </p:cBhvr>
                                    </p:animEffect>
                                  </p:childTnLst>
                                </p:cTn>
                              </p:par>
                            </p:childTnLst>
                          </p:cTn>
                        </p:par>
                        <p:par>
                          <p:cTn id="36" fill="hold">
                            <p:stCondLst>
                              <p:cond delay="4300"/>
                            </p:stCondLst>
                            <p:childTnLst>
                              <p:par>
                                <p:cTn id="37" presetID="41" presetClass="entr" presetSubtype="0" fill="hold" nodeType="afterEffect">
                                  <p:stCondLst>
                                    <p:cond delay="0"/>
                                  </p:stCondLst>
                                  <p:iterate type="lt">
                                    <p:tmPct val="5625"/>
                                  </p:iterate>
                                  <p:childTnLst>
                                    <p:set>
                                      <p:cBhvr>
                                        <p:cTn id="38" dur="1" fill="hold">
                                          <p:stCondLst>
                                            <p:cond delay="0"/>
                                          </p:stCondLst>
                                        </p:cTn>
                                        <p:tgtEl>
                                          <p:spTgt spid="24588">
                                            <p:txEl>
                                              <p:pRg st="1" end="1"/>
                                            </p:txEl>
                                          </p:spTgt>
                                        </p:tgtEl>
                                        <p:attrNameLst>
                                          <p:attrName>style.visibility</p:attrName>
                                        </p:attrNameLst>
                                      </p:cBhvr>
                                      <p:to>
                                        <p:strVal val="visible"/>
                                      </p:to>
                                    </p:set>
                                    <p:anim calcmode="lin" valueType="num">
                                      <p:cBhvr>
                                        <p:cTn id="39" dur="500" fill="hold"/>
                                        <p:tgtEl>
                                          <p:spTgt spid="24588">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4588">
                                            <p:txEl>
                                              <p:pRg st="1" end="1"/>
                                            </p:txEl>
                                          </p:spTgt>
                                        </p:tgtEl>
                                        <p:attrNameLst>
                                          <p:attrName>ppt_y</p:attrName>
                                        </p:attrNameLst>
                                      </p:cBhvr>
                                      <p:tavLst>
                                        <p:tav tm="0">
                                          <p:val>
                                            <p:strVal val="#ppt_y"/>
                                          </p:val>
                                        </p:tav>
                                        <p:tav tm="100000">
                                          <p:val>
                                            <p:strVal val="#ppt_y"/>
                                          </p:val>
                                        </p:tav>
                                      </p:tavLst>
                                    </p:anim>
                                    <p:anim calcmode="lin" valueType="num">
                                      <p:cBhvr>
                                        <p:cTn id="41" dur="500" fill="hold"/>
                                        <p:tgtEl>
                                          <p:spTgt spid="24588">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4588">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4588">
                                            <p:txEl>
                                              <p:pRg st="1" end="1"/>
                                            </p:txEl>
                                          </p:spTgt>
                                        </p:tgtEl>
                                      </p:cBhvr>
                                    </p:animEffect>
                                  </p:childTnLst>
                                </p:cTn>
                              </p:par>
                              <p:par>
                                <p:cTn id="44" presetID="10" presetClass="entr" presetSubtype="0" fill="hold" grpId="0" nodeType="withEffect">
                                  <p:stCondLst>
                                    <p:cond delay="3400"/>
                                  </p:stCondLst>
                                  <p:childTnLst>
                                    <p:set>
                                      <p:cBhvr>
                                        <p:cTn id="45" dur="1" fill="hold">
                                          <p:stCondLst>
                                            <p:cond delay="0"/>
                                          </p:stCondLst>
                                        </p:cTn>
                                        <p:tgtEl>
                                          <p:spTgt spid="24588"/>
                                        </p:tgtEl>
                                        <p:attrNameLst>
                                          <p:attrName>style.visibility</p:attrName>
                                        </p:attrNameLst>
                                      </p:cBhvr>
                                      <p:to>
                                        <p:strVal val="visible"/>
                                      </p:to>
                                    </p:set>
                                    <p:anim calcmode="lin" valueType="num">
                                      <p:cBhvr>
                                        <p:cTn id="46" dur="1700" fill="hold"/>
                                        <p:tgtEl>
                                          <p:spTgt spid="24588"/>
                                        </p:tgtEl>
                                        <p:attrNameLst>
                                          <p:attrName>ppt_w</p:attrName>
                                        </p:attrNameLst>
                                      </p:cBhvr>
                                      <p:tavLst>
                                        <p:tav tm="0">
                                          <p:val>
                                            <p:fltVal val="0"/>
                                          </p:val>
                                        </p:tav>
                                        <p:tav tm="100000">
                                          <p:val>
                                            <p:strVal val="#ppt_w"/>
                                          </p:val>
                                        </p:tav>
                                      </p:tavLst>
                                    </p:anim>
                                    <p:anim calcmode="lin" valueType="num">
                                      <p:cBhvr>
                                        <p:cTn id="47" dur="1700" fill="hold"/>
                                        <p:tgtEl>
                                          <p:spTgt spid="24588"/>
                                        </p:tgtEl>
                                        <p:attrNameLst>
                                          <p:attrName>ppt_h</p:attrName>
                                        </p:attrNameLst>
                                      </p:cBhvr>
                                      <p:tavLst>
                                        <p:tav tm="0">
                                          <p:val>
                                            <p:fltVal val="0"/>
                                          </p:val>
                                        </p:tav>
                                        <p:tav tm="100000">
                                          <p:val>
                                            <p:strVal val="#ppt_h"/>
                                          </p:val>
                                        </p:tav>
                                      </p:tavLst>
                                    </p:anim>
                                    <p:animEffect transition="in" filter="fade">
                                      <p:cBhvr>
                                        <p:cTn id="48" dur="1700"/>
                                        <p:tgtEl>
                                          <p:spTgt spid="24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88" grpId="0" autoUpdateAnimBg="0"/>
      <p:bldP spid="24589"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985575" y="2958466"/>
            <a:ext cx="2689960" cy="75468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lumMod val="50000"/>
              <a:lumOff val="50000"/>
            </a:schemeClr>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90" tIns="36096" rIns="72190" bIns="36096" rtlCol="0" anchor="ctr"/>
          <a:lstStyle/>
          <a:p>
            <a:pPr algn="ctr"/>
            <a:endParaRPr lang="zh-CN" altLang="en-US" dirty="0"/>
          </a:p>
        </p:txBody>
      </p:sp>
      <p:sp>
        <p:nvSpPr>
          <p:cNvPr id="21" name="AutoShape 3"/>
          <p:cNvSpPr>
            <a:spLocks noChangeArrowheads="1"/>
          </p:cNvSpPr>
          <p:nvPr/>
        </p:nvSpPr>
        <p:spPr bwMode="auto">
          <a:xfrm rot="10800000">
            <a:off x="1783172" y="1927440"/>
            <a:ext cx="1094768" cy="305585"/>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B0F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90" tIns="36096" rIns="72190" bIns="36096" rtlCol="0" anchor="ctr"/>
          <a:lstStyle/>
          <a:p>
            <a:pPr algn="ctr"/>
            <a:endParaRPr lang="zh-CN" altLang="en-US" dirty="0"/>
          </a:p>
        </p:txBody>
      </p:sp>
      <p:sp>
        <p:nvSpPr>
          <p:cNvPr id="22" name="AutoShape 6"/>
          <p:cNvSpPr>
            <a:spLocks noChangeArrowheads="1"/>
          </p:cNvSpPr>
          <p:nvPr/>
        </p:nvSpPr>
        <p:spPr bwMode="auto">
          <a:xfrm>
            <a:off x="1987832" y="1254888"/>
            <a:ext cx="685446" cy="583767"/>
          </a:xfrm>
          <a:prstGeom prst="triangle">
            <a:avLst>
              <a:gd name="adj" fmla="val 50000"/>
            </a:avLst>
          </a:prstGeom>
          <a:solidFill>
            <a:schemeClr val="accent1">
              <a:lumMod val="25000"/>
              <a:lumOff val="75000"/>
            </a:schemeClr>
          </a:solidFill>
          <a:ln>
            <a:noFill/>
          </a:ln>
          <a:extLst/>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sp>
        <p:nvSpPr>
          <p:cNvPr id="23" name="AutoShape 4"/>
          <p:cNvSpPr>
            <a:spLocks noChangeArrowheads="1"/>
          </p:cNvSpPr>
          <p:nvPr/>
        </p:nvSpPr>
        <p:spPr bwMode="auto">
          <a:xfrm rot="10800000">
            <a:off x="1455903" y="2354722"/>
            <a:ext cx="1749306" cy="49165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9BD2"/>
          </a:solidFill>
          <a:ln>
            <a:noFill/>
          </a:ln>
          <a:extLst/>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sp>
        <p:nvSpPr>
          <p:cNvPr id="24" name="AutoShape 5"/>
          <p:cNvSpPr>
            <a:spLocks noChangeArrowheads="1"/>
          </p:cNvSpPr>
          <p:nvPr/>
        </p:nvSpPr>
        <p:spPr bwMode="auto">
          <a:xfrm rot="10800000">
            <a:off x="543823" y="3809353"/>
            <a:ext cx="3573466" cy="70755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90" tIns="36096" rIns="72190" bIns="36096" rtlCol="0" anchor="ctr"/>
          <a:lstStyle/>
          <a:p>
            <a:pPr algn="ctr"/>
            <a:endParaRPr lang="zh-CN" altLang="en-US" dirty="0"/>
          </a:p>
        </p:txBody>
      </p:sp>
      <p:cxnSp>
        <p:nvCxnSpPr>
          <p:cNvPr id="25" name="直接连接符 24"/>
          <p:cNvCxnSpPr/>
          <p:nvPr/>
        </p:nvCxnSpPr>
        <p:spPr>
          <a:xfrm>
            <a:off x="2356459" y="1575301"/>
            <a:ext cx="282480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2345535" y="2079198"/>
            <a:ext cx="283573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2356459" y="2601994"/>
            <a:ext cx="282480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2330556" y="3367070"/>
            <a:ext cx="285071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2330556" y="4124525"/>
            <a:ext cx="2850712"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5316735" y="3986451"/>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4326550" y="3754369"/>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5316735" y="3233591"/>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4326550" y="3008325"/>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5316735" y="2498796"/>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4326550" y="2250754"/>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5316735" y="1942166"/>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TextBox 36"/>
          <p:cNvSpPr txBox="1"/>
          <p:nvPr/>
        </p:nvSpPr>
        <p:spPr>
          <a:xfrm>
            <a:off x="4326550" y="1736033"/>
            <a:ext cx="876447" cy="292206"/>
          </a:xfrm>
          <a:prstGeom prst="rect">
            <a:avLst/>
          </a:prstGeom>
          <a:noFill/>
        </p:spPr>
        <p:txBody>
          <a:bodyPr wrap="none" lIns="72190" tIns="36096" rIns="72190" bIns="36096" rtlCol="0">
            <a:spAutoFit/>
          </a:bodyPr>
          <a:lstStyle/>
          <a:p>
            <a:pPr algn="ctr"/>
            <a:r>
              <a:rPr lang="zh-CN" altLang="en-US" sz="14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5316735" y="1422157"/>
            <a:ext cx="2767516" cy="748135"/>
          </a:xfrm>
          <a:prstGeom prst="rect">
            <a:avLst/>
          </a:prstGeom>
          <a:noFill/>
        </p:spPr>
        <p:txBody>
          <a:bodyPr wrap="square" lIns="72190" tIns="36096" rIns="72190" bIns="36096"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4326550" y="1216022"/>
            <a:ext cx="876447" cy="292206"/>
          </a:xfrm>
          <a:prstGeom prst="rect">
            <a:avLst/>
          </a:prstGeom>
          <a:noFill/>
        </p:spPr>
        <p:txBody>
          <a:bodyPr wrap="none" lIns="72190" tIns="36096" rIns="72190" bIns="36096" rtlCol="0">
            <a:spAutoFit/>
          </a:bodyPr>
          <a:lstStyle/>
          <a:p>
            <a:pPr algn="ctr"/>
            <a:r>
              <a:rPr lang="zh-CN" altLang="en-US" sz="1400" dirty="0">
                <a:solidFill>
                  <a:schemeClr val="tx1">
                    <a:lumMod val="75000"/>
                    <a:lumOff val="25000"/>
                  </a:schemeClr>
                </a:solidFill>
                <a:latin typeface="微软雅黑" pitchFamily="34" charset="-122"/>
                <a:ea typeface="微软雅黑" pitchFamily="34" charset="-122"/>
              </a:rPr>
              <a:t>添加标题</a:t>
            </a:r>
          </a:p>
        </p:txBody>
      </p:sp>
      <p:pic>
        <p:nvPicPr>
          <p:cNvPr id="40"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4905608"/>
            <a:ext cx="9148423" cy="76423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8" descr="E:\我图PPT\00001PNG素材\底边条\分层菱形.pn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550906"/>
            <a:ext cx="9148423" cy="764237"/>
          </a:xfrm>
          <a:prstGeom prst="rect">
            <a:avLst/>
          </a:prstGeom>
          <a:noFill/>
          <a:extLst>
            <a:ext uri="{909E8E84-426E-40DD-AFC4-6F175D3DCCD1}">
              <a14:hiddenFill xmlns:a14="http://schemas.microsoft.com/office/drawing/2010/main">
                <a:solidFill>
                  <a:srgbClr val="FFFFFF"/>
                </a:solidFill>
              </a14:hiddenFill>
            </a:ext>
          </a:extLst>
        </p:spPr>
      </p:pic>
      <p:grpSp>
        <p:nvGrpSpPr>
          <p:cNvPr id="43" name="组合 3"/>
          <p:cNvGrpSpPr>
            <a:grpSpLocks/>
          </p:cNvGrpSpPr>
          <p:nvPr/>
        </p:nvGrpSpPr>
        <p:grpSpPr bwMode="auto">
          <a:xfrm>
            <a:off x="471570" y="198500"/>
            <a:ext cx="3453412" cy="543093"/>
            <a:chOff x="0" y="0"/>
            <a:chExt cx="3452079" cy="542182"/>
          </a:xfrm>
        </p:grpSpPr>
        <p:grpSp>
          <p:nvGrpSpPr>
            <p:cNvPr id="44" name="组合 2"/>
            <p:cNvGrpSpPr>
              <a:grpSpLocks/>
            </p:cNvGrpSpPr>
            <p:nvPr/>
          </p:nvGrpSpPr>
          <p:grpSpPr bwMode="auto">
            <a:xfrm>
              <a:off x="0" y="0"/>
              <a:ext cx="3452079" cy="542182"/>
              <a:chOff x="0" y="0"/>
              <a:chExt cx="3452079" cy="542182"/>
            </a:xfrm>
          </p:grpSpPr>
          <p:sp>
            <p:nvSpPr>
              <p:cNvPr id="4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8" name="组合 42"/>
              <p:cNvGrpSpPr>
                <a:grpSpLocks/>
              </p:cNvGrpSpPr>
              <p:nvPr/>
            </p:nvGrpSpPr>
            <p:grpSpPr bwMode="auto">
              <a:xfrm>
                <a:off x="0" y="0"/>
                <a:ext cx="571760" cy="542182"/>
                <a:chOff x="0" y="0"/>
                <a:chExt cx="713451" cy="676543"/>
              </a:xfrm>
            </p:grpSpPr>
            <p:grpSp>
              <p:nvGrpSpPr>
                <p:cNvPr id="49" name="组合 44"/>
                <p:cNvGrpSpPr>
                  <a:grpSpLocks/>
                </p:cNvGrpSpPr>
                <p:nvPr/>
              </p:nvGrpSpPr>
              <p:grpSpPr bwMode="auto">
                <a:xfrm>
                  <a:off x="0" y="0"/>
                  <a:ext cx="576064" cy="676543"/>
                  <a:chOff x="0" y="0"/>
                  <a:chExt cx="576064" cy="676543"/>
                </a:xfrm>
              </p:grpSpPr>
              <p:sp>
                <p:nvSpPr>
                  <p:cNvPr id="5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5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50" name="图片 4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图片 4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5" name="图片 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84121911"/>
      </p:ext>
    </p:extLst>
  </p:cSld>
  <p:clrMapOvr>
    <a:masterClrMapping/>
  </p:clrMapOvr>
  <p:transition spd="med" advTm="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1000" fill="hold"/>
                                            <p:tgtEl>
                                              <p:spTgt spid="43"/>
                                            </p:tgtEl>
                                            <p:attrNameLst>
                                              <p:attrName>ppt_w</p:attrName>
                                            </p:attrNameLst>
                                          </p:cBhvr>
                                          <p:tavLst>
                                            <p:tav tm="0">
                                              <p:val>
                                                <p:fltVal val="0"/>
                                              </p:val>
                                            </p:tav>
                                            <p:tav tm="100000">
                                              <p:val>
                                                <p:strVal val="#ppt_w"/>
                                              </p:val>
                                            </p:tav>
                                          </p:tavLst>
                                        </p:anim>
                                        <p:anim calcmode="lin" valueType="num">
                                          <p:cBhvr>
                                            <p:cTn id="16" dur="1000" fill="hold"/>
                                            <p:tgtEl>
                                              <p:spTgt spid="43"/>
                                            </p:tgtEl>
                                            <p:attrNameLst>
                                              <p:attrName>ppt_h</p:attrName>
                                            </p:attrNameLst>
                                          </p:cBhvr>
                                          <p:tavLst>
                                            <p:tav tm="0">
                                              <p:val>
                                                <p:fltVal val="0"/>
                                              </p:val>
                                            </p:tav>
                                            <p:tav tm="100000">
                                              <p:val>
                                                <p:strVal val="#ppt_h"/>
                                              </p:val>
                                            </p:tav>
                                          </p:tavLst>
                                        </p:anim>
                                        <p:anim calcmode="lin" valueType="num">
                                          <p:cBhvr>
                                            <p:cTn id="1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grpId="0" nodeType="afterEffect" p14:presetBounceEnd="64000">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14:bounceEnd="64000">
                                          <p:cBhvr additive="base">
                                            <p:cTn id="22"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23" dur="10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14:presetBounceEnd="64000">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14:bounceEnd="64000">
                                          <p:cBhvr additive="base">
                                            <p:cTn id="26"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7" dur="10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14:presetBounceEnd="64000">
                                      <p:stCondLst>
                                        <p:cond delay="400"/>
                                      </p:stCondLst>
                                      <p:childTnLst>
                                        <p:set>
                                          <p:cBhvr>
                                            <p:cTn id="29" dur="1" fill="hold">
                                              <p:stCondLst>
                                                <p:cond delay="0"/>
                                              </p:stCondLst>
                                            </p:cTn>
                                            <p:tgtEl>
                                              <p:spTgt spid="23"/>
                                            </p:tgtEl>
                                            <p:attrNameLst>
                                              <p:attrName>style.visibility</p:attrName>
                                            </p:attrNameLst>
                                          </p:cBhvr>
                                          <p:to>
                                            <p:strVal val="visible"/>
                                          </p:to>
                                        </p:set>
                                        <p:anim calcmode="lin" valueType="num" p14:bounceEnd="64000">
                                          <p:cBhvr additive="base">
                                            <p:cTn id="30"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31" dur="10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14:presetBounceEnd="64000">
                                      <p:stCondLst>
                                        <p:cond delay="600"/>
                                      </p:stCondLst>
                                      <p:childTnLst>
                                        <p:set>
                                          <p:cBhvr>
                                            <p:cTn id="33" dur="1" fill="hold">
                                              <p:stCondLst>
                                                <p:cond delay="0"/>
                                              </p:stCondLst>
                                            </p:cTn>
                                            <p:tgtEl>
                                              <p:spTgt spid="21"/>
                                            </p:tgtEl>
                                            <p:attrNameLst>
                                              <p:attrName>style.visibility</p:attrName>
                                            </p:attrNameLst>
                                          </p:cBhvr>
                                          <p:to>
                                            <p:strVal val="visible"/>
                                          </p:to>
                                        </p:set>
                                        <p:anim calcmode="lin" valueType="num" p14:bounceEnd="64000">
                                          <p:cBhvr additive="base">
                                            <p:cTn id="34"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35" dur="1000" fill="hold"/>
                                            <p:tgtEl>
                                              <p:spTgt spid="2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14:presetBounceEnd="64000">
                                      <p:stCondLst>
                                        <p:cond delay="800"/>
                                      </p:stCondLst>
                                      <p:childTnLst>
                                        <p:set>
                                          <p:cBhvr>
                                            <p:cTn id="37" dur="1" fill="hold">
                                              <p:stCondLst>
                                                <p:cond delay="0"/>
                                              </p:stCondLst>
                                            </p:cTn>
                                            <p:tgtEl>
                                              <p:spTgt spid="22"/>
                                            </p:tgtEl>
                                            <p:attrNameLst>
                                              <p:attrName>style.visibility</p:attrName>
                                            </p:attrNameLst>
                                          </p:cBhvr>
                                          <p:to>
                                            <p:strVal val="visible"/>
                                          </p:to>
                                        </p:set>
                                        <p:anim calcmode="lin" valueType="num" p14:bounceEnd="64000">
                                          <p:cBhvr additive="base">
                                            <p:cTn id="38"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9" dur="10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38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43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250" fill="hold"/>
                                            <p:tgtEl>
                                              <p:spTgt spid="39"/>
                                            </p:tgtEl>
                                            <p:attrNameLst>
                                              <p:attrName>ppt_x</p:attrName>
                                            </p:attrNameLst>
                                          </p:cBhvr>
                                          <p:tavLst>
                                            <p:tav tm="0">
                                              <p:val>
                                                <p:strVal val="#ppt_x"/>
                                              </p:val>
                                            </p:tav>
                                            <p:tav tm="100000">
                                              <p:val>
                                                <p:strVal val="#ppt_x"/>
                                              </p:val>
                                            </p:tav>
                                          </p:tavLst>
                                        </p:anim>
                                        <p:anim calcmode="lin" valueType="num">
                                          <p:cBhvr>
                                            <p:cTn id="60" dur="250" fill="hold"/>
                                            <p:tgtEl>
                                              <p:spTgt spid="39"/>
                                            </p:tgtEl>
                                            <p:attrNameLst>
                                              <p:attrName>ppt_y</p:attrName>
                                            </p:attrNameLst>
                                          </p:cBhvr>
                                          <p:tavLst>
                                            <p:tav tm="0">
                                              <p:val>
                                                <p:strVal val="#ppt_y-#ppt_h/2"/>
                                              </p:val>
                                            </p:tav>
                                            <p:tav tm="100000">
                                              <p:val>
                                                <p:strVal val="#ppt_y"/>
                                              </p:val>
                                            </p:tav>
                                          </p:tavLst>
                                        </p:anim>
                                        <p:anim calcmode="lin" valueType="num">
                                          <p:cBhvr>
                                            <p:cTn id="61" dur="250" fill="hold"/>
                                            <p:tgtEl>
                                              <p:spTgt spid="39"/>
                                            </p:tgtEl>
                                            <p:attrNameLst>
                                              <p:attrName>ppt_w</p:attrName>
                                            </p:attrNameLst>
                                          </p:cBhvr>
                                          <p:tavLst>
                                            <p:tav tm="0">
                                              <p:val>
                                                <p:strVal val="#ppt_w"/>
                                              </p:val>
                                            </p:tav>
                                            <p:tav tm="100000">
                                              <p:val>
                                                <p:strVal val="#ppt_w"/>
                                              </p:val>
                                            </p:tav>
                                          </p:tavLst>
                                        </p:anim>
                                        <p:anim calcmode="lin" valueType="num">
                                          <p:cBhvr>
                                            <p:cTn id="62" dur="250" fill="hold"/>
                                            <p:tgtEl>
                                              <p:spTgt spid="39"/>
                                            </p:tgtEl>
                                            <p:attrNameLst>
                                              <p:attrName>ppt_h</p:attrName>
                                            </p:attrNameLst>
                                          </p:cBhvr>
                                          <p:tavLst>
                                            <p:tav tm="0">
                                              <p:val>
                                                <p:fltVal val="0"/>
                                              </p:val>
                                            </p:tav>
                                            <p:tav tm="100000">
                                              <p:val>
                                                <p:strVal val="#ppt_h"/>
                                              </p:val>
                                            </p:tav>
                                          </p:tavLst>
                                        </p:anim>
                                      </p:childTnLst>
                                    </p:cTn>
                                  </p:par>
                                  <p:par>
                                    <p:cTn id="63" presetID="17" presetClass="entr" presetSubtype="1" fill="hold" grpId="0" nodeType="withEffect">
                                      <p:stCondLst>
                                        <p:cond delay="200"/>
                                      </p:stCondLst>
                                      <p:iterate type="lt">
                                        <p:tmPct val="4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250" fill="hold"/>
                                            <p:tgtEl>
                                              <p:spTgt spid="37"/>
                                            </p:tgtEl>
                                            <p:attrNameLst>
                                              <p:attrName>ppt_x</p:attrName>
                                            </p:attrNameLst>
                                          </p:cBhvr>
                                          <p:tavLst>
                                            <p:tav tm="0">
                                              <p:val>
                                                <p:strVal val="#ppt_x"/>
                                              </p:val>
                                            </p:tav>
                                            <p:tav tm="100000">
                                              <p:val>
                                                <p:strVal val="#ppt_x"/>
                                              </p:val>
                                            </p:tav>
                                          </p:tavLst>
                                        </p:anim>
                                        <p:anim calcmode="lin" valueType="num">
                                          <p:cBhvr>
                                            <p:cTn id="66" dur="250" fill="hold"/>
                                            <p:tgtEl>
                                              <p:spTgt spid="37"/>
                                            </p:tgtEl>
                                            <p:attrNameLst>
                                              <p:attrName>ppt_y</p:attrName>
                                            </p:attrNameLst>
                                          </p:cBhvr>
                                          <p:tavLst>
                                            <p:tav tm="0">
                                              <p:val>
                                                <p:strVal val="#ppt_y-#ppt_h/2"/>
                                              </p:val>
                                            </p:tav>
                                            <p:tav tm="100000">
                                              <p:val>
                                                <p:strVal val="#ppt_y"/>
                                              </p:val>
                                            </p:tav>
                                          </p:tavLst>
                                        </p:anim>
                                        <p:anim calcmode="lin" valueType="num">
                                          <p:cBhvr>
                                            <p:cTn id="67" dur="250" fill="hold"/>
                                            <p:tgtEl>
                                              <p:spTgt spid="37"/>
                                            </p:tgtEl>
                                            <p:attrNameLst>
                                              <p:attrName>ppt_w</p:attrName>
                                            </p:attrNameLst>
                                          </p:cBhvr>
                                          <p:tavLst>
                                            <p:tav tm="0">
                                              <p:val>
                                                <p:strVal val="#ppt_w"/>
                                              </p:val>
                                            </p:tav>
                                            <p:tav tm="100000">
                                              <p:val>
                                                <p:strVal val="#ppt_w"/>
                                              </p:val>
                                            </p:tav>
                                          </p:tavLst>
                                        </p:anim>
                                        <p:anim calcmode="lin" valueType="num">
                                          <p:cBhvr>
                                            <p:cTn id="68" dur="250" fill="hold"/>
                                            <p:tgtEl>
                                              <p:spTgt spid="37"/>
                                            </p:tgtEl>
                                            <p:attrNameLst>
                                              <p:attrName>ppt_h</p:attrName>
                                            </p:attrNameLst>
                                          </p:cBhvr>
                                          <p:tavLst>
                                            <p:tav tm="0">
                                              <p:val>
                                                <p:fltVal val="0"/>
                                              </p:val>
                                            </p:tav>
                                            <p:tav tm="100000">
                                              <p:val>
                                                <p:strVal val="#ppt_h"/>
                                              </p:val>
                                            </p:tav>
                                          </p:tavLst>
                                        </p:anim>
                                      </p:childTnLst>
                                    </p:cTn>
                                  </p:par>
                                  <p:par>
                                    <p:cTn id="69" presetID="17" presetClass="entr" presetSubtype="1" fill="hold" grpId="0" nodeType="withEffect">
                                      <p:stCondLst>
                                        <p:cond delay="400"/>
                                      </p:stCondLst>
                                      <p:iterate type="lt">
                                        <p:tmPct val="40000"/>
                                      </p:iterate>
                                      <p:childTnLst>
                                        <p:set>
                                          <p:cBhvr>
                                            <p:cTn id="70" dur="1" fill="hold">
                                              <p:stCondLst>
                                                <p:cond delay="0"/>
                                              </p:stCondLst>
                                            </p:cTn>
                                            <p:tgtEl>
                                              <p:spTgt spid="35"/>
                                            </p:tgtEl>
                                            <p:attrNameLst>
                                              <p:attrName>style.visibility</p:attrName>
                                            </p:attrNameLst>
                                          </p:cBhvr>
                                          <p:to>
                                            <p:strVal val="visible"/>
                                          </p:to>
                                        </p:se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ppt_h/2"/>
                                              </p:val>
                                            </p:tav>
                                            <p:tav tm="100000">
                                              <p:val>
                                                <p:strVal val="#ppt_y"/>
                                              </p:val>
                                            </p:tav>
                                          </p:tavLst>
                                        </p:anim>
                                        <p:anim calcmode="lin" valueType="num">
                                          <p:cBhvr>
                                            <p:cTn id="73" dur="250" fill="hold"/>
                                            <p:tgtEl>
                                              <p:spTgt spid="35"/>
                                            </p:tgtEl>
                                            <p:attrNameLst>
                                              <p:attrName>ppt_w</p:attrName>
                                            </p:attrNameLst>
                                          </p:cBhvr>
                                          <p:tavLst>
                                            <p:tav tm="0">
                                              <p:val>
                                                <p:strVal val="#ppt_w"/>
                                              </p:val>
                                            </p:tav>
                                            <p:tav tm="100000">
                                              <p:val>
                                                <p:strVal val="#ppt_w"/>
                                              </p:val>
                                            </p:tav>
                                          </p:tavLst>
                                        </p:anim>
                                        <p:anim calcmode="lin" valueType="num">
                                          <p:cBhvr>
                                            <p:cTn id="74" dur="250" fill="hold"/>
                                            <p:tgtEl>
                                              <p:spTgt spid="35"/>
                                            </p:tgtEl>
                                            <p:attrNameLst>
                                              <p:attrName>ppt_h</p:attrName>
                                            </p:attrNameLst>
                                          </p:cBhvr>
                                          <p:tavLst>
                                            <p:tav tm="0">
                                              <p:val>
                                                <p:fltVal val="0"/>
                                              </p:val>
                                            </p:tav>
                                            <p:tav tm="100000">
                                              <p:val>
                                                <p:strVal val="#ppt_h"/>
                                              </p:val>
                                            </p:tav>
                                          </p:tavLst>
                                        </p:anim>
                                      </p:childTnLst>
                                    </p:cTn>
                                  </p:par>
                                  <p:par>
                                    <p:cTn id="75" presetID="17" presetClass="entr" presetSubtype="1" fill="hold" grpId="0" nodeType="withEffect">
                                      <p:stCondLst>
                                        <p:cond delay="600"/>
                                      </p:stCondLst>
                                      <p:iterate type="lt">
                                        <p:tmPct val="40000"/>
                                      </p:iterate>
                                      <p:childTnLst>
                                        <p:set>
                                          <p:cBhvr>
                                            <p:cTn id="76" dur="1" fill="hold">
                                              <p:stCondLst>
                                                <p:cond delay="0"/>
                                              </p:stCondLst>
                                            </p:cTn>
                                            <p:tgtEl>
                                              <p:spTgt spid="33"/>
                                            </p:tgtEl>
                                            <p:attrNameLst>
                                              <p:attrName>style.visibility</p:attrName>
                                            </p:attrNameLst>
                                          </p:cBhvr>
                                          <p:to>
                                            <p:strVal val="visible"/>
                                          </p:to>
                                        </p:se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ppt_h/2"/>
                                              </p:val>
                                            </p:tav>
                                            <p:tav tm="100000">
                                              <p:val>
                                                <p:strVal val="#ppt_y"/>
                                              </p:val>
                                            </p:tav>
                                          </p:tavLst>
                                        </p:anim>
                                        <p:anim calcmode="lin" valueType="num">
                                          <p:cBhvr>
                                            <p:cTn id="79" dur="250" fill="hold"/>
                                            <p:tgtEl>
                                              <p:spTgt spid="33"/>
                                            </p:tgtEl>
                                            <p:attrNameLst>
                                              <p:attrName>ppt_w</p:attrName>
                                            </p:attrNameLst>
                                          </p:cBhvr>
                                          <p:tavLst>
                                            <p:tav tm="0">
                                              <p:val>
                                                <p:strVal val="#ppt_w"/>
                                              </p:val>
                                            </p:tav>
                                            <p:tav tm="100000">
                                              <p:val>
                                                <p:strVal val="#ppt_w"/>
                                              </p:val>
                                            </p:tav>
                                          </p:tavLst>
                                        </p:anim>
                                        <p:anim calcmode="lin" valueType="num">
                                          <p:cBhvr>
                                            <p:cTn id="80" dur="250" fill="hold"/>
                                            <p:tgtEl>
                                              <p:spTgt spid="33"/>
                                            </p:tgtEl>
                                            <p:attrNameLst>
                                              <p:attrName>ppt_h</p:attrName>
                                            </p:attrNameLst>
                                          </p:cBhvr>
                                          <p:tavLst>
                                            <p:tav tm="0">
                                              <p:val>
                                                <p:fltVal val="0"/>
                                              </p:val>
                                            </p:tav>
                                            <p:tav tm="100000">
                                              <p:val>
                                                <p:strVal val="#ppt_h"/>
                                              </p:val>
                                            </p:tav>
                                          </p:tavLst>
                                        </p:anim>
                                      </p:childTnLst>
                                    </p:cTn>
                                  </p:par>
                                  <p:par>
                                    <p:cTn id="81" presetID="17" presetClass="entr" presetSubtype="1" fill="hold" grpId="0" nodeType="withEffect">
                                      <p:stCondLst>
                                        <p:cond delay="800"/>
                                      </p:stCondLst>
                                      <p:iterate type="lt">
                                        <p:tmPct val="4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250" fill="hold"/>
                                            <p:tgtEl>
                                              <p:spTgt spid="31"/>
                                            </p:tgtEl>
                                            <p:attrNameLst>
                                              <p:attrName>ppt_x</p:attrName>
                                            </p:attrNameLst>
                                          </p:cBhvr>
                                          <p:tavLst>
                                            <p:tav tm="0">
                                              <p:val>
                                                <p:strVal val="#ppt_x"/>
                                              </p:val>
                                            </p:tav>
                                            <p:tav tm="100000">
                                              <p:val>
                                                <p:strVal val="#ppt_x"/>
                                              </p:val>
                                            </p:tav>
                                          </p:tavLst>
                                        </p:anim>
                                        <p:anim calcmode="lin" valueType="num">
                                          <p:cBhvr>
                                            <p:cTn id="84" dur="250" fill="hold"/>
                                            <p:tgtEl>
                                              <p:spTgt spid="31"/>
                                            </p:tgtEl>
                                            <p:attrNameLst>
                                              <p:attrName>ppt_y</p:attrName>
                                            </p:attrNameLst>
                                          </p:cBhvr>
                                          <p:tavLst>
                                            <p:tav tm="0">
                                              <p:val>
                                                <p:strVal val="#ppt_y-#ppt_h/2"/>
                                              </p:val>
                                            </p:tav>
                                            <p:tav tm="100000">
                                              <p:val>
                                                <p:strVal val="#ppt_y"/>
                                              </p:val>
                                            </p:tav>
                                          </p:tavLst>
                                        </p:anim>
                                        <p:anim calcmode="lin" valueType="num">
                                          <p:cBhvr>
                                            <p:cTn id="85" dur="250" fill="hold"/>
                                            <p:tgtEl>
                                              <p:spTgt spid="31"/>
                                            </p:tgtEl>
                                            <p:attrNameLst>
                                              <p:attrName>ppt_w</p:attrName>
                                            </p:attrNameLst>
                                          </p:cBhvr>
                                          <p:tavLst>
                                            <p:tav tm="0">
                                              <p:val>
                                                <p:strVal val="#ppt_w"/>
                                              </p:val>
                                            </p:tav>
                                            <p:tav tm="100000">
                                              <p:val>
                                                <p:strVal val="#ppt_w"/>
                                              </p:val>
                                            </p:tav>
                                          </p:tavLst>
                                        </p:anim>
                                        <p:anim calcmode="lin" valueType="num">
                                          <p:cBhvr>
                                            <p:cTn id="86" dur="250" fill="hold"/>
                                            <p:tgtEl>
                                              <p:spTgt spid="31"/>
                                            </p:tgtEl>
                                            <p:attrNameLst>
                                              <p:attrName>ppt_h</p:attrName>
                                            </p:attrNameLst>
                                          </p:cBhvr>
                                          <p:tavLst>
                                            <p:tav tm="0">
                                              <p:val>
                                                <p:fltVal val="0"/>
                                              </p:val>
                                            </p:tav>
                                            <p:tav tm="100000">
                                              <p:val>
                                                <p:strVal val="#ppt_h"/>
                                              </p:val>
                                            </p:tav>
                                          </p:tavLst>
                                        </p:anim>
                                      </p:childTnLst>
                                    </p:cTn>
                                  </p:par>
                                </p:childTnLst>
                              </p:cTn>
                            </p:par>
                            <p:par>
                              <p:cTn id="87" fill="hold">
                                <p:stCondLst>
                                  <p:cond delay="565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20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inVertical)">
                                          <p:cBhvr>
                                            <p:cTn id="11" dur="500"/>
                                            <p:tgtEl>
                                              <p:spTgt spid="4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p:cTn id="15" dur="1000" fill="hold"/>
                                            <p:tgtEl>
                                              <p:spTgt spid="43"/>
                                            </p:tgtEl>
                                            <p:attrNameLst>
                                              <p:attrName>ppt_w</p:attrName>
                                            </p:attrNameLst>
                                          </p:cBhvr>
                                          <p:tavLst>
                                            <p:tav tm="0">
                                              <p:val>
                                                <p:fltVal val="0"/>
                                              </p:val>
                                            </p:tav>
                                            <p:tav tm="100000">
                                              <p:val>
                                                <p:strVal val="#ppt_w"/>
                                              </p:val>
                                            </p:tav>
                                          </p:tavLst>
                                        </p:anim>
                                        <p:anim calcmode="lin" valueType="num">
                                          <p:cBhvr>
                                            <p:cTn id="16" dur="1000" fill="hold"/>
                                            <p:tgtEl>
                                              <p:spTgt spid="43"/>
                                            </p:tgtEl>
                                            <p:attrNameLst>
                                              <p:attrName>ppt_h</p:attrName>
                                            </p:attrNameLst>
                                          </p:cBhvr>
                                          <p:tavLst>
                                            <p:tav tm="0">
                                              <p:val>
                                                <p:fltVal val="0"/>
                                              </p:val>
                                            </p:tav>
                                            <p:tav tm="100000">
                                              <p:val>
                                                <p:strVal val="#ppt_h"/>
                                              </p:val>
                                            </p:tav>
                                          </p:tavLst>
                                        </p:anim>
                                        <p:anim calcmode="lin" valueType="num">
                                          <p:cBhvr>
                                            <p:cTn id="17" dur="1000" fill="hold"/>
                                            <p:tgtEl>
                                              <p:spTgt spid="43"/>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ppt_x"/>
                                              </p:val>
                                            </p:tav>
                                            <p:tav tm="100000">
                                              <p:val>
                                                <p:strVal val="#ppt_x"/>
                                              </p:val>
                                            </p:tav>
                                          </p:tavLst>
                                        </p:anim>
                                        <p:anim calcmode="lin" valueType="num">
                                          <p:cBhvr additive="base">
                                            <p:cTn id="23" dur="1000" fill="hold"/>
                                            <p:tgtEl>
                                              <p:spTgt spid="24"/>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2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ppt_x"/>
                                              </p:val>
                                            </p:tav>
                                            <p:tav tm="100000">
                                              <p:val>
                                                <p:strVal val="#ppt_x"/>
                                              </p:val>
                                            </p:tav>
                                          </p:tavLst>
                                        </p:anim>
                                        <p:anim calcmode="lin" valueType="num">
                                          <p:cBhvr additive="base">
                                            <p:cTn id="27" dur="1000" fill="hold"/>
                                            <p:tgtEl>
                                              <p:spTgt spid="20"/>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40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1000" fill="hold"/>
                                            <p:tgtEl>
                                              <p:spTgt spid="23"/>
                                            </p:tgtEl>
                                            <p:attrNameLst>
                                              <p:attrName>ppt_x</p:attrName>
                                            </p:attrNameLst>
                                          </p:cBhvr>
                                          <p:tavLst>
                                            <p:tav tm="0">
                                              <p:val>
                                                <p:strVal val="#ppt_x"/>
                                              </p:val>
                                            </p:tav>
                                            <p:tav tm="100000">
                                              <p:val>
                                                <p:strVal val="#ppt_x"/>
                                              </p:val>
                                            </p:tav>
                                          </p:tavLst>
                                        </p:anim>
                                        <p:anim calcmode="lin" valueType="num">
                                          <p:cBhvr additive="base">
                                            <p:cTn id="31" dur="1000" fill="hold"/>
                                            <p:tgtEl>
                                              <p:spTgt spid="23"/>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6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1000" fill="hold"/>
                                            <p:tgtEl>
                                              <p:spTgt spid="21"/>
                                            </p:tgtEl>
                                            <p:attrNameLst>
                                              <p:attrName>ppt_x</p:attrName>
                                            </p:attrNameLst>
                                          </p:cBhvr>
                                          <p:tavLst>
                                            <p:tav tm="0">
                                              <p:val>
                                                <p:strVal val="#ppt_x"/>
                                              </p:val>
                                            </p:tav>
                                            <p:tav tm="100000">
                                              <p:val>
                                                <p:strVal val="#ppt_x"/>
                                              </p:val>
                                            </p:tav>
                                          </p:tavLst>
                                        </p:anim>
                                        <p:anim calcmode="lin" valueType="num">
                                          <p:cBhvr additive="base">
                                            <p:cTn id="35" dur="1000" fill="hold"/>
                                            <p:tgtEl>
                                              <p:spTgt spid="21"/>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80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1000" fill="hold"/>
                                            <p:tgtEl>
                                              <p:spTgt spid="22"/>
                                            </p:tgtEl>
                                            <p:attrNameLst>
                                              <p:attrName>ppt_x</p:attrName>
                                            </p:attrNameLst>
                                          </p:cBhvr>
                                          <p:tavLst>
                                            <p:tav tm="0">
                                              <p:val>
                                                <p:strVal val="#ppt_x"/>
                                              </p:val>
                                            </p:tav>
                                            <p:tav tm="100000">
                                              <p:val>
                                                <p:strVal val="#ppt_x"/>
                                              </p:val>
                                            </p:tav>
                                          </p:tavLst>
                                        </p:anim>
                                        <p:anim calcmode="lin" valueType="num">
                                          <p:cBhvr additive="base">
                                            <p:cTn id="39" dur="1000" fill="hold"/>
                                            <p:tgtEl>
                                              <p:spTgt spid="22"/>
                                            </p:tgtEl>
                                            <p:attrNameLst>
                                              <p:attrName>ppt_y</p:attrName>
                                            </p:attrNameLst>
                                          </p:cBhvr>
                                          <p:tavLst>
                                            <p:tav tm="0">
                                              <p:val>
                                                <p:strVal val="0-#ppt_h/2"/>
                                              </p:val>
                                            </p:tav>
                                            <p:tav tm="100000">
                                              <p:val>
                                                <p:strVal val="#ppt_y"/>
                                              </p:val>
                                            </p:tav>
                                          </p:tavLst>
                                        </p:anim>
                                      </p:childTnLst>
                                    </p:cTn>
                                  </p:par>
                                </p:childTnLst>
                              </p:cTn>
                            </p:par>
                            <p:par>
                              <p:cTn id="40" fill="hold">
                                <p:stCondLst>
                                  <p:cond delay="38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par>
                                    <p:cTn id="44" presetID="22" presetClass="entr" presetSubtype="8"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left)">
                                          <p:cBhvr>
                                            <p:cTn id="46" dur="500"/>
                                            <p:tgtEl>
                                              <p:spTgt spid="26"/>
                                            </p:tgtEl>
                                          </p:cBhvr>
                                        </p:animEffect>
                                      </p:childTnLst>
                                    </p:cTn>
                                  </p:par>
                                  <p:par>
                                    <p:cTn id="47" presetID="22" presetClass="entr" presetSubtype="8" fill="hold"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2" presetClass="entr" presetSubtype="8"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43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250" fill="hold"/>
                                            <p:tgtEl>
                                              <p:spTgt spid="39"/>
                                            </p:tgtEl>
                                            <p:attrNameLst>
                                              <p:attrName>ppt_x</p:attrName>
                                            </p:attrNameLst>
                                          </p:cBhvr>
                                          <p:tavLst>
                                            <p:tav tm="0">
                                              <p:val>
                                                <p:strVal val="#ppt_x"/>
                                              </p:val>
                                            </p:tav>
                                            <p:tav tm="100000">
                                              <p:val>
                                                <p:strVal val="#ppt_x"/>
                                              </p:val>
                                            </p:tav>
                                          </p:tavLst>
                                        </p:anim>
                                        <p:anim calcmode="lin" valueType="num">
                                          <p:cBhvr>
                                            <p:cTn id="60" dur="250" fill="hold"/>
                                            <p:tgtEl>
                                              <p:spTgt spid="39"/>
                                            </p:tgtEl>
                                            <p:attrNameLst>
                                              <p:attrName>ppt_y</p:attrName>
                                            </p:attrNameLst>
                                          </p:cBhvr>
                                          <p:tavLst>
                                            <p:tav tm="0">
                                              <p:val>
                                                <p:strVal val="#ppt_y-#ppt_h/2"/>
                                              </p:val>
                                            </p:tav>
                                            <p:tav tm="100000">
                                              <p:val>
                                                <p:strVal val="#ppt_y"/>
                                              </p:val>
                                            </p:tav>
                                          </p:tavLst>
                                        </p:anim>
                                        <p:anim calcmode="lin" valueType="num">
                                          <p:cBhvr>
                                            <p:cTn id="61" dur="250" fill="hold"/>
                                            <p:tgtEl>
                                              <p:spTgt spid="39"/>
                                            </p:tgtEl>
                                            <p:attrNameLst>
                                              <p:attrName>ppt_w</p:attrName>
                                            </p:attrNameLst>
                                          </p:cBhvr>
                                          <p:tavLst>
                                            <p:tav tm="0">
                                              <p:val>
                                                <p:strVal val="#ppt_w"/>
                                              </p:val>
                                            </p:tav>
                                            <p:tav tm="100000">
                                              <p:val>
                                                <p:strVal val="#ppt_w"/>
                                              </p:val>
                                            </p:tav>
                                          </p:tavLst>
                                        </p:anim>
                                        <p:anim calcmode="lin" valueType="num">
                                          <p:cBhvr>
                                            <p:cTn id="62" dur="250" fill="hold"/>
                                            <p:tgtEl>
                                              <p:spTgt spid="39"/>
                                            </p:tgtEl>
                                            <p:attrNameLst>
                                              <p:attrName>ppt_h</p:attrName>
                                            </p:attrNameLst>
                                          </p:cBhvr>
                                          <p:tavLst>
                                            <p:tav tm="0">
                                              <p:val>
                                                <p:fltVal val="0"/>
                                              </p:val>
                                            </p:tav>
                                            <p:tav tm="100000">
                                              <p:val>
                                                <p:strVal val="#ppt_h"/>
                                              </p:val>
                                            </p:tav>
                                          </p:tavLst>
                                        </p:anim>
                                      </p:childTnLst>
                                    </p:cTn>
                                  </p:par>
                                  <p:par>
                                    <p:cTn id="63" presetID="17" presetClass="entr" presetSubtype="1" fill="hold" grpId="0" nodeType="withEffect">
                                      <p:stCondLst>
                                        <p:cond delay="200"/>
                                      </p:stCondLst>
                                      <p:iterate type="lt">
                                        <p:tmPct val="40000"/>
                                      </p:iterate>
                                      <p:childTnLst>
                                        <p:set>
                                          <p:cBhvr>
                                            <p:cTn id="64" dur="1" fill="hold">
                                              <p:stCondLst>
                                                <p:cond delay="0"/>
                                              </p:stCondLst>
                                            </p:cTn>
                                            <p:tgtEl>
                                              <p:spTgt spid="37"/>
                                            </p:tgtEl>
                                            <p:attrNameLst>
                                              <p:attrName>style.visibility</p:attrName>
                                            </p:attrNameLst>
                                          </p:cBhvr>
                                          <p:to>
                                            <p:strVal val="visible"/>
                                          </p:to>
                                        </p:set>
                                        <p:anim calcmode="lin" valueType="num">
                                          <p:cBhvr>
                                            <p:cTn id="65" dur="250" fill="hold"/>
                                            <p:tgtEl>
                                              <p:spTgt spid="37"/>
                                            </p:tgtEl>
                                            <p:attrNameLst>
                                              <p:attrName>ppt_x</p:attrName>
                                            </p:attrNameLst>
                                          </p:cBhvr>
                                          <p:tavLst>
                                            <p:tav tm="0">
                                              <p:val>
                                                <p:strVal val="#ppt_x"/>
                                              </p:val>
                                            </p:tav>
                                            <p:tav tm="100000">
                                              <p:val>
                                                <p:strVal val="#ppt_x"/>
                                              </p:val>
                                            </p:tav>
                                          </p:tavLst>
                                        </p:anim>
                                        <p:anim calcmode="lin" valueType="num">
                                          <p:cBhvr>
                                            <p:cTn id="66" dur="250" fill="hold"/>
                                            <p:tgtEl>
                                              <p:spTgt spid="37"/>
                                            </p:tgtEl>
                                            <p:attrNameLst>
                                              <p:attrName>ppt_y</p:attrName>
                                            </p:attrNameLst>
                                          </p:cBhvr>
                                          <p:tavLst>
                                            <p:tav tm="0">
                                              <p:val>
                                                <p:strVal val="#ppt_y-#ppt_h/2"/>
                                              </p:val>
                                            </p:tav>
                                            <p:tav tm="100000">
                                              <p:val>
                                                <p:strVal val="#ppt_y"/>
                                              </p:val>
                                            </p:tav>
                                          </p:tavLst>
                                        </p:anim>
                                        <p:anim calcmode="lin" valueType="num">
                                          <p:cBhvr>
                                            <p:cTn id="67" dur="250" fill="hold"/>
                                            <p:tgtEl>
                                              <p:spTgt spid="37"/>
                                            </p:tgtEl>
                                            <p:attrNameLst>
                                              <p:attrName>ppt_w</p:attrName>
                                            </p:attrNameLst>
                                          </p:cBhvr>
                                          <p:tavLst>
                                            <p:tav tm="0">
                                              <p:val>
                                                <p:strVal val="#ppt_w"/>
                                              </p:val>
                                            </p:tav>
                                            <p:tav tm="100000">
                                              <p:val>
                                                <p:strVal val="#ppt_w"/>
                                              </p:val>
                                            </p:tav>
                                          </p:tavLst>
                                        </p:anim>
                                        <p:anim calcmode="lin" valueType="num">
                                          <p:cBhvr>
                                            <p:cTn id="68" dur="250" fill="hold"/>
                                            <p:tgtEl>
                                              <p:spTgt spid="37"/>
                                            </p:tgtEl>
                                            <p:attrNameLst>
                                              <p:attrName>ppt_h</p:attrName>
                                            </p:attrNameLst>
                                          </p:cBhvr>
                                          <p:tavLst>
                                            <p:tav tm="0">
                                              <p:val>
                                                <p:fltVal val="0"/>
                                              </p:val>
                                            </p:tav>
                                            <p:tav tm="100000">
                                              <p:val>
                                                <p:strVal val="#ppt_h"/>
                                              </p:val>
                                            </p:tav>
                                          </p:tavLst>
                                        </p:anim>
                                      </p:childTnLst>
                                    </p:cTn>
                                  </p:par>
                                  <p:par>
                                    <p:cTn id="69" presetID="17" presetClass="entr" presetSubtype="1" fill="hold" grpId="0" nodeType="withEffect">
                                      <p:stCondLst>
                                        <p:cond delay="400"/>
                                      </p:stCondLst>
                                      <p:iterate type="lt">
                                        <p:tmPct val="40000"/>
                                      </p:iterate>
                                      <p:childTnLst>
                                        <p:set>
                                          <p:cBhvr>
                                            <p:cTn id="70" dur="1" fill="hold">
                                              <p:stCondLst>
                                                <p:cond delay="0"/>
                                              </p:stCondLst>
                                            </p:cTn>
                                            <p:tgtEl>
                                              <p:spTgt spid="35"/>
                                            </p:tgtEl>
                                            <p:attrNameLst>
                                              <p:attrName>style.visibility</p:attrName>
                                            </p:attrNameLst>
                                          </p:cBhvr>
                                          <p:to>
                                            <p:strVal val="visible"/>
                                          </p:to>
                                        </p:set>
                                        <p:anim calcmode="lin" valueType="num">
                                          <p:cBhvr>
                                            <p:cTn id="71" dur="250" fill="hold"/>
                                            <p:tgtEl>
                                              <p:spTgt spid="35"/>
                                            </p:tgtEl>
                                            <p:attrNameLst>
                                              <p:attrName>ppt_x</p:attrName>
                                            </p:attrNameLst>
                                          </p:cBhvr>
                                          <p:tavLst>
                                            <p:tav tm="0">
                                              <p:val>
                                                <p:strVal val="#ppt_x"/>
                                              </p:val>
                                            </p:tav>
                                            <p:tav tm="100000">
                                              <p:val>
                                                <p:strVal val="#ppt_x"/>
                                              </p:val>
                                            </p:tav>
                                          </p:tavLst>
                                        </p:anim>
                                        <p:anim calcmode="lin" valueType="num">
                                          <p:cBhvr>
                                            <p:cTn id="72" dur="250" fill="hold"/>
                                            <p:tgtEl>
                                              <p:spTgt spid="35"/>
                                            </p:tgtEl>
                                            <p:attrNameLst>
                                              <p:attrName>ppt_y</p:attrName>
                                            </p:attrNameLst>
                                          </p:cBhvr>
                                          <p:tavLst>
                                            <p:tav tm="0">
                                              <p:val>
                                                <p:strVal val="#ppt_y-#ppt_h/2"/>
                                              </p:val>
                                            </p:tav>
                                            <p:tav tm="100000">
                                              <p:val>
                                                <p:strVal val="#ppt_y"/>
                                              </p:val>
                                            </p:tav>
                                          </p:tavLst>
                                        </p:anim>
                                        <p:anim calcmode="lin" valueType="num">
                                          <p:cBhvr>
                                            <p:cTn id="73" dur="250" fill="hold"/>
                                            <p:tgtEl>
                                              <p:spTgt spid="35"/>
                                            </p:tgtEl>
                                            <p:attrNameLst>
                                              <p:attrName>ppt_w</p:attrName>
                                            </p:attrNameLst>
                                          </p:cBhvr>
                                          <p:tavLst>
                                            <p:tav tm="0">
                                              <p:val>
                                                <p:strVal val="#ppt_w"/>
                                              </p:val>
                                            </p:tav>
                                            <p:tav tm="100000">
                                              <p:val>
                                                <p:strVal val="#ppt_w"/>
                                              </p:val>
                                            </p:tav>
                                          </p:tavLst>
                                        </p:anim>
                                        <p:anim calcmode="lin" valueType="num">
                                          <p:cBhvr>
                                            <p:cTn id="74" dur="250" fill="hold"/>
                                            <p:tgtEl>
                                              <p:spTgt spid="35"/>
                                            </p:tgtEl>
                                            <p:attrNameLst>
                                              <p:attrName>ppt_h</p:attrName>
                                            </p:attrNameLst>
                                          </p:cBhvr>
                                          <p:tavLst>
                                            <p:tav tm="0">
                                              <p:val>
                                                <p:fltVal val="0"/>
                                              </p:val>
                                            </p:tav>
                                            <p:tav tm="100000">
                                              <p:val>
                                                <p:strVal val="#ppt_h"/>
                                              </p:val>
                                            </p:tav>
                                          </p:tavLst>
                                        </p:anim>
                                      </p:childTnLst>
                                    </p:cTn>
                                  </p:par>
                                  <p:par>
                                    <p:cTn id="75" presetID="17" presetClass="entr" presetSubtype="1" fill="hold" grpId="0" nodeType="withEffect">
                                      <p:stCondLst>
                                        <p:cond delay="600"/>
                                      </p:stCondLst>
                                      <p:iterate type="lt">
                                        <p:tmPct val="40000"/>
                                      </p:iterate>
                                      <p:childTnLst>
                                        <p:set>
                                          <p:cBhvr>
                                            <p:cTn id="76" dur="1" fill="hold">
                                              <p:stCondLst>
                                                <p:cond delay="0"/>
                                              </p:stCondLst>
                                            </p:cTn>
                                            <p:tgtEl>
                                              <p:spTgt spid="33"/>
                                            </p:tgtEl>
                                            <p:attrNameLst>
                                              <p:attrName>style.visibility</p:attrName>
                                            </p:attrNameLst>
                                          </p:cBhvr>
                                          <p:to>
                                            <p:strVal val="visible"/>
                                          </p:to>
                                        </p:set>
                                        <p:anim calcmode="lin" valueType="num">
                                          <p:cBhvr>
                                            <p:cTn id="77" dur="250" fill="hold"/>
                                            <p:tgtEl>
                                              <p:spTgt spid="33"/>
                                            </p:tgtEl>
                                            <p:attrNameLst>
                                              <p:attrName>ppt_x</p:attrName>
                                            </p:attrNameLst>
                                          </p:cBhvr>
                                          <p:tavLst>
                                            <p:tav tm="0">
                                              <p:val>
                                                <p:strVal val="#ppt_x"/>
                                              </p:val>
                                            </p:tav>
                                            <p:tav tm="100000">
                                              <p:val>
                                                <p:strVal val="#ppt_x"/>
                                              </p:val>
                                            </p:tav>
                                          </p:tavLst>
                                        </p:anim>
                                        <p:anim calcmode="lin" valueType="num">
                                          <p:cBhvr>
                                            <p:cTn id="78" dur="250" fill="hold"/>
                                            <p:tgtEl>
                                              <p:spTgt spid="33"/>
                                            </p:tgtEl>
                                            <p:attrNameLst>
                                              <p:attrName>ppt_y</p:attrName>
                                            </p:attrNameLst>
                                          </p:cBhvr>
                                          <p:tavLst>
                                            <p:tav tm="0">
                                              <p:val>
                                                <p:strVal val="#ppt_y-#ppt_h/2"/>
                                              </p:val>
                                            </p:tav>
                                            <p:tav tm="100000">
                                              <p:val>
                                                <p:strVal val="#ppt_y"/>
                                              </p:val>
                                            </p:tav>
                                          </p:tavLst>
                                        </p:anim>
                                        <p:anim calcmode="lin" valueType="num">
                                          <p:cBhvr>
                                            <p:cTn id="79" dur="250" fill="hold"/>
                                            <p:tgtEl>
                                              <p:spTgt spid="33"/>
                                            </p:tgtEl>
                                            <p:attrNameLst>
                                              <p:attrName>ppt_w</p:attrName>
                                            </p:attrNameLst>
                                          </p:cBhvr>
                                          <p:tavLst>
                                            <p:tav tm="0">
                                              <p:val>
                                                <p:strVal val="#ppt_w"/>
                                              </p:val>
                                            </p:tav>
                                            <p:tav tm="100000">
                                              <p:val>
                                                <p:strVal val="#ppt_w"/>
                                              </p:val>
                                            </p:tav>
                                          </p:tavLst>
                                        </p:anim>
                                        <p:anim calcmode="lin" valueType="num">
                                          <p:cBhvr>
                                            <p:cTn id="80" dur="250" fill="hold"/>
                                            <p:tgtEl>
                                              <p:spTgt spid="33"/>
                                            </p:tgtEl>
                                            <p:attrNameLst>
                                              <p:attrName>ppt_h</p:attrName>
                                            </p:attrNameLst>
                                          </p:cBhvr>
                                          <p:tavLst>
                                            <p:tav tm="0">
                                              <p:val>
                                                <p:fltVal val="0"/>
                                              </p:val>
                                            </p:tav>
                                            <p:tav tm="100000">
                                              <p:val>
                                                <p:strVal val="#ppt_h"/>
                                              </p:val>
                                            </p:tav>
                                          </p:tavLst>
                                        </p:anim>
                                      </p:childTnLst>
                                    </p:cTn>
                                  </p:par>
                                  <p:par>
                                    <p:cTn id="81" presetID="17" presetClass="entr" presetSubtype="1" fill="hold" grpId="0" nodeType="withEffect">
                                      <p:stCondLst>
                                        <p:cond delay="800"/>
                                      </p:stCondLst>
                                      <p:iterate type="lt">
                                        <p:tmPct val="4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250" fill="hold"/>
                                            <p:tgtEl>
                                              <p:spTgt spid="31"/>
                                            </p:tgtEl>
                                            <p:attrNameLst>
                                              <p:attrName>ppt_x</p:attrName>
                                            </p:attrNameLst>
                                          </p:cBhvr>
                                          <p:tavLst>
                                            <p:tav tm="0">
                                              <p:val>
                                                <p:strVal val="#ppt_x"/>
                                              </p:val>
                                            </p:tav>
                                            <p:tav tm="100000">
                                              <p:val>
                                                <p:strVal val="#ppt_x"/>
                                              </p:val>
                                            </p:tav>
                                          </p:tavLst>
                                        </p:anim>
                                        <p:anim calcmode="lin" valueType="num">
                                          <p:cBhvr>
                                            <p:cTn id="84" dur="250" fill="hold"/>
                                            <p:tgtEl>
                                              <p:spTgt spid="31"/>
                                            </p:tgtEl>
                                            <p:attrNameLst>
                                              <p:attrName>ppt_y</p:attrName>
                                            </p:attrNameLst>
                                          </p:cBhvr>
                                          <p:tavLst>
                                            <p:tav tm="0">
                                              <p:val>
                                                <p:strVal val="#ppt_y-#ppt_h/2"/>
                                              </p:val>
                                            </p:tav>
                                            <p:tav tm="100000">
                                              <p:val>
                                                <p:strVal val="#ppt_y"/>
                                              </p:val>
                                            </p:tav>
                                          </p:tavLst>
                                        </p:anim>
                                        <p:anim calcmode="lin" valueType="num">
                                          <p:cBhvr>
                                            <p:cTn id="85" dur="250" fill="hold"/>
                                            <p:tgtEl>
                                              <p:spTgt spid="31"/>
                                            </p:tgtEl>
                                            <p:attrNameLst>
                                              <p:attrName>ppt_w</p:attrName>
                                            </p:attrNameLst>
                                          </p:cBhvr>
                                          <p:tavLst>
                                            <p:tav tm="0">
                                              <p:val>
                                                <p:strVal val="#ppt_w"/>
                                              </p:val>
                                            </p:tav>
                                            <p:tav tm="100000">
                                              <p:val>
                                                <p:strVal val="#ppt_w"/>
                                              </p:val>
                                            </p:tav>
                                          </p:tavLst>
                                        </p:anim>
                                        <p:anim calcmode="lin" valueType="num">
                                          <p:cBhvr>
                                            <p:cTn id="86" dur="250" fill="hold"/>
                                            <p:tgtEl>
                                              <p:spTgt spid="31"/>
                                            </p:tgtEl>
                                            <p:attrNameLst>
                                              <p:attrName>ppt_h</p:attrName>
                                            </p:attrNameLst>
                                          </p:cBhvr>
                                          <p:tavLst>
                                            <p:tav tm="0">
                                              <p:val>
                                                <p:fltVal val="0"/>
                                              </p:val>
                                            </p:tav>
                                            <p:tav tm="100000">
                                              <p:val>
                                                <p:strVal val="#ppt_h"/>
                                              </p:val>
                                            </p:tav>
                                          </p:tavLst>
                                        </p:anim>
                                      </p:childTnLst>
                                    </p:cTn>
                                  </p:par>
                                </p:childTnLst>
                              </p:cTn>
                            </p:par>
                            <p:par>
                              <p:cTn id="87" fill="hold">
                                <p:stCondLst>
                                  <p:cond delay="5650"/>
                                </p:stCondLst>
                                <p:childTnLst>
                                  <p:par>
                                    <p:cTn id="88" presetID="22" presetClass="entr" presetSubtype="8" fill="hold" grpId="0" nodeType="after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left)">
                                          <p:cBhvr>
                                            <p:cTn id="90" dur="500"/>
                                            <p:tgtEl>
                                              <p:spTgt spid="38"/>
                                            </p:tgtEl>
                                          </p:cBhvr>
                                        </p:animEffect>
                                      </p:childTnLst>
                                    </p:cTn>
                                  </p:par>
                                  <p:par>
                                    <p:cTn id="91" presetID="22" presetClass="entr" presetSubtype="8" fill="hold" grpId="0" nodeType="withEffect">
                                      <p:stCondLst>
                                        <p:cond delay="200"/>
                                      </p:stCondLst>
                                      <p:childTnLst>
                                        <p:set>
                                          <p:cBhvr>
                                            <p:cTn id="92" dur="1" fill="hold">
                                              <p:stCondLst>
                                                <p:cond delay="0"/>
                                              </p:stCondLst>
                                            </p:cTn>
                                            <p:tgtEl>
                                              <p:spTgt spid="36"/>
                                            </p:tgtEl>
                                            <p:attrNameLst>
                                              <p:attrName>style.visibility</p:attrName>
                                            </p:attrNameLst>
                                          </p:cBhvr>
                                          <p:to>
                                            <p:strVal val="visible"/>
                                          </p:to>
                                        </p:set>
                                        <p:animEffect transition="in" filter="wipe(left)">
                                          <p:cBhvr>
                                            <p:cTn id="93" dur="500"/>
                                            <p:tgtEl>
                                              <p:spTgt spid="36"/>
                                            </p:tgtEl>
                                          </p:cBhvr>
                                        </p:animEffect>
                                      </p:childTnLst>
                                    </p:cTn>
                                  </p:par>
                                  <p:par>
                                    <p:cTn id="94" presetID="22" presetClass="entr" presetSubtype="8" fill="hold" grpId="0" nodeType="withEffect">
                                      <p:stCondLst>
                                        <p:cond delay="400"/>
                                      </p:stCondLst>
                                      <p:childTnLst>
                                        <p:set>
                                          <p:cBhvr>
                                            <p:cTn id="95" dur="1" fill="hold">
                                              <p:stCondLst>
                                                <p:cond delay="0"/>
                                              </p:stCondLst>
                                            </p:cTn>
                                            <p:tgtEl>
                                              <p:spTgt spid="34"/>
                                            </p:tgtEl>
                                            <p:attrNameLst>
                                              <p:attrName>style.visibility</p:attrName>
                                            </p:attrNameLst>
                                          </p:cBhvr>
                                          <p:to>
                                            <p:strVal val="visible"/>
                                          </p:to>
                                        </p:set>
                                        <p:animEffect transition="in" filter="wipe(left)">
                                          <p:cBhvr>
                                            <p:cTn id="96" dur="500"/>
                                            <p:tgtEl>
                                              <p:spTgt spid="34"/>
                                            </p:tgtEl>
                                          </p:cBhvr>
                                        </p:animEffect>
                                      </p:childTnLst>
                                    </p:cTn>
                                  </p:par>
                                  <p:par>
                                    <p:cTn id="97" presetID="22" presetClass="entr" presetSubtype="8" fill="hold" grpId="0" nodeType="withEffect">
                                      <p:stCondLst>
                                        <p:cond delay="600"/>
                                      </p:stCondLst>
                                      <p:childTnLst>
                                        <p:set>
                                          <p:cBhvr>
                                            <p:cTn id="98" dur="1" fill="hold">
                                              <p:stCondLst>
                                                <p:cond delay="0"/>
                                              </p:stCondLst>
                                            </p:cTn>
                                            <p:tgtEl>
                                              <p:spTgt spid="32"/>
                                            </p:tgtEl>
                                            <p:attrNameLst>
                                              <p:attrName>style.visibility</p:attrName>
                                            </p:attrNameLst>
                                          </p:cBhvr>
                                          <p:to>
                                            <p:strVal val="visible"/>
                                          </p:to>
                                        </p:set>
                                        <p:animEffect transition="in" filter="wipe(left)">
                                          <p:cBhvr>
                                            <p:cTn id="99" dur="500"/>
                                            <p:tgtEl>
                                              <p:spTgt spid="32"/>
                                            </p:tgtEl>
                                          </p:cBhvr>
                                        </p:animEffect>
                                      </p:childTnLst>
                                    </p:cTn>
                                  </p:par>
                                  <p:par>
                                    <p:cTn id="100" presetID="22" presetClass="entr" presetSubtype="8" fill="hold" grpId="0" nodeType="withEffect">
                                      <p:stCondLst>
                                        <p:cond delay="800"/>
                                      </p:stCondLst>
                                      <p:childTnLst>
                                        <p:set>
                                          <p:cBhvr>
                                            <p:cTn id="101" dur="1" fill="hold">
                                              <p:stCondLst>
                                                <p:cond delay="0"/>
                                              </p:stCondLst>
                                            </p:cTn>
                                            <p:tgtEl>
                                              <p:spTgt spid="30"/>
                                            </p:tgtEl>
                                            <p:attrNameLst>
                                              <p:attrName>style.visibility</p:attrName>
                                            </p:attrNameLst>
                                          </p:cBhvr>
                                          <p:to>
                                            <p:strVal val="visible"/>
                                          </p:to>
                                        </p:set>
                                        <p:animEffect transition="in" filter="wipe(left)">
                                          <p:cBhvr>
                                            <p:cTn id="10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Box 15"/>
          <p:cNvSpPr txBox="1"/>
          <p:nvPr/>
        </p:nvSpPr>
        <p:spPr>
          <a:xfrm>
            <a:off x="1026136" y="3012048"/>
            <a:ext cx="842561" cy="715791"/>
          </a:xfrm>
          <a:prstGeom prst="rect">
            <a:avLst/>
          </a:prstGeom>
          <a:noFill/>
        </p:spPr>
        <p:txBody>
          <a:bodyPr wrap="square" lIns="68585" tIns="34292" rIns="68585" bIns="3429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00" dirty="0">
                <a:solidFill>
                  <a:schemeClr val="tx1">
                    <a:lumMod val="85000"/>
                    <a:lumOff val="15000"/>
                  </a:schemeClr>
                </a:solidFill>
              </a:rPr>
              <a:t>点击添加</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文字</a:t>
            </a:r>
          </a:p>
        </p:txBody>
      </p:sp>
      <p:sp>
        <p:nvSpPr>
          <p:cNvPr id="17" name="TextBox 16"/>
          <p:cNvSpPr txBox="1"/>
          <p:nvPr/>
        </p:nvSpPr>
        <p:spPr>
          <a:xfrm>
            <a:off x="2124118" y="1892378"/>
            <a:ext cx="1193627" cy="931301"/>
          </a:xfrm>
          <a:prstGeom prst="rect">
            <a:avLst/>
          </a:prstGeom>
          <a:noFill/>
        </p:spPr>
        <p:txBody>
          <a:bodyPr wrap="square" lIns="68585" tIns="34292" rIns="68585" bIns="34292" rtlCol="0" anchor="ctr">
            <a:spAutoFit/>
          </a:bodyPr>
          <a:lstStyle/>
          <a:p>
            <a:pPr algn="ctr"/>
            <a:r>
              <a:rPr lang="zh-CN" altLang="en-US" sz="1400" dirty="0">
                <a:solidFill>
                  <a:schemeClr val="tx1">
                    <a:lumMod val="85000"/>
                    <a:lumOff val="15000"/>
                  </a:schemeClr>
                </a:solidFill>
                <a:latin typeface="微软雅黑" pitchFamily="34" charset="-122"/>
                <a:ea typeface="微软雅黑" pitchFamily="34" charset="-122"/>
              </a:rPr>
              <a:t>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a:t>
            </a:r>
          </a:p>
        </p:txBody>
      </p:sp>
      <p:sp>
        <p:nvSpPr>
          <p:cNvPr id="18" name="TextBox 17"/>
          <p:cNvSpPr txBox="1"/>
          <p:nvPr/>
        </p:nvSpPr>
        <p:spPr>
          <a:xfrm>
            <a:off x="3608540" y="2836619"/>
            <a:ext cx="842561" cy="715791"/>
          </a:xfrm>
          <a:prstGeom prst="rect">
            <a:avLst/>
          </a:prstGeom>
          <a:noFill/>
        </p:spPr>
        <p:txBody>
          <a:bodyPr wrap="square" lIns="68585" tIns="34292" rIns="68585" bIns="3429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400" dirty="0">
                <a:solidFill>
                  <a:schemeClr val="tx1">
                    <a:lumMod val="85000"/>
                    <a:lumOff val="15000"/>
                  </a:schemeClr>
                </a:solidFill>
              </a:rPr>
              <a:t>点击添加</a:t>
            </a:r>
            <a:endParaRPr lang="en-US" altLang="zh-CN" sz="1400" dirty="0">
              <a:solidFill>
                <a:schemeClr val="tx1">
                  <a:lumMod val="85000"/>
                  <a:lumOff val="15000"/>
                </a:schemeClr>
              </a:solidFill>
            </a:endParaRPr>
          </a:p>
          <a:p>
            <a:r>
              <a:rPr lang="zh-CN" altLang="en-US" sz="1400" dirty="0">
                <a:solidFill>
                  <a:schemeClr val="tx1">
                    <a:lumMod val="85000"/>
                    <a:lumOff val="15000"/>
                  </a:schemeClr>
                </a:solidFill>
              </a:rPr>
              <a:t>文字</a:t>
            </a:r>
          </a:p>
        </p:txBody>
      </p:sp>
      <p:sp>
        <p:nvSpPr>
          <p:cNvPr id="19" name="TextBox 18"/>
          <p:cNvSpPr txBox="1"/>
          <p:nvPr/>
        </p:nvSpPr>
        <p:spPr>
          <a:xfrm>
            <a:off x="4690244" y="2133196"/>
            <a:ext cx="1193627" cy="500281"/>
          </a:xfrm>
          <a:prstGeom prst="rect">
            <a:avLst/>
          </a:prstGeom>
          <a:noFill/>
        </p:spPr>
        <p:txBody>
          <a:bodyPr wrap="square" lIns="68585" tIns="34292" rIns="68585" bIns="34292" rtlCol="0" anchor="ctr">
            <a:spAutoFit/>
          </a:bodyPr>
          <a:lstStyle/>
          <a:p>
            <a:pPr algn="ctr"/>
            <a:r>
              <a:rPr lang="zh-CN" altLang="en-US" sz="1400" dirty="0">
                <a:solidFill>
                  <a:schemeClr val="tx1">
                    <a:lumMod val="85000"/>
                    <a:lumOff val="15000"/>
                  </a:schemeClr>
                </a:solidFill>
                <a:latin typeface="微软雅黑" pitchFamily="34" charset="-122"/>
                <a:ea typeface="微软雅黑" pitchFamily="34" charset="-122"/>
              </a:rPr>
              <a:t>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文字点击</a:t>
            </a:r>
          </a:p>
        </p:txBody>
      </p:sp>
      <p:sp>
        <p:nvSpPr>
          <p:cNvPr id="20" name="矩形 19"/>
          <p:cNvSpPr/>
          <p:nvPr/>
        </p:nvSpPr>
        <p:spPr>
          <a:xfrm>
            <a:off x="6455350" y="1582742"/>
            <a:ext cx="1943541" cy="2631693"/>
          </a:xfrm>
          <a:prstGeom prst="rect">
            <a:avLst/>
          </a:prstGeom>
        </p:spPr>
        <p:txBody>
          <a:bodyPr wrap="square" lIns="68585" tIns="34292" rIns="68585" bIns="34292">
            <a:spAutoFit/>
          </a:bodyPr>
          <a:lstStyle/>
          <a:p>
            <a:pPr>
              <a:lnSpc>
                <a:spcPct val="150000"/>
              </a:lnSpc>
            </a:pPr>
            <a:r>
              <a:rPr lang="zh-CN" altLang="en-US" sz="1500" dirty="0">
                <a:solidFill>
                  <a:srgbClr val="005DA2"/>
                </a:solidFill>
                <a:latin typeface="微软雅黑" pitchFamily="34" charset="-122"/>
                <a:ea typeface="微软雅黑" pitchFamily="34" charset="-122"/>
              </a:rPr>
              <a:t>点击添加小标题</a:t>
            </a:r>
            <a:endParaRPr lang="en-US" altLang="zh-CN" sz="1500" dirty="0">
              <a:solidFill>
                <a:srgbClr val="005DA2"/>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1838914" y="1492541"/>
            <a:ext cx="1747109" cy="1747913"/>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lumMod val="40000"/>
              <a:lumOff val="60000"/>
            </a:schemeClr>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22" name="Freeform 6"/>
          <p:cNvSpPr>
            <a:spLocks/>
          </p:cNvSpPr>
          <p:nvPr/>
        </p:nvSpPr>
        <p:spPr bwMode="auto">
          <a:xfrm>
            <a:off x="3330884" y="2445226"/>
            <a:ext cx="1380945" cy="1381582"/>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75000"/>
            </a:schemeClr>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23" name="Freeform 8"/>
          <p:cNvSpPr>
            <a:spLocks/>
          </p:cNvSpPr>
          <p:nvPr/>
        </p:nvSpPr>
        <p:spPr bwMode="auto">
          <a:xfrm>
            <a:off x="685711" y="2705269"/>
            <a:ext cx="1524172" cy="152397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24" name="Freeform 6"/>
          <p:cNvSpPr>
            <a:spLocks/>
          </p:cNvSpPr>
          <p:nvPr/>
        </p:nvSpPr>
        <p:spPr bwMode="auto">
          <a:xfrm>
            <a:off x="4444541" y="1547586"/>
            <a:ext cx="1668104" cy="166887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lumMod val="40000"/>
              <a:lumOff val="60000"/>
            </a:schemeClr>
          </a:solidFill>
          <a:ln w="3175" cap="flat" cmpd="sng" algn="ctr">
            <a:noFill/>
            <a:prstDash val="solid"/>
          </a:ln>
          <a:effectLst/>
          <a:extLst/>
        </p:spPr>
        <p:txBody>
          <a:bodyPr lIns="0" tIns="34292" rIns="0" bIns="34292" anchor="ctr"/>
          <a:lstStyle/>
          <a:p>
            <a:pPr defTabSz="685937">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grpSp>
        <p:nvGrpSpPr>
          <p:cNvPr id="25" name="组合 3"/>
          <p:cNvGrpSpPr>
            <a:grpSpLocks/>
          </p:cNvGrpSpPr>
          <p:nvPr/>
        </p:nvGrpSpPr>
        <p:grpSpPr bwMode="auto">
          <a:xfrm>
            <a:off x="471570" y="198500"/>
            <a:ext cx="3453412" cy="543093"/>
            <a:chOff x="0" y="0"/>
            <a:chExt cx="3452079" cy="542182"/>
          </a:xfrm>
        </p:grpSpPr>
        <p:grpSp>
          <p:nvGrpSpPr>
            <p:cNvPr id="26" name="组合 2"/>
            <p:cNvGrpSpPr>
              <a:grpSpLocks/>
            </p:cNvGrpSpPr>
            <p:nvPr/>
          </p:nvGrpSpPr>
          <p:grpSpPr bwMode="auto">
            <a:xfrm>
              <a:off x="0" y="0"/>
              <a:ext cx="3452079" cy="542182"/>
              <a:chOff x="0" y="0"/>
              <a:chExt cx="3452079" cy="542182"/>
            </a:xfrm>
          </p:grpSpPr>
          <p:sp>
            <p:nvSpPr>
              <p:cNvPr id="2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0" name="组合 42"/>
              <p:cNvGrpSpPr>
                <a:grpSpLocks/>
              </p:cNvGrpSpPr>
              <p:nvPr/>
            </p:nvGrpSpPr>
            <p:grpSpPr bwMode="auto">
              <a:xfrm>
                <a:off x="0" y="0"/>
                <a:ext cx="571760" cy="542182"/>
                <a:chOff x="0" y="0"/>
                <a:chExt cx="713451" cy="676543"/>
              </a:xfrm>
            </p:grpSpPr>
            <p:grpSp>
              <p:nvGrpSpPr>
                <p:cNvPr id="31" name="组合 44"/>
                <p:cNvGrpSpPr>
                  <a:grpSpLocks/>
                </p:cNvGrpSpPr>
                <p:nvPr/>
              </p:nvGrpSpPr>
              <p:grpSpPr bwMode="auto">
                <a:xfrm>
                  <a:off x="0" y="0"/>
                  <a:ext cx="576064" cy="676543"/>
                  <a:chOff x="0" y="0"/>
                  <a:chExt cx="576064" cy="676543"/>
                </a:xfrm>
              </p:grpSpPr>
              <p:sp>
                <p:nvSpPr>
                  <p:cNvPr id="3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7"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4905608"/>
            <a:ext cx="9148423" cy="764237"/>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9526" y="-550906"/>
            <a:ext cx="9148423" cy="76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070885"/>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inVertical)">
                                      <p:cBhvr>
                                        <p:cTn id="11" dur="500"/>
                                        <p:tgtEl>
                                          <p:spTgt spid="37"/>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8" presetClass="emph" presetSubtype="0" repeatCount="indefinite" fill="hold" grpId="1" nodeType="withEffect">
                                  <p:stCondLst>
                                    <p:cond delay="0"/>
                                  </p:stCondLst>
                                  <p:childTnLst>
                                    <p:animRot by="-86400000">
                                      <p:cBhvr>
                                        <p:cTn id="24" dur="8000" fill="hold"/>
                                        <p:tgtEl>
                                          <p:spTgt spid="23"/>
                                        </p:tgtEl>
                                        <p:attrNameLst>
                                          <p:attrName>r</p:attrName>
                                        </p:attrNameLst>
                                      </p:cBhvr>
                                    </p:animRot>
                                  </p:childTnLst>
                                </p:cTn>
                              </p:par>
                              <p:par>
                                <p:cTn id="25" presetID="53" presetClass="entr" presetSubtype="16"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8" presetClass="emph" presetSubtype="0" repeatCount="indefinite" fill="hold" grpId="1" nodeType="withEffect">
                                  <p:stCondLst>
                                    <p:cond delay="1500"/>
                                  </p:stCondLst>
                                  <p:childTnLst>
                                    <p:animRot by="64800000">
                                      <p:cBhvr>
                                        <p:cTn id="34" dur="7500" fill="hold"/>
                                        <p:tgtEl>
                                          <p:spTgt spid="21"/>
                                        </p:tgtEl>
                                        <p:attrNameLst>
                                          <p:attrName>r</p:attrName>
                                        </p:attrNameLst>
                                      </p:cBhvr>
                                    </p:animRot>
                                  </p:childTnLst>
                                </p:cTn>
                              </p:par>
                              <p:par>
                                <p:cTn id="35" presetID="53" presetClass="entr" presetSubtype="16" fill="hold" grpId="0" nodeType="withEffect">
                                  <p:stCondLst>
                                    <p:cond delay="20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8" presetClass="emph" presetSubtype="0" repeatCount="indefinite" fill="hold" grpId="1" nodeType="withEffect">
                                  <p:stCondLst>
                                    <p:cond delay="3000"/>
                                  </p:stCondLst>
                                  <p:childTnLst>
                                    <p:animRot by="-108000000">
                                      <p:cBhvr>
                                        <p:cTn id="44" dur="7500" fill="hold"/>
                                        <p:tgtEl>
                                          <p:spTgt spid="22"/>
                                        </p:tgtEl>
                                        <p:attrNameLst>
                                          <p:attrName>r</p:attrName>
                                        </p:attrNameLst>
                                      </p:cBhvr>
                                    </p:animRot>
                                  </p:childTnLst>
                                </p:cTn>
                              </p:par>
                              <p:par>
                                <p:cTn id="45" presetID="53" presetClass="entr" presetSubtype="16" fill="hold" grpId="0" nodeType="withEffect">
                                  <p:stCondLst>
                                    <p:cond delay="40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8" presetClass="emph" presetSubtype="0" repeatCount="indefinite" fill="hold" grpId="1" nodeType="withEffect">
                                  <p:stCondLst>
                                    <p:cond delay="4500"/>
                                  </p:stCondLst>
                                  <p:childTnLst>
                                    <p:animRot by="86400000">
                                      <p:cBhvr>
                                        <p:cTn id="54" dur="7000" fill="hold"/>
                                        <p:tgtEl>
                                          <p:spTgt spid="24"/>
                                        </p:tgtEl>
                                        <p:attrNameLst>
                                          <p:attrName>r</p:attrName>
                                        </p:attrNameLst>
                                      </p:cBhvr>
                                    </p:animRot>
                                  </p:childTnLst>
                                </p:cTn>
                              </p:par>
                              <p:par>
                                <p:cTn id="55" presetID="53" presetClass="entr" presetSubtype="16" fill="hold" grpId="0" nodeType="withEffect">
                                  <p:stCondLst>
                                    <p:cond delay="500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par>
                                <p:cTn id="60" presetID="22" presetClass="entr" presetSubtype="8" fill="hold" grpId="0" nodeType="withEffect">
                                  <p:stCondLst>
                                    <p:cond delay="6500"/>
                                  </p:stCondLst>
                                  <p:childTnLst>
                                    <p:set>
                                      <p:cBhvr>
                                        <p:cTn id="61" dur="1" fill="hold">
                                          <p:stCondLst>
                                            <p:cond delay="0"/>
                                          </p:stCondLst>
                                        </p:cTn>
                                        <p:tgtEl>
                                          <p:spTgt spid="20"/>
                                        </p:tgtEl>
                                        <p:attrNameLst>
                                          <p:attrName>style.visibility</p:attrName>
                                        </p:attrNameLst>
                                      </p:cBhvr>
                                      <p:to>
                                        <p:strVal val="visible"/>
                                      </p:to>
                                    </p:set>
                                    <p:animEffect transition="in" filter="wipe(left)">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1986" name="组合 3"/>
          <p:cNvGrpSpPr>
            <a:grpSpLocks/>
          </p:cNvGrpSpPr>
          <p:nvPr/>
        </p:nvGrpSpPr>
        <p:grpSpPr bwMode="auto">
          <a:xfrm>
            <a:off x="471570" y="198500"/>
            <a:ext cx="3453412" cy="543093"/>
            <a:chOff x="0" y="0"/>
            <a:chExt cx="3452079" cy="542182"/>
          </a:xfrm>
        </p:grpSpPr>
        <p:grpSp>
          <p:nvGrpSpPr>
            <p:cNvPr id="41987" name="组合 2"/>
            <p:cNvGrpSpPr>
              <a:grpSpLocks/>
            </p:cNvGrpSpPr>
            <p:nvPr/>
          </p:nvGrpSpPr>
          <p:grpSpPr bwMode="auto">
            <a:xfrm>
              <a:off x="0" y="0"/>
              <a:ext cx="3452079" cy="542182"/>
              <a:chOff x="0" y="0"/>
              <a:chExt cx="3452079" cy="542182"/>
            </a:xfrm>
          </p:grpSpPr>
          <p:sp>
            <p:nvSpPr>
              <p:cNvPr id="4198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198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1990" name="组合 42"/>
              <p:cNvGrpSpPr>
                <a:grpSpLocks/>
              </p:cNvGrpSpPr>
              <p:nvPr/>
            </p:nvGrpSpPr>
            <p:grpSpPr bwMode="auto">
              <a:xfrm>
                <a:off x="0" y="0"/>
                <a:ext cx="571760" cy="542182"/>
                <a:chOff x="0" y="0"/>
                <a:chExt cx="713451" cy="676543"/>
              </a:xfrm>
            </p:grpSpPr>
            <p:grpSp>
              <p:nvGrpSpPr>
                <p:cNvPr id="41991" name="组合 44"/>
                <p:cNvGrpSpPr>
                  <a:grpSpLocks/>
                </p:cNvGrpSpPr>
                <p:nvPr/>
              </p:nvGrpSpPr>
              <p:grpSpPr bwMode="auto">
                <a:xfrm>
                  <a:off x="0" y="0"/>
                  <a:ext cx="576064" cy="676543"/>
                  <a:chOff x="0" y="0"/>
                  <a:chExt cx="576064" cy="676543"/>
                </a:xfrm>
              </p:grpSpPr>
              <p:sp>
                <p:nvSpPr>
                  <p:cNvPr id="4199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199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1994"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5"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199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997" name="组合 12"/>
          <p:cNvGrpSpPr>
            <a:grpSpLocks/>
          </p:cNvGrpSpPr>
          <p:nvPr/>
        </p:nvGrpSpPr>
        <p:grpSpPr bwMode="auto">
          <a:xfrm>
            <a:off x="2556319" y="1996104"/>
            <a:ext cx="1783073" cy="876571"/>
            <a:chOff x="0" y="0"/>
            <a:chExt cx="1782093" cy="875822"/>
          </a:xfrm>
        </p:grpSpPr>
        <p:grpSp>
          <p:nvGrpSpPr>
            <p:cNvPr id="41998" name="组合 13"/>
            <p:cNvGrpSpPr>
              <a:grpSpLocks/>
            </p:cNvGrpSpPr>
            <p:nvPr/>
          </p:nvGrpSpPr>
          <p:grpSpPr bwMode="auto">
            <a:xfrm>
              <a:off x="0" y="0"/>
              <a:ext cx="1782093" cy="875822"/>
              <a:chOff x="0" y="0"/>
              <a:chExt cx="1782093" cy="875822"/>
            </a:xfrm>
          </p:grpSpPr>
          <p:grpSp>
            <p:nvGrpSpPr>
              <p:cNvPr id="41999" name="组合 15"/>
              <p:cNvGrpSpPr>
                <a:grpSpLocks/>
              </p:cNvGrpSpPr>
              <p:nvPr/>
            </p:nvGrpSpPr>
            <p:grpSpPr bwMode="auto">
              <a:xfrm>
                <a:off x="0" y="0"/>
                <a:ext cx="1782093" cy="875822"/>
                <a:chOff x="0" y="0"/>
                <a:chExt cx="1782093" cy="875822"/>
              </a:xfrm>
            </p:grpSpPr>
            <p:sp>
              <p:nvSpPr>
                <p:cNvPr id="42000" name="矩形 17"/>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01"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02" name="矩形 19"/>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03"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04" name="TextBox 16"/>
              <p:cNvSpPr txBox="1">
                <a:spLocks noChangeArrowheads="1"/>
              </p:cNvSpPr>
              <p:nvPr/>
            </p:nvSpPr>
            <p:spPr bwMode="auto">
              <a:xfrm>
                <a:off x="1177371" y="31648"/>
                <a:ext cx="56137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01</a:t>
                </a:r>
                <a:endParaRPr lang="zh-CN" altLang="en-US" sz="3200">
                  <a:solidFill>
                    <a:srgbClr val="FFFFFF"/>
                  </a:solidFill>
                  <a:latin typeface="Impact" pitchFamily="34" charset="0"/>
                </a:endParaRPr>
              </a:p>
            </p:txBody>
          </p:sp>
        </p:grpSp>
        <p:sp>
          <p:nvSpPr>
            <p:cNvPr id="42005" name="Freeform 21"/>
            <p:cNvSpPr>
              <a:spLocks noChangeAspect="1" noEditPoints="1"/>
            </p:cNvSpPr>
            <p:nvPr/>
          </p:nvSpPr>
          <p:spPr bwMode="auto">
            <a:xfrm>
              <a:off x="202433" y="395890"/>
              <a:ext cx="370019" cy="360000"/>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006" name="组合 21"/>
          <p:cNvGrpSpPr>
            <a:grpSpLocks/>
          </p:cNvGrpSpPr>
          <p:nvPr/>
        </p:nvGrpSpPr>
        <p:grpSpPr bwMode="auto">
          <a:xfrm>
            <a:off x="2556319" y="3196624"/>
            <a:ext cx="1783073" cy="876571"/>
            <a:chOff x="0" y="0"/>
            <a:chExt cx="1782093" cy="875822"/>
          </a:xfrm>
        </p:grpSpPr>
        <p:grpSp>
          <p:nvGrpSpPr>
            <p:cNvPr id="42007" name="组合 22"/>
            <p:cNvGrpSpPr>
              <a:grpSpLocks/>
            </p:cNvGrpSpPr>
            <p:nvPr/>
          </p:nvGrpSpPr>
          <p:grpSpPr bwMode="auto">
            <a:xfrm flipV="1">
              <a:off x="0" y="0"/>
              <a:ext cx="1782093" cy="875822"/>
              <a:chOff x="0" y="0"/>
              <a:chExt cx="1782093" cy="875822"/>
            </a:xfrm>
          </p:grpSpPr>
          <p:grpSp>
            <p:nvGrpSpPr>
              <p:cNvPr id="42008" name="组合 24"/>
              <p:cNvGrpSpPr>
                <a:grpSpLocks/>
              </p:cNvGrpSpPr>
              <p:nvPr/>
            </p:nvGrpSpPr>
            <p:grpSpPr bwMode="auto">
              <a:xfrm>
                <a:off x="0" y="0"/>
                <a:ext cx="1782093" cy="875822"/>
                <a:chOff x="0" y="0"/>
                <a:chExt cx="1782093" cy="875822"/>
              </a:xfrm>
            </p:grpSpPr>
            <p:sp>
              <p:nvSpPr>
                <p:cNvPr id="42009" name="矩形 26"/>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10"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11" name="矩形 28"/>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12"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13" name="TextBox 25"/>
              <p:cNvSpPr txBox="1">
                <a:spLocks noChangeArrowheads="1"/>
              </p:cNvSpPr>
              <p:nvPr/>
            </p:nvSpPr>
            <p:spPr bwMode="auto">
              <a:xfrm rot="10800000">
                <a:off x="1146914" y="31648"/>
                <a:ext cx="62228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03</a:t>
                </a:r>
                <a:endParaRPr lang="zh-CN" altLang="en-US" sz="3200">
                  <a:solidFill>
                    <a:srgbClr val="FFFFFF"/>
                  </a:solidFill>
                  <a:latin typeface="Impact" pitchFamily="34" charset="0"/>
                </a:endParaRPr>
              </a:p>
            </p:txBody>
          </p:sp>
        </p:grpSp>
        <p:sp>
          <p:nvSpPr>
            <p:cNvPr id="42014" name="Freeform 11"/>
            <p:cNvSpPr>
              <a:spLocks noChangeAspect="1" noEditPoints="1"/>
            </p:cNvSpPr>
            <p:nvPr/>
          </p:nvSpPr>
          <p:spPr bwMode="auto">
            <a:xfrm>
              <a:off x="145318" y="94567"/>
              <a:ext cx="484248" cy="360000"/>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015" name="组合 31"/>
          <p:cNvGrpSpPr>
            <a:grpSpLocks/>
          </p:cNvGrpSpPr>
          <p:nvPr/>
        </p:nvGrpSpPr>
        <p:grpSpPr bwMode="auto">
          <a:xfrm>
            <a:off x="4717283" y="1996104"/>
            <a:ext cx="1781484" cy="876571"/>
            <a:chOff x="0" y="0"/>
            <a:chExt cx="1782093" cy="875822"/>
          </a:xfrm>
        </p:grpSpPr>
        <p:grpSp>
          <p:nvGrpSpPr>
            <p:cNvPr id="42016" name="组合 32"/>
            <p:cNvGrpSpPr>
              <a:grpSpLocks/>
            </p:cNvGrpSpPr>
            <p:nvPr/>
          </p:nvGrpSpPr>
          <p:grpSpPr bwMode="auto">
            <a:xfrm>
              <a:off x="0" y="0"/>
              <a:ext cx="1782093" cy="875822"/>
              <a:chOff x="0" y="0"/>
              <a:chExt cx="1782093" cy="875822"/>
            </a:xfrm>
          </p:grpSpPr>
          <p:grpSp>
            <p:nvGrpSpPr>
              <p:cNvPr id="42017" name="组合 34"/>
              <p:cNvGrpSpPr>
                <a:grpSpLocks/>
              </p:cNvGrpSpPr>
              <p:nvPr/>
            </p:nvGrpSpPr>
            <p:grpSpPr bwMode="auto">
              <a:xfrm flipH="1">
                <a:off x="0" y="0"/>
                <a:ext cx="1782093" cy="875822"/>
                <a:chOff x="0" y="0"/>
                <a:chExt cx="1782093" cy="875822"/>
              </a:xfrm>
            </p:grpSpPr>
            <p:sp>
              <p:nvSpPr>
                <p:cNvPr id="42018" name="矩形 36"/>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19"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20" name="矩形 38"/>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21"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22" name="TextBox 35"/>
              <p:cNvSpPr txBox="1">
                <a:spLocks noChangeArrowheads="1"/>
              </p:cNvSpPr>
              <p:nvPr/>
            </p:nvSpPr>
            <p:spPr bwMode="auto">
              <a:xfrm>
                <a:off x="43350" y="31648"/>
                <a:ext cx="61106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02</a:t>
                </a:r>
                <a:endParaRPr lang="zh-CN" altLang="en-US" sz="3200">
                  <a:solidFill>
                    <a:srgbClr val="FFFFFF"/>
                  </a:solidFill>
                  <a:latin typeface="Impact" pitchFamily="34" charset="0"/>
                </a:endParaRPr>
              </a:p>
            </p:txBody>
          </p:sp>
        </p:grpSp>
        <p:sp>
          <p:nvSpPr>
            <p:cNvPr id="42023" name="Freeform 40"/>
            <p:cNvSpPr>
              <a:spLocks noChangeAspect="1" noEditPoints="1"/>
            </p:cNvSpPr>
            <p:nvPr/>
          </p:nvSpPr>
          <p:spPr bwMode="auto">
            <a:xfrm>
              <a:off x="1161316" y="388386"/>
              <a:ext cx="466667" cy="360000"/>
            </a:xfrm>
            <a:custGeom>
              <a:avLst/>
              <a:gdLst>
                <a:gd name="T0" fmla="*/ 96 w 252"/>
                <a:gd name="T1" fmla="*/ 49 h 194"/>
                <a:gd name="T2" fmla="*/ 195 w 252"/>
                <a:gd name="T3" fmla="*/ 31 h 194"/>
                <a:gd name="T4" fmla="*/ 242 w 252"/>
                <a:gd name="T5" fmla="*/ 95 h 194"/>
                <a:gd name="T6" fmla="*/ 213 w 252"/>
                <a:gd name="T7" fmla="*/ 194 h 194"/>
                <a:gd name="T8" fmla="*/ 160 w 252"/>
                <a:gd name="T9" fmla="*/ 113 h 194"/>
                <a:gd name="T10" fmla="*/ 81 w 252"/>
                <a:gd name="T11" fmla="*/ 123 h 194"/>
                <a:gd name="T12" fmla="*/ 1 w 252"/>
                <a:gd name="T13" fmla="*/ 179 h 194"/>
                <a:gd name="T14" fmla="*/ 8 w 252"/>
                <a:gd name="T15" fmla="*/ 78 h 194"/>
                <a:gd name="T16" fmla="*/ 104 w 252"/>
                <a:gd name="T17" fmla="*/ 74 h 194"/>
                <a:gd name="T18" fmla="*/ 122 w 252"/>
                <a:gd name="T19" fmla="*/ 86 h 194"/>
                <a:gd name="T20" fmla="*/ 104 w 252"/>
                <a:gd name="T21" fmla="*/ 74 h 194"/>
                <a:gd name="T22" fmla="*/ 193 w 252"/>
                <a:gd name="T23" fmla="*/ 95 h 194"/>
                <a:gd name="T24" fmla="*/ 212 w 252"/>
                <a:gd name="T25" fmla="*/ 91 h 194"/>
                <a:gd name="T26" fmla="*/ 177 w 252"/>
                <a:gd name="T27" fmla="*/ 68 h 194"/>
                <a:gd name="T28" fmla="*/ 181 w 252"/>
                <a:gd name="T29" fmla="*/ 87 h 194"/>
                <a:gd name="T30" fmla="*/ 177 w 252"/>
                <a:gd name="T31" fmla="*/ 68 h 194"/>
                <a:gd name="T32" fmla="*/ 184 w 252"/>
                <a:gd name="T33" fmla="*/ 57 h 194"/>
                <a:gd name="T34" fmla="*/ 203 w 252"/>
                <a:gd name="T35" fmla="*/ 53 h 194"/>
                <a:gd name="T36" fmla="*/ 214 w 252"/>
                <a:gd name="T37" fmla="*/ 59 h 194"/>
                <a:gd name="T38" fmla="*/ 218 w 252"/>
                <a:gd name="T39" fmla="*/ 78 h 194"/>
                <a:gd name="T40" fmla="*/ 214 w 252"/>
                <a:gd name="T41" fmla="*/ 59 h 194"/>
                <a:gd name="T42" fmla="*/ 64 w 252"/>
                <a:gd name="T43" fmla="*/ 75 h 194"/>
                <a:gd name="T44" fmla="*/ 80 w 252"/>
                <a:gd name="T45" fmla="*/ 62 h 194"/>
                <a:gd name="T46" fmla="*/ 53 w 252"/>
                <a:gd name="T47" fmla="*/ 83 h 194"/>
                <a:gd name="T48" fmla="*/ 65 w 252"/>
                <a:gd name="T49" fmla="*/ 99 h 194"/>
                <a:gd name="T50" fmla="*/ 44 w 252"/>
                <a:gd name="T51" fmla="*/ 71 h 194"/>
                <a:gd name="T52" fmla="*/ 29 w 252"/>
                <a:gd name="T53" fmla="*/ 83 h 194"/>
                <a:gd name="T54" fmla="*/ 55 w 252"/>
                <a:gd name="T55" fmla="*/ 63 h 194"/>
                <a:gd name="T56" fmla="*/ 44 w 252"/>
                <a:gd name="T57" fmla="*/ 48 h 194"/>
                <a:gd name="T58" fmla="*/ 128 w 252"/>
                <a:gd name="T59" fmla="*/ 86 h 194"/>
                <a:gd name="T60" fmla="*/ 146 w 252"/>
                <a:gd name="T61" fmla="*/ 74 h 194"/>
                <a:gd name="T62" fmla="*/ 229 w 252"/>
                <a:gd name="T63" fmla="*/ 9 h 194"/>
                <a:gd name="T64" fmla="*/ 177 w 252"/>
                <a:gd name="T65" fmla="*/ 23 h 194"/>
                <a:gd name="T66" fmla="*/ 229 w 252"/>
                <a:gd name="T67" fmla="*/ 32 h 194"/>
                <a:gd name="T68" fmla="*/ 20 w 252"/>
                <a:gd name="T69" fmla="*/ 9 h 194"/>
                <a:gd name="T70" fmla="*/ 54 w 252"/>
                <a:gd name="T71" fmla="*/ 19 h 194"/>
                <a:gd name="T72" fmla="*/ 72 w 252"/>
                <a:gd name="T73" fmla="*/ 9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2" h="194">
                  <a:moveTo>
                    <a:pt x="57" y="29"/>
                  </a:moveTo>
                  <a:cubicBezTo>
                    <a:pt x="73" y="29"/>
                    <a:pt x="87" y="37"/>
                    <a:pt x="96" y="49"/>
                  </a:cubicBezTo>
                  <a:cubicBezTo>
                    <a:pt x="157" y="49"/>
                    <a:pt x="157" y="49"/>
                    <a:pt x="157" y="49"/>
                  </a:cubicBezTo>
                  <a:cubicBezTo>
                    <a:pt x="166" y="38"/>
                    <a:pt x="180" y="31"/>
                    <a:pt x="195" y="31"/>
                  </a:cubicBezTo>
                  <a:cubicBezTo>
                    <a:pt x="222" y="31"/>
                    <a:pt x="244" y="52"/>
                    <a:pt x="244" y="79"/>
                  </a:cubicBezTo>
                  <a:cubicBezTo>
                    <a:pt x="244" y="85"/>
                    <a:pt x="243" y="90"/>
                    <a:pt x="242" y="95"/>
                  </a:cubicBezTo>
                  <a:cubicBezTo>
                    <a:pt x="249" y="121"/>
                    <a:pt x="252" y="149"/>
                    <a:pt x="251" y="179"/>
                  </a:cubicBezTo>
                  <a:cubicBezTo>
                    <a:pt x="238" y="192"/>
                    <a:pt x="226" y="193"/>
                    <a:pt x="213" y="194"/>
                  </a:cubicBezTo>
                  <a:cubicBezTo>
                    <a:pt x="196" y="173"/>
                    <a:pt x="183" y="150"/>
                    <a:pt x="171" y="123"/>
                  </a:cubicBezTo>
                  <a:cubicBezTo>
                    <a:pt x="166" y="121"/>
                    <a:pt x="162" y="116"/>
                    <a:pt x="160" y="113"/>
                  </a:cubicBezTo>
                  <a:cubicBezTo>
                    <a:pt x="93" y="113"/>
                    <a:pt x="93" y="113"/>
                    <a:pt x="93" y="113"/>
                  </a:cubicBezTo>
                  <a:cubicBezTo>
                    <a:pt x="89" y="118"/>
                    <a:pt x="86" y="121"/>
                    <a:pt x="81" y="123"/>
                  </a:cubicBezTo>
                  <a:cubicBezTo>
                    <a:pt x="69" y="151"/>
                    <a:pt x="56" y="173"/>
                    <a:pt x="39" y="194"/>
                  </a:cubicBezTo>
                  <a:cubicBezTo>
                    <a:pt x="26" y="193"/>
                    <a:pt x="14" y="192"/>
                    <a:pt x="1" y="179"/>
                  </a:cubicBezTo>
                  <a:cubicBezTo>
                    <a:pt x="0" y="149"/>
                    <a:pt x="3" y="120"/>
                    <a:pt x="11" y="94"/>
                  </a:cubicBezTo>
                  <a:cubicBezTo>
                    <a:pt x="9" y="89"/>
                    <a:pt x="8" y="84"/>
                    <a:pt x="8" y="78"/>
                  </a:cubicBezTo>
                  <a:cubicBezTo>
                    <a:pt x="8" y="51"/>
                    <a:pt x="30" y="29"/>
                    <a:pt x="57" y="29"/>
                  </a:cubicBezTo>
                  <a:close/>
                  <a:moveTo>
                    <a:pt x="104" y="74"/>
                  </a:moveTo>
                  <a:cubicBezTo>
                    <a:pt x="104" y="86"/>
                    <a:pt x="104" y="86"/>
                    <a:pt x="104" y="86"/>
                  </a:cubicBezTo>
                  <a:cubicBezTo>
                    <a:pt x="122" y="86"/>
                    <a:pt x="122" y="86"/>
                    <a:pt x="122" y="86"/>
                  </a:cubicBezTo>
                  <a:cubicBezTo>
                    <a:pt x="122" y="74"/>
                    <a:pt x="122" y="74"/>
                    <a:pt x="122" y="74"/>
                  </a:cubicBezTo>
                  <a:cubicBezTo>
                    <a:pt x="104" y="74"/>
                    <a:pt x="104" y="74"/>
                    <a:pt x="104" y="74"/>
                  </a:cubicBezTo>
                  <a:close/>
                  <a:moveTo>
                    <a:pt x="200" y="83"/>
                  </a:moveTo>
                  <a:cubicBezTo>
                    <a:pt x="195" y="85"/>
                    <a:pt x="191" y="90"/>
                    <a:pt x="193" y="95"/>
                  </a:cubicBezTo>
                  <a:cubicBezTo>
                    <a:pt x="194" y="100"/>
                    <a:pt x="199" y="104"/>
                    <a:pt x="204" y="103"/>
                  </a:cubicBezTo>
                  <a:cubicBezTo>
                    <a:pt x="210" y="101"/>
                    <a:pt x="213" y="96"/>
                    <a:pt x="212" y="91"/>
                  </a:cubicBezTo>
                  <a:cubicBezTo>
                    <a:pt x="211" y="86"/>
                    <a:pt x="205" y="82"/>
                    <a:pt x="200" y="83"/>
                  </a:cubicBezTo>
                  <a:close/>
                  <a:moveTo>
                    <a:pt x="177" y="68"/>
                  </a:moveTo>
                  <a:cubicBezTo>
                    <a:pt x="172" y="69"/>
                    <a:pt x="169" y="74"/>
                    <a:pt x="170" y="79"/>
                  </a:cubicBezTo>
                  <a:cubicBezTo>
                    <a:pt x="171" y="85"/>
                    <a:pt x="176" y="88"/>
                    <a:pt x="181" y="87"/>
                  </a:cubicBezTo>
                  <a:cubicBezTo>
                    <a:pt x="187" y="86"/>
                    <a:pt x="190" y="81"/>
                    <a:pt x="189" y="75"/>
                  </a:cubicBezTo>
                  <a:cubicBezTo>
                    <a:pt x="188" y="70"/>
                    <a:pt x="182" y="67"/>
                    <a:pt x="177" y="68"/>
                  </a:cubicBezTo>
                  <a:close/>
                  <a:moveTo>
                    <a:pt x="191" y="46"/>
                  </a:moveTo>
                  <a:cubicBezTo>
                    <a:pt x="186" y="47"/>
                    <a:pt x="182" y="52"/>
                    <a:pt x="184" y="57"/>
                  </a:cubicBezTo>
                  <a:cubicBezTo>
                    <a:pt x="185" y="63"/>
                    <a:pt x="190" y="66"/>
                    <a:pt x="195" y="65"/>
                  </a:cubicBezTo>
                  <a:cubicBezTo>
                    <a:pt x="201" y="64"/>
                    <a:pt x="204" y="58"/>
                    <a:pt x="203" y="53"/>
                  </a:cubicBezTo>
                  <a:cubicBezTo>
                    <a:pt x="202" y="48"/>
                    <a:pt x="196" y="44"/>
                    <a:pt x="191" y="46"/>
                  </a:cubicBezTo>
                  <a:close/>
                  <a:moveTo>
                    <a:pt x="214" y="59"/>
                  </a:moveTo>
                  <a:cubicBezTo>
                    <a:pt x="209" y="60"/>
                    <a:pt x="205" y="65"/>
                    <a:pt x="207" y="71"/>
                  </a:cubicBezTo>
                  <a:cubicBezTo>
                    <a:pt x="208" y="76"/>
                    <a:pt x="213" y="79"/>
                    <a:pt x="218" y="78"/>
                  </a:cubicBezTo>
                  <a:cubicBezTo>
                    <a:pt x="224" y="77"/>
                    <a:pt x="227" y="72"/>
                    <a:pt x="226" y="66"/>
                  </a:cubicBezTo>
                  <a:cubicBezTo>
                    <a:pt x="225" y="61"/>
                    <a:pt x="219" y="58"/>
                    <a:pt x="214" y="59"/>
                  </a:cubicBezTo>
                  <a:close/>
                  <a:moveTo>
                    <a:pt x="80" y="62"/>
                  </a:moveTo>
                  <a:cubicBezTo>
                    <a:pt x="64" y="75"/>
                    <a:pt x="64" y="75"/>
                    <a:pt x="64" y="75"/>
                  </a:cubicBezTo>
                  <a:cubicBezTo>
                    <a:pt x="76" y="92"/>
                    <a:pt x="76" y="92"/>
                    <a:pt x="76" y="92"/>
                  </a:cubicBezTo>
                  <a:cubicBezTo>
                    <a:pt x="80" y="62"/>
                    <a:pt x="80" y="62"/>
                    <a:pt x="80" y="62"/>
                  </a:cubicBezTo>
                  <a:close/>
                  <a:moveTo>
                    <a:pt x="65" y="99"/>
                  </a:moveTo>
                  <a:cubicBezTo>
                    <a:pt x="53" y="83"/>
                    <a:pt x="53" y="83"/>
                    <a:pt x="53" y="83"/>
                  </a:cubicBezTo>
                  <a:cubicBezTo>
                    <a:pt x="36" y="96"/>
                    <a:pt x="36" y="96"/>
                    <a:pt x="36" y="96"/>
                  </a:cubicBezTo>
                  <a:cubicBezTo>
                    <a:pt x="65" y="99"/>
                    <a:pt x="65" y="99"/>
                    <a:pt x="65" y="99"/>
                  </a:cubicBezTo>
                  <a:close/>
                  <a:moveTo>
                    <a:pt x="29" y="83"/>
                  </a:moveTo>
                  <a:cubicBezTo>
                    <a:pt x="44" y="71"/>
                    <a:pt x="44" y="71"/>
                    <a:pt x="44" y="71"/>
                  </a:cubicBezTo>
                  <a:cubicBezTo>
                    <a:pt x="32" y="56"/>
                    <a:pt x="32" y="56"/>
                    <a:pt x="32" y="56"/>
                  </a:cubicBezTo>
                  <a:cubicBezTo>
                    <a:pt x="29" y="83"/>
                    <a:pt x="29" y="83"/>
                    <a:pt x="29" y="83"/>
                  </a:cubicBezTo>
                  <a:close/>
                  <a:moveTo>
                    <a:pt x="44" y="48"/>
                  </a:moveTo>
                  <a:cubicBezTo>
                    <a:pt x="55" y="63"/>
                    <a:pt x="55" y="63"/>
                    <a:pt x="55" y="63"/>
                  </a:cubicBezTo>
                  <a:cubicBezTo>
                    <a:pt x="70" y="52"/>
                    <a:pt x="70" y="52"/>
                    <a:pt x="70" y="52"/>
                  </a:cubicBezTo>
                  <a:cubicBezTo>
                    <a:pt x="44" y="48"/>
                    <a:pt x="44" y="48"/>
                    <a:pt x="44" y="48"/>
                  </a:cubicBezTo>
                  <a:close/>
                  <a:moveTo>
                    <a:pt x="128" y="74"/>
                  </a:moveTo>
                  <a:cubicBezTo>
                    <a:pt x="128" y="86"/>
                    <a:pt x="128" y="86"/>
                    <a:pt x="128" y="86"/>
                  </a:cubicBezTo>
                  <a:cubicBezTo>
                    <a:pt x="146" y="86"/>
                    <a:pt x="146" y="86"/>
                    <a:pt x="146" y="86"/>
                  </a:cubicBezTo>
                  <a:cubicBezTo>
                    <a:pt x="146" y="74"/>
                    <a:pt x="146" y="74"/>
                    <a:pt x="146" y="74"/>
                  </a:cubicBezTo>
                  <a:cubicBezTo>
                    <a:pt x="128" y="74"/>
                    <a:pt x="128" y="74"/>
                    <a:pt x="128" y="74"/>
                  </a:cubicBezTo>
                  <a:close/>
                  <a:moveTo>
                    <a:pt x="229" y="9"/>
                  </a:moveTo>
                  <a:cubicBezTo>
                    <a:pt x="212" y="0"/>
                    <a:pt x="194" y="1"/>
                    <a:pt x="177" y="9"/>
                  </a:cubicBezTo>
                  <a:cubicBezTo>
                    <a:pt x="177" y="23"/>
                    <a:pt x="177" y="23"/>
                    <a:pt x="177" y="23"/>
                  </a:cubicBezTo>
                  <a:cubicBezTo>
                    <a:pt x="183" y="21"/>
                    <a:pt x="189" y="19"/>
                    <a:pt x="196" y="19"/>
                  </a:cubicBezTo>
                  <a:cubicBezTo>
                    <a:pt x="209" y="19"/>
                    <a:pt x="220" y="24"/>
                    <a:pt x="229" y="32"/>
                  </a:cubicBezTo>
                  <a:cubicBezTo>
                    <a:pt x="229" y="9"/>
                    <a:pt x="229" y="9"/>
                    <a:pt x="229" y="9"/>
                  </a:cubicBezTo>
                  <a:close/>
                  <a:moveTo>
                    <a:pt x="20" y="9"/>
                  </a:moveTo>
                  <a:cubicBezTo>
                    <a:pt x="20" y="32"/>
                    <a:pt x="20" y="32"/>
                    <a:pt x="20" y="32"/>
                  </a:cubicBezTo>
                  <a:cubicBezTo>
                    <a:pt x="29" y="24"/>
                    <a:pt x="41" y="19"/>
                    <a:pt x="54" y="19"/>
                  </a:cubicBezTo>
                  <a:cubicBezTo>
                    <a:pt x="60" y="19"/>
                    <a:pt x="66" y="21"/>
                    <a:pt x="72" y="23"/>
                  </a:cubicBezTo>
                  <a:cubicBezTo>
                    <a:pt x="72" y="9"/>
                    <a:pt x="72" y="9"/>
                    <a:pt x="72" y="9"/>
                  </a:cubicBezTo>
                  <a:cubicBezTo>
                    <a:pt x="55" y="1"/>
                    <a:pt x="37" y="0"/>
                    <a:pt x="20" y="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2024" name="组合 40"/>
          <p:cNvGrpSpPr>
            <a:grpSpLocks/>
          </p:cNvGrpSpPr>
          <p:nvPr/>
        </p:nvGrpSpPr>
        <p:grpSpPr bwMode="auto">
          <a:xfrm>
            <a:off x="4717283" y="3196624"/>
            <a:ext cx="1781484" cy="876571"/>
            <a:chOff x="0" y="0"/>
            <a:chExt cx="1782093" cy="875822"/>
          </a:xfrm>
        </p:grpSpPr>
        <p:grpSp>
          <p:nvGrpSpPr>
            <p:cNvPr id="42025" name="组合 41"/>
            <p:cNvGrpSpPr>
              <a:grpSpLocks/>
            </p:cNvGrpSpPr>
            <p:nvPr/>
          </p:nvGrpSpPr>
          <p:grpSpPr bwMode="auto">
            <a:xfrm flipV="1">
              <a:off x="0" y="0"/>
              <a:ext cx="1782093" cy="875822"/>
              <a:chOff x="0" y="0"/>
              <a:chExt cx="1782093" cy="875822"/>
            </a:xfrm>
          </p:grpSpPr>
          <p:grpSp>
            <p:nvGrpSpPr>
              <p:cNvPr id="42026" name="组合 47"/>
              <p:cNvGrpSpPr>
                <a:grpSpLocks/>
              </p:cNvGrpSpPr>
              <p:nvPr/>
            </p:nvGrpSpPr>
            <p:grpSpPr bwMode="auto">
              <a:xfrm flipH="1">
                <a:off x="0" y="0"/>
                <a:ext cx="1782093" cy="875822"/>
                <a:chOff x="0" y="0"/>
                <a:chExt cx="1782093" cy="875822"/>
              </a:xfrm>
            </p:grpSpPr>
            <p:sp>
              <p:nvSpPr>
                <p:cNvPr id="42027" name="矩形 52"/>
                <p:cNvSpPr>
                  <a:spLocks noChangeArrowheads="1"/>
                </p:cNvSpPr>
                <p:nvPr/>
              </p:nvSpPr>
              <p:spPr bwMode="auto">
                <a:xfrm>
                  <a:off x="1134021" y="0"/>
                  <a:ext cx="648072" cy="64807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28" name="矩形 125"/>
                <p:cNvSpPr>
                  <a:spLocks/>
                </p:cNvSpPr>
                <p:nvPr/>
              </p:nvSpPr>
              <p:spPr bwMode="auto">
                <a:xfrm>
                  <a:off x="774885" y="0"/>
                  <a:ext cx="359136" cy="875822"/>
                </a:xfrm>
                <a:custGeom>
                  <a:avLst/>
                  <a:gdLst>
                    <a:gd name="T0" fmla="*/ 0 w 359136"/>
                    <a:gd name="T1" fmla="*/ 268542 h 875822"/>
                    <a:gd name="T2" fmla="*/ 359136 w 359136"/>
                    <a:gd name="T3" fmla="*/ 0 h 875822"/>
                    <a:gd name="T4" fmla="*/ 359136 w 359136"/>
                    <a:gd name="T5" fmla="*/ 648072 h 875822"/>
                    <a:gd name="T6" fmla="*/ 1 w 359136"/>
                    <a:gd name="T7" fmla="*/ 875822 h 875822"/>
                    <a:gd name="T8" fmla="*/ 0 w 359136"/>
                    <a:gd name="T9" fmla="*/ 268542 h 875822"/>
                  </a:gdLst>
                  <a:ahLst/>
                  <a:cxnLst>
                    <a:cxn ang="0">
                      <a:pos x="T0" y="T1"/>
                    </a:cxn>
                    <a:cxn ang="0">
                      <a:pos x="T2" y="T3"/>
                    </a:cxn>
                    <a:cxn ang="0">
                      <a:pos x="T4" y="T5"/>
                    </a:cxn>
                    <a:cxn ang="0">
                      <a:pos x="T6" y="T7"/>
                    </a:cxn>
                    <a:cxn ang="0">
                      <a:pos x="T8" y="T9"/>
                    </a:cxn>
                  </a:cxnLst>
                  <a:rect l="0" t="0" r="r" b="b"/>
                  <a:pathLst>
                    <a:path w="359136" h="875822">
                      <a:moveTo>
                        <a:pt x="0" y="268542"/>
                      </a:moveTo>
                      <a:lnTo>
                        <a:pt x="359136" y="0"/>
                      </a:lnTo>
                      <a:lnTo>
                        <a:pt x="359136" y="648072"/>
                      </a:lnTo>
                      <a:lnTo>
                        <a:pt x="1" y="875822"/>
                      </a:lnTo>
                      <a:cubicBezTo>
                        <a:pt x="1" y="658665"/>
                        <a:pt x="0" y="485699"/>
                        <a:pt x="0" y="26854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2029" name="矩形 54"/>
                <p:cNvSpPr>
                  <a:spLocks noChangeArrowheads="1"/>
                </p:cNvSpPr>
                <p:nvPr/>
              </p:nvSpPr>
              <p:spPr bwMode="auto">
                <a:xfrm>
                  <a:off x="0" y="275960"/>
                  <a:ext cx="774886" cy="59986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2030" name="矩形 124"/>
                <p:cNvSpPr>
                  <a:spLocks/>
                </p:cNvSpPr>
                <p:nvPr/>
              </p:nvSpPr>
              <p:spPr bwMode="auto">
                <a:xfrm>
                  <a:off x="770301" y="648072"/>
                  <a:ext cx="1011792" cy="226564"/>
                </a:xfrm>
                <a:custGeom>
                  <a:avLst/>
                  <a:gdLst>
                    <a:gd name="T0" fmla="*/ 363720 w 1011792"/>
                    <a:gd name="T1" fmla="*/ 0 h 226564"/>
                    <a:gd name="T2" fmla="*/ 1011792 w 1011792"/>
                    <a:gd name="T3" fmla="*/ 0 h 226564"/>
                    <a:gd name="T4" fmla="*/ 586884 w 1011792"/>
                    <a:gd name="T5" fmla="*/ 226564 h 226564"/>
                    <a:gd name="T6" fmla="*/ 0 w 1011792"/>
                    <a:gd name="T7" fmla="*/ 226564 h 226564"/>
                    <a:gd name="T8" fmla="*/ 363720 w 1011792"/>
                    <a:gd name="T9" fmla="*/ 0 h 226564"/>
                  </a:gdLst>
                  <a:ahLst/>
                  <a:cxnLst>
                    <a:cxn ang="0">
                      <a:pos x="T0" y="T1"/>
                    </a:cxn>
                    <a:cxn ang="0">
                      <a:pos x="T2" y="T3"/>
                    </a:cxn>
                    <a:cxn ang="0">
                      <a:pos x="T4" y="T5"/>
                    </a:cxn>
                    <a:cxn ang="0">
                      <a:pos x="T6" y="T7"/>
                    </a:cxn>
                    <a:cxn ang="0">
                      <a:pos x="T8" y="T9"/>
                    </a:cxn>
                  </a:cxnLst>
                  <a:rect l="0" t="0" r="r" b="b"/>
                  <a:pathLst>
                    <a:path w="1011792" h="226564">
                      <a:moveTo>
                        <a:pt x="363720" y="0"/>
                      </a:moveTo>
                      <a:lnTo>
                        <a:pt x="1011792" y="0"/>
                      </a:lnTo>
                      <a:lnTo>
                        <a:pt x="586884" y="226564"/>
                      </a:lnTo>
                      <a:lnTo>
                        <a:pt x="0" y="226564"/>
                      </a:lnTo>
                      <a:lnTo>
                        <a:pt x="363720"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2031" name="TextBox 51"/>
              <p:cNvSpPr txBox="1">
                <a:spLocks noChangeArrowheads="1"/>
              </p:cNvSpPr>
              <p:nvPr/>
            </p:nvSpPr>
            <p:spPr bwMode="auto">
              <a:xfrm rot="10800000">
                <a:off x="44151" y="31648"/>
                <a:ext cx="6094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3200">
                    <a:solidFill>
                      <a:srgbClr val="FFFFFF"/>
                    </a:solidFill>
                    <a:latin typeface="Impact" pitchFamily="34" charset="0"/>
                  </a:rPr>
                  <a:t>04</a:t>
                </a:r>
                <a:endParaRPr lang="zh-CN" altLang="en-US" sz="3200">
                  <a:solidFill>
                    <a:srgbClr val="FFFFFF"/>
                  </a:solidFill>
                  <a:latin typeface="Impact" pitchFamily="34" charset="0"/>
                </a:endParaRPr>
              </a:p>
            </p:txBody>
          </p:sp>
        </p:grpSp>
        <p:sp>
          <p:nvSpPr>
            <p:cNvPr id="42032" name="Freeform 16"/>
            <p:cNvSpPr>
              <a:spLocks noChangeAspect="1" noEditPoints="1"/>
            </p:cNvSpPr>
            <p:nvPr/>
          </p:nvSpPr>
          <p:spPr bwMode="auto">
            <a:xfrm>
              <a:off x="1238293" y="114468"/>
              <a:ext cx="312714" cy="360000"/>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2033" name="矩形 1"/>
          <p:cNvSpPr>
            <a:spLocks noChangeArrowheads="1"/>
          </p:cNvSpPr>
          <p:nvPr/>
        </p:nvSpPr>
        <p:spPr bwMode="auto">
          <a:xfrm>
            <a:off x="590653" y="2212071"/>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2034" name="矩形 1"/>
          <p:cNvSpPr>
            <a:spLocks noChangeArrowheads="1"/>
          </p:cNvSpPr>
          <p:nvPr/>
        </p:nvSpPr>
        <p:spPr bwMode="auto">
          <a:xfrm>
            <a:off x="590653" y="310293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2035" name="矩形 1"/>
          <p:cNvSpPr>
            <a:spLocks noChangeArrowheads="1"/>
          </p:cNvSpPr>
          <p:nvPr/>
        </p:nvSpPr>
        <p:spPr bwMode="auto">
          <a:xfrm>
            <a:off x="6506705" y="221842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42036" name="矩形 1"/>
          <p:cNvSpPr>
            <a:spLocks noChangeArrowheads="1"/>
          </p:cNvSpPr>
          <p:nvPr/>
        </p:nvSpPr>
        <p:spPr bwMode="auto">
          <a:xfrm>
            <a:off x="6506705" y="3102933"/>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53"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62683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barn(inVertical)">
                                      <p:cBhvr>
                                        <p:cTn id="11" dur="500"/>
                                        <p:tgtEl>
                                          <p:spTgt spid="54"/>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1986"/>
                                        </p:tgtEl>
                                        <p:attrNameLst>
                                          <p:attrName>style.visibility</p:attrName>
                                        </p:attrNameLst>
                                      </p:cBhvr>
                                      <p:to>
                                        <p:strVal val="visible"/>
                                      </p:to>
                                    </p:set>
                                    <p:anim calcmode="lin" valueType="num">
                                      <p:cBhvr>
                                        <p:cTn id="15" dur="1000" fill="hold"/>
                                        <p:tgtEl>
                                          <p:spTgt spid="41986"/>
                                        </p:tgtEl>
                                        <p:attrNameLst>
                                          <p:attrName>ppt_w</p:attrName>
                                        </p:attrNameLst>
                                      </p:cBhvr>
                                      <p:tavLst>
                                        <p:tav tm="0">
                                          <p:val>
                                            <p:fltVal val="0"/>
                                          </p:val>
                                        </p:tav>
                                        <p:tav tm="100000">
                                          <p:val>
                                            <p:strVal val="#ppt_w"/>
                                          </p:val>
                                        </p:tav>
                                      </p:tavLst>
                                    </p:anim>
                                    <p:anim calcmode="lin" valueType="num">
                                      <p:cBhvr>
                                        <p:cTn id="16" dur="1000" fill="hold"/>
                                        <p:tgtEl>
                                          <p:spTgt spid="41986"/>
                                        </p:tgtEl>
                                        <p:attrNameLst>
                                          <p:attrName>ppt_h</p:attrName>
                                        </p:attrNameLst>
                                      </p:cBhvr>
                                      <p:tavLst>
                                        <p:tav tm="0">
                                          <p:val>
                                            <p:fltVal val="0"/>
                                          </p:val>
                                        </p:tav>
                                        <p:tav tm="100000">
                                          <p:val>
                                            <p:strVal val="#ppt_h"/>
                                          </p:val>
                                        </p:tav>
                                      </p:tavLst>
                                    </p:anim>
                                    <p:anim calcmode="lin" valueType="num">
                                      <p:cBhvr>
                                        <p:cTn id="17" dur="1000" fill="hold"/>
                                        <p:tgtEl>
                                          <p:spTgt spid="4198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198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fill="hold" nodeType="afterEffect">
                                  <p:stCondLst>
                                    <p:cond delay="0"/>
                                  </p:stCondLst>
                                  <p:childTnLst>
                                    <p:set>
                                      <p:cBhvr>
                                        <p:cTn id="21" dur="1" fill="hold">
                                          <p:stCondLst>
                                            <p:cond delay="0"/>
                                          </p:stCondLst>
                                        </p:cTn>
                                        <p:tgtEl>
                                          <p:spTgt spid="41997"/>
                                        </p:tgtEl>
                                        <p:attrNameLst>
                                          <p:attrName>style.visibility</p:attrName>
                                        </p:attrNameLst>
                                      </p:cBhvr>
                                      <p:to>
                                        <p:strVal val="visible"/>
                                      </p:to>
                                    </p:set>
                                    <p:anim calcmode="lin" valueType="num">
                                      <p:cBhvr additive="base">
                                        <p:cTn id="22" dur="400" fill="hold"/>
                                        <p:tgtEl>
                                          <p:spTgt spid="41997"/>
                                        </p:tgtEl>
                                        <p:attrNameLst>
                                          <p:attrName>ppt_x</p:attrName>
                                        </p:attrNameLst>
                                      </p:cBhvr>
                                      <p:tavLst>
                                        <p:tav tm="0">
                                          <p:val>
                                            <p:strVal val="0-#ppt_w/2"/>
                                          </p:val>
                                        </p:tav>
                                        <p:tav tm="100000">
                                          <p:val>
                                            <p:strVal val="#ppt_x"/>
                                          </p:val>
                                        </p:tav>
                                      </p:tavLst>
                                    </p:anim>
                                    <p:anim calcmode="lin" valueType="num">
                                      <p:cBhvr additive="base">
                                        <p:cTn id="23" dur="400" fill="hold"/>
                                        <p:tgtEl>
                                          <p:spTgt spid="4199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400"/>
                            </p:stCondLst>
                            <p:childTnLst>
                              <p:par>
                                <p:cTn id="25" presetID="2" presetClass="entr" presetSubtype="2" fill="hold" nodeType="afterEffect">
                                  <p:stCondLst>
                                    <p:cond delay="0"/>
                                  </p:stCondLst>
                                  <p:childTnLst>
                                    <p:set>
                                      <p:cBhvr>
                                        <p:cTn id="26" dur="1" fill="hold">
                                          <p:stCondLst>
                                            <p:cond delay="0"/>
                                          </p:stCondLst>
                                        </p:cTn>
                                        <p:tgtEl>
                                          <p:spTgt spid="42015"/>
                                        </p:tgtEl>
                                        <p:attrNameLst>
                                          <p:attrName>style.visibility</p:attrName>
                                        </p:attrNameLst>
                                      </p:cBhvr>
                                      <p:to>
                                        <p:strVal val="visible"/>
                                      </p:to>
                                    </p:set>
                                    <p:anim calcmode="lin" valueType="num">
                                      <p:cBhvr additive="base">
                                        <p:cTn id="27" dur="400" fill="hold"/>
                                        <p:tgtEl>
                                          <p:spTgt spid="42015"/>
                                        </p:tgtEl>
                                        <p:attrNameLst>
                                          <p:attrName>ppt_x</p:attrName>
                                        </p:attrNameLst>
                                      </p:cBhvr>
                                      <p:tavLst>
                                        <p:tav tm="0">
                                          <p:val>
                                            <p:strVal val="1+#ppt_w/2"/>
                                          </p:val>
                                        </p:tav>
                                        <p:tav tm="100000">
                                          <p:val>
                                            <p:strVal val="#ppt_x"/>
                                          </p:val>
                                        </p:tav>
                                      </p:tavLst>
                                    </p:anim>
                                    <p:anim calcmode="lin" valueType="num">
                                      <p:cBhvr additive="base">
                                        <p:cTn id="28" dur="400" fill="hold"/>
                                        <p:tgtEl>
                                          <p:spTgt spid="42015"/>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800"/>
                            </p:stCondLst>
                            <p:childTnLst>
                              <p:par>
                                <p:cTn id="30" presetID="2" presetClass="entr" presetSubtype="8" fill="hold" nodeType="afterEffect">
                                  <p:stCondLst>
                                    <p:cond delay="0"/>
                                  </p:stCondLst>
                                  <p:childTnLst>
                                    <p:set>
                                      <p:cBhvr>
                                        <p:cTn id="31" dur="1" fill="hold">
                                          <p:stCondLst>
                                            <p:cond delay="0"/>
                                          </p:stCondLst>
                                        </p:cTn>
                                        <p:tgtEl>
                                          <p:spTgt spid="42006"/>
                                        </p:tgtEl>
                                        <p:attrNameLst>
                                          <p:attrName>style.visibility</p:attrName>
                                        </p:attrNameLst>
                                      </p:cBhvr>
                                      <p:to>
                                        <p:strVal val="visible"/>
                                      </p:to>
                                    </p:set>
                                    <p:anim calcmode="lin" valueType="num">
                                      <p:cBhvr additive="base">
                                        <p:cTn id="32" dur="400" fill="hold"/>
                                        <p:tgtEl>
                                          <p:spTgt spid="42006"/>
                                        </p:tgtEl>
                                        <p:attrNameLst>
                                          <p:attrName>ppt_x</p:attrName>
                                        </p:attrNameLst>
                                      </p:cBhvr>
                                      <p:tavLst>
                                        <p:tav tm="0">
                                          <p:val>
                                            <p:strVal val="0-#ppt_w/2"/>
                                          </p:val>
                                        </p:tav>
                                        <p:tav tm="100000">
                                          <p:val>
                                            <p:strVal val="#ppt_x"/>
                                          </p:val>
                                        </p:tav>
                                      </p:tavLst>
                                    </p:anim>
                                    <p:anim calcmode="lin" valueType="num">
                                      <p:cBhvr additive="base">
                                        <p:cTn id="33" dur="400" fill="hold"/>
                                        <p:tgtEl>
                                          <p:spTgt spid="42006"/>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200"/>
                            </p:stCondLst>
                            <p:childTnLst>
                              <p:par>
                                <p:cTn id="35" presetID="2" presetClass="entr" presetSubtype="2" fill="hold" nodeType="afterEffect">
                                  <p:stCondLst>
                                    <p:cond delay="0"/>
                                  </p:stCondLst>
                                  <p:childTnLst>
                                    <p:set>
                                      <p:cBhvr>
                                        <p:cTn id="36" dur="1" fill="hold">
                                          <p:stCondLst>
                                            <p:cond delay="0"/>
                                          </p:stCondLst>
                                        </p:cTn>
                                        <p:tgtEl>
                                          <p:spTgt spid="42024"/>
                                        </p:tgtEl>
                                        <p:attrNameLst>
                                          <p:attrName>style.visibility</p:attrName>
                                        </p:attrNameLst>
                                      </p:cBhvr>
                                      <p:to>
                                        <p:strVal val="visible"/>
                                      </p:to>
                                    </p:set>
                                    <p:anim calcmode="lin" valueType="num">
                                      <p:cBhvr additive="base">
                                        <p:cTn id="37" dur="400" fill="hold"/>
                                        <p:tgtEl>
                                          <p:spTgt spid="42024"/>
                                        </p:tgtEl>
                                        <p:attrNameLst>
                                          <p:attrName>ppt_x</p:attrName>
                                        </p:attrNameLst>
                                      </p:cBhvr>
                                      <p:tavLst>
                                        <p:tav tm="0">
                                          <p:val>
                                            <p:strVal val="1+#ppt_w/2"/>
                                          </p:val>
                                        </p:tav>
                                        <p:tav tm="100000">
                                          <p:val>
                                            <p:strVal val="#ppt_x"/>
                                          </p:val>
                                        </p:tav>
                                      </p:tavLst>
                                    </p:anim>
                                    <p:anim calcmode="lin" valueType="num">
                                      <p:cBhvr additive="base">
                                        <p:cTn id="38" dur="400" fill="hold"/>
                                        <p:tgtEl>
                                          <p:spTgt spid="42024"/>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600"/>
                            </p:stCondLst>
                            <p:childTnLst>
                              <p:par>
                                <p:cTn id="40" presetID="2" presetClass="entr" presetSubtype="8" fill="hold" grpId="0" nodeType="afterEffect">
                                  <p:stCondLst>
                                    <p:cond delay="0"/>
                                  </p:stCondLst>
                                  <p:childTnLst>
                                    <p:set>
                                      <p:cBhvr>
                                        <p:cTn id="41" dur="1" fill="hold">
                                          <p:stCondLst>
                                            <p:cond delay="0"/>
                                          </p:stCondLst>
                                        </p:cTn>
                                        <p:tgtEl>
                                          <p:spTgt spid="42033"/>
                                        </p:tgtEl>
                                        <p:attrNameLst>
                                          <p:attrName>style.visibility</p:attrName>
                                        </p:attrNameLst>
                                      </p:cBhvr>
                                      <p:to>
                                        <p:strVal val="visible"/>
                                      </p:to>
                                    </p:set>
                                    <p:anim calcmode="lin" valueType="num">
                                      <p:cBhvr additive="base">
                                        <p:cTn id="42" dur="300" fill="hold"/>
                                        <p:tgtEl>
                                          <p:spTgt spid="42033"/>
                                        </p:tgtEl>
                                        <p:attrNameLst>
                                          <p:attrName>ppt_x</p:attrName>
                                        </p:attrNameLst>
                                      </p:cBhvr>
                                      <p:tavLst>
                                        <p:tav tm="0">
                                          <p:val>
                                            <p:strVal val="0-#ppt_w/2"/>
                                          </p:val>
                                        </p:tav>
                                        <p:tav tm="100000">
                                          <p:val>
                                            <p:strVal val="#ppt_x"/>
                                          </p:val>
                                        </p:tav>
                                      </p:tavLst>
                                    </p:anim>
                                    <p:anim calcmode="lin" valueType="num">
                                      <p:cBhvr additive="base">
                                        <p:cTn id="43" dur="300" fill="hold"/>
                                        <p:tgtEl>
                                          <p:spTgt spid="42033"/>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900"/>
                            </p:stCondLst>
                            <p:childTnLst>
                              <p:par>
                                <p:cTn id="45" presetID="2" presetClass="entr" presetSubtype="2" fill="hold" grpId="0" nodeType="afterEffect">
                                  <p:stCondLst>
                                    <p:cond delay="0"/>
                                  </p:stCondLst>
                                  <p:childTnLst>
                                    <p:set>
                                      <p:cBhvr>
                                        <p:cTn id="46" dur="1" fill="hold">
                                          <p:stCondLst>
                                            <p:cond delay="0"/>
                                          </p:stCondLst>
                                        </p:cTn>
                                        <p:tgtEl>
                                          <p:spTgt spid="42035"/>
                                        </p:tgtEl>
                                        <p:attrNameLst>
                                          <p:attrName>style.visibility</p:attrName>
                                        </p:attrNameLst>
                                      </p:cBhvr>
                                      <p:to>
                                        <p:strVal val="visible"/>
                                      </p:to>
                                    </p:set>
                                    <p:anim calcmode="lin" valueType="num">
                                      <p:cBhvr additive="base">
                                        <p:cTn id="47" dur="300" fill="hold"/>
                                        <p:tgtEl>
                                          <p:spTgt spid="42035"/>
                                        </p:tgtEl>
                                        <p:attrNameLst>
                                          <p:attrName>ppt_x</p:attrName>
                                        </p:attrNameLst>
                                      </p:cBhvr>
                                      <p:tavLst>
                                        <p:tav tm="0">
                                          <p:val>
                                            <p:strVal val="1+#ppt_w/2"/>
                                          </p:val>
                                        </p:tav>
                                        <p:tav tm="100000">
                                          <p:val>
                                            <p:strVal val="#ppt_x"/>
                                          </p:val>
                                        </p:tav>
                                      </p:tavLst>
                                    </p:anim>
                                    <p:anim calcmode="lin" valueType="num">
                                      <p:cBhvr additive="base">
                                        <p:cTn id="48" dur="300" fill="hold"/>
                                        <p:tgtEl>
                                          <p:spTgt spid="42035"/>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200"/>
                            </p:stCondLst>
                            <p:childTnLst>
                              <p:par>
                                <p:cTn id="50" presetID="2" presetClass="entr" presetSubtype="8" fill="hold" grpId="0" nodeType="afterEffect">
                                  <p:stCondLst>
                                    <p:cond delay="0"/>
                                  </p:stCondLst>
                                  <p:childTnLst>
                                    <p:set>
                                      <p:cBhvr>
                                        <p:cTn id="51" dur="1" fill="hold">
                                          <p:stCondLst>
                                            <p:cond delay="0"/>
                                          </p:stCondLst>
                                        </p:cTn>
                                        <p:tgtEl>
                                          <p:spTgt spid="42034"/>
                                        </p:tgtEl>
                                        <p:attrNameLst>
                                          <p:attrName>style.visibility</p:attrName>
                                        </p:attrNameLst>
                                      </p:cBhvr>
                                      <p:to>
                                        <p:strVal val="visible"/>
                                      </p:to>
                                    </p:set>
                                    <p:anim calcmode="lin" valueType="num">
                                      <p:cBhvr additive="base">
                                        <p:cTn id="52" dur="300" fill="hold"/>
                                        <p:tgtEl>
                                          <p:spTgt spid="42034"/>
                                        </p:tgtEl>
                                        <p:attrNameLst>
                                          <p:attrName>ppt_x</p:attrName>
                                        </p:attrNameLst>
                                      </p:cBhvr>
                                      <p:tavLst>
                                        <p:tav tm="0">
                                          <p:val>
                                            <p:strVal val="0-#ppt_w/2"/>
                                          </p:val>
                                        </p:tav>
                                        <p:tav tm="100000">
                                          <p:val>
                                            <p:strVal val="#ppt_x"/>
                                          </p:val>
                                        </p:tav>
                                      </p:tavLst>
                                    </p:anim>
                                    <p:anim calcmode="lin" valueType="num">
                                      <p:cBhvr additive="base">
                                        <p:cTn id="53" dur="300" fill="hold"/>
                                        <p:tgtEl>
                                          <p:spTgt spid="42034"/>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42036"/>
                                        </p:tgtEl>
                                        <p:attrNameLst>
                                          <p:attrName>style.visibility</p:attrName>
                                        </p:attrNameLst>
                                      </p:cBhvr>
                                      <p:to>
                                        <p:strVal val="visible"/>
                                      </p:to>
                                    </p:set>
                                    <p:anim calcmode="lin" valueType="num">
                                      <p:cBhvr additive="base">
                                        <p:cTn id="57" dur="300" fill="hold"/>
                                        <p:tgtEl>
                                          <p:spTgt spid="42036"/>
                                        </p:tgtEl>
                                        <p:attrNameLst>
                                          <p:attrName>ppt_x</p:attrName>
                                        </p:attrNameLst>
                                      </p:cBhvr>
                                      <p:tavLst>
                                        <p:tav tm="0">
                                          <p:val>
                                            <p:strVal val="1+#ppt_w/2"/>
                                          </p:val>
                                        </p:tav>
                                        <p:tav tm="100000">
                                          <p:val>
                                            <p:strVal val="#ppt_x"/>
                                          </p:val>
                                        </p:tav>
                                      </p:tavLst>
                                    </p:anim>
                                    <p:anim calcmode="lin" valueType="num">
                                      <p:cBhvr additive="base">
                                        <p:cTn id="58" dur="300" fill="hold"/>
                                        <p:tgtEl>
                                          <p:spTgt spid="420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33" grpId="0" autoUpdateAnimBg="0"/>
      <p:bldP spid="42034" grpId="0" autoUpdateAnimBg="0"/>
      <p:bldP spid="42035" grpId="0" autoUpdateAnimBg="0"/>
      <p:bldP spid="420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 name="矩形 45"/>
          <p:cNvSpPr/>
          <p:nvPr/>
        </p:nvSpPr>
        <p:spPr>
          <a:xfrm>
            <a:off x="899270" y="1327379"/>
            <a:ext cx="1319071" cy="132494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47" name="矩形 46"/>
          <p:cNvSpPr/>
          <p:nvPr/>
        </p:nvSpPr>
        <p:spPr>
          <a:xfrm>
            <a:off x="899270"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2389820" y="1327379"/>
            <a:ext cx="1319071" cy="13249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49" name="矩形 48"/>
          <p:cNvSpPr/>
          <p:nvPr/>
        </p:nvSpPr>
        <p:spPr>
          <a:xfrm>
            <a:off x="2389820"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3880371" y="1327379"/>
            <a:ext cx="1319071" cy="1324941"/>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1" name="矩形 50"/>
          <p:cNvSpPr/>
          <p:nvPr/>
        </p:nvSpPr>
        <p:spPr>
          <a:xfrm>
            <a:off x="3880371"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5370923" y="1327379"/>
            <a:ext cx="1319071" cy="13249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3" name="矩形 52"/>
          <p:cNvSpPr/>
          <p:nvPr/>
        </p:nvSpPr>
        <p:spPr>
          <a:xfrm>
            <a:off x="5370923" y="2652320"/>
            <a:ext cx="1319071" cy="7949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6861472" y="1327379"/>
            <a:ext cx="1319071" cy="132494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55" name="矩形 54"/>
          <p:cNvSpPr/>
          <p:nvPr/>
        </p:nvSpPr>
        <p:spPr>
          <a:xfrm>
            <a:off x="6861472" y="2652320"/>
            <a:ext cx="1319071" cy="79496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1321568" y="1486371"/>
            <a:ext cx="474478" cy="612629"/>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sp>
        <p:nvSpPr>
          <p:cNvPr id="61" name="Freeform 64"/>
          <p:cNvSpPr>
            <a:spLocks noEditPoints="1"/>
          </p:cNvSpPr>
          <p:nvPr/>
        </p:nvSpPr>
        <p:spPr bwMode="auto">
          <a:xfrm flipH="1">
            <a:off x="2722766" y="1520727"/>
            <a:ext cx="653181" cy="543916"/>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112" tIns="33556" rIns="67112" bIns="3355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nvGrpSpPr>
          <p:cNvPr id="62" name="组合 61"/>
          <p:cNvGrpSpPr/>
          <p:nvPr/>
        </p:nvGrpSpPr>
        <p:grpSpPr>
          <a:xfrm>
            <a:off x="4336029" y="1494641"/>
            <a:ext cx="407755" cy="596090"/>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sp>
        <p:nvSpPr>
          <p:cNvPr id="65" name="Freeform 9"/>
          <p:cNvSpPr>
            <a:spLocks/>
          </p:cNvSpPr>
          <p:nvPr/>
        </p:nvSpPr>
        <p:spPr bwMode="auto">
          <a:xfrm flipH="1">
            <a:off x="5691532" y="1579424"/>
            <a:ext cx="677854" cy="426525"/>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7112" tIns="33556" rIns="67112" bIns="3355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nvGrpSpPr>
          <p:cNvPr id="66" name="组合 65"/>
          <p:cNvGrpSpPr/>
          <p:nvPr/>
        </p:nvGrpSpPr>
        <p:grpSpPr>
          <a:xfrm>
            <a:off x="7232078" y="1520075"/>
            <a:ext cx="577865" cy="545222"/>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216">
                <a:defRPr/>
              </a:pPr>
              <a:endParaRPr lang="zh-CN" altLang="en-US" sz="1200">
                <a:solidFill>
                  <a:sysClr val="windowText" lastClr="000000"/>
                </a:solidFill>
                <a:latin typeface="Calibri"/>
                <a:ea typeface="宋体"/>
              </a:endParaRPr>
            </a:p>
          </p:txBody>
        </p:sp>
      </p:grpSp>
      <p:grpSp>
        <p:nvGrpSpPr>
          <p:cNvPr id="73" name="组合 72"/>
          <p:cNvGrpSpPr/>
          <p:nvPr/>
        </p:nvGrpSpPr>
        <p:grpSpPr>
          <a:xfrm>
            <a:off x="1479663" y="2281335"/>
            <a:ext cx="6120491" cy="158993"/>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80" name="等腰三角形 79"/>
          <p:cNvSpPr/>
          <p:nvPr/>
        </p:nvSpPr>
        <p:spPr>
          <a:xfrm flipV="1">
            <a:off x="1466999"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1" name="等腰三角形 80"/>
          <p:cNvSpPr/>
          <p:nvPr/>
        </p:nvSpPr>
        <p:spPr>
          <a:xfrm flipV="1">
            <a:off x="2957550"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2" name="等腰三角形 81"/>
          <p:cNvSpPr/>
          <p:nvPr/>
        </p:nvSpPr>
        <p:spPr>
          <a:xfrm flipV="1">
            <a:off x="4448101"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3" name="等腰三角形 82"/>
          <p:cNvSpPr/>
          <p:nvPr/>
        </p:nvSpPr>
        <p:spPr>
          <a:xfrm flipV="1">
            <a:off x="5938651" y="3447282"/>
            <a:ext cx="183615" cy="158993"/>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4" name="等腰三角形 83"/>
          <p:cNvSpPr/>
          <p:nvPr/>
        </p:nvSpPr>
        <p:spPr>
          <a:xfrm flipV="1">
            <a:off x="7429203" y="3447282"/>
            <a:ext cx="183615" cy="158993"/>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endParaRPr lang="zh-CN" altLang="en-US" sz="1600"/>
          </a:p>
        </p:txBody>
      </p:sp>
      <p:sp>
        <p:nvSpPr>
          <p:cNvPr id="85" name="TextBox 84"/>
          <p:cNvSpPr txBox="1"/>
          <p:nvPr/>
        </p:nvSpPr>
        <p:spPr>
          <a:xfrm>
            <a:off x="1080615"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2571166"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4061718"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5552269"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7042818" y="3705432"/>
            <a:ext cx="956383" cy="314057"/>
          </a:xfrm>
          <a:prstGeom prst="rect">
            <a:avLst/>
          </a:prstGeom>
          <a:noFill/>
        </p:spPr>
        <p:txBody>
          <a:bodyPr wrap="none" lIns="67112" tIns="33556" rIns="67112" bIns="33556" rtlCol="0">
            <a:spAutoFit/>
          </a:bodyPr>
          <a:lstStyle/>
          <a:p>
            <a:pPr algn="ctr"/>
            <a:r>
              <a:rPr lang="zh-CN" altLang="en-US" sz="16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899271" y="4083256"/>
            <a:ext cx="7281274" cy="433655"/>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67112" tIns="33556" rIns="67112" bIns="33556" rtlCol="0" anchor="ctr"/>
          <a:lstStyle/>
          <a:p>
            <a:pPr algn="ctr"/>
            <a:r>
              <a:rPr lang="zh-CN" altLang="en-US" dirty="0">
                <a:latin typeface="微软雅黑" pitchFamily="34" charset="-122"/>
                <a:ea typeface="微软雅黑" pitchFamily="34" charset="-122"/>
              </a:rPr>
              <a:t>点击添加标题</a:t>
            </a:r>
          </a:p>
        </p:txBody>
      </p:sp>
      <p:grpSp>
        <p:nvGrpSpPr>
          <p:cNvPr id="94" name="组合 3"/>
          <p:cNvGrpSpPr>
            <a:grpSpLocks/>
          </p:cNvGrpSpPr>
          <p:nvPr/>
        </p:nvGrpSpPr>
        <p:grpSpPr bwMode="auto">
          <a:xfrm>
            <a:off x="471570" y="198500"/>
            <a:ext cx="3453412" cy="543093"/>
            <a:chOff x="0" y="0"/>
            <a:chExt cx="3452079" cy="542182"/>
          </a:xfrm>
        </p:grpSpPr>
        <p:grpSp>
          <p:nvGrpSpPr>
            <p:cNvPr id="95" name="组合 2"/>
            <p:cNvGrpSpPr>
              <a:grpSpLocks/>
            </p:cNvGrpSpPr>
            <p:nvPr/>
          </p:nvGrpSpPr>
          <p:grpSpPr bwMode="auto">
            <a:xfrm>
              <a:off x="0" y="0"/>
              <a:ext cx="3452079" cy="542182"/>
              <a:chOff x="0" y="0"/>
              <a:chExt cx="3452079" cy="542182"/>
            </a:xfrm>
          </p:grpSpPr>
          <p:sp>
            <p:nvSpPr>
              <p:cNvPr id="97"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98"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99" name="组合 42"/>
              <p:cNvGrpSpPr>
                <a:grpSpLocks/>
              </p:cNvGrpSpPr>
              <p:nvPr/>
            </p:nvGrpSpPr>
            <p:grpSpPr bwMode="auto">
              <a:xfrm>
                <a:off x="0" y="0"/>
                <a:ext cx="571760" cy="542182"/>
                <a:chOff x="0" y="0"/>
                <a:chExt cx="713451" cy="676543"/>
              </a:xfrm>
            </p:grpSpPr>
            <p:grpSp>
              <p:nvGrpSpPr>
                <p:cNvPr id="100" name="组合 44"/>
                <p:cNvGrpSpPr>
                  <a:grpSpLocks/>
                </p:cNvGrpSpPr>
                <p:nvPr/>
              </p:nvGrpSpPr>
              <p:grpSpPr bwMode="auto">
                <a:xfrm>
                  <a:off x="0" y="0"/>
                  <a:ext cx="576064" cy="676543"/>
                  <a:chOff x="0" y="0"/>
                  <a:chExt cx="576064" cy="676543"/>
                </a:xfrm>
              </p:grpSpPr>
              <p:sp>
                <p:nvSpPr>
                  <p:cNvPr id="103"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104"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101"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9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5"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1868148"/>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barn(inVertical)">
                                      <p:cBhvr>
                                        <p:cTn id="7" dur="500"/>
                                        <p:tgtEl>
                                          <p:spTgt spid="10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6"/>
                                        </p:tgtEl>
                                        <p:attrNameLst>
                                          <p:attrName>style.visibility</p:attrName>
                                        </p:attrNameLst>
                                      </p:cBhvr>
                                      <p:to>
                                        <p:strVal val="visible"/>
                                      </p:to>
                                    </p:set>
                                    <p:animEffect transition="in" filter="barn(inVertical)">
                                      <p:cBhvr>
                                        <p:cTn id="11" dur="500"/>
                                        <p:tgtEl>
                                          <p:spTgt spid="10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p:cTn id="15" dur="1000" fill="hold"/>
                                        <p:tgtEl>
                                          <p:spTgt spid="94"/>
                                        </p:tgtEl>
                                        <p:attrNameLst>
                                          <p:attrName>ppt_w</p:attrName>
                                        </p:attrNameLst>
                                      </p:cBhvr>
                                      <p:tavLst>
                                        <p:tav tm="0">
                                          <p:val>
                                            <p:fltVal val="0"/>
                                          </p:val>
                                        </p:tav>
                                        <p:tav tm="100000">
                                          <p:val>
                                            <p:strVal val="#ppt_w"/>
                                          </p:val>
                                        </p:tav>
                                      </p:tavLst>
                                    </p:anim>
                                    <p:anim calcmode="lin" valueType="num">
                                      <p:cBhvr>
                                        <p:cTn id="16" dur="1000" fill="hold"/>
                                        <p:tgtEl>
                                          <p:spTgt spid="94"/>
                                        </p:tgtEl>
                                        <p:attrNameLst>
                                          <p:attrName>ppt_h</p:attrName>
                                        </p:attrNameLst>
                                      </p:cBhvr>
                                      <p:tavLst>
                                        <p:tav tm="0">
                                          <p:val>
                                            <p:fltVal val="0"/>
                                          </p:val>
                                        </p:tav>
                                        <p:tav tm="100000">
                                          <p:val>
                                            <p:strVal val="#ppt_h"/>
                                          </p:val>
                                        </p:tav>
                                      </p:tavLst>
                                    </p:anim>
                                    <p:anim calcmode="lin" valueType="num">
                                      <p:cBhvr>
                                        <p:cTn id="17" dur="1000" fill="hold"/>
                                        <p:tgtEl>
                                          <p:spTgt spid="9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4"/>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500" fill="hold"/>
                                        <p:tgtEl>
                                          <p:spTgt spid="46"/>
                                        </p:tgtEl>
                                        <p:attrNameLst>
                                          <p:attrName>ppt_x</p:attrName>
                                        </p:attrNameLst>
                                      </p:cBhvr>
                                      <p:tavLst>
                                        <p:tav tm="0">
                                          <p:val>
                                            <p:strVal val="#ppt_x"/>
                                          </p:val>
                                        </p:tav>
                                        <p:tav tm="100000">
                                          <p:val>
                                            <p:strVal val="#ppt_x"/>
                                          </p:val>
                                        </p:tav>
                                      </p:tavLst>
                                    </p:anim>
                                    <p:anim calcmode="lin" valueType="num">
                                      <p:cBhvr additive="base">
                                        <p:cTn id="23" dur="500" fill="hold"/>
                                        <p:tgtEl>
                                          <p:spTgt spid="46"/>
                                        </p:tgtEl>
                                        <p:attrNameLst>
                                          <p:attrName>ppt_y</p:attrName>
                                        </p:attrNameLst>
                                      </p:cBhvr>
                                      <p:tavLst>
                                        <p:tav tm="0">
                                          <p:val>
                                            <p:strVal val="1+#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additive="base">
                                        <p:cTn id="26" dur="500" fill="hold"/>
                                        <p:tgtEl>
                                          <p:spTgt spid="47"/>
                                        </p:tgtEl>
                                        <p:attrNameLst>
                                          <p:attrName>ppt_x</p:attrName>
                                        </p:attrNameLst>
                                      </p:cBhvr>
                                      <p:tavLst>
                                        <p:tav tm="0">
                                          <p:val>
                                            <p:strVal val="#ppt_x"/>
                                          </p:val>
                                        </p:tav>
                                        <p:tav tm="100000">
                                          <p:val>
                                            <p:strVal val="#ppt_x"/>
                                          </p:val>
                                        </p:tav>
                                      </p:tavLst>
                                    </p:anim>
                                    <p:anim calcmode="lin" valueType="num">
                                      <p:cBhvr additive="base">
                                        <p:cTn id="27" dur="500" fill="hold"/>
                                        <p:tgtEl>
                                          <p:spTgt spid="47"/>
                                        </p:tgtEl>
                                        <p:attrNameLst>
                                          <p:attrName>ppt_y</p:attrName>
                                        </p:attrNameLst>
                                      </p:cBhvr>
                                      <p:tavLst>
                                        <p:tav tm="0">
                                          <p:val>
                                            <p:strVal val="0-#ppt_h/2"/>
                                          </p:val>
                                        </p:tav>
                                        <p:tav tm="100000">
                                          <p:val>
                                            <p:strVal val="#ppt_y"/>
                                          </p:val>
                                        </p:tav>
                                      </p:tavLst>
                                    </p:anim>
                                  </p:childTnLst>
                                </p:cTn>
                              </p:par>
                              <p:par>
                                <p:cTn id="28" presetID="2" presetClass="entr" presetSubtype="4"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ppt_x"/>
                                          </p:val>
                                        </p:tav>
                                        <p:tav tm="100000">
                                          <p:val>
                                            <p:strVal val="#ppt_x"/>
                                          </p:val>
                                        </p:tav>
                                      </p:tavLst>
                                    </p:anim>
                                    <p:anim calcmode="lin" valueType="num">
                                      <p:cBhvr additive="base">
                                        <p:cTn id="31" dur="500" fill="hold"/>
                                        <p:tgtEl>
                                          <p:spTgt spid="48"/>
                                        </p:tgtEl>
                                        <p:attrNameLst>
                                          <p:attrName>ppt_y</p:attrName>
                                        </p:attrNameLst>
                                      </p:cBhvr>
                                      <p:tavLst>
                                        <p:tav tm="0">
                                          <p:val>
                                            <p:strVal val="1+#ppt_h/2"/>
                                          </p:val>
                                        </p:tav>
                                        <p:tav tm="100000">
                                          <p:val>
                                            <p:strVal val="#ppt_y"/>
                                          </p:val>
                                        </p:tav>
                                      </p:tavLst>
                                    </p:anim>
                                  </p:childTnLst>
                                </p:cTn>
                              </p:par>
                              <p:par>
                                <p:cTn id="32" presetID="2" presetClass="entr" presetSubtype="1" fill="hold" grpId="0" nodeType="withEffect">
                                  <p:stCondLst>
                                    <p:cond delay="50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ppt_x"/>
                                          </p:val>
                                        </p:tav>
                                        <p:tav tm="100000">
                                          <p:val>
                                            <p:strVal val="#ppt_x"/>
                                          </p:val>
                                        </p:tav>
                                      </p:tavLst>
                                    </p:anim>
                                    <p:anim calcmode="lin" valueType="num">
                                      <p:cBhvr additive="base">
                                        <p:cTn id="35" dur="500" fill="hold"/>
                                        <p:tgtEl>
                                          <p:spTgt spid="49"/>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100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100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0-#ppt_h/2"/>
                                          </p:val>
                                        </p:tav>
                                        <p:tav tm="100000">
                                          <p:val>
                                            <p:strVal val="#ppt_y"/>
                                          </p:val>
                                        </p:tav>
                                      </p:tavLst>
                                    </p:anim>
                                  </p:childTnLst>
                                </p:cTn>
                              </p:par>
                              <p:par>
                                <p:cTn id="44" presetID="2" presetClass="entr" presetSubtype="4" fill="hold" grpId="0" nodeType="withEffect">
                                  <p:stCondLst>
                                    <p:cond delay="150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ppt_x"/>
                                          </p:val>
                                        </p:tav>
                                        <p:tav tm="100000">
                                          <p:val>
                                            <p:strVal val="#ppt_x"/>
                                          </p:val>
                                        </p:tav>
                                      </p:tavLst>
                                    </p:anim>
                                    <p:anim calcmode="lin" valueType="num">
                                      <p:cBhvr additive="base">
                                        <p:cTn id="47" dur="500" fill="hold"/>
                                        <p:tgtEl>
                                          <p:spTgt spid="52"/>
                                        </p:tgtEl>
                                        <p:attrNameLst>
                                          <p:attrName>ppt_y</p:attrName>
                                        </p:attrNameLst>
                                      </p:cBhvr>
                                      <p:tavLst>
                                        <p:tav tm="0">
                                          <p:val>
                                            <p:strVal val="1+#ppt_h/2"/>
                                          </p:val>
                                        </p:tav>
                                        <p:tav tm="100000">
                                          <p:val>
                                            <p:strVal val="#ppt_y"/>
                                          </p:val>
                                        </p:tav>
                                      </p:tavLst>
                                    </p:anim>
                                  </p:childTnLst>
                                </p:cTn>
                              </p:par>
                              <p:par>
                                <p:cTn id="48" presetID="2" presetClass="entr" presetSubtype="1" fill="hold" grpId="0" nodeType="withEffect">
                                  <p:stCondLst>
                                    <p:cond delay="150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fill="hold"/>
                                        <p:tgtEl>
                                          <p:spTgt spid="53"/>
                                        </p:tgtEl>
                                        <p:attrNameLst>
                                          <p:attrName>ppt_x</p:attrName>
                                        </p:attrNameLst>
                                      </p:cBhvr>
                                      <p:tavLst>
                                        <p:tav tm="0">
                                          <p:val>
                                            <p:strVal val="#ppt_x"/>
                                          </p:val>
                                        </p:tav>
                                        <p:tav tm="100000">
                                          <p:val>
                                            <p:strVal val="#ppt_x"/>
                                          </p:val>
                                        </p:tav>
                                      </p:tavLst>
                                    </p:anim>
                                    <p:anim calcmode="lin" valueType="num">
                                      <p:cBhvr additive="base">
                                        <p:cTn id="51" dur="500" fill="hold"/>
                                        <p:tgtEl>
                                          <p:spTgt spid="53"/>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stCondLst>
                                    <p:cond delay="20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1+#ppt_h/2"/>
                                          </p:val>
                                        </p:tav>
                                        <p:tav tm="100000">
                                          <p:val>
                                            <p:strVal val="#ppt_y"/>
                                          </p:val>
                                        </p:tav>
                                      </p:tavLst>
                                    </p:anim>
                                  </p:childTnLst>
                                </p:cTn>
                              </p:par>
                              <p:par>
                                <p:cTn id="56" presetID="2" presetClass="entr" presetSubtype="1" fill="hold" grpId="0" nodeType="withEffect">
                                  <p:stCondLst>
                                    <p:cond delay="200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500" fill="hold"/>
                                        <p:tgtEl>
                                          <p:spTgt spid="55"/>
                                        </p:tgtEl>
                                        <p:attrNameLst>
                                          <p:attrName>ppt_x</p:attrName>
                                        </p:attrNameLst>
                                      </p:cBhvr>
                                      <p:tavLst>
                                        <p:tav tm="0">
                                          <p:val>
                                            <p:strVal val="#ppt_x"/>
                                          </p:val>
                                        </p:tav>
                                        <p:tav tm="100000">
                                          <p:val>
                                            <p:strVal val="#ppt_x"/>
                                          </p:val>
                                        </p:tav>
                                      </p:tavLst>
                                    </p:anim>
                                    <p:anim calcmode="lin" valueType="num">
                                      <p:cBhvr additive="base">
                                        <p:cTn id="59" dur="500" fill="hold"/>
                                        <p:tgtEl>
                                          <p:spTgt spid="55"/>
                                        </p:tgtEl>
                                        <p:attrNameLst>
                                          <p:attrName>ppt_y</p:attrName>
                                        </p:attrNameLst>
                                      </p:cBhvr>
                                      <p:tavLst>
                                        <p:tav tm="0">
                                          <p:val>
                                            <p:strVal val="0-#ppt_h/2"/>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56"/>
                                        </p:tgtEl>
                                        <p:attrNameLst>
                                          <p:attrName>style.visibility</p:attrName>
                                        </p:attrNameLst>
                                      </p:cBhvr>
                                      <p:to>
                                        <p:strVal val="visible"/>
                                      </p:to>
                                    </p:set>
                                    <p:animEffect transition="in" filter="fade">
                                      <p:cBhvr>
                                        <p:cTn id="62" dur="1000"/>
                                        <p:tgtEl>
                                          <p:spTgt spid="56"/>
                                        </p:tgtEl>
                                      </p:cBhvr>
                                    </p:animEffect>
                                    <p:anim calcmode="lin" valueType="num">
                                      <p:cBhvr>
                                        <p:cTn id="63" dur="1000" fill="hold"/>
                                        <p:tgtEl>
                                          <p:spTgt spid="56"/>
                                        </p:tgtEl>
                                        <p:attrNameLst>
                                          <p:attrName>ppt_x</p:attrName>
                                        </p:attrNameLst>
                                      </p:cBhvr>
                                      <p:tavLst>
                                        <p:tav tm="0">
                                          <p:val>
                                            <p:strVal val="#ppt_x"/>
                                          </p:val>
                                        </p:tav>
                                        <p:tav tm="100000">
                                          <p:val>
                                            <p:strVal val="#ppt_x"/>
                                          </p:val>
                                        </p:tav>
                                      </p:tavLst>
                                    </p:anim>
                                    <p:anim calcmode="lin" valueType="num">
                                      <p:cBhvr>
                                        <p:cTn id="64" dur="1000" fill="hold"/>
                                        <p:tgtEl>
                                          <p:spTgt spid="56"/>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61"/>
                                        </p:tgtEl>
                                        <p:attrNameLst>
                                          <p:attrName>style.visibility</p:attrName>
                                        </p:attrNameLst>
                                      </p:cBhvr>
                                      <p:to>
                                        <p:strVal val="visible"/>
                                      </p:to>
                                    </p:set>
                                    <p:animEffect transition="in" filter="fade">
                                      <p:cBhvr>
                                        <p:cTn id="67" dur="1000"/>
                                        <p:tgtEl>
                                          <p:spTgt spid="61"/>
                                        </p:tgtEl>
                                      </p:cBhvr>
                                    </p:animEffect>
                                    <p:anim calcmode="lin" valueType="num">
                                      <p:cBhvr>
                                        <p:cTn id="68" dur="1000" fill="hold"/>
                                        <p:tgtEl>
                                          <p:spTgt spid="61"/>
                                        </p:tgtEl>
                                        <p:attrNameLst>
                                          <p:attrName>ppt_x</p:attrName>
                                        </p:attrNameLst>
                                      </p:cBhvr>
                                      <p:tavLst>
                                        <p:tav tm="0">
                                          <p:val>
                                            <p:strVal val="#ppt_x"/>
                                          </p:val>
                                        </p:tav>
                                        <p:tav tm="100000">
                                          <p:val>
                                            <p:strVal val="#ppt_x"/>
                                          </p:val>
                                        </p:tav>
                                      </p:tavLst>
                                    </p:anim>
                                    <p:anim calcmode="lin" valueType="num">
                                      <p:cBhvr>
                                        <p:cTn id="69" dur="1000" fill="hold"/>
                                        <p:tgtEl>
                                          <p:spTgt spid="61"/>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1000"/>
                                        <p:tgtEl>
                                          <p:spTgt spid="62"/>
                                        </p:tgtEl>
                                      </p:cBhvr>
                                    </p:animEffect>
                                    <p:anim calcmode="lin" valueType="num">
                                      <p:cBhvr>
                                        <p:cTn id="73" dur="1000" fill="hold"/>
                                        <p:tgtEl>
                                          <p:spTgt spid="62"/>
                                        </p:tgtEl>
                                        <p:attrNameLst>
                                          <p:attrName>ppt_x</p:attrName>
                                        </p:attrNameLst>
                                      </p:cBhvr>
                                      <p:tavLst>
                                        <p:tav tm="0">
                                          <p:val>
                                            <p:strVal val="#ppt_x"/>
                                          </p:val>
                                        </p:tav>
                                        <p:tav tm="100000">
                                          <p:val>
                                            <p:strVal val="#ppt_x"/>
                                          </p:val>
                                        </p:tav>
                                      </p:tavLst>
                                    </p:anim>
                                    <p:anim calcmode="lin" valueType="num">
                                      <p:cBhvr>
                                        <p:cTn id="74" dur="1000" fill="hold"/>
                                        <p:tgtEl>
                                          <p:spTgt spid="6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50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1000"/>
                                        <p:tgtEl>
                                          <p:spTgt spid="65"/>
                                        </p:tgtEl>
                                      </p:cBhvr>
                                    </p:animEffect>
                                    <p:anim calcmode="lin" valueType="num">
                                      <p:cBhvr>
                                        <p:cTn id="78" dur="1000" fill="hold"/>
                                        <p:tgtEl>
                                          <p:spTgt spid="65"/>
                                        </p:tgtEl>
                                        <p:attrNameLst>
                                          <p:attrName>ppt_x</p:attrName>
                                        </p:attrNameLst>
                                      </p:cBhvr>
                                      <p:tavLst>
                                        <p:tav tm="0">
                                          <p:val>
                                            <p:strVal val="#ppt_x"/>
                                          </p:val>
                                        </p:tav>
                                        <p:tav tm="100000">
                                          <p:val>
                                            <p:strVal val="#ppt_x"/>
                                          </p:val>
                                        </p:tav>
                                      </p:tavLst>
                                    </p:anim>
                                    <p:anim calcmode="lin" valueType="num">
                                      <p:cBhvr>
                                        <p:cTn id="79" dur="1000" fill="hold"/>
                                        <p:tgtEl>
                                          <p:spTgt spid="65"/>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2500"/>
                                  </p:stCondLst>
                                  <p:childTnLst>
                                    <p:set>
                                      <p:cBhvr>
                                        <p:cTn id="81" dur="1" fill="hold">
                                          <p:stCondLst>
                                            <p:cond delay="0"/>
                                          </p:stCondLst>
                                        </p:cTn>
                                        <p:tgtEl>
                                          <p:spTgt spid="66"/>
                                        </p:tgtEl>
                                        <p:attrNameLst>
                                          <p:attrName>style.visibility</p:attrName>
                                        </p:attrNameLst>
                                      </p:cBhvr>
                                      <p:to>
                                        <p:strVal val="visible"/>
                                      </p:to>
                                    </p:set>
                                    <p:animEffect transition="in" filter="fade">
                                      <p:cBhvr>
                                        <p:cTn id="82" dur="1000"/>
                                        <p:tgtEl>
                                          <p:spTgt spid="66"/>
                                        </p:tgtEl>
                                      </p:cBhvr>
                                    </p:animEffect>
                                    <p:anim calcmode="lin" valueType="num">
                                      <p:cBhvr>
                                        <p:cTn id="83" dur="1000" fill="hold"/>
                                        <p:tgtEl>
                                          <p:spTgt spid="66"/>
                                        </p:tgtEl>
                                        <p:attrNameLst>
                                          <p:attrName>ppt_x</p:attrName>
                                        </p:attrNameLst>
                                      </p:cBhvr>
                                      <p:tavLst>
                                        <p:tav tm="0">
                                          <p:val>
                                            <p:strVal val="#ppt_x"/>
                                          </p:val>
                                        </p:tav>
                                        <p:tav tm="100000">
                                          <p:val>
                                            <p:strVal val="#ppt_x"/>
                                          </p:val>
                                        </p:tav>
                                      </p:tavLst>
                                    </p:anim>
                                    <p:anim calcmode="lin" valueType="num">
                                      <p:cBhvr>
                                        <p:cTn id="84" dur="1000" fill="hold"/>
                                        <p:tgtEl>
                                          <p:spTgt spid="66"/>
                                        </p:tgtEl>
                                        <p:attrNameLst>
                                          <p:attrName>ppt_y</p:attrName>
                                        </p:attrNameLst>
                                      </p:cBhvr>
                                      <p:tavLst>
                                        <p:tav tm="0">
                                          <p:val>
                                            <p:strVal val="#ppt_y+.1"/>
                                          </p:val>
                                        </p:tav>
                                        <p:tav tm="100000">
                                          <p:val>
                                            <p:strVal val="#ppt_y"/>
                                          </p:val>
                                        </p:tav>
                                      </p:tavLst>
                                    </p:anim>
                                  </p:childTnLst>
                                </p:cTn>
                              </p:par>
                              <p:par>
                                <p:cTn id="85" presetID="22" presetClass="entr" presetSubtype="8" fill="hold" nodeType="withEffect">
                                  <p:stCondLst>
                                    <p:cond delay="3000"/>
                                  </p:stCondLst>
                                  <p:childTnLst>
                                    <p:set>
                                      <p:cBhvr>
                                        <p:cTn id="86" dur="1" fill="hold">
                                          <p:stCondLst>
                                            <p:cond delay="0"/>
                                          </p:stCondLst>
                                        </p:cTn>
                                        <p:tgtEl>
                                          <p:spTgt spid="73"/>
                                        </p:tgtEl>
                                        <p:attrNameLst>
                                          <p:attrName>style.visibility</p:attrName>
                                        </p:attrNameLst>
                                      </p:cBhvr>
                                      <p:to>
                                        <p:strVal val="visible"/>
                                      </p:to>
                                    </p:set>
                                    <p:animEffect transition="in" filter="wipe(left)">
                                      <p:cBhvr>
                                        <p:cTn id="87" dur="500"/>
                                        <p:tgtEl>
                                          <p:spTgt spid="73"/>
                                        </p:tgtEl>
                                      </p:cBhvr>
                                    </p:animEffect>
                                  </p:childTnLst>
                                </p:cTn>
                              </p:par>
                              <p:par>
                                <p:cTn id="88" presetID="10" presetClass="entr" presetSubtype="0" fill="hold" grpId="0" nodeType="withEffect">
                                  <p:stCondLst>
                                    <p:cond delay="2500"/>
                                  </p:stCondLst>
                                  <p:childTnLst>
                                    <p:set>
                                      <p:cBhvr>
                                        <p:cTn id="89" dur="1" fill="hold">
                                          <p:stCondLst>
                                            <p:cond delay="0"/>
                                          </p:stCondLst>
                                        </p:cTn>
                                        <p:tgtEl>
                                          <p:spTgt spid="80"/>
                                        </p:tgtEl>
                                        <p:attrNameLst>
                                          <p:attrName>style.visibility</p:attrName>
                                        </p:attrNameLst>
                                      </p:cBhvr>
                                      <p:to>
                                        <p:strVal val="visible"/>
                                      </p:to>
                                    </p:set>
                                    <p:animEffect transition="in" filter="fade">
                                      <p:cBhvr>
                                        <p:cTn id="90" dur="500"/>
                                        <p:tgtEl>
                                          <p:spTgt spid="80"/>
                                        </p:tgtEl>
                                      </p:cBhvr>
                                    </p:animEffect>
                                  </p:childTnLst>
                                </p:cTn>
                              </p:par>
                              <p:par>
                                <p:cTn id="91" presetID="42" presetClass="entr" presetSubtype="0" fill="hold" grpId="0" nodeType="withEffect">
                                  <p:stCondLst>
                                    <p:cond delay="2500"/>
                                  </p:stCondLst>
                                  <p:childTnLst>
                                    <p:set>
                                      <p:cBhvr>
                                        <p:cTn id="92" dur="1" fill="hold">
                                          <p:stCondLst>
                                            <p:cond delay="0"/>
                                          </p:stCondLst>
                                        </p:cTn>
                                        <p:tgtEl>
                                          <p:spTgt spid="85"/>
                                        </p:tgtEl>
                                        <p:attrNameLst>
                                          <p:attrName>style.visibility</p:attrName>
                                        </p:attrNameLst>
                                      </p:cBhvr>
                                      <p:to>
                                        <p:strVal val="visible"/>
                                      </p:to>
                                    </p:set>
                                    <p:animEffect transition="in" filter="fade">
                                      <p:cBhvr>
                                        <p:cTn id="93" dur="500"/>
                                        <p:tgtEl>
                                          <p:spTgt spid="85"/>
                                        </p:tgtEl>
                                      </p:cBhvr>
                                    </p:animEffect>
                                    <p:anim calcmode="lin" valueType="num">
                                      <p:cBhvr>
                                        <p:cTn id="94" dur="500" fill="hold"/>
                                        <p:tgtEl>
                                          <p:spTgt spid="85"/>
                                        </p:tgtEl>
                                        <p:attrNameLst>
                                          <p:attrName>ppt_x</p:attrName>
                                        </p:attrNameLst>
                                      </p:cBhvr>
                                      <p:tavLst>
                                        <p:tav tm="0">
                                          <p:val>
                                            <p:strVal val="#ppt_x"/>
                                          </p:val>
                                        </p:tav>
                                        <p:tav tm="100000">
                                          <p:val>
                                            <p:strVal val="#ppt_x"/>
                                          </p:val>
                                        </p:tav>
                                      </p:tavLst>
                                    </p:anim>
                                    <p:anim calcmode="lin" valueType="num">
                                      <p:cBhvr>
                                        <p:cTn id="95" dur="500" fill="hold"/>
                                        <p:tgtEl>
                                          <p:spTgt spid="85"/>
                                        </p:tgtEl>
                                        <p:attrNameLst>
                                          <p:attrName>ppt_y</p:attrName>
                                        </p:attrNameLst>
                                      </p:cBhvr>
                                      <p:tavLst>
                                        <p:tav tm="0">
                                          <p:val>
                                            <p:strVal val="#ppt_y+.1"/>
                                          </p:val>
                                        </p:tav>
                                        <p:tav tm="100000">
                                          <p:val>
                                            <p:strVal val="#ppt_y"/>
                                          </p:val>
                                        </p:tav>
                                      </p:tavLst>
                                    </p:anim>
                                  </p:childTnLst>
                                </p:cTn>
                              </p:par>
                              <p:par>
                                <p:cTn id="96" presetID="10" presetClass="entr" presetSubtype="0" fill="hold" grpId="0" nodeType="withEffect">
                                  <p:stCondLst>
                                    <p:cond delay="3000"/>
                                  </p:stCondLst>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par>
                                <p:cTn id="99" presetID="10" presetClass="entr" presetSubtype="0" fill="hold" grpId="0" nodeType="withEffect">
                                  <p:stCondLst>
                                    <p:cond delay="3500"/>
                                  </p:stCondLst>
                                  <p:childTnLst>
                                    <p:set>
                                      <p:cBhvr>
                                        <p:cTn id="100" dur="1" fill="hold">
                                          <p:stCondLst>
                                            <p:cond delay="0"/>
                                          </p:stCondLst>
                                        </p:cTn>
                                        <p:tgtEl>
                                          <p:spTgt spid="82"/>
                                        </p:tgtEl>
                                        <p:attrNameLst>
                                          <p:attrName>style.visibility</p:attrName>
                                        </p:attrNameLst>
                                      </p:cBhvr>
                                      <p:to>
                                        <p:strVal val="visible"/>
                                      </p:to>
                                    </p:set>
                                    <p:animEffect transition="in" filter="fade">
                                      <p:cBhvr>
                                        <p:cTn id="101" dur="500"/>
                                        <p:tgtEl>
                                          <p:spTgt spid="82"/>
                                        </p:tgtEl>
                                      </p:cBhvr>
                                    </p:animEffect>
                                  </p:childTnLst>
                                </p:cTn>
                              </p:par>
                              <p:par>
                                <p:cTn id="102" presetID="10" presetClass="entr" presetSubtype="0" fill="hold" grpId="0" nodeType="withEffect">
                                  <p:stCondLst>
                                    <p:cond delay="4000"/>
                                  </p:stCondLst>
                                  <p:childTnLst>
                                    <p:set>
                                      <p:cBhvr>
                                        <p:cTn id="103" dur="1" fill="hold">
                                          <p:stCondLst>
                                            <p:cond delay="0"/>
                                          </p:stCondLst>
                                        </p:cTn>
                                        <p:tgtEl>
                                          <p:spTgt spid="83"/>
                                        </p:tgtEl>
                                        <p:attrNameLst>
                                          <p:attrName>style.visibility</p:attrName>
                                        </p:attrNameLst>
                                      </p:cBhvr>
                                      <p:to>
                                        <p:strVal val="visible"/>
                                      </p:to>
                                    </p:set>
                                    <p:animEffect transition="in" filter="fade">
                                      <p:cBhvr>
                                        <p:cTn id="104" dur="500"/>
                                        <p:tgtEl>
                                          <p:spTgt spid="83"/>
                                        </p:tgtEl>
                                      </p:cBhvr>
                                    </p:animEffect>
                                  </p:childTnLst>
                                </p:cTn>
                              </p:par>
                              <p:par>
                                <p:cTn id="105" presetID="10" presetClass="entr" presetSubtype="0" fill="hold" grpId="0" nodeType="withEffect">
                                  <p:stCondLst>
                                    <p:cond delay="4500"/>
                                  </p:stCondLst>
                                  <p:childTnLst>
                                    <p:set>
                                      <p:cBhvr>
                                        <p:cTn id="106" dur="1" fill="hold">
                                          <p:stCondLst>
                                            <p:cond delay="0"/>
                                          </p:stCondLst>
                                        </p:cTn>
                                        <p:tgtEl>
                                          <p:spTgt spid="84"/>
                                        </p:tgtEl>
                                        <p:attrNameLst>
                                          <p:attrName>style.visibility</p:attrName>
                                        </p:attrNameLst>
                                      </p:cBhvr>
                                      <p:to>
                                        <p:strVal val="visible"/>
                                      </p:to>
                                    </p:set>
                                    <p:animEffect transition="in" filter="fade">
                                      <p:cBhvr>
                                        <p:cTn id="107" dur="500"/>
                                        <p:tgtEl>
                                          <p:spTgt spid="84"/>
                                        </p:tgtEl>
                                      </p:cBhvr>
                                    </p:animEffect>
                                  </p:childTnLst>
                                </p:cTn>
                              </p:par>
                              <p:par>
                                <p:cTn id="108" presetID="42" presetClass="entr" presetSubtype="0" fill="hold" grpId="0" nodeType="withEffect">
                                  <p:stCondLst>
                                    <p:cond delay="3000"/>
                                  </p:stCondLst>
                                  <p:childTnLst>
                                    <p:set>
                                      <p:cBhvr>
                                        <p:cTn id="109" dur="1" fill="hold">
                                          <p:stCondLst>
                                            <p:cond delay="0"/>
                                          </p:stCondLst>
                                        </p:cTn>
                                        <p:tgtEl>
                                          <p:spTgt spid="86"/>
                                        </p:tgtEl>
                                        <p:attrNameLst>
                                          <p:attrName>style.visibility</p:attrName>
                                        </p:attrNameLst>
                                      </p:cBhvr>
                                      <p:to>
                                        <p:strVal val="visible"/>
                                      </p:to>
                                    </p:set>
                                    <p:animEffect transition="in" filter="fade">
                                      <p:cBhvr>
                                        <p:cTn id="110" dur="500"/>
                                        <p:tgtEl>
                                          <p:spTgt spid="86"/>
                                        </p:tgtEl>
                                      </p:cBhvr>
                                    </p:animEffect>
                                    <p:anim calcmode="lin" valueType="num">
                                      <p:cBhvr>
                                        <p:cTn id="111" dur="500" fill="hold"/>
                                        <p:tgtEl>
                                          <p:spTgt spid="86"/>
                                        </p:tgtEl>
                                        <p:attrNameLst>
                                          <p:attrName>ppt_x</p:attrName>
                                        </p:attrNameLst>
                                      </p:cBhvr>
                                      <p:tavLst>
                                        <p:tav tm="0">
                                          <p:val>
                                            <p:strVal val="#ppt_x"/>
                                          </p:val>
                                        </p:tav>
                                        <p:tav tm="100000">
                                          <p:val>
                                            <p:strVal val="#ppt_x"/>
                                          </p:val>
                                        </p:tav>
                                      </p:tavLst>
                                    </p:anim>
                                    <p:anim calcmode="lin" valueType="num">
                                      <p:cBhvr>
                                        <p:cTn id="112" dur="500" fill="hold"/>
                                        <p:tgtEl>
                                          <p:spTgt spid="86"/>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3500"/>
                                  </p:stCondLst>
                                  <p:childTnLst>
                                    <p:set>
                                      <p:cBhvr>
                                        <p:cTn id="114" dur="1" fill="hold">
                                          <p:stCondLst>
                                            <p:cond delay="0"/>
                                          </p:stCondLst>
                                        </p:cTn>
                                        <p:tgtEl>
                                          <p:spTgt spid="87"/>
                                        </p:tgtEl>
                                        <p:attrNameLst>
                                          <p:attrName>style.visibility</p:attrName>
                                        </p:attrNameLst>
                                      </p:cBhvr>
                                      <p:to>
                                        <p:strVal val="visible"/>
                                      </p:to>
                                    </p:set>
                                    <p:animEffect transition="in" filter="fade">
                                      <p:cBhvr>
                                        <p:cTn id="115" dur="500"/>
                                        <p:tgtEl>
                                          <p:spTgt spid="87"/>
                                        </p:tgtEl>
                                      </p:cBhvr>
                                    </p:animEffect>
                                    <p:anim calcmode="lin" valueType="num">
                                      <p:cBhvr>
                                        <p:cTn id="116" dur="500" fill="hold"/>
                                        <p:tgtEl>
                                          <p:spTgt spid="87"/>
                                        </p:tgtEl>
                                        <p:attrNameLst>
                                          <p:attrName>ppt_x</p:attrName>
                                        </p:attrNameLst>
                                      </p:cBhvr>
                                      <p:tavLst>
                                        <p:tav tm="0">
                                          <p:val>
                                            <p:strVal val="#ppt_x"/>
                                          </p:val>
                                        </p:tav>
                                        <p:tav tm="100000">
                                          <p:val>
                                            <p:strVal val="#ppt_x"/>
                                          </p:val>
                                        </p:tav>
                                      </p:tavLst>
                                    </p:anim>
                                    <p:anim calcmode="lin" valueType="num">
                                      <p:cBhvr>
                                        <p:cTn id="117" dur="500" fill="hold"/>
                                        <p:tgtEl>
                                          <p:spTgt spid="87"/>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4000"/>
                                  </p:stCondLst>
                                  <p:childTnLst>
                                    <p:set>
                                      <p:cBhvr>
                                        <p:cTn id="119" dur="1" fill="hold">
                                          <p:stCondLst>
                                            <p:cond delay="0"/>
                                          </p:stCondLst>
                                        </p:cTn>
                                        <p:tgtEl>
                                          <p:spTgt spid="88"/>
                                        </p:tgtEl>
                                        <p:attrNameLst>
                                          <p:attrName>style.visibility</p:attrName>
                                        </p:attrNameLst>
                                      </p:cBhvr>
                                      <p:to>
                                        <p:strVal val="visible"/>
                                      </p:to>
                                    </p:set>
                                    <p:animEffect transition="in" filter="fade">
                                      <p:cBhvr>
                                        <p:cTn id="120" dur="500"/>
                                        <p:tgtEl>
                                          <p:spTgt spid="88"/>
                                        </p:tgtEl>
                                      </p:cBhvr>
                                    </p:animEffect>
                                    <p:anim calcmode="lin" valueType="num">
                                      <p:cBhvr>
                                        <p:cTn id="121" dur="500" fill="hold"/>
                                        <p:tgtEl>
                                          <p:spTgt spid="88"/>
                                        </p:tgtEl>
                                        <p:attrNameLst>
                                          <p:attrName>ppt_x</p:attrName>
                                        </p:attrNameLst>
                                      </p:cBhvr>
                                      <p:tavLst>
                                        <p:tav tm="0">
                                          <p:val>
                                            <p:strVal val="#ppt_x"/>
                                          </p:val>
                                        </p:tav>
                                        <p:tav tm="100000">
                                          <p:val>
                                            <p:strVal val="#ppt_x"/>
                                          </p:val>
                                        </p:tav>
                                      </p:tavLst>
                                    </p:anim>
                                    <p:anim calcmode="lin" valueType="num">
                                      <p:cBhvr>
                                        <p:cTn id="122" dur="500" fill="hold"/>
                                        <p:tgtEl>
                                          <p:spTgt spid="8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4500"/>
                                  </p:stCondLst>
                                  <p:childTnLst>
                                    <p:set>
                                      <p:cBhvr>
                                        <p:cTn id="124" dur="1" fill="hold">
                                          <p:stCondLst>
                                            <p:cond delay="0"/>
                                          </p:stCondLst>
                                        </p:cTn>
                                        <p:tgtEl>
                                          <p:spTgt spid="89"/>
                                        </p:tgtEl>
                                        <p:attrNameLst>
                                          <p:attrName>style.visibility</p:attrName>
                                        </p:attrNameLst>
                                      </p:cBhvr>
                                      <p:to>
                                        <p:strVal val="visible"/>
                                      </p:to>
                                    </p:set>
                                    <p:animEffect transition="in" filter="fade">
                                      <p:cBhvr>
                                        <p:cTn id="125" dur="500"/>
                                        <p:tgtEl>
                                          <p:spTgt spid="89"/>
                                        </p:tgtEl>
                                      </p:cBhvr>
                                    </p:animEffect>
                                    <p:anim calcmode="lin" valueType="num">
                                      <p:cBhvr>
                                        <p:cTn id="126" dur="500" fill="hold"/>
                                        <p:tgtEl>
                                          <p:spTgt spid="89"/>
                                        </p:tgtEl>
                                        <p:attrNameLst>
                                          <p:attrName>ppt_x</p:attrName>
                                        </p:attrNameLst>
                                      </p:cBhvr>
                                      <p:tavLst>
                                        <p:tav tm="0">
                                          <p:val>
                                            <p:strVal val="#ppt_x"/>
                                          </p:val>
                                        </p:tav>
                                        <p:tav tm="100000">
                                          <p:val>
                                            <p:strVal val="#ppt_x"/>
                                          </p:val>
                                        </p:tav>
                                      </p:tavLst>
                                    </p:anim>
                                    <p:anim calcmode="lin" valueType="num">
                                      <p:cBhvr>
                                        <p:cTn id="127" dur="500" fill="hold"/>
                                        <p:tgtEl>
                                          <p:spTgt spid="89"/>
                                        </p:tgtEl>
                                        <p:attrNameLst>
                                          <p:attrName>ppt_y</p:attrName>
                                        </p:attrNameLst>
                                      </p:cBhvr>
                                      <p:tavLst>
                                        <p:tav tm="0">
                                          <p:val>
                                            <p:strVal val="#ppt_y+.1"/>
                                          </p:val>
                                        </p:tav>
                                        <p:tav tm="100000">
                                          <p:val>
                                            <p:strVal val="#ppt_y"/>
                                          </p:val>
                                        </p:tav>
                                      </p:tavLst>
                                    </p:anim>
                                  </p:childTnLst>
                                </p:cTn>
                              </p:par>
                            </p:childTnLst>
                          </p:cTn>
                        </p:par>
                        <p:par>
                          <p:cTn id="128" fill="hold">
                            <p:stCondLst>
                              <p:cond delay="7000"/>
                            </p:stCondLst>
                            <p:childTnLst>
                              <p:par>
                                <p:cTn id="129" presetID="42" presetClass="entr" presetSubtype="0" fill="hold" grpId="0" nodeType="afterEffect">
                                  <p:stCondLst>
                                    <p:cond delay="0"/>
                                  </p:stCondLst>
                                  <p:childTnLst>
                                    <p:set>
                                      <p:cBhvr>
                                        <p:cTn id="130" dur="1" fill="hold">
                                          <p:stCondLst>
                                            <p:cond delay="0"/>
                                          </p:stCondLst>
                                        </p:cTn>
                                        <p:tgtEl>
                                          <p:spTgt spid="90"/>
                                        </p:tgtEl>
                                        <p:attrNameLst>
                                          <p:attrName>style.visibility</p:attrName>
                                        </p:attrNameLst>
                                      </p:cBhvr>
                                      <p:to>
                                        <p:strVal val="visible"/>
                                      </p:to>
                                    </p:set>
                                    <p:animEffect transition="in" filter="fade">
                                      <p:cBhvr>
                                        <p:cTn id="131" dur="1000"/>
                                        <p:tgtEl>
                                          <p:spTgt spid="90"/>
                                        </p:tgtEl>
                                      </p:cBhvr>
                                    </p:animEffect>
                                    <p:anim calcmode="lin" valueType="num">
                                      <p:cBhvr>
                                        <p:cTn id="132" dur="1000" fill="hold"/>
                                        <p:tgtEl>
                                          <p:spTgt spid="90"/>
                                        </p:tgtEl>
                                        <p:attrNameLst>
                                          <p:attrName>ppt_x</p:attrName>
                                        </p:attrNameLst>
                                      </p:cBhvr>
                                      <p:tavLst>
                                        <p:tav tm="0">
                                          <p:val>
                                            <p:strVal val="#ppt_x"/>
                                          </p:val>
                                        </p:tav>
                                        <p:tav tm="100000">
                                          <p:val>
                                            <p:strVal val="#ppt_x"/>
                                          </p:val>
                                        </p:tav>
                                      </p:tavLst>
                                    </p:anim>
                                    <p:anim calcmode="lin" valueType="num">
                                      <p:cBhvr>
                                        <p:cTn id="133"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3010" name="组合 3"/>
          <p:cNvGrpSpPr>
            <a:grpSpLocks/>
          </p:cNvGrpSpPr>
          <p:nvPr/>
        </p:nvGrpSpPr>
        <p:grpSpPr bwMode="auto">
          <a:xfrm>
            <a:off x="471570" y="198500"/>
            <a:ext cx="3453412" cy="543093"/>
            <a:chOff x="0" y="0"/>
            <a:chExt cx="3452079" cy="542182"/>
          </a:xfrm>
        </p:grpSpPr>
        <p:grpSp>
          <p:nvGrpSpPr>
            <p:cNvPr id="43011" name="组合 2"/>
            <p:cNvGrpSpPr>
              <a:grpSpLocks/>
            </p:cNvGrpSpPr>
            <p:nvPr/>
          </p:nvGrpSpPr>
          <p:grpSpPr bwMode="auto">
            <a:xfrm>
              <a:off x="0" y="0"/>
              <a:ext cx="3452079" cy="542182"/>
              <a:chOff x="0" y="0"/>
              <a:chExt cx="3452079" cy="542182"/>
            </a:xfrm>
          </p:grpSpPr>
          <p:sp>
            <p:nvSpPr>
              <p:cNvPr id="4301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1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3014" name="组合 42"/>
              <p:cNvGrpSpPr>
                <a:grpSpLocks/>
              </p:cNvGrpSpPr>
              <p:nvPr/>
            </p:nvGrpSpPr>
            <p:grpSpPr bwMode="auto">
              <a:xfrm>
                <a:off x="0" y="0"/>
                <a:ext cx="571760" cy="542182"/>
                <a:chOff x="0" y="0"/>
                <a:chExt cx="713451" cy="676543"/>
              </a:xfrm>
            </p:grpSpPr>
            <p:grpSp>
              <p:nvGrpSpPr>
                <p:cNvPr id="43015" name="组合 44"/>
                <p:cNvGrpSpPr>
                  <a:grpSpLocks/>
                </p:cNvGrpSpPr>
                <p:nvPr/>
              </p:nvGrpSpPr>
              <p:grpSpPr bwMode="auto">
                <a:xfrm>
                  <a:off x="0" y="0"/>
                  <a:ext cx="576064" cy="676543"/>
                  <a:chOff x="0" y="0"/>
                  <a:chExt cx="576064" cy="676543"/>
                </a:xfrm>
              </p:grpSpPr>
              <p:sp>
                <p:nvSpPr>
                  <p:cNvPr id="4301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1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301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302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3021" name="组合 12"/>
          <p:cNvGrpSpPr>
            <a:grpSpLocks/>
          </p:cNvGrpSpPr>
          <p:nvPr/>
        </p:nvGrpSpPr>
        <p:grpSpPr bwMode="auto">
          <a:xfrm>
            <a:off x="1981545" y="1870652"/>
            <a:ext cx="1262282" cy="476397"/>
            <a:chOff x="0" y="0"/>
            <a:chExt cx="1261169" cy="477092"/>
          </a:xfrm>
        </p:grpSpPr>
        <p:sp>
          <p:nvSpPr>
            <p:cNvPr id="43022" name="矩形 13"/>
            <p:cNvSpPr>
              <a:spLocks noChangeArrowheads="1"/>
            </p:cNvSpPr>
            <p:nvPr/>
          </p:nvSpPr>
          <p:spPr bwMode="auto">
            <a:xfrm>
              <a:off x="0" y="114383"/>
              <a:ext cx="1261169" cy="36270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23" name="梯形 14"/>
            <p:cNvSpPr>
              <a:spLocks/>
            </p:cNvSpPr>
            <p:nvPr/>
          </p:nvSpPr>
          <p:spPr bwMode="auto">
            <a:xfrm>
              <a:off x="0" y="0"/>
              <a:ext cx="1261169" cy="114384"/>
            </a:xfrm>
            <a:custGeom>
              <a:avLst/>
              <a:gdLst>
                <a:gd name="T0" fmla="*/ 0 w 1261169"/>
                <a:gd name="T1" fmla="*/ 114384 h 114384"/>
                <a:gd name="T2" fmla="*/ 400072 w 1261169"/>
                <a:gd name="T3" fmla="*/ 0 h 114384"/>
                <a:gd name="T4" fmla="*/ 861097 w 1261169"/>
                <a:gd name="T5" fmla="*/ 0 h 114384"/>
                <a:gd name="T6" fmla="*/ 1261169 w 1261169"/>
                <a:gd name="T7" fmla="*/ 114384 h 114384"/>
                <a:gd name="T8" fmla="*/ 0 w 1261169"/>
                <a:gd name="T9" fmla="*/ 114384 h 114384"/>
              </a:gdLst>
              <a:ahLst/>
              <a:cxnLst>
                <a:cxn ang="0">
                  <a:pos x="T0" y="T1"/>
                </a:cxn>
                <a:cxn ang="0">
                  <a:pos x="T2" y="T3"/>
                </a:cxn>
                <a:cxn ang="0">
                  <a:pos x="T4" y="T5"/>
                </a:cxn>
                <a:cxn ang="0">
                  <a:pos x="T6" y="T7"/>
                </a:cxn>
                <a:cxn ang="0">
                  <a:pos x="T8" y="T9"/>
                </a:cxn>
              </a:cxnLst>
              <a:rect l="0" t="0" r="r" b="b"/>
              <a:pathLst>
                <a:path w="1261169" h="114384">
                  <a:moveTo>
                    <a:pt x="0" y="114384"/>
                  </a:moveTo>
                  <a:lnTo>
                    <a:pt x="400072" y="0"/>
                  </a:lnTo>
                  <a:lnTo>
                    <a:pt x="861097" y="0"/>
                  </a:lnTo>
                  <a:lnTo>
                    <a:pt x="1261169" y="114384"/>
                  </a:lnTo>
                  <a:lnTo>
                    <a:pt x="0" y="114384"/>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24" name="组合 15"/>
          <p:cNvGrpSpPr>
            <a:grpSpLocks/>
          </p:cNvGrpSpPr>
          <p:nvPr/>
        </p:nvGrpSpPr>
        <p:grpSpPr bwMode="auto">
          <a:xfrm>
            <a:off x="1764019" y="2342286"/>
            <a:ext cx="1694156" cy="536741"/>
            <a:chOff x="0" y="0"/>
            <a:chExt cx="1693068" cy="535781"/>
          </a:xfrm>
        </p:grpSpPr>
        <p:sp>
          <p:nvSpPr>
            <p:cNvPr id="43025" name="矩形 16"/>
            <p:cNvSpPr>
              <a:spLocks noChangeArrowheads="1"/>
            </p:cNvSpPr>
            <p:nvPr/>
          </p:nvSpPr>
          <p:spPr bwMode="auto">
            <a:xfrm>
              <a:off x="4762" y="180721"/>
              <a:ext cx="1688306"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26" name="梯形 17"/>
            <p:cNvSpPr>
              <a:spLocks/>
            </p:cNvSpPr>
            <p:nvPr/>
          </p:nvSpPr>
          <p:spPr bwMode="auto">
            <a:xfrm>
              <a:off x="0" y="0"/>
              <a:ext cx="1693068" cy="180721"/>
            </a:xfrm>
            <a:custGeom>
              <a:avLst/>
              <a:gdLst>
                <a:gd name="T0" fmla="*/ 0 w 1693068"/>
                <a:gd name="T1" fmla="*/ 180721 h 180721"/>
                <a:gd name="T2" fmla="*/ 212980 w 1693068"/>
                <a:gd name="T3" fmla="*/ 0 h 180721"/>
                <a:gd name="T4" fmla="*/ 1480088 w 1693068"/>
                <a:gd name="T5" fmla="*/ 0 h 180721"/>
                <a:gd name="T6" fmla="*/ 1693068 w 1693068"/>
                <a:gd name="T7" fmla="*/ 180721 h 180721"/>
                <a:gd name="T8" fmla="*/ 0 w 1693068"/>
                <a:gd name="T9" fmla="*/ 180721 h 180721"/>
              </a:gdLst>
              <a:ahLst/>
              <a:cxnLst>
                <a:cxn ang="0">
                  <a:pos x="T0" y="T1"/>
                </a:cxn>
                <a:cxn ang="0">
                  <a:pos x="T2" y="T3"/>
                </a:cxn>
                <a:cxn ang="0">
                  <a:pos x="T4" y="T5"/>
                </a:cxn>
                <a:cxn ang="0">
                  <a:pos x="T6" y="T7"/>
                </a:cxn>
                <a:cxn ang="0">
                  <a:pos x="T8" y="T9"/>
                </a:cxn>
              </a:cxnLst>
              <a:rect l="0" t="0" r="r" b="b"/>
              <a:pathLst>
                <a:path w="1693068" h="180721">
                  <a:moveTo>
                    <a:pt x="0" y="180721"/>
                  </a:moveTo>
                  <a:lnTo>
                    <a:pt x="212980" y="0"/>
                  </a:lnTo>
                  <a:lnTo>
                    <a:pt x="1480088" y="0"/>
                  </a:lnTo>
                  <a:lnTo>
                    <a:pt x="1693068"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27" name="组合 18"/>
          <p:cNvGrpSpPr>
            <a:grpSpLocks/>
          </p:cNvGrpSpPr>
          <p:nvPr/>
        </p:nvGrpSpPr>
        <p:grpSpPr bwMode="auto">
          <a:xfrm>
            <a:off x="1556021" y="2879027"/>
            <a:ext cx="2118093" cy="543093"/>
            <a:chOff x="0" y="0"/>
            <a:chExt cx="2119085" cy="543467"/>
          </a:xfrm>
        </p:grpSpPr>
        <p:sp>
          <p:nvSpPr>
            <p:cNvPr id="43028" name="矩形 19"/>
            <p:cNvSpPr>
              <a:spLocks noChangeArrowheads="1"/>
            </p:cNvSpPr>
            <p:nvPr/>
          </p:nvSpPr>
          <p:spPr bwMode="auto">
            <a:xfrm>
              <a:off x="0" y="180720"/>
              <a:ext cx="2119085" cy="36274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29" name="梯形 20"/>
            <p:cNvSpPr>
              <a:spLocks/>
            </p:cNvSpPr>
            <p:nvPr/>
          </p:nvSpPr>
          <p:spPr bwMode="auto">
            <a:xfrm>
              <a:off x="0" y="0"/>
              <a:ext cx="2119085" cy="180721"/>
            </a:xfrm>
            <a:custGeom>
              <a:avLst/>
              <a:gdLst>
                <a:gd name="T0" fmla="*/ 0 w 2119085"/>
                <a:gd name="T1" fmla="*/ 180721 h 180721"/>
                <a:gd name="T2" fmla="*/ 212980 w 2119085"/>
                <a:gd name="T3" fmla="*/ 0 h 180721"/>
                <a:gd name="T4" fmla="*/ 1906105 w 2119085"/>
                <a:gd name="T5" fmla="*/ 0 h 180721"/>
                <a:gd name="T6" fmla="*/ 2119085 w 2119085"/>
                <a:gd name="T7" fmla="*/ 180721 h 180721"/>
                <a:gd name="T8" fmla="*/ 0 w 2119085"/>
                <a:gd name="T9" fmla="*/ 180721 h 180721"/>
              </a:gdLst>
              <a:ahLst/>
              <a:cxnLst>
                <a:cxn ang="0">
                  <a:pos x="T0" y="T1"/>
                </a:cxn>
                <a:cxn ang="0">
                  <a:pos x="T2" y="T3"/>
                </a:cxn>
                <a:cxn ang="0">
                  <a:pos x="T4" y="T5"/>
                </a:cxn>
                <a:cxn ang="0">
                  <a:pos x="T6" y="T7"/>
                </a:cxn>
                <a:cxn ang="0">
                  <a:pos x="T8" y="T9"/>
                </a:cxn>
              </a:cxnLst>
              <a:rect l="0" t="0" r="r" b="b"/>
              <a:pathLst>
                <a:path w="2119085" h="180721">
                  <a:moveTo>
                    <a:pt x="0" y="180721"/>
                  </a:moveTo>
                  <a:lnTo>
                    <a:pt x="212980" y="0"/>
                  </a:lnTo>
                  <a:lnTo>
                    <a:pt x="1906105" y="0"/>
                  </a:lnTo>
                  <a:lnTo>
                    <a:pt x="2119085"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30" name="组合 21"/>
          <p:cNvGrpSpPr>
            <a:grpSpLocks/>
          </p:cNvGrpSpPr>
          <p:nvPr/>
        </p:nvGrpSpPr>
        <p:grpSpPr bwMode="auto">
          <a:xfrm>
            <a:off x="1333732" y="3417355"/>
            <a:ext cx="2556319" cy="536741"/>
            <a:chOff x="0" y="0"/>
            <a:chExt cx="2555429" cy="535781"/>
          </a:xfrm>
        </p:grpSpPr>
        <p:sp>
          <p:nvSpPr>
            <p:cNvPr id="43031" name="矩形 22"/>
            <p:cNvSpPr>
              <a:spLocks noChangeArrowheads="1"/>
            </p:cNvSpPr>
            <p:nvPr/>
          </p:nvSpPr>
          <p:spPr bwMode="auto">
            <a:xfrm>
              <a:off x="0" y="180721"/>
              <a:ext cx="2555429"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32" name="梯形 23"/>
            <p:cNvSpPr>
              <a:spLocks/>
            </p:cNvSpPr>
            <p:nvPr/>
          </p:nvSpPr>
          <p:spPr bwMode="auto">
            <a:xfrm>
              <a:off x="6930" y="0"/>
              <a:ext cx="2548499" cy="180721"/>
            </a:xfrm>
            <a:custGeom>
              <a:avLst/>
              <a:gdLst>
                <a:gd name="T0" fmla="*/ 0 w 2548499"/>
                <a:gd name="T1" fmla="*/ 180721 h 180721"/>
                <a:gd name="T2" fmla="*/ 212980 w 2548499"/>
                <a:gd name="T3" fmla="*/ 0 h 180721"/>
                <a:gd name="T4" fmla="*/ 2335519 w 2548499"/>
                <a:gd name="T5" fmla="*/ 0 h 180721"/>
                <a:gd name="T6" fmla="*/ 2548499 w 2548499"/>
                <a:gd name="T7" fmla="*/ 180721 h 180721"/>
                <a:gd name="T8" fmla="*/ 0 w 2548499"/>
                <a:gd name="T9" fmla="*/ 180721 h 180721"/>
              </a:gdLst>
              <a:ahLst/>
              <a:cxnLst>
                <a:cxn ang="0">
                  <a:pos x="T0" y="T1"/>
                </a:cxn>
                <a:cxn ang="0">
                  <a:pos x="T2" y="T3"/>
                </a:cxn>
                <a:cxn ang="0">
                  <a:pos x="T4" y="T5"/>
                </a:cxn>
                <a:cxn ang="0">
                  <a:pos x="T6" y="T7"/>
                </a:cxn>
                <a:cxn ang="0">
                  <a:pos x="T8" y="T9"/>
                </a:cxn>
              </a:cxnLst>
              <a:rect l="0" t="0" r="r" b="b"/>
              <a:pathLst>
                <a:path w="2548499" h="180721">
                  <a:moveTo>
                    <a:pt x="0" y="180721"/>
                  </a:moveTo>
                  <a:lnTo>
                    <a:pt x="212980" y="0"/>
                  </a:lnTo>
                  <a:lnTo>
                    <a:pt x="2335519" y="0"/>
                  </a:lnTo>
                  <a:lnTo>
                    <a:pt x="2548499"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33" name="组合 24"/>
          <p:cNvGrpSpPr>
            <a:grpSpLocks/>
          </p:cNvGrpSpPr>
          <p:nvPr/>
        </p:nvGrpSpPr>
        <p:grpSpPr bwMode="auto">
          <a:xfrm>
            <a:off x="1116207" y="3952508"/>
            <a:ext cx="2997721" cy="536741"/>
            <a:chOff x="0" y="0"/>
            <a:chExt cx="2997200" cy="535781"/>
          </a:xfrm>
        </p:grpSpPr>
        <p:sp>
          <p:nvSpPr>
            <p:cNvPr id="43034" name="矩形 25"/>
            <p:cNvSpPr>
              <a:spLocks noChangeArrowheads="1"/>
            </p:cNvSpPr>
            <p:nvPr/>
          </p:nvSpPr>
          <p:spPr bwMode="auto">
            <a:xfrm>
              <a:off x="1924" y="180721"/>
              <a:ext cx="2995276" cy="35506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35" name="梯形 26"/>
            <p:cNvSpPr>
              <a:spLocks/>
            </p:cNvSpPr>
            <p:nvPr/>
          </p:nvSpPr>
          <p:spPr bwMode="auto">
            <a:xfrm>
              <a:off x="0" y="0"/>
              <a:ext cx="2997200" cy="180721"/>
            </a:xfrm>
            <a:custGeom>
              <a:avLst/>
              <a:gdLst>
                <a:gd name="T0" fmla="*/ 0 w 2997200"/>
                <a:gd name="T1" fmla="*/ 180721 h 180721"/>
                <a:gd name="T2" fmla="*/ 212980 w 2997200"/>
                <a:gd name="T3" fmla="*/ 0 h 180721"/>
                <a:gd name="T4" fmla="*/ 2784220 w 2997200"/>
                <a:gd name="T5" fmla="*/ 0 h 180721"/>
                <a:gd name="T6" fmla="*/ 2997200 w 2997200"/>
                <a:gd name="T7" fmla="*/ 180721 h 180721"/>
                <a:gd name="T8" fmla="*/ 0 w 2997200"/>
                <a:gd name="T9" fmla="*/ 180721 h 180721"/>
              </a:gdLst>
              <a:ahLst/>
              <a:cxnLst>
                <a:cxn ang="0">
                  <a:pos x="T0" y="T1"/>
                </a:cxn>
                <a:cxn ang="0">
                  <a:pos x="T2" y="T3"/>
                </a:cxn>
                <a:cxn ang="0">
                  <a:pos x="T4" y="T5"/>
                </a:cxn>
                <a:cxn ang="0">
                  <a:pos x="T6" y="T7"/>
                </a:cxn>
                <a:cxn ang="0">
                  <a:pos x="T8" y="T9"/>
                </a:cxn>
              </a:cxnLst>
              <a:rect l="0" t="0" r="r" b="b"/>
              <a:pathLst>
                <a:path w="2997200" h="180721">
                  <a:moveTo>
                    <a:pt x="0" y="180721"/>
                  </a:moveTo>
                  <a:lnTo>
                    <a:pt x="212980" y="0"/>
                  </a:lnTo>
                  <a:lnTo>
                    <a:pt x="2784220" y="0"/>
                  </a:lnTo>
                  <a:lnTo>
                    <a:pt x="2997200" y="180721"/>
                  </a:lnTo>
                  <a:lnTo>
                    <a:pt x="0" y="180721"/>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grpSp>
        <p:nvGrpSpPr>
          <p:cNvPr id="43036" name="组合 27"/>
          <p:cNvGrpSpPr>
            <a:grpSpLocks/>
          </p:cNvGrpSpPr>
          <p:nvPr/>
        </p:nvGrpSpPr>
        <p:grpSpPr bwMode="auto">
          <a:xfrm>
            <a:off x="2448351" y="1176702"/>
            <a:ext cx="258808" cy="770175"/>
            <a:chOff x="0" y="0"/>
            <a:chExt cx="258762" cy="768351"/>
          </a:xfrm>
        </p:grpSpPr>
        <p:sp>
          <p:nvSpPr>
            <p:cNvPr id="43037" name="Freeform 662"/>
            <p:cNvSpPr>
              <a:spLocks noEditPoints="1"/>
            </p:cNvSpPr>
            <p:nvPr/>
          </p:nvSpPr>
          <p:spPr bwMode="auto">
            <a:xfrm>
              <a:off x="96837" y="0"/>
              <a:ext cx="63500" cy="60325"/>
            </a:xfrm>
            <a:custGeom>
              <a:avLst/>
              <a:gdLst>
                <a:gd name="T0" fmla="*/ 11 w 17"/>
                <a:gd name="T1" fmla="*/ 0 h 16"/>
                <a:gd name="T2" fmla="*/ 5 w 17"/>
                <a:gd name="T3" fmla="*/ 2 h 16"/>
                <a:gd name="T4" fmla="*/ 3 w 17"/>
                <a:gd name="T5" fmla="*/ 5 h 16"/>
                <a:gd name="T6" fmla="*/ 2 w 17"/>
                <a:gd name="T7" fmla="*/ 14 h 16"/>
                <a:gd name="T8" fmla="*/ 4 w 17"/>
                <a:gd name="T9" fmla="*/ 16 h 16"/>
                <a:gd name="T10" fmla="*/ 4 w 17"/>
                <a:gd name="T11" fmla="*/ 10 h 16"/>
                <a:gd name="T12" fmla="*/ 7 w 17"/>
                <a:gd name="T13" fmla="*/ 5 h 16"/>
                <a:gd name="T14" fmla="*/ 16 w 17"/>
                <a:gd name="T15" fmla="*/ 4 h 16"/>
                <a:gd name="T16" fmla="*/ 15 w 17"/>
                <a:gd name="T17" fmla="*/ 1 h 16"/>
                <a:gd name="T18" fmla="*/ 11 w 17"/>
                <a:gd name="T19" fmla="*/ 0 h 16"/>
                <a:gd name="T20" fmla="*/ 13 w 17"/>
                <a:gd name="T21" fmla="*/ 1 h 16"/>
                <a:gd name="T22" fmla="*/ 14 w 17"/>
                <a:gd name="T23" fmla="*/ 1 h 16"/>
                <a:gd name="T24" fmla="*/ 4 w 17"/>
                <a:gd name="T25" fmla="*/ 5 h 16"/>
                <a:gd name="T26" fmla="*/ 13 w 17"/>
                <a:gd name="T2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6">
                  <a:moveTo>
                    <a:pt x="11" y="0"/>
                  </a:moveTo>
                  <a:cubicBezTo>
                    <a:pt x="9" y="0"/>
                    <a:pt x="7" y="1"/>
                    <a:pt x="5" y="2"/>
                  </a:cubicBezTo>
                  <a:cubicBezTo>
                    <a:pt x="4" y="3"/>
                    <a:pt x="3" y="4"/>
                    <a:pt x="3" y="5"/>
                  </a:cubicBezTo>
                  <a:cubicBezTo>
                    <a:pt x="1" y="6"/>
                    <a:pt x="0" y="9"/>
                    <a:pt x="2" y="14"/>
                  </a:cubicBezTo>
                  <a:cubicBezTo>
                    <a:pt x="3" y="13"/>
                    <a:pt x="3" y="14"/>
                    <a:pt x="4" y="16"/>
                  </a:cubicBezTo>
                  <a:cubicBezTo>
                    <a:pt x="4" y="10"/>
                    <a:pt x="4" y="10"/>
                    <a:pt x="4" y="10"/>
                  </a:cubicBezTo>
                  <a:cubicBezTo>
                    <a:pt x="4" y="8"/>
                    <a:pt x="5" y="6"/>
                    <a:pt x="7" y="5"/>
                  </a:cubicBezTo>
                  <a:cubicBezTo>
                    <a:pt x="10" y="5"/>
                    <a:pt x="13" y="5"/>
                    <a:pt x="16" y="4"/>
                  </a:cubicBezTo>
                  <a:cubicBezTo>
                    <a:pt x="17" y="3"/>
                    <a:pt x="16" y="3"/>
                    <a:pt x="15" y="1"/>
                  </a:cubicBezTo>
                  <a:cubicBezTo>
                    <a:pt x="14" y="0"/>
                    <a:pt x="13" y="0"/>
                    <a:pt x="11" y="0"/>
                  </a:cubicBezTo>
                  <a:close/>
                  <a:moveTo>
                    <a:pt x="13" y="1"/>
                  </a:moveTo>
                  <a:cubicBezTo>
                    <a:pt x="14" y="1"/>
                    <a:pt x="14" y="1"/>
                    <a:pt x="14" y="1"/>
                  </a:cubicBezTo>
                  <a:cubicBezTo>
                    <a:pt x="9" y="1"/>
                    <a:pt x="6" y="3"/>
                    <a:pt x="4" y="5"/>
                  </a:cubicBezTo>
                  <a:cubicBezTo>
                    <a:pt x="5" y="2"/>
                    <a:pt x="8" y="0"/>
                    <a:pt x="13"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38" name="Freeform 663"/>
            <p:cNvSpPr>
              <a:spLocks/>
            </p:cNvSpPr>
            <p:nvPr/>
          </p:nvSpPr>
          <p:spPr bwMode="auto">
            <a:xfrm>
              <a:off x="112712" y="0"/>
              <a:ext cx="36512" cy="19050"/>
            </a:xfrm>
            <a:custGeom>
              <a:avLst/>
              <a:gdLst>
                <a:gd name="T0" fmla="*/ 10 w 10"/>
                <a:gd name="T1" fmla="*/ 1 h 5"/>
                <a:gd name="T2" fmla="*/ 9 w 10"/>
                <a:gd name="T3" fmla="*/ 1 h 5"/>
                <a:gd name="T4" fmla="*/ 0 w 10"/>
                <a:gd name="T5" fmla="*/ 5 h 5"/>
                <a:gd name="T6" fmla="*/ 10 w 10"/>
                <a:gd name="T7" fmla="*/ 1 h 5"/>
              </a:gdLst>
              <a:ahLst/>
              <a:cxnLst>
                <a:cxn ang="0">
                  <a:pos x="T0" y="T1"/>
                </a:cxn>
                <a:cxn ang="0">
                  <a:pos x="T2" y="T3"/>
                </a:cxn>
                <a:cxn ang="0">
                  <a:pos x="T4" y="T5"/>
                </a:cxn>
                <a:cxn ang="0">
                  <a:pos x="T6" y="T7"/>
                </a:cxn>
              </a:cxnLst>
              <a:rect l="0" t="0" r="r" b="b"/>
              <a:pathLst>
                <a:path w="10" h="5">
                  <a:moveTo>
                    <a:pt x="10" y="1"/>
                  </a:moveTo>
                  <a:cubicBezTo>
                    <a:pt x="9" y="1"/>
                    <a:pt x="9" y="1"/>
                    <a:pt x="9" y="1"/>
                  </a:cubicBezTo>
                  <a:cubicBezTo>
                    <a:pt x="4" y="0"/>
                    <a:pt x="1" y="2"/>
                    <a:pt x="0" y="5"/>
                  </a:cubicBezTo>
                  <a:cubicBezTo>
                    <a:pt x="2" y="3"/>
                    <a:pt x="5" y="1"/>
                    <a:pt x="10" y="1"/>
                  </a:cubicBezTo>
                  <a:close/>
                </a:path>
              </a:pathLst>
            </a:custGeom>
            <a:solidFill>
              <a:srgbClr val="CA801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39" name="Freeform 664"/>
            <p:cNvSpPr>
              <a:spLocks/>
            </p:cNvSpPr>
            <p:nvPr/>
          </p:nvSpPr>
          <p:spPr bwMode="auto">
            <a:xfrm>
              <a:off x="123825" y="3175"/>
              <a:ext cx="55562" cy="57150"/>
            </a:xfrm>
            <a:custGeom>
              <a:avLst/>
              <a:gdLst>
                <a:gd name="T0" fmla="*/ 8 w 15"/>
                <a:gd name="T1" fmla="*/ 0 h 15"/>
                <a:gd name="T2" fmla="*/ 9 w 15"/>
                <a:gd name="T3" fmla="*/ 3 h 15"/>
                <a:gd name="T4" fmla="*/ 0 w 15"/>
                <a:gd name="T5" fmla="*/ 4 h 15"/>
                <a:gd name="T6" fmla="*/ 8 w 15"/>
                <a:gd name="T7" fmla="*/ 4 h 15"/>
                <a:gd name="T8" fmla="*/ 11 w 15"/>
                <a:gd name="T9" fmla="*/ 8 h 15"/>
                <a:gd name="T10" fmla="*/ 11 w 15"/>
                <a:gd name="T11" fmla="*/ 9 h 15"/>
                <a:gd name="T12" fmla="*/ 12 w 15"/>
                <a:gd name="T13" fmla="*/ 15 h 15"/>
                <a:gd name="T14" fmla="*/ 14 w 15"/>
                <a:gd name="T15" fmla="*/ 13 h 15"/>
                <a:gd name="T16" fmla="*/ 12 w 15"/>
                <a:gd name="T17" fmla="*/ 4 h 15"/>
                <a:gd name="T18" fmla="*/ 8 w 15"/>
                <a:gd name="T1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5">
                  <a:moveTo>
                    <a:pt x="8" y="0"/>
                  </a:moveTo>
                  <a:cubicBezTo>
                    <a:pt x="9" y="2"/>
                    <a:pt x="10" y="2"/>
                    <a:pt x="9" y="3"/>
                  </a:cubicBezTo>
                  <a:cubicBezTo>
                    <a:pt x="6" y="4"/>
                    <a:pt x="3" y="4"/>
                    <a:pt x="0" y="4"/>
                  </a:cubicBezTo>
                  <a:cubicBezTo>
                    <a:pt x="3" y="6"/>
                    <a:pt x="6" y="6"/>
                    <a:pt x="8" y="4"/>
                  </a:cubicBezTo>
                  <a:cubicBezTo>
                    <a:pt x="9" y="5"/>
                    <a:pt x="10" y="6"/>
                    <a:pt x="11" y="8"/>
                  </a:cubicBezTo>
                  <a:cubicBezTo>
                    <a:pt x="11" y="9"/>
                    <a:pt x="11" y="9"/>
                    <a:pt x="11" y="9"/>
                  </a:cubicBezTo>
                  <a:cubicBezTo>
                    <a:pt x="11" y="10"/>
                    <a:pt x="12" y="12"/>
                    <a:pt x="12" y="15"/>
                  </a:cubicBezTo>
                  <a:cubicBezTo>
                    <a:pt x="13" y="13"/>
                    <a:pt x="13" y="12"/>
                    <a:pt x="14" y="13"/>
                  </a:cubicBezTo>
                  <a:cubicBezTo>
                    <a:pt x="15" y="8"/>
                    <a:pt x="14" y="5"/>
                    <a:pt x="12" y="4"/>
                  </a:cubicBezTo>
                  <a:cubicBezTo>
                    <a:pt x="11" y="2"/>
                    <a:pt x="9" y="1"/>
                    <a:pt x="8" y="0"/>
                  </a:cubicBezTo>
                  <a:close/>
                </a:path>
              </a:pathLst>
            </a:custGeom>
            <a:solidFill>
              <a:srgbClr val="603B0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0" name="Freeform 665"/>
            <p:cNvSpPr>
              <a:spLocks/>
            </p:cNvSpPr>
            <p:nvPr/>
          </p:nvSpPr>
          <p:spPr bwMode="auto">
            <a:xfrm>
              <a:off x="112712" y="19050"/>
              <a:ext cx="55562" cy="41275"/>
            </a:xfrm>
            <a:custGeom>
              <a:avLst/>
              <a:gdLst>
                <a:gd name="T0" fmla="*/ 3 w 15"/>
                <a:gd name="T1" fmla="*/ 2 h 11"/>
                <a:gd name="T2" fmla="*/ 11 w 15"/>
                <a:gd name="T3" fmla="*/ 2 h 11"/>
                <a:gd name="T4" fmla="*/ 15 w 15"/>
                <a:gd name="T5" fmla="*/ 11 h 11"/>
                <a:gd name="T6" fmla="*/ 14 w 15"/>
                <a:gd name="T7" fmla="*/ 5 h 11"/>
                <a:gd name="T8" fmla="*/ 14 w 15"/>
                <a:gd name="T9" fmla="*/ 4 h 11"/>
                <a:gd name="T10" fmla="*/ 11 w 15"/>
                <a:gd name="T11" fmla="*/ 0 h 11"/>
                <a:gd name="T12" fmla="*/ 3 w 15"/>
                <a:gd name="T13" fmla="*/ 0 h 11"/>
                <a:gd name="T14" fmla="*/ 0 w 15"/>
                <a:gd name="T15" fmla="*/ 5 h 11"/>
                <a:gd name="T16" fmla="*/ 0 w 15"/>
                <a:gd name="T17" fmla="*/ 11 h 11"/>
                <a:gd name="T18" fmla="*/ 1 w 15"/>
                <a:gd name="T19" fmla="*/ 4 h 11"/>
                <a:gd name="T20" fmla="*/ 3 w 15"/>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1">
                  <a:moveTo>
                    <a:pt x="3" y="2"/>
                  </a:moveTo>
                  <a:cubicBezTo>
                    <a:pt x="6" y="3"/>
                    <a:pt x="9" y="3"/>
                    <a:pt x="11" y="2"/>
                  </a:cubicBezTo>
                  <a:cubicBezTo>
                    <a:pt x="13" y="4"/>
                    <a:pt x="14" y="7"/>
                    <a:pt x="15" y="11"/>
                  </a:cubicBezTo>
                  <a:cubicBezTo>
                    <a:pt x="15" y="8"/>
                    <a:pt x="14" y="6"/>
                    <a:pt x="14" y="5"/>
                  </a:cubicBezTo>
                  <a:cubicBezTo>
                    <a:pt x="14" y="4"/>
                    <a:pt x="14" y="4"/>
                    <a:pt x="14" y="4"/>
                  </a:cubicBezTo>
                  <a:cubicBezTo>
                    <a:pt x="13" y="2"/>
                    <a:pt x="12" y="1"/>
                    <a:pt x="11" y="0"/>
                  </a:cubicBezTo>
                  <a:cubicBezTo>
                    <a:pt x="9" y="2"/>
                    <a:pt x="6" y="2"/>
                    <a:pt x="3" y="0"/>
                  </a:cubicBezTo>
                  <a:cubicBezTo>
                    <a:pt x="1" y="1"/>
                    <a:pt x="0" y="3"/>
                    <a:pt x="0" y="5"/>
                  </a:cubicBezTo>
                  <a:cubicBezTo>
                    <a:pt x="0" y="11"/>
                    <a:pt x="0" y="11"/>
                    <a:pt x="0" y="11"/>
                  </a:cubicBezTo>
                  <a:cubicBezTo>
                    <a:pt x="1" y="4"/>
                    <a:pt x="1" y="4"/>
                    <a:pt x="1" y="4"/>
                  </a:cubicBezTo>
                  <a:lnTo>
                    <a:pt x="3"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1" name="Freeform 666"/>
            <p:cNvSpPr>
              <a:spLocks noEditPoints="1"/>
            </p:cNvSpPr>
            <p:nvPr/>
          </p:nvSpPr>
          <p:spPr bwMode="auto">
            <a:xfrm>
              <a:off x="104775" y="25400"/>
              <a:ext cx="71437" cy="79375"/>
            </a:xfrm>
            <a:custGeom>
              <a:avLst/>
              <a:gdLst>
                <a:gd name="T0" fmla="*/ 13 w 19"/>
                <a:gd name="T1" fmla="*/ 0 h 21"/>
                <a:gd name="T2" fmla="*/ 5 w 19"/>
                <a:gd name="T3" fmla="*/ 0 h 21"/>
                <a:gd name="T4" fmla="*/ 3 w 19"/>
                <a:gd name="T5" fmla="*/ 2 h 21"/>
                <a:gd name="T6" fmla="*/ 2 w 19"/>
                <a:gd name="T7" fmla="*/ 9 h 21"/>
                <a:gd name="T8" fmla="*/ 0 w 19"/>
                <a:gd name="T9" fmla="*/ 7 h 21"/>
                <a:gd name="T10" fmla="*/ 1 w 19"/>
                <a:gd name="T11" fmla="*/ 12 h 21"/>
                <a:gd name="T12" fmla="*/ 2 w 19"/>
                <a:gd name="T13" fmla="*/ 10 h 21"/>
                <a:gd name="T14" fmla="*/ 2 w 19"/>
                <a:gd name="T15" fmla="*/ 12 h 21"/>
                <a:gd name="T16" fmla="*/ 2 w 19"/>
                <a:gd name="T17" fmla="*/ 13 h 21"/>
                <a:gd name="T18" fmla="*/ 2 w 19"/>
                <a:gd name="T19" fmla="*/ 14 h 21"/>
                <a:gd name="T20" fmla="*/ 3 w 19"/>
                <a:gd name="T21" fmla="*/ 16 h 21"/>
                <a:gd name="T22" fmla="*/ 16 w 19"/>
                <a:gd name="T23" fmla="*/ 11 h 21"/>
                <a:gd name="T24" fmla="*/ 18 w 19"/>
                <a:gd name="T25" fmla="*/ 9 h 21"/>
                <a:gd name="T26" fmla="*/ 19 w 19"/>
                <a:gd name="T27" fmla="*/ 7 h 21"/>
                <a:gd name="T28" fmla="*/ 17 w 19"/>
                <a:gd name="T29" fmla="*/ 9 h 21"/>
                <a:gd name="T30" fmla="*/ 13 w 19"/>
                <a:gd name="T31" fmla="*/ 0 h 21"/>
                <a:gd name="T32" fmla="*/ 3 w 19"/>
                <a:gd name="T33" fmla="*/ 8 h 21"/>
                <a:gd name="T34" fmla="*/ 4 w 19"/>
                <a:gd name="T35" fmla="*/ 14 h 21"/>
                <a:gd name="T36" fmla="*/ 8 w 19"/>
                <a:gd name="T37" fmla="*/ 18 h 21"/>
                <a:gd name="T38" fmla="*/ 3 w 19"/>
                <a:gd name="T39" fmla="*/ 15 h 21"/>
                <a:gd name="T40" fmla="*/ 2 w 19"/>
                <a:gd name="T41" fmla="*/ 10 h 21"/>
                <a:gd name="T42" fmla="*/ 3 w 19"/>
                <a:gd name="T4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 h="21">
                  <a:moveTo>
                    <a:pt x="13" y="0"/>
                  </a:moveTo>
                  <a:cubicBezTo>
                    <a:pt x="11" y="1"/>
                    <a:pt x="8" y="1"/>
                    <a:pt x="5" y="0"/>
                  </a:cubicBezTo>
                  <a:cubicBezTo>
                    <a:pt x="3" y="2"/>
                    <a:pt x="3" y="2"/>
                    <a:pt x="3" y="2"/>
                  </a:cubicBezTo>
                  <a:cubicBezTo>
                    <a:pt x="2" y="9"/>
                    <a:pt x="2" y="9"/>
                    <a:pt x="2" y="9"/>
                  </a:cubicBezTo>
                  <a:cubicBezTo>
                    <a:pt x="1" y="7"/>
                    <a:pt x="1" y="6"/>
                    <a:pt x="0" y="7"/>
                  </a:cubicBezTo>
                  <a:cubicBezTo>
                    <a:pt x="0" y="10"/>
                    <a:pt x="0" y="12"/>
                    <a:pt x="1" y="12"/>
                  </a:cubicBezTo>
                  <a:cubicBezTo>
                    <a:pt x="2" y="10"/>
                    <a:pt x="2" y="10"/>
                    <a:pt x="2" y="10"/>
                  </a:cubicBezTo>
                  <a:cubicBezTo>
                    <a:pt x="2" y="12"/>
                    <a:pt x="2" y="12"/>
                    <a:pt x="2" y="12"/>
                  </a:cubicBezTo>
                  <a:cubicBezTo>
                    <a:pt x="2" y="13"/>
                    <a:pt x="2" y="13"/>
                    <a:pt x="2" y="13"/>
                  </a:cubicBezTo>
                  <a:cubicBezTo>
                    <a:pt x="2" y="14"/>
                    <a:pt x="2" y="14"/>
                    <a:pt x="2" y="14"/>
                  </a:cubicBezTo>
                  <a:cubicBezTo>
                    <a:pt x="3" y="15"/>
                    <a:pt x="3" y="15"/>
                    <a:pt x="3" y="16"/>
                  </a:cubicBezTo>
                  <a:cubicBezTo>
                    <a:pt x="10" y="21"/>
                    <a:pt x="14" y="19"/>
                    <a:pt x="16" y="11"/>
                  </a:cubicBezTo>
                  <a:cubicBezTo>
                    <a:pt x="17" y="11"/>
                    <a:pt x="18" y="10"/>
                    <a:pt x="18" y="9"/>
                  </a:cubicBezTo>
                  <a:cubicBezTo>
                    <a:pt x="19" y="8"/>
                    <a:pt x="19" y="8"/>
                    <a:pt x="19" y="7"/>
                  </a:cubicBezTo>
                  <a:cubicBezTo>
                    <a:pt x="18" y="6"/>
                    <a:pt x="18" y="7"/>
                    <a:pt x="17" y="9"/>
                  </a:cubicBezTo>
                  <a:cubicBezTo>
                    <a:pt x="16" y="5"/>
                    <a:pt x="15" y="2"/>
                    <a:pt x="13" y="0"/>
                  </a:cubicBezTo>
                  <a:close/>
                  <a:moveTo>
                    <a:pt x="3" y="8"/>
                  </a:moveTo>
                  <a:cubicBezTo>
                    <a:pt x="3" y="11"/>
                    <a:pt x="3" y="12"/>
                    <a:pt x="4" y="14"/>
                  </a:cubicBezTo>
                  <a:cubicBezTo>
                    <a:pt x="5" y="16"/>
                    <a:pt x="7" y="17"/>
                    <a:pt x="8" y="18"/>
                  </a:cubicBezTo>
                  <a:cubicBezTo>
                    <a:pt x="7" y="18"/>
                    <a:pt x="5" y="17"/>
                    <a:pt x="3" y="15"/>
                  </a:cubicBezTo>
                  <a:cubicBezTo>
                    <a:pt x="3" y="14"/>
                    <a:pt x="2" y="12"/>
                    <a:pt x="2" y="10"/>
                  </a:cubicBezTo>
                  <a:lnTo>
                    <a:pt x="3" y="8"/>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2" name="Freeform 667"/>
            <p:cNvSpPr>
              <a:spLocks/>
            </p:cNvSpPr>
            <p:nvPr/>
          </p:nvSpPr>
          <p:spPr bwMode="auto">
            <a:xfrm>
              <a:off x="112712" y="55563"/>
              <a:ext cx="22225" cy="38100"/>
            </a:xfrm>
            <a:custGeom>
              <a:avLst/>
              <a:gdLst>
                <a:gd name="T0" fmla="*/ 2 w 6"/>
                <a:gd name="T1" fmla="*/ 6 h 10"/>
                <a:gd name="T2" fmla="*/ 1 w 6"/>
                <a:gd name="T3" fmla="*/ 0 h 10"/>
                <a:gd name="T4" fmla="*/ 0 w 6"/>
                <a:gd name="T5" fmla="*/ 2 h 10"/>
                <a:gd name="T6" fmla="*/ 1 w 6"/>
                <a:gd name="T7" fmla="*/ 7 h 10"/>
                <a:gd name="T8" fmla="*/ 6 w 6"/>
                <a:gd name="T9" fmla="*/ 10 h 10"/>
                <a:gd name="T10" fmla="*/ 2 w 6"/>
                <a:gd name="T11" fmla="*/ 6 h 10"/>
              </a:gdLst>
              <a:ahLst/>
              <a:cxnLst>
                <a:cxn ang="0">
                  <a:pos x="T0" y="T1"/>
                </a:cxn>
                <a:cxn ang="0">
                  <a:pos x="T2" y="T3"/>
                </a:cxn>
                <a:cxn ang="0">
                  <a:pos x="T4" y="T5"/>
                </a:cxn>
                <a:cxn ang="0">
                  <a:pos x="T6" y="T7"/>
                </a:cxn>
                <a:cxn ang="0">
                  <a:pos x="T8" y="T9"/>
                </a:cxn>
                <a:cxn ang="0">
                  <a:pos x="T10" y="T11"/>
                </a:cxn>
              </a:cxnLst>
              <a:rect l="0" t="0" r="r" b="b"/>
              <a:pathLst>
                <a:path w="6" h="10">
                  <a:moveTo>
                    <a:pt x="2" y="6"/>
                  </a:moveTo>
                  <a:cubicBezTo>
                    <a:pt x="1" y="4"/>
                    <a:pt x="1" y="3"/>
                    <a:pt x="1" y="0"/>
                  </a:cubicBezTo>
                  <a:cubicBezTo>
                    <a:pt x="0" y="2"/>
                    <a:pt x="0" y="2"/>
                    <a:pt x="0" y="2"/>
                  </a:cubicBezTo>
                  <a:cubicBezTo>
                    <a:pt x="0" y="4"/>
                    <a:pt x="1" y="6"/>
                    <a:pt x="1" y="7"/>
                  </a:cubicBezTo>
                  <a:cubicBezTo>
                    <a:pt x="3" y="9"/>
                    <a:pt x="5" y="10"/>
                    <a:pt x="6" y="10"/>
                  </a:cubicBezTo>
                  <a:cubicBezTo>
                    <a:pt x="5" y="9"/>
                    <a:pt x="3" y="8"/>
                    <a:pt x="2" y="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3" name="Freeform 668"/>
            <p:cNvSpPr>
              <a:spLocks/>
            </p:cNvSpPr>
            <p:nvPr/>
          </p:nvSpPr>
          <p:spPr bwMode="auto">
            <a:xfrm>
              <a:off x="115887" y="60325"/>
              <a:ext cx="55562" cy="55563"/>
            </a:xfrm>
            <a:custGeom>
              <a:avLst/>
              <a:gdLst>
                <a:gd name="T0" fmla="*/ 13 w 15"/>
                <a:gd name="T1" fmla="*/ 5 h 15"/>
                <a:gd name="T2" fmla="*/ 13 w 15"/>
                <a:gd name="T3" fmla="*/ 3 h 15"/>
                <a:gd name="T4" fmla="*/ 15 w 15"/>
                <a:gd name="T5" fmla="*/ 0 h 15"/>
                <a:gd name="T6" fmla="*/ 13 w 15"/>
                <a:gd name="T7" fmla="*/ 2 h 15"/>
                <a:gd name="T8" fmla="*/ 0 w 15"/>
                <a:gd name="T9" fmla="*/ 7 h 15"/>
                <a:gd name="T10" fmla="*/ 6 w 15"/>
                <a:gd name="T11" fmla="*/ 11 h 15"/>
                <a:gd name="T12" fmla="*/ 9 w 15"/>
                <a:gd name="T13" fmla="*/ 11 h 15"/>
                <a:gd name="T14" fmla="*/ 10 w 15"/>
                <a:gd name="T15" fmla="*/ 11 h 15"/>
                <a:gd name="T16" fmla="*/ 6 w 15"/>
                <a:gd name="T17" fmla="*/ 15 h 15"/>
                <a:gd name="T18" fmla="*/ 10 w 15"/>
                <a:gd name="T19" fmla="*/ 12 h 15"/>
                <a:gd name="T20" fmla="*/ 12 w 15"/>
                <a:gd name="T21" fmla="*/ 10 h 15"/>
                <a:gd name="T22" fmla="*/ 12 w 15"/>
                <a:gd name="T23" fmla="*/ 8 h 15"/>
                <a:gd name="T24" fmla="*/ 13 w 15"/>
                <a:gd name="T25"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5">
                  <a:moveTo>
                    <a:pt x="13" y="5"/>
                  </a:moveTo>
                  <a:cubicBezTo>
                    <a:pt x="13" y="3"/>
                    <a:pt x="13" y="3"/>
                    <a:pt x="13" y="3"/>
                  </a:cubicBezTo>
                  <a:cubicBezTo>
                    <a:pt x="15" y="3"/>
                    <a:pt x="15" y="2"/>
                    <a:pt x="15" y="0"/>
                  </a:cubicBezTo>
                  <a:cubicBezTo>
                    <a:pt x="15" y="1"/>
                    <a:pt x="14" y="2"/>
                    <a:pt x="13" y="2"/>
                  </a:cubicBezTo>
                  <a:cubicBezTo>
                    <a:pt x="11" y="10"/>
                    <a:pt x="7" y="12"/>
                    <a:pt x="0" y="7"/>
                  </a:cubicBezTo>
                  <a:cubicBezTo>
                    <a:pt x="1" y="9"/>
                    <a:pt x="3" y="11"/>
                    <a:pt x="6" y="11"/>
                  </a:cubicBezTo>
                  <a:cubicBezTo>
                    <a:pt x="7" y="11"/>
                    <a:pt x="9" y="11"/>
                    <a:pt x="9" y="11"/>
                  </a:cubicBezTo>
                  <a:cubicBezTo>
                    <a:pt x="10" y="11"/>
                    <a:pt x="10" y="11"/>
                    <a:pt x="10" y="11"/>
                  </a:cubicBezTo>
                  <a:cubicBezTo>
                    <a:pt x="6" y="15"/>
                    <a:pt x="6" y="15"/>
                    <a:pt x="6" y="15"/>
                  </a:cubicBezTo>
                  <a:cubicBezTo>
                    <a:pt x="8" y="14"/>
                    <a:pt x="9" y="13"/>
                    <a:pt x="10" y="12"/>
                  </a:cubicBezTo>
                  <a:cubicBezTo>
                    <a:pt x="11" y="12"/>
                    <a:pt x="12" y="11"/>
                    <a:pt x="12" y="10"/>
                  </a:cubicBezTo>
                  <a:cubicBezTo>
                    <a:pt x="12" y="8"/>
                    <a:pt x="12" y="8"/>
                    <a:pt x="12" y="8"/>
                  </a:cubicBezTo>
                  <a:cubicBezTo>
                    <a:pt x="12" y="7"/>
                    <a:pt x="13" y="6"/>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4" name="Freeform 669"/>
            <p:cNvSpPr>
              <a:spLocks/>
            </p:cNvSpPr>
            <p:nvPr/>
          </p:nvSpPr>
          <p:spPr bwMode="auto">
            <a:xfrm>
              <a:off x="107950" y="63500"/>
              <a:ext cx="4762" cy="7938"/>
            </a:xfrm>
            <a:custGeom>
              <a:avLst/>
              <a:gdLst>
                <a:gd name="T0" fmla="*/ 0 w 3"/>
                <a:gd name="T1" fmla="*/ 5 h 5"/>
                <a:gd name="T2" fmla="*/ 3 w 3"/>
                <a:gd name="T3" fmla="*/ 5 h 5"/>
                <a:gd name="T4" fmla="*/ 3 w 3"/>
                <a:gd name="T5" fmla="*/ 0 h 5"/>
                <a:gd name="T6" fmla="*/ 0 w 3"/>
                <a:gd name="T7" fmla="*/ 5 h 5"/>
              </a:gdLst>
              <a:ahLst/>
              <a:cxnLst>
                <a:cxn ang="0">
                  <a:pos x="T0" y="T1"/>
                </a:cxn>
                <a:cxn ang="0">
                  <a:pos x="T2" y="T3"/>
                </a:cxn>
                <a:cxn ang="0">
                  <a:pos x="T4" y="T5"/>
                </a:cxn>
                <a:cxn ang="0">
                  <a:pos x="T6" y="T7"/>
                </a:cxn>
              </a:cxnLst>
              <a:rect l="0" t="0" r="r" b="b"/>
              <a:pathLst>
                <a:path w="3" h="5">
                  <a:moveTo>
                    <a:pt x="0" y="5"/>
                  </a:moveTo>
                  <a:lnTo>
                    <a:pt x="3" y="5"/>
                  </a:lnTo>
                  <a:lnTo>
                    <a:pt x="3" y="0"/>
                  </a:lnTo>
                  <a:lnTo>
                    <a:pt x="0" y="5"/>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5" name="Freeform 670"/>
            <p:cNvSpPr>
              <a:spLocks/>
            </p:cNvSpPr>
            <p:nvPr/>
          </p:nvSpPr>
          <p:spPr bwMode="auto">
            <a:xfrm>
              <a:off x="77787" y="107950"/>
              <a:ext cx="57150" cy="104775"/>
            </a:xfrm>
            <a:custGeom>
              <a:avLst/>
              <a:gdLst>
                <a:gd name="T0" fmla="*/ 8 w 15"/>
                <a:gd name="T1" fmla="*/ 0 h 28"/>
                <a:gd name="T2" fmla="*/ 7 w 15"/>
                <a:gd name="T3" fmla="*/ 1 h 28"/>
                <a:gd name="T4" fmla="*/ 11 w 15"/>
                <a:gd name="T5" fmla="*/ 9 h 28"/>
                <a:gd name="T6" fmla="*/ 10 w 15"/>
                <a:gd name="T7" fmla="*/ 21 h 28"/>
                <a:gd name="T8" fmla="*/ 9 w 15"/>
                <a:gd name="T9" fmla="*/ 21 h 28"/>
                <a:gd name="T10" fmla="*/ 2 w 15"/>
                <a:gd name="T11" fmla="*/ 23 h 28"/>
                <a:gd name="T12" fmla="*/ 0 w 15"/>
                <a:gd name="T13" fmla="*/ 8 h 28"/>
                <a:gd name="T14" fmla="*/ 0 w 15"/>
                <a:gd name="T15" fmla="*/ 25 h 28"/>
                <a:gd name="T16" fmla="*/ 9 w 15"/>
                <a:gd name="T17" fmla="*/ 28 h 28"/>
                <a:gd name="T18" fmla="*/ 4 w 15"/>
                <a:gd name="T19" fmla="*/ 25 h 28"/>
                <a:gd name="T20" fmla="*/ 2 w 15"/>
                <a:gd name="T21" fmla="*/ 24 h 28"/>
                <a:gd name="T22" fmla="*/ 5 w 15"/>
                <a:gd name="T23" fmla="*/ 23 h 28"/>
                <a:gd name="T24" fmla="*/ 9 w 15"/>
                <a:gd name="T25" fmla="*/ 23 h 28"/>
                <a:gd name="T26" fmla="*/ 9 w 15"/>
                <a:gd name="T27" fmla="*/ 22 h 28"/>
                <a:gd name="T28" fmla="*/ 11 w 15"/>
                <a:gd name="T29" fmla="*/ 22 h 28"/>
                <a:gd name="T30" fmla="*/ 13 w 15"/>
                <a:gd name="T31" fmla="*/ 10 h 28"/>
                <a:gd name="T32" fmla="*/ 15 w 15"/>
                <a:gd name="T33" fmla="*/ 6 h 28"/>
                <a:gd name="T34" fmla="*/ 14 w 15"/>
                <a:gd name="T35" fmla="*/ 5 h 28"/>
                <a:gd name="T36" fmla="*/ 13 w 15"/>
                <a:gd name="T37" fmla="*/ 8 h 28"/>
                <a:gd name="T38" fmla="*/ 8 w 15"/>
                <a:gd name="T3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8">
                  <a:moveTo>
                    <a:pt x="8" y="0"/>
                  </a:moveTo>
                  <a:cubicBezTo>
                    <a:pt x="7" y="1"/>
                    <a:pt x="7" y="1"/>
                    <a:pt x="7" y="1"/>
                  </a:cubicBezTo>
                  <a:cubicBezTo>
                    <a:pt x="8" y="4"/>
                    <a:pt x="9" y="7"/>
                    <a:pt x="11" y="9"/>
                  </a:cubicBezTo>
                  <a:cubicBezTo>
                    <a:pt x="10" y="21"/>
                    <a:pt x="10" y="21"/>
                    <a:pt x="10" y="21"/>
                  </a:cubicBezTo>
                  <a:cubicBezTo>
                    <a:pt x="9" y="21"/>
                    <a:pt x="9" y="21"/>
                    <a:pt x="9" y="21"/>
                  </a:cubicBezTo>
                  <a:cubicBezTo>
                    <a:pt x="2" y="23"/>
                    <a:pt x="2" y="23"/>
                    <a:pt x="2" y="23"/>
                  </a:cubicBezTo>
                  <a:cubicBezTo>
                    <a:pt x="2" y="18"/>
                    <a:pt x="1" y="13"/>
                    <a:pt x="0" y="8"/>
                  </a:cubicBezTo>
                  <a:cubicBezTo>
                    <a:pt x="0" y="25"/>
                    <a:pt x="0" y="25"/>
                    <a:pt x="0" y="25"/>
                  </a:cubicBezTo>
                  <a:cubicBezTo>
                    <a:pt x="9" y="28"/>
                    <a:pt x="9" y="28"/>
                    <a:pt x="9" y="28"/>
                  </a:cubicBezTo>
                  <a:cubicBezTo>
                    <a:pt x="4" y="25"/>
                    <a:pt x="4" y="25"/>
                    <a:pt x="4" y="25"/>
                  </a:cubicBezTo>
                  <a:cubicBezTo>
                    <a:pt x="2" y="24"/>
                    <a:pt x="2" y="24"/>
                    <a:pt x="2" y="24"/>
                  </a:cubicBezTo>
                  <a:cubicBezTo>
                    <a:pt x="5" y="23"/>
                    <a:pt x="5" y="23"/>
                    <a:pt x="5" y="23"/>
                  </a:cubicBezTo>
                  <a:cubicBezTo>
                    <a:pt x="9" y="23"/>
                    <a:pt x="9" y="23"/>
                    <a:pt x="9" y="23"/>
                  </a:cubicBezTo>
                  <a:cubicBezTo>
                    <a:pt x="9" y="22"/>
                    <a:pt x="9" y="22"/>
                    <a:pt x="9" y="22"/>
                  </a:cubicBezTo>
                  <a:cubicBezTo>
                    <a:pt x="11" y="22"/>
                    <a:pt x="11" y="22"/>
                    <a:pt x="11" y="22"/>
                  </a:cubicBezTo>
                  <a:cubicBezTo>
                    <a:pt x="13" y="10"/>
                    <a:pt x="13" y="10"/>
                    <a:pt x="13" y="10"/>
                  </a:cubicBezTo>
                  <a:cubicBezTo>
                    <a:pt x="15" y="6"/>
                    <a:pt x="15" y="6"/>
                    <a:pt x="15" y="6"/>
                  </a:cubicBezTo>
                  <a:cubicBezTo>
                    <a:pt x="14" y="5"/>
                    <a:pt x="14" y="5"/>
                    <a:pt x="14" y="5"/>
                  </a:cubicBezTo>
                  <a:cubicBezTo>
                    <a:pt x="13" y="6"/>
                    <a:pt x="13" y="7"/>
                    <a:pt x="13" y="8"/>
                  </a:cubicBezTo>
                  <a:cubicBezTo>
                    <a:pt x="11" y="6"/>
                    <a:pt x="9" y="3"/>
                    <a:pt x="8" y="0"/>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6" name="Freeform 671"/>
            <p:cNvSpPr>
              <a:spLocks noEditPoints="1"/>
            </p:cNvSpPr>
            <p:nvPr/>
          </p:nvSpPr>
          <p:spPr bwMode="auto">
            <a:xfrm>
              <a:off x="44450" y="112713"/>
              <a:ext cx="120650" cy="127000"/>
            </a:xfrm>
            <a:custGeom>
              <a:avLst/>
              <a:gdLst>
                <a:gd name="T0" fmla="*/ 16 w 32"/>
                <a:gd name="T1" fmla="*/ 0 h 34"/>
                <a:gd name="T2" fmla="*/ 6 w 32"/>
                <a:gd name="T3" fmla="*/ 3 h 34"/>
                <a:gd name="T4" fmla="*/ 2 w 32"/>
                <a:gd name="T5" fmla="*/ 9 h 34"/>
                <a:gd name="T6" fmla="*/ 0 w 32"/>
                <a:gd name="T7" fmla="*/ 28 h 34"/>
                <a:gd name="T8" fmla="*/ 0 w 32"/>
                <a:gd name="T9" fmla="*/ 31 h 34"/>
                <a:gd name="T10" fmla="*/ 32 w 32"/>
                <a:gd name="T11" fmla="*/ 31 h 34"/>
                <a:gd name="T12" fmla="*/ 18 w 32"/>
                <a:gd name="T13" fmla="*/ 27 h 34"/>
                <a:gd name="T14" fmla="*/ 9 w 32"/>
                <a:gd name="T15" fmla="*/ 24 h 34"/>
                <a:gd name="T16" fmla="*/ 9 w 32"/>
                <a:gd name="T17" fmla="*/ 7 h 34"/>
                <a:gd name="T18" fmla="*/ 11 w 32"/>
                <a:gd name="T19" fmla="*/ 22 h 34"/>
                <a:gd name="T20" fmla="*/ 18 w 32"/>
                <a:gd name="T21" fmla="*/ 20 h 34"/>
                <a:gd name="T22" fmla="*/ 19 w 32"/>
                <a:gd name="T23" fmla="*/ 20 h 34"/>
                <a:gd name="T24" fmla="*/ 20 w 32"/>
                <a:gd name="T25" fmla="*/ 8 h 34"/>
                <a:gd name="T26" fmla="*/ 16 w 32"/>
                <a:gd name="T27" fmla="*/ 0 h 34"/>
                <a:gd name="T28" fmla="*/ 16 w 32"/>
                <a:gd name="T29" fmla="*/ 0 h 34"/>
                <a:gd name="T30" fmla="*/ 16 w 32"/>
                <a:gd name="T31" fmla="*/ 2 h 34"/>
                <a:gd name="T32" fmla="*/ 5 w 32"/>
                <a:gd name="T33" fmla="*/ 7 h 34"/>
                <a:gd name="T34" fmla="*/ 1 w 32"/>
                <a:gd name="T35" fmla="*/ 28 h 34"/>
                <a:gd name="T36" fmla="*/ 1 w 32"/>
                <a:gd name="T37" fmla="*/ 31 h 34"/>
                <a:gd name="T38" fmla="*/ 0 w 32"/>
                <a:gd name="T39" fmla="*/ 31 h 34"/>
                <a:gd name="T40" fmla="*/ 0 w 32"/>
                <a:gd name="T41" fmla="*/ 28 h 34"/>
                <a:gd name="T42" fmla="*/ 0 w 32"/>
                <a:gd name="T43" fmla="*/ 28 h 34"/>
                <a:gd name="T44" fmla="*/ 3 w 32"/>
                <a:gd name="T45" fmla="*/ 9 h 34"/>
                <a:gd name="T46" fmla="*/ 6 w 32"/>
                <a:gd name="T47" fmla="*/ 4 h 34"/>
                <a:gd name="T48" fmla="*/ 16 w 32"/>
                <a:gd name="T49" fmla="*/ 0 h 34"/>
                <a:gd name="T50" fmla="*/ 10 w 32"/>
                <a:gd name="T51" fmla="*/ 7 h 34"/>
                <a:gd name="T52" fmla="*/ 11 w 32"/>
                <a:gd name="T53" fmla="*/ 7 h 34"/>
                <a:gd name="T54" fmla="*/ 13 w 32"/>
                <a:gd name="T55" fmla="*/ 21 h 34"/>
                <a:gd name="T56" fmla="*/ 12 w 32"/>
                <a:gd name="T57" fmla="*/ 22 h 34"/>
                <a:gd name="T58" fmla="*/ 10 w 32"/>
                <a:gd name="T59"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 h="34">
                  <a:moveTo>
                    <a:pt x="16" y="0"/>
                  </a:moveTo>
                  <a:cubicBezTo>
                    <a:pt x="6" y="3"/>
                    <a:pt x="6" y="3"/>
                    <a:pt x="6" y="3"/>
                  </a:cubicBezTo>
                  <a:cubicBezTo>
                    <a:pt x="4" y="5"/>
                    <a:pt x="3" y="6"/>
                    <a:pt x="2" y="9"/>
                  </a:cubicBezTo>
                  <a:cubicBezTo>
                    <a:pt x="0" y="15"/>
                    <a:pt x="0" y="21"/>
                    <a:pt x="0" y="28"/>
                  </a:cubicBezTo>
                  <a:cubicBezTo>
                    <a:pt x="0" y="29"/>
                    <a:pt x="0" y="30"/>
                    <a:pt x="0" y="31"/>
                  </a:cubicBezTo>
                  <a:cubicBezTo>
                    <a:pt x="11" y="34"/>
                    <a:pt x="21" y="34"/>
                    <a:pt x="32" y="31"/>
                  </a:cubicBezTo>
                  <a:cubicBezTo>
                    <a:pt x="18" y="27"/>
                    <a:pt x="18" y="27"/>
                    <a:pt x="18" y="27"/>
                  </a:cubicBezTo>
                  <a:cubicBezTo>
                    <a:pt x="9" y="24"/>
                    <a:pt x="9" y="24"/>
                    <a:pt x="9" y="24"/>
                  </a:cubicBezTo>
                  <a:cubicBezTo>
                    <a:pt x="9" y="7"/>
                    <a:pt x="9" y="7"/>
                    <a:pt x="9" y="7"/>
                  </a:cubicBezTo>
                  <a:cubicBezTo>
                    <a:pt x="10" y="12"/>
                    <a:pt x="11" y="17"/>
                    <a:pt x="11" y="22"/>
                  </a:cubicBezTo>
                  <a:cubicBezTo>
                    <a:pt x="18" y="20"/>
                    <a:pt x="18" y="20"/>
                    <a:pt x="18" y="20"/>
                  </a:cubicBezTo>
                  <a:cubicBezTo>
                    <a:pt x="19" y="20"/>
                    <a:pt x="19" y="20"/>
                    <a:pt x="19" y="20"/>
                  </a:cubicBezTo>
                  <a:cubicBezTo>
                    <a:pt x="20" y="8"/>
                    <a:pt x="20" y="8"/>
                    <a:pt x="20" y="8"/>
                  </a:cubicBezTo>
                  <a:cubicBezTo>
                    <a:pt x="18" y="6"/>
                    <a:pt x="17" y="3"/>
                    <a:pt x="16" y="0"/>
                  </a:cubicBezTo>
                  <a:close/>
                  <a:moveTo>
                    <a:pt x="16" y="0"/>
                  </a:moveTo>
                  <a:cubicBezTo>
                    <a:pt x="16" y="1"/>
                    <a:pt x="16" y="1"/>
                    <a:pt x="16" y="2"/>
                  </a:cubicBezTo>
                  <a:cubicBezTo>
                    <a:pt x="10" y="3"/>
                    <a:pt x="6" y="5"/>
                    <a:pt x="5" y="7"/>
                  </a:cubicBezTo>
                  <a:cubicBezTo>
                    <a:pt x="3" y="12"/>
                    <a:pt x="1" y="19"/>
                    <a:pt x="1" y="28"/>
                  </a:cubicBezTo>
                  <a:cubicBezTo>
                    <a:pt x="1" y="31"/>
                    <a:pt x="1" y="31"/>
                    <a:pt x="1" y="31"/>
                  </a:cubicBezTo>
                  <a:cubicBezTo>
                    <a:pt x="1" y="31"/>
                    <a:pt x="1" y="31"/>
                    <a:pt x="0" y="31"/>
                  </a:cubicBezTo>
                  <a:cubicBezTo>
                    <a:pt x="0" y="30"/>
                    <a:pt x="0" y="29"/>
                    <a:pt x="0" y="28"/>
                  </a:cubicBezTo>
                  <a:cubicBezTo>
                    <a:pt x="0" y="28"/>
                    <a:pt x="0" y="28"/>
                    <a:pt x="0" y="28"/>
                  </a:cubicBezTo>
                  <a:cubicBezTo>
                    <a:pt x="0" y="21"/>
                    <a:pt x="1" y="15"/>
                    <a:pt x="3" y="9"/>
                  </a:cubicBezTo>
                  <a:cubicBezTo>
                    <a:pt x="3" y="7"/>
                    <a:pt x="5" y="5"/>
                    <a:pt x="6" y="4"/>
                  </a:cubicBezTo>
                  <a:lnTo>
                    <a:pt x="16" y="0"/>
                  </a:lnTo>
                  <a:close/>
                  <a:moveTo>
                    <a:pt x="10" y="7"/>
                  </a:moveTo>
                  <a:cubicBezTo>
                    <a:pt x="11" y="7"/>
                    <a:pt x="11" y="7"/>
                    <a:pt x="11" y="7"/>
                  </a:cubicBezTo>
                  <a:cubicBezTo>
                    <a:pt x="13" y="21"/>
                    <a:pt x="13" y="21"/>
                    <a:pt x="13" y="21"/>
                  </a:cubicBezTo>
                  <a:cubicBezTo>
                    <a:pt x="12" y="22"/>
                    <a:pt x="12" y="22"/>
                    <a:pt x="12" y="22"/>
                  </a:cubicBezTo>
                  <a:cubicBezTo>
                    <a:pt x="11" y="17"/>
                    <a:pt x="11" y="12"/>
                    <a:pt x="10" y="7"/>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7" name="Freeform 672"/>
            <p:cNvSpPr>
              <a:spLocks/>
            </p:cNvSpPr>
            <p:nvPr/>
          </p:nvSpPr>
          <p:spPr bwMode="auto">
            <a:xfrm>
              <a:off x="44450" y="112713"/>
              <a:ext cx="60325" cy="115888"/>
            </a:xfrm>
            <a:custGeom>
              <a:avLst/>
              <a:gdLst>
                <a:gd name="T0" fmla="*/ 16 w 16"/>
                <a:gd name="T1" fmla="*/ 2 h 31"/>
                <a:gd name="T2" fmla="*/ 16 w 16"/>
                <a:gd name="T3" fmla="*/ 0 h 31"/>
                <a:gd name="T4" fmla="*/ 6 w 16"/>
                <a:gd name="T5" fmla="*/ 4 h 31"/>
                <a:gd name="T6" fmla="*/ 3 w 16"/>
                <a:gd name="T7" fmla="*/ 9 h 31"/>
                <a:gd name="T8" fmla="*/ 0 w 16"/>
                <a:gd name="T9" fmla="*/ 28 h 31"/>
                <a:gd name="T10" fmla="*/ 0 w 16"/>
                <a:gd name="T11" fmla="*/ 28 h 31"/>
                <a:gd name="T12" fmla="*/ 0 w 16"/>
                <a:gd name="T13" fmla="*/ 31 h 31"/>
                <a:gd name="T14" fmla="*/ 1 w 16"/>
                <a:gd name="T15" fmla="*/ 31 h 31"/>
                <a:gd name="T16" fmla="*/ 1 w 16"/>
                <a:gd name="T17" fmla="*/ 28 h 31"/>
                <a:gd name="T18" fmla="*/ 5 w 16"/>
                <a:gd name="T19" fmla="*/ 7 h 31"/>
                <a:gd name="T20" fmla="*/ 16 w 16"/>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1">
                  <a:moveTo>
                    <a:pt x="16" y="2"/>
                  </a:moveTo>
                  <a:cubicBezTo>
                    <a:pt x="16" y="1"/>
                    <a:pt x="16" y="1"/>
                    <a:pt x="16" y="0"/>
                  </a:cubicBezTo>
                  <a:cubicBezTo>
                    <a:pt x="6" y="4"/>
                    <a:pt x="6" y="4"/>
                    <a:pt x="6" y="4"/>
                  </a:cubicBezTo>
                  <a:cubicBezTo>
                    <a:pt x="5" y="5"/>
                    <a:pt x="3" y="7"/>
                    <a:pt x="3" y="9"/>
                  </a:cubicBezTo>
                  <a:cubicBezTo>
                    <a:pt x="1" y="15"/>
                    <a:pt x="0" y="21"/>
                    <a:pt x="0" y="28"/>
                  </a:cubicBezTo>
                  <a:cubicBezTo>
                    <a:pt x="0" y="28"/>
                    <a:pt x="0" y="28"/>
                    <a:pt x="0" y="28"/>
                  </a:cubicBezTo>
                  <a:cubicBezTo>
                    <a:pt x="0" y="29"/>
                    <a:pt x="0" y="30"/>
                    <a:pt x="0" y="31"/>
                  </a:cubicBezTo>
                  <a:cubicBezTo>
                    <a:pt x="1" y="31"/>
                    <a:pt x="1" y="31"/>
                    <a:pt x="1" y="31"/>
                  </a:cubicBezTo>
                  <a:cubicBezTo>
                    <a:pt x="1" y="28"/>
                    <a:pt x="1" y="28"/>
                    <a:pt x="1" y="28"/>
                  </a:cubicBezTo>
                  <a:cubicBezTo>
                    <a:pt x="1" y="19"/>
                    <a:pt x="3" y="12"/>
                    <a:pt x="5" y="7"/>
                  </a:cubicBezTo>
                  <a:cubicBezTo>
                    <a:pt x="6" y="5"/>
                    <a:pt x="10" y="3"/>
                    <a:pt x="16" y="2"/>
                  </a:cubicBez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8" name="Freeform 673"/>
            <p:cNvSpPr>
              <a:spLocks/>
            </p:cNvSpPr>
            <p:nvPr/>
          </p:nvSpPr>
          <p:spPr bwMode="auto">
            <a:xfrm>
              <a:off x="82550" y="138113"/>
              <a:ext cx="11112" cy="57150"/>
            </a:xfrm>
            <a:custGeom>
              <a:avLst/>
              <a:gdLst>
                <a:gd name="T0" fmla="*/ 1 w 3"/>
                <a:gd name="T1" fmla="*/ 0 h 15"/>
                <a:gd name="T2" fmla="*/ 0 w 3"/>
                <a:gd name="T3" fmla="*/ 0 h 15"/>
                <a:gd name="T4" fmla="*/ 2 w 3"/>
                <a:gd name="T5" fmla="*/ 15 h 15"/>
                <a:gd name="T6" fmla="*/ 3 w 3"/>
                <a:gd name="T7" fmla="*/ 14 h 15"/>
                <a:gd name="T8" fmla="*/ 1 w 3"/>
                <a:gd name="T9" fmla="*/ 0 h 15"/>
              </a:gdLst>
              <a:ahLst/>
              <a:cxnLst>
                <a:cxn ang="0">
                  <a:pos x="T0" y="T1"/>
                </a:cxn>
                <a:cxn ang="0">
                  <a:pos x="T2" y="T3"/>
                </a:cxn>
                <a:cxn ang="0">
                  <a:pos x="T4" y="T5"/>
                </a:cxn>
                <a:cxn ang="0">
                  <a:pos x="T6" y="T7"/>
                </a:cxn>
                <a:cxn ang="0">
                  <a:pos x="T8" y="T9"/>
                </a:cxn>
              </a:cxnLst>
              <a:rect l="0" t="0" r="r" b="b"/>
              <a:pathLst>
                <a:path w="3" h="15">
                  <a:moveTo>
                    <a:pt x="1" y="0"/>
                  </a:moveTo>
                  <a:cubicBezTo>
                    <a:pt x="0" y="0"/>
                    <a:pt x="0" y="0"/>
                    <a:pt x="0" y="0"/>
                  </a:cubicBezTo>
                  <a:cubicBezTo>
                    <a:pt x="1" y="5"/>
                    <a:pt x="1" y="10"/>
                    <a:pt x="2" y="15"/>
                  </a:cubicBezTo>
                  <a:cubicBezTo>
                    <a:pt x="3" y="14"/>
                    <a:pt x="3" y="14"/>
                    <a:pt x="3" y="14"/>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49" name="Freeform 674"/>
            <p:cNvSpPr>
              <a:spLocks/>
            </p:cNvSpPr>
            <p:nvPr/>
          </p:nvSpPr>
          <p:spPr bwMode="auto">
            <a:xfrm>
              <a:off x="85725" y="195263"/>
              <a:ext cx="26987" cy="6350"/>
            </a:xfrm>
            <a:custGeom>
              <a:avLst/>
              <a:gdLst>
                <a:gd name="T0" fmla="*/ 17 w 17"/>
                <a:gd name="T1" fmla="*/ 0 h 4"/>
                <a:gd name="T2" fmla="*/ 7 w 17"/>
                <a:gd name="T3" fmla="*/ 0 h 4"/>
                <a:gd name="T4" fmla="*/ 0 w 17"/>
                <a:gd name="T5" fmla="*/ 2 h 4"/>
                <a:gd name="T6" fmla="*/ 5 w 17"/>
                <a:gd name="T7" fmla="*/ 4 h 4"/>
                <a:gd name="T8" fmla="*/ 17 w 17"/>
                <a:gd name="T9" fmla="*/ 2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lnTo>
                    <a:pt x="7" y="0"/>
                  </a:lnTo>
                  <a:lnTo>
                    <a:pt x="0" y="2"/>
                  </a:lnTo>
                  <a:lnTo>
                    <a:pt x="5" y="4"/>
                  </a:lnTo>
                  <a:lnTo>
                    <a:pt x="17" y="2"/>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0" name="Freeform 675"/>
            <p:cNvSpPr>
              <a:spLocks/>
            </p:cNvSpPr>
            <p:nvPr/>
          </p:nvSpPr>
          <p:spPr bwMode="auto">
            <a:xfrm>
              <a:off x="93662" y="198438"/>
              <a:ext cx="19050" cy="14288"/>
            </a:xfrm>
            <a:custGeom>
              <a:avLst/>
              <a:gdLst>
                <a:gd name="T0" fmla="*/ 0 w 12"/>
                <a:gd name="T1" fmla="*/ 2 h 9"/>
                <a:gd name="T2" fmla="*/ 12 w 12"/>
                <a:gd name="T3" fmla="*/ 9 h 9"/>
                <a:gd name="T4" fmla="*/ 12 w 12"/>
                <a:gd name="T5" fmla="*/ 5 h 9"/>
                <a:gd name="T6" fmla="*/ 12 w 12"/>
                <a:gd name="T7" fmla="*/ 0 h 9"/>
                <a:gd name="T8" fmla="*/ 0 w 12"/>
                <a:gd name="T9" fmla="*/ 2 h 9"/>
              </a:gdLst>
              <a:ahLst/>
              <a:cxnLst>
                <a:cxn ang="0">
                  <a:pos x="T0" y="T1"/>
                </a:cxn>
                <a:cxn ang="0">
                  <a:pos x="T2" y="T3"/>
                </a:cxn>
                <a:cxn ang="0">
                  <a:pos x="T4" y="T5"/>
                </a:cxn>
                <a:cxn ang="0">
                  <a:pos x="T6" y="T7"/>
                </a:cxn>
                <a:cxn ang="0">
                  <a:pos x="T8" y="T9"/>
                </a:cxn>
              </a:cxnLst>
              <a:rect l="0" t="0" r="r" b="b"/>
              <a:pathLst>
                <a:path w="12" h="9">
                  <a:moveTo>
                    <a:pt x="0" y="2"/>
                  </a:moveTo>
                  <a:lnTo>
                    <a:pt x="12" y="9"/>
                  </a:lnTo>
                  <a:lnTo>
                    <a:pt x="12" y="5"/>
                  </a:lnTo>
                  <a:lnTo>
                    <a:pt x="12" y="0"/>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1" name="Freeform 676"/>
            <p:cNvSpPr>
              <a:spLocks noEditPoints="1"/>
            </p:cNvSpPr>
            <p:nvPr/>
          </p:nvSpPr>
          <p:spPr bwMode="auto">
            <a:xfrm>
              <a:off x="112712" y="112713"/>
              <a:ext cx="112712" cy="115888"/>
            </a:xfrm>
            <a:custGeom>
              <a:avLst/>
              <a:gdLst>
                <a:gd name="T0" fmla="*/ 0 w 30"/>
                <a:gd name="T1" fmla="*/ 23 h 31"/>
                <a:gd name="T2" fmla="*/ 0 w 30"/>
                <a:gd name="T3" fmla="*/ 25 h 31"/>
                <a:gd name="T4" fmla="*/ 20 w 30"/>
                <a:gd name="T5" fmla="*/ 30 h 31"/>
                <a:gd name="T6" fmla="*/ 30 w 30"/>
                <a:gd name="T7" fmla="*/ 20 h 31"/>
                <a:gd name="T8" fmla="*/ 26 w 30"/>
                <a:gd name="T9" fmla="*/ 3 h 31"/>
                <a:gd name="T10" fmla="*/ 17 w 30"/>
                <a:gd name="T11" fmla="*/ 0 h 31"/>
                <a:gd name="T12" fmla="*/ 9 w 30"/>
                <a:gd name="T13" fmla="*/ 9 h 31"/>
                <a:gd name="T14" fmla="*/ 10 w 30"/>
                <a:gd name="T15" fmla="*/ 11 h 31"/>
                <a:gd name="T16" fmla="*/ 11 w 30"/>
                <a:gd name="T17" fmla="*/ 21 h 31"/>
                <a:gd name="T18" fmla="*/ 20 w 30"/>
                <a:gd name="T19" fmla="*/ 18 h 31"/>
                <a:gd name="T20" fmla="*/ 21 w 30"/>
                <a:gd name="T21" fmla="*/ 10 h 31"/>
                <a:gd name="T22" fmla="*/ 21 w 30"/>
                <a:gd name="T23" fmla="*/ 17 h 31"/>
                <a:gd name="T24" fmla="*/ 25 w 30"/>
                <a:gd name="T25" fmla="*/ 16 h 31"/>
                <a:gd name="T26" fmla="*/ 25 w 30"/>
                <a:gd name="T27" fmla="*/ 16 h 31"/>
                <a:gd name="T28" fmla="*/ 25 w 30"/>
                <a:gd name="T29" fmla="*/ 17 h 31"/>
                <a:gd name="T30" fmla="*/ 27 w 30"/>
                <a:gd name="T31" fmla="*/ 16 h 31"/>
                <a:gd name="T32" fmla="*/ 27 w 30"/>
                <a:gd name="T33" fmla="*/ 17 h 31"/>
                <a:gd name="T34" fmla="*/ 27 w 30"/>
                <a:gd name="T35" fmla="*/ 17 h 31"/>
                <a:gd name="T36" fmla="*/ 28 w 30"/>
                <a:gd name="T37" fmla="*/ 17 h 31"/>
                <a:gd name="T38" fmla="*/ 28 w 30"/>
                <a:gd name="T39" fmla="*/ 18 h 31"/>
                <a:gd name="T40" fmla="*/ 28 w 30"/>
                <a:gd name="T41" fmla="*/ 18 h 31"/>
                <a:gd name="T42" fmla="*/ 24 w 30"/>
                <a:gd name="T43" fmla="*/ 20 h 31"/>
                <a:gd name="T44" fmla="*/ 23 w 30"/>
                <a:gd name="T45" fmla="*/ 20 h 31"/>
                <a:gd name="T46" fmla="*/ 22 w 30"/>
                <a:gd name="T47" fmla="*/ 20 h 31"/>
                <a:gd name="T48" fmla="*/ 21 w 30"/>
                <a:gd name="T49" fmla="*/ 20 h 31"/>
                <a:gd name="T50" fmla="*/ 20 w 30"/>
                <a:gd name="T51" fmla="*/ 20 h 31"/>
                <a:gd name="T52" fmla="*/ 20 w 30"/>
                <a:gd name="T53" fmla="*/ 20 h 31"/>
                <a:gd name="T54" fmla="*/ 19 w 30"/>
                <a:gd name="T55" fmla="*/ 20 h 31"/>
                <a:gd name="T56" fmla="*/ 11 w 30"/>
                <a:gd name="T57" fmla="*/ 21 h 31"/>
                <a:gd name="T58" fmla="*/ 3 w 30"/>
                <a:gd name="T59" fmla="*/ 21 h 31"/>
                <a:gd name="T60" fmla="*/ 2 w 30"/>
                <a:gd name="T61" fmla="*/ 21 h 31"/>
                <a:gd name="T62" fmla="*/ 0 w 30"/>
                <a:gd name="T63" fmla="*/ 21 h 31"/>
                <a:gd name="T64" fmla="*/ 0 w 30"/>
                <a:gd name="T65" fmla="*/ 22 h 31"/>
                <a:gd name="T66" fmla="*/ 0 w 30"/>
                <a:gd name="T67" fmla="*/ 23 h 31"/>
                <a:gd name="T68" fmla="*/ 10 w 30"/>
                <a:gd name="T69" fmla="*/ 9 h 31"/>
                <a:gd name="T70" fmla="*/ 11 w 30"/>
                <a:gd name="T71" fmla="*/ 8 h 31"/>
                <a:gd name="T72" fmla="*/ 12 w 30"/>
                <a:gd name="T73" fmla="*/ 19 h 31"/>
                <a:gd name="T74" fmla="*/ 11 w 30"/>
                <a:gd name="T75" fmla="*/ 20 h 31"/>
                <a:gd name="T76" fmla="*/ 10 w 30"/>
                <a:gd name="T77" fmla="*/ 11 h 31"/>
                <a:gd name="T78" fmla="*/ 10 w 30"/>
                <a:gd name="T79" fmla="*/ 11 h 31"/>
                <a:gd name="T80" fmla="*/ 10 w 30"/>
                <a:gd name="T81" fmla="*/ 9 h 31"/>
                <a:gd name="T82" fmla="*/ 1 w 30"/>
                <a:gd name="T83" fmla="*/ 23 h 31"/>
                <a:gd name="T84" fmla="*/ 1 w 30"/>
                <a:gd name="T85" fmla="*/ 22 h 31"/>
                <a:gd name="T86" fmla="*/ 24 w 30"/>
                <a:gd name="T87" fmla="*/ 20 h 31"/>
                <a:gd name="T88" fmla="*/ 24 w 30"/>
                <a:gd name="T89" fmla="*/ 20 h 31"/>
                <a:gd name="T90" fmla="*/ 28 w 30"/>
                <a:gd name="T91" fmla="*/ 19 h 31"/>
                <a:gd name="T92" fmla="*/ 27 w 30"/>
                <a:gd name="T93" fmla="*/ 22 h 31"/>
                <a:gd name="T94" fmla="*/ 1 w 30"/>
                <a:gd name="T95" fmla="*/ 2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 h="31">
                  <a:moveTo>
                    <a:pt x="0" y="23"/>
                  </a:moveTo>
                  <a:cubicBezTo>
                    <a:pt x="0" y="25"/>
                    <a:pt x="0" y="25"/>
                    <a:pt x="0" y="25"/>
                  </a:cubicBezTo>
                  <a:cubicBezTo>
                    <a:pt x="20" y="30"/>
                    <a:pt x="20" y="30"/>
                    <a:pt x="20" y="30"/>
                  </a:cubicBezTo>
                  <a:cubicBezTo>
                    <a:pt x="26" y="31"/>
                    <a:pt x="29" y="28"/>
                    <a:pt x="30" y="20"/>
                  </a:cubicBezTo>
                  <a:cubicBezTo>
                    <a:pt x="29" y="14"/>
                    <a:pt x="28" y="8"/>
                    <a:pt x="26" y="3"/>
                  </a:cubicBezTo>
                  <a:cubicBezTo>
                    <a:pt x="17" y="0"/>
                    <a:pt x="17" y="0"/>
                    <a:pt x="17" y="0"/>
                  </a:cubicBezTo>
                  <a:cubicBezTo>
                    <a:pt x="16" y="4"/>
                    <a:pt x="13" y="7"/>
                    <a:pt x="9" y="9"/>
                  </a:cubicBezTo>
                  <a:cubicBezTo>
                    <a:pt x="10" y="11"/>
                    <a:pt x="10" y="11"/>
                    <a:pt x="10" y="11"/>
                  </a:cubicBezTo>
                  <a:cubicBezTo>
                    <a:pt x="11" y="21"/>
                    <a:pt x="11" y="21"/>
                    <a:pt x="11" y="21"/>
                  </a:cubicBezTo>
                  <a:cubicBezTo>
                    <a:pt x="20" y="18"/>
                    <a:pt x="20" y="18"/>
                    <a:pt x="20" y="18"/>
                  </a:cubicBezTo>
                  <a:cubicBezTo>
                    <a:pt x="21" y="10"/>
                    <a:pt x="21" y="10"/>
                    <a:pt x="21" y="10"/>
                  </a:cubicBezTo>
                  <a:cubicBezTo>
                    <a:pt x="21" y="17"/>
                    <a:pt x="21" y="17"/>
                    <a:pt x="21" y="17"/>
                  </a:cubicBezTo>
                  <a:cubicBezTo>
                    <a:pt x="25" y="16"/>
                    <a:pt x="25" y="16"/>
                    <a:pt x="25" y="16"/>
                  </a:cubicBezTo>
                  <a:cubicBezTo>
                    <a:pt x="25" y="16"/>
                    <a:pt x="25" y="16"/>
                    <a:pt x="25" y="16"/>
                  </a:cubicBezTo>
                  <a:cubicBezTo>
                    <a:pt x="25" y="17"/>
                    <a:pt x="25" y="17"/>
                    <a:pt x="25" y="17"/>
                  </a:cubicBezTo>
                  <a:cubicBezTo>
                    <a:pt x="27" y="16"/>
                    <a:pt x="27" y="16"/>
                    <a:pt x="27" y="16"/>
                  </a:cubicBezTo>
                  <a:cubicBezTo>
                    <a:pt x="27" y="17"/>
                    <a:pt x="27" y="17"/>
                    <a:pt x="27" y="17"/>
                  </a:cubicBezTo>
                  <a:cubicBezTo>
                    <a:pt x="27" y="17"/>
                    <a:pt x="27" y="17"/>
                    <a:pt x="27" y="17"/>
                  </a:cubicBezTo>
                  <a:cubicBezTo>
                    <a:pt x="28" y="17"/>
                    <a:pt x="28" y="17"/>
                    <a:pt x="28" y="17"/>
                  </a:cubicBezTo>
                  <a:cubicBezTo>
                    <a:pt x="28" y="18"/>
                    <a:pt x="28" y="18"/>
                    <a:pt x="28" y="18"/>
                  </a:cubicBezTo>
                  <a:cubicBezTo>
                    <a:pt x="28" y="18"/>
                    <a:pt x="28" y="18"/>
                    <a:pt x="28" y="18"/>
                  </a:cubicBezTo>
                  <a:cubicBezTo>
                    <a:pt x="24" y="20"/>
                    <a:pt x="24" y="20"/>
                    <a:pt x="24" y="20"/>
                  </a:cubicBezTo>
                  <a:cubicBezTo>
                    <a:pt x="23" y="20"/>
                    <a:pt x="23" y="20"/>
                    <a:pt x="23" y="20"/>
                  </a:cubicBezTo>
                  <a:cubicBezTo>
                    <a:pt x="22" y="20"/>
                    <a:pt x="22" y="20"/>
                    <a:pt x="22" y="20"/>
                  </a:cubicBezTo>
                  <a:cubicBezTo>
                    <a:pt x="21" y="20"/>
                    <a:pt x="21" y="20"/>
                    <a:pt x="21" y="20"/>
                  </a:cubicBezTo>
                  <a:cubicBezTo>
                    <a:pt x="20" y="20"/>
                    <a:pt x="20" y="20"/>
                    <a:pt x="20" y="20"/>
                  </a:cubicBezTo>
                  <a:cubicBezTo>
                    <a:pt x="20" y="20"/>
                    <a:pt x="20" y="20"/>
                    <a:pt x="20" y="20"/>
                  </a:cubicBezTo>
                  <a:cubicBezTo>
                    <a:pt x="19" y="20"/>
                    <a:pt x="19" y="20"/>
                    <a:pt x="19" y="20"/>
                  </a:cubicBezTo>
                  <a:cubicBezTo>
                    <a:pt x="11" y="21"/>
                    <a:pt x="11" y="21"/>
                    <a:pt x="11" y="21"/>
                  </a:cubicBezTo>
                  <a:cubicBezTo>
                    <a:pt x="3" y="21"/>
                    <a:pt x="3" y="21"/>
                    <a:pt x="3" y="21"/>
                  </a:cubicBezTo>
                  <a:cubicBezTo>
                    <a:pt x="2" y="21"/>
                    <a:pt x="2" y="21"/>
                    <a:pt x="2" y="21"/>
                  </a:cubicBezTo>
                  <a:cubicBezTo>
                    <a:pt x="0" y="21"/>
                    <a:pt x="0" y="21"/>
                    <a:pt x="0" y="21"/>
                  </a:cubicBezTo>
                  <a:cubicBezTo>
                    <a:pt x="0" y="22"/>
                    <a:pt x="0" y="22"/>
                    <a:pt x="0" y="22"/>
                  </a:cubicBezTo>
                  <a:lnTo>
                    <a:pt x="0" y="23"/>
                  </a:lnTo>
                  <a:close/>
                  <a:moveTo>
                    <a:pt x="10" y="9"/>
                  </a:moveTo>
                  <a:cubicBezTo>
                    <a:pt x="11" y="8"/>
                    <a:pt x="11" y="8"/>
                    <a:pt x="11" y="8"/>
                  </a:cubicBezTo>
                  <a:cubicBezTo>
                    <a:pt x="12" y="19"/>
                    <a:pt x="12" y="19"/>
                    <a:pt x="12" y="19"/>
                  </a:cubicBezTo>
                  <a:cubicBezTo>
                    <a:pt x="11" y="20"/>
                    <a:pt x="11" y="20"/>
                    <a:pt x="11" y="20"/>
                  </a:cubicBezTo>
                  <a:cubicBezTo>
                    <a:pt x="10" y="11"/>
                    <a:pt x="10" y="11"/>
                    <a:pt x="10" y="11"/>
                  </a:cubicBezTo>
                  <a:cubicBezTo>
                    <a:pt x="10" y="11"/>
                    <a:pt x="10" y="11"/>
                    <a:pt x="10" y="11"/>
                  </a:cubicBezTo>
                  <a:lnTo>
                    <a:pt x="10" y="9"/>
                  </a:lnTo>
                  <a:close/>
                  <a:moveTo>
                    <a:pt x="1" y="23"/>
                  </a:moveTo>
                  <a:cubicBezTo>
                    <a:pt x="1" y="22"/>
                    <a:pt x="1" y="22"/>
                    <a:pt x="1" y="22"/>
                  </a:cubicBezTo>
                  <a:cubicBezTo>
                    <a:pt x="24" y="20"/>
                    <a:pt x="24" y="20"/>
                    <a:pt x="24" y="20"/>
                  </a:cubicBezTo>
                  <a:cubicBezTo>
                    <a:pt x="24" y="20"/>
                    <a:pt x="24" y="20"/>
                    <a:pt x="24" y="20"/>
                  </a:cubicBezTo>
                  <a:cubicBezTo>
                    <a:pt x="28" y="19"/>
                    <a:pt x="28" y="19"/>
                    <a:pt x="28" y="19"/>
                  </a:cubicBezTo>
                  <a:cubicBezTo>
                    <a:pt x="27" y="22"/>
                    <a:pt x="27" y="22"/>
                    <a:pt x="27" y="22"/>
                  </a:cubicBezTo>
                  <a:lnTo>
                    <a:pt x="1" y="23"/>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2" name="Freeform 677"/>
            <p:cNvSpPr>
              <a:spLocks/>
            </p:cNvSpPr>
            <p:nvPr/>
          </p:nvSpPr>
          <p:spPr bwMode="auto">
            <a:xfrm>
              <a:off x="149225" y="142875"/>
              <a:ext cx="7937" cy="44450"/>
            </a:xfrm>
            <a:custGeom>
              <a:avLst/>
              <a:gdLst>
                <a:gd name="T0" fmla="*/ 3 w 5"/>
                <a:gd name="T1" fmla="*/ 0 h 28"/>
                <a:gd name="T2" fmla="*/ 0 w 5"/>
                <a:gd name="T3" fmla="*/ 2 h 28"/>
                <a:gd name="T4" fmla="*/ 0 w 5"/>
                <a:gd name="T5" fmla="*/ 7 h 28"/>
                <a:gd name="T6" fmla="*/ 0 w 5"/>
                <a:gd name="T7" fmla="*/ 7 h 28"/>
                <a:gd name="T8" fmla="*/ 3 w 5"/>
                <a:gd name="T9" fmla="*/ 28 h 28"/>
                <a:gd name="T10" fmla="*/ 5 w 5"/>
                <a:gd name="T11" fmla="*/ 26 h 28"/>
                <a:gd name="T12" fmla="*/ 3 w 5"/>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5" h="28">
                  <a:moveTo>
                    <a:pt x="3" y="0"/>
                  </a:moveTo>
                  <a:lnTo>
                    <a:pt x="0" y="2"/>
                  </a:lnTo>
                  <a:lnTo>
                    <a:pt x="0" y="7"/>
                  </a:lnTo>
                  <a:lnTo>
                    <a:pt x="3" y="28"/>
                  </a:lnTo>
                  <a:lnTo>
                    <a:pt x="5" y="26"/>
                  </a:lnTo>
                  <a:lnTo>
                    <a:pt x="3"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3" name="Freeform 678"/>
            <p:cNvSpPr>
              <a:spLocks/>
            </p:cNvSpPr>
            <p:nvPr/>
          </p:nvSpPr>
          <p:spPr bwMode="auto">
            <a:xfrm>
              <a:off x="115887" y="184150"/>
              <a:ext cx="101600" cy="14288"/>
            </a:xfrm>
            <a:custGeom>
              <a:avLst/>
              <a:gdLst>
                <a:gd name="T0" fmla="*/ 0 w 64"/>
                <a:gd name="T1" fmla="*/ 7 h 9"/>
                <a:gd name="T2" fmla="*/ 0 w 64"/>
                <a:gd name="T3" fmla="*/ 9 h 9"/>
                <a:gd name="T4" fmla="*/ 61 w 64"/>
                <a:gd name="T5" fmla="*/ 7 h 9"/>
                <a:gd name="T6" fmla="*/ 64 w 64"/>
                <a:gd name="T7" fmla="*/ 0 h 9"/>
                <a:gd name="T8" fmla="*/ 54 w 64"/>
                <a:gd name="T9" fmla="*/ 2 h 9"/>
                <a:gd name="T10" fmla="*/ 54 w 64"/>
                <a:gd name="T11" fmla="*/ 2 h 9"/>
                <a:gd name="T12" fmla="*/ 0 w 64"/>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64" h="9">
                  <a:moveTo>
                    <a:pt x="0" y="7"/>
                  </a:moveTo>
                  <a:lnTo>
                    <a:pt x="0" y="9"/>
                  </a:lnTo>
                  <a:lnTo>
                    <a:pt x="61" y="7"/>
                  </a:lnTo>
                  <a:lnTo>
                    <a:pt x="64" y="0"/>
                  </a:lnTo>
                  <a:lnTo>
                    <a:pt x="54" y="2"/>
                  </a:lnTo>
                  <a:lnTo>
                    <a:pt x="0" y="7"/>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4" name="Freeform 679"/>
            <p:cNvSpPr>
              <a:spLocks/>
            </p:cNvSpPr>
            <p:nvPr/>
          </p:nvSpPr>
          <p:spPr bwMode="auto">
            <a:xfrm>
              <a:off x="71437" y="123825"/>
              <a:ext cx="160337" cy="195263"/>
            </a:xfrm>
            <a:custGeom>
              <a:avLst/>
              <a:gdLst>
                <a:gd name="T0" fmla="*/ 11 w 43"/>
                <a:gd name="T1" fmla="*/ 22 h 52"/>
                <a:gd name="T2" fmla="*/ 11 w 43"/>
                <a:gd name="T3" fmla="*/ 24 h 52"/>
                <a:gd name="T4" fmla="*/ 25 w 43"/>
                <a:gd name="T5" fmla="*/ 28 h 52"/>
                <a:gd name="T6" fmla="*/ 30 w 43"/>
                <a:gd name="T7" fmla="*/ 30 h 52"/>
                <a:gd name="T8" fmla="*/ 32 w 43"/>
                <a:gd name="T9" fmla="*/ 32 h 52"/>
                <a:gd name="T10" fmla="*/ 31 w 43"/>
                <a:gd name="T11" fmla="*/ 44 h 52"/>
                <a:gd name="T12" fmla="*/ 0 w 43"/>
                <a:gd name="T13" fmla="*/ 49 h 52"/>
                <a:gd name="T14" fmla="*/ 34 w 43"/>
                <a:gd name="T15" fmla="*/ 48 h 52"/>
                <a:gd name="T16" fmla="*/ 36 w 43"/>
                <a:gd name="T17" fmla="*/ 45 h 52"/>
                <a:gd name="T18" fmla="*/ 37 w 43"/>
                <a:gd name="T19" fmla="*/ 32 h 52"/>
                <a:gd name="T20" fmla="*/ 41 w 43"/>
                <a:gd name="T21" fmla="*/ 27 h 52"/>
                <a:gd name="T22" fmla="*/ 42 w 43"/>
                <a:gd name="T23" fmla="*/ 15 h 52"/>
                <a:gd name="T24" fmla="*/ 38 w 43"/>
                <a:gd name="T25" fmla="*/ 0 h 52"/>
                <a:gd name="T26" fmla="*/ 37 w 43"/>
                <a:gd name="T27" fmla="*/ 0 h 52"/>
                <a:gd name="T28" fmla="*/ 41 w 43"/>
                <a:gd name="T29" fmla="*/ 17 h 52"/>
                <a:gd name="T30" fmla="*/ 31 w 43"/>
                <a:gd name="T31" fmla="*/ 27 h 52"/>
                <a:gd name="T32" fmla="*/ 11 w 43"/>
                <a:gd name="T33"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52">
                  <a:moveTo>
                    <a:pt x="11" y="22"/>
                  </a:moveTo>
                  <a:cubicBezTo>
                    <a:pt x="11" y="24"/>
                    <a:pt x="11" y="24"/>
                    <a:pt x="11" y="24"/>
                  </a:cubicBezTo>
                  <a:cubicBezTo>
                    <a:pt x="25" y="28"/>
                    <a:pt x="25" y="28"/>
                    <a:pt x="25" y="28"/>
                  </a:cubicBezTo>
                  <a:cubicBezTo>
                    <a:pt x="30" y="30"/>
                    <a:pt x="30" y="30"/>
                    <a:pt x="30" y="30"/>
                  </a:cubicBezTo>
                  <a:cubicBezTo>
                    <a:pt x="31" y="31"/>
                    <a:pt x="32" y="31"/>
                    <a:pt x="32" y="32"/>
                  </a:cubicBezTo>
                  <a:cubicBezTo>
                    <a:pt x="31" y="44"/>
                    <a:pt x="31" y="44"/>
                    <a:pt x="31" y="44"/>
                  </a:cubicBezTo>
                  <a:cubicBezTo>
                    <a:pt x="23" y="48"/>
                    <a:pt x="13" y="50"/>
                    <a:pt x="0" y="49"/>
                  </a:cubicBezTo>
                  <a:cubicBezTo>
                    <a:pt x="11" y="52"/>
                    <a:pt x="23" y="52"/>
                    <a:pt x="34" y="48"/>
                  </a:cubicBezTo>
                  <a:cubicBezTo>
                    <a:pt x="35" y="48"/>
                    <a:pt x="36" y="47"/>
                    <a:pt x="36" y="45"/>
                  </a:cubicBezTo>
                  <a:cubicBezTo>
                    <a:pt x="37" y="32"/>
                    <a:pt x="37" y="32"/>
                    <a:pt x="37" y="32"/>
                  </a:cubicBezTo>
                  <a:cubicBezTo>
                    <a:pt x="39" y="32"/>
                    <a:pt x="40" y="30"/>
                    <a:pt x="41" y="27"/>
                  </a:cubicBezTo>
                  <a:cubicBezTo>
                    <a:pt x="42" y="23"/>
                    <a:pt x="43" y="19"/>
                    <a:pt x="42" y="15"/>
                  </a:cubicBezTo>
                  <a:cubicBezTo>
                    <a:pt x="42" y="9"/>
                    <a:pt x="40" y="4"/>
                    <a:pt x="38" y="0"/>
                  </a:cubicBezTo>
                  <a:cubicBezTo>
                    <a:pt x="37" y="0"/>
                    <a:pt x="37" y="0"/>
                    <a:pt x="37" y="0"/>
                  </a:cubicBezTo>
                  <a:cubicBezTo>
                    <a:pt x="39" y="5"/>
                    <a:pt x="40" y="11"/>
                    <a:pt x="41" y="17"/>
                  </a:cubicBezTo>
                  <a:cubicBezTo>
                    <a:pt x="40" y="25"/>
                    <a:pt x="37" y="28"/>
                    <a:pt x="31" y="27"/>
                  </a:cubicBezTo>
                  <a:lnTo>
                    <a:pt x="11" y="22"/>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5" name="Freeform 680"/>
            <p:cNvSpPr>
              <a:spLocks noEditPoints="1"/>
            </p:cNvSpPr>
            <p:nvPr/>
          </p:nvSpPr>
          <p:spPr bwMode="auto">
            <a:xfrm>
              <a:off x="63500" y="236538"/>
              <a:ext cx="127000" cy="74613"/>
            </a:xfrm>
            <a:custGeom>
              <a:avLst/>
              <a:gdLst>
                <a:gd name="T0" fmla="*/ 5 w 34"/>
                <a:gd name="T1" fmla="*/ 5 h 20"/>
                <a:gd name="T2" fmla="*/ 1 w 34"/>
                <a:gd name="T3" fmla="*/ 5 h 20"/>
                <a:gd name="T4" fmla="*/ 0 w 34"/>
                <a:gd name="T5" fmla="*/ 17 h 20"/>
                <a:gd name="T6" fmla="*/ 2 w 34"/>
                <a:gd name="T7" fmla="*/ 19 h 20"/>
                <a:gd name="T8" fmla="*/ 33 w 34"/>
                <a:gd name="T9" fmla="*/ 14 h 20"/>
                <a:gd name="T10" fmla="*/ 34 w 34"/>
                <a:gd name="T11" fmla="*/ 2 h 20"/>
                <a:gd name="T12" fmla="*/ 32 w 34"/>
                <a:gd name="T13" fmla="*/ 0 h 20"/>
                <a:gd name="T14" fmla="*/ 28 w 34"/>
                <a:gd name="T15" fmla="*/ 2 h 20"/>
                <a:gd name="T16" fmla="*/ 24 w 34"/>
                <a:gd name="T17" fmla="*/ 4 h 20"/>
                <a:gd name="T18" fmla="*/ 24 w 34"/>
                <a:gd name="T19" fmla="*/ 11 h 20"/>
                <a:gd name="T20" fmla="*/ 19 w 34"/>
                <a:gd name="T21" fmla="*/ 16 h 20"/>
                <a:gd name="T22" fmla="*/ 16 w 34"/>
                <a:gd name="T23" fmla="*/ 14 h 20"/>
                <a:gd name="T24" fmla="*/ 15 w 34"/>
                <a:gd name="T25" fmla="*/ 13 h 20"/>
                <a:gd name="T26" fmla="*/ 15 w 34"/>
                <a:gd name="T27" fmla="*/ 6 h 20"/>
                <a:gd name="T28" fmla="*/ 5 w 34"/>
                <a:gd name="T29" fmla="*/ 5 h 20"/>
                <a:gd name="T30" fmla="*/ 2 w 34"/>
                <a:gd name="T31" fmla="*/ 6 h 20"/>
                <a:gd name="T32" fmla="*/ 3 w 34"/>
                <a:gd name="T33" fmla="*/ 6 h 20"/>
                <a:gd name="T34" fmla="*/ 3 w 34"/>
                <a:gd name="T35" fmla="*/ 18 h 20"/>
                <a:gd name="T36" fmla="*/ 1 w 34"/>
                <a:gd name="T37" fmla="*/ 17 h 20"/>
                <a:gd name="T38" fmla="*/ 2 w 34"/>
                <a:gd name="T3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20">
                  <a:moveTo>
                    <a:pt x="5" y="5"/>
                  </a:moveTo>
                  <a:cubicBezTo>
                    <a:pt x="3" y="5"/>
                    <a:pt x="2" y="5"/>
                    <a:pt x="1" y="5"/>
                  </a:cubicBezTo>
                  <a:cubicBezTo>
                    <a:pt x="0" y="17"/>
                    <a:pt x="0" y="17"/>
                    <a:pt x="0" y="17"/>
                  </a:cubicBezTo>
                  <a:cubicBezTo>
                    <a:pt x="0" y="19"/>
                    <a:pt x="1" y="19"/>
                    <a:pt x="2" y="19"/>
                  </a:cubicBezTo>
                  <a:cubicBezTo>
                    <a:pt x="15" y="20"/>
                    <a:pt x="25" y="18"/>
                    <a:pt x="33" y="14"/>
                  </a:cubicBezTo>
                  <a:cubicBezTo>
                    <a:pt x="34" y="2"/>
                    <a:pt x="34" y="2"/>
                    <a:pt x="34" y="2"/>
                  </a:cubicBezTo>
                  <a:cubicBezTo>
                    <a:pt x="34" y="1"/>
                    <a:pt x="33" y="1"/>
                    <a:pt x="32" y="0"/>
                  </a:cubicBezTo>
                  <a:cubicBezTo>
                    <a:pt x="28" y="2"/>
                    <a:pt x="28" y="2"/>
                    <a:pt x="28" y="2"/>
                  </a:cubicBezTo>
                  <a:cubicBezTo>
                    <a:pt x="26" y="3"/>
                    <a:pt x="25" y="3"/>
                    <a:pt x="24" y="4"/>
                  </a:cubicBezTo>
                  <a:cubicBezTo>
                    <a:pt x="24" y="11"/>
                    <a:pt x="24" y="11"/>
                    <a:pt x="24" y="11"/>
                  </a:cubicBezTo>
                  <a:cubicBezTo>
                    <a:pt x="19" y="16"/>
                    <a:pt x="19" y="16"/>
                    <a:pt x="19" y="16"/>
                  </a:cubicBezTo>
                  <a:cubicBezTo>
                    <a:pt x="16" y="14"/>
                    <a:pt x="16" y="14"/>
                    <a:pt x="16" y="14"/>
                  </a:cubicBezTo>
                  <a:cubicBezTo>
                    <a:pt x="15" y="13"/>
                    <a:pt x="15" y="13"/>
                    <a:pt x="15" y="13"/>
                  </a:cubicBezTo>
                  <a:cubicBezTo>
                    <a:pt x="15" y="6"/>
                    <a:pt x="15" y="6"/>
                    <a:pt x="15" y="6"/>
                  </a:cubicBezTo>
                  <a:cubicBezTo>
                    <a:pt x="11" y="6"/>
                    <a:pt x="8" y="6"/>
                    <a:pt x="5" y="5"/>
                  </a:cubicBezTo>
                  <a:close/>
                  <a:moveTo>
                    <a:pt x="2" y="6"/>
                  </a:moveTo>
                  <a:cubicBezTo>
                    <a:pt x="3" y="6"/>
                    <a:pt x="3" y="6"/>
                    <a:pt x="3" y="6"/>
                  </a:cubicBezTo>
                  <a:cubicBezTo>
                    <a:pt x="3" y="18"/>
                    <a:pt x="3" y="18"/>
                    <a:pt x="3" y="18"/>
                  </a:cubicBezTo>
                  <a:cubicBezTo>
                    <a:pt x="1" y="17"/>
                    <a:pt x="1" y="17"/>
                    <a:pt x="1" y="17"/>
                  </a:cubicBezTo>
                  <a:lnTo>
                    <a:pt x="2" y="6"/>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6" name="Freeform 681"/>
            <p:cNvSpPr>
              <a:spLocks/>
            </p:cNvSpPr>
            <p:nvPr/>
          </p:nvSpPr>
          <p:spPr bwMode="auto">
            <a:xfrm>
              <a:off x="66675" y="258763"/>
              <a:ext cx="7937" cy="44450"/>
            </a:xfrm>
            <a:custGeom>
              <a:avLst/>
              <a:gdLst>
                <a:gd name="T0" fmla="*/ 5 w 5"/>
                <a:gd name="T1" fmla="*/ 0 h 28"/>
                <a:gd name="T2" fmla="*/ 3 w 5"/>
                <a:gd name="T3" fmla="*/ 0 h 28"/>
                <a:gd name="T4" fmla="*/ 0 w 5"/>
                <a:gd name="T5" fmla="*/ 26 h 28"/>
                <a:gd name="T6" fmla="*/ 5 w 5"/>
                <a:gd name="T7" fmla="*/ 28 h 28"/>
                <a:gd name="T8" fmla="*/ 5 w 5"/>
                <a:gd name="T9" fmla="*/ 0 h 28"/>
              </a:gdLst>
              <a:ahLst/>
              <a:cxnLst>
                <a:cxn ang="0">
                  <a:pos x="T0" y="T1"/>
                </a:cxn>
                <a:cxn ang="0">
                  <a:pos x="T2" y="T3"/>
                </a:cxn>
                <a:cxn ang="0">
                  <a:pos x="T4" y="T5"/>
                </a:cxn>
                <a:cxn ang="0">
                  <a:pos x="T6" y="T7"/>
                </a:cxn>
                <a:cxn ang="0">
                  <a:pos x="T8" y="T9"/>
                </a:cxn>
              </a:cxnLst>
              <a:rect l="0" t="0" r="r" b="b"/>
              <a:pathLst>
                <a:path w="5" h="28">
                  <a:moveTo>
                    <a:pt x="5" y="0"/>
                  </a:moveTo>
                  <a:lnTo>
                    <a:pt x="3" y="0"/>
                  </a:lnTo>
                  <a:lnTo>
                    <a:pt x="0" y="26"/>
                  </a:lnTo>
                  <a:lnTo>
                    <a:pt x="5" y="28"/>
                  </a:lnTo>
                  <a:lnTo>
                    <a:pt x="5"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7" name="Freeform 682"/>
            <p:cNvSpPr>
              <a:spLocks/>
            </p:cNvSpPr>
            <p:nvPr/>
          </p:nvSpPr>
          <p:spPr bwMode="auto">
            <a:xfrm>
              <a:off x="44450" y="228600"/>
              <a:ext cx="123825" cy="30163"/>
            </a:xfrm>
            <a:custGeom>
              <a:avLst/>
              <a:gdLst>
                <a:gd name="T0" fmla="*/ 6 w 33"/>
                <a:gd name="T1" fmla="*/ 7 h 8"/>
                <a:gd name="T2" fmla="*/ 10 w 33"/>
                <a:gd name="T3" fmla="*/ 7 h 8"/>
                <a:gd name="T4" fmla="*/ 20 w 33"/>
                <a:gd name="T5" fmla="*/ 8 h 8"/>
                <a:gd name="T6" fmla="*/ 26 w 33"/>
                <a:gd name="T7" fmla="*/ 7 h 8"/>
                <a:gd name="T8" fmla="*/ 29 w 33"/>
                <a:gd name="T9" fmla="*/ 6 h 8"/>
                <a:gd name="T10" fmla="*/ 33 w 33"/>
                <a:gd name="T11" fmla="*/ 4 h 8"/>
                <a:gd name="T12" fmla="*/ 32 w 33"/>
                <a:gd name="T13" fmla="*/ 0 h 8"/>
                <a:gd name="T14" fmla="*/ 0 w 33"/>
                <a:gd name="T15" fmla="*/ 0 h 8"/>
                <a:gd name="T16" fmla="*/ 6 w 33"/>
                <a:gd name="T17"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8">
                  <a:moveTo>
                    <a:pt x="6" y="7"/>
                  </a:moveTo>
                  <a:cubicBezTo>
                    <a:pt x="7" y="7"/>
                    <a:pt x="8" y="7"/>
                    <a:pt x="10" y="7"/>
                  </a:cubicBezTo>
                  <a:cubicBezTo>
                    <a:pt x="13" y="8"/>
                    <a:pt x="16" y="8"/>
                    <a:pt x="20" y="8"/>
                  </a:cubicBezTo>
                  <a:cubicBezTo>
                    <a:pt x="22" y="8"/>
                    <a:pt x="24" y="8"/>
                    <a:pt x="26" y="7"/>
                  </a:cubicBezTo>
                  <a:cubicBezTo>
                    <a:pt x="27" y="7"/>
                    <a:pt x="28" y="6"/>
                    <a:pt x="29" y="6"/>
                  </a:cubicBezTo>
                  <a:cubicBezTo>
                    <a:pt x="30" y="5"/>
                    <a:pt x="31" y="5"/>
                    <a:pt x="33" y="4"/>
                  </a:cubicBezTo>
                  <a:cubicBezTo>
                    <a:pt x="32" y="0"/>
                    <a:pt x="32" y="0"/>
                    <a:pt x="32" y="0"/>
                  </a:cubicBezTo>
                  <a:cubicBezTo>
                    <a:pt x="21" y="3"/>
                    <a:pt x="11" y="3"/>
                    <a:pt x="0" y="0"/>
                  </a:cubicBezTo>
                  <a:cubicBezTo>
                    <a:pt x="0" y="4"/>
                    <a:pt x="2" y="6"/>
                    <a:pt x="6" y="7"/>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8" name="Freeform 683"/>
            <p:cNvSpPr>
              <a:spLocks/>
            </p:cNvSpPr>
            <p:nvPr/>
          </p:nvSpPr>
          <p:spPr bwMode="auto">
            <a:xfrm>
              <a:off x="66675" y="303213"/>
              <a:ext cx="134937" cy="30163"/>
            </a:xfrm>
            <a:custGeom>
              <a:avLst/>
              <a:gdLst>
                <a:gd name="T0" fmla="*/ 1 w 36"/>
                <a:gd name="T1" fmla="*/ 1 h 8"/>
                <a:gd name="T2" fmla="*/ 0 w 36"/>
                <a:gd name="T3" fmla="*/ 5 h 8"/>
                <a:gd name="T4" fmla="*/ 36 w 36"/>
                <a:gd name="T5" fmla="*/ 5 h 8"/>
                <a:gd name="T6" fmla="*/ 35 w 36"/>
                <a:gd name="T7" fmla="*/ 0 h 8"/>
                <a:gd name="T8" fmla="*/ 1 w 36"/>
                <a:gd name="T9" fmla="*/ 1 h 8"/>
              </a:gdLst>
              <a:ahLst/>
              <a:cxnLst>
                <a:cxn ang="0">
                  <a:pos x="T0" y="T1"/>
                </a:cxn>
                <a:cxn ang="0">
                  <a:pos x="T2" y="T3"/>
                </a:cxn>
                <a:cxn ang="0">
                  <a:pos x="T4" y="T5"/>
                </a:cxn>
                <a:cxn ang="0">
                  <a:pos x="T6" y="T7"/>
                </a:cxn>
                <a:cxn ang="0">
                  <a:pos x="T8" y="T9"/>
                </a:cxn>
              </a:cxnLst>
              <a:rect l="0" t="0" r="r" b="b"/>
              <a:pathLst>
                <a:path w="36" h="8">
                  <a:moveTo>
                    <a:pt x="1" y="1"/>
                  </a:moveTo>
                  <a:cubicBezTo>
                    <a:pt x="0" y="5"/>
                    <a:pt x="0" y="5"/>
                    <a:pt x="0" y="5"/>
                  </a:cubicBezTo>
                  <a:cubicBezTo>
                    <a:pt x="13" y="8"/>
                    <a:pt x="24" y="8"/>
                    <a:pt x="36" y="5"/>
                  </a:cubicBezTo>
                  <a:cubicBezTo>
                    <a:pt x="35" y="0"/>
                    <a:pt x="35" y="0"/>
                    <a:pt x="35" y="0"/>
                  </a:cubicBezTo>
                  <a:cubicBezTo>
                    <a:pt x="24" y="4"/>
                    <a:pt x="12" y="4"/>
                    <a:pt x="1" y="1"/>
                  </a:cubicBezTo>
                  <a:close/>
                </a:path>
              </a:pathLst>
            </a:custGeom>
            <a:solidFill>
              <a:srgbClr val="8252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59" name="Freeform 684"/>
            <p:cNvSpPr>
              <a:spLocks/>
            </p:cNvSpPr>
            <p:nvPr/>
          </p:nvSpPr>
          <p:spPr bwMode="auto">
            <a:xfrm>
              <a:off x="138112" y="93663"/>
              <a:ext cx="30162" cy="44450"/>
            </a:xfrm>
            <a:custGeom>
              <a:avLst/>
              <a:gdLst>
                <a:gd name="T0" fmla="*/ 8 w 8"/>
                <a:gd name="T1" fmla="*/ 4 h 12"/>
                <a:gd name="T2" fmla="*/ 6 w 8"/>
                <a:gd name="T3" fmla="*/ 0 h 12"/>
                <a:gd name="T4" fmla="*/ 6 w 8"/>
                <a:gd name="T5" fmla="*/ 1 h 12"/>
                <a:gd name="T6" fmla="*/ 4 w 8"/>
                <a:gd name="T7" fmla="*/ 3 h 12"/>
                <a:gd name="T8" fmla="*/ 0 w 8"/>
                <a:gd name="T9" fmla="*/ 6 h 12"/>
                <a:gd name="T10" fmla="*/ 2 w 8"/>
                <a:gd name="T11" fmla="*/ 9 h 12"/>
                <a:gd name="T12" fmla="*/ 3 w 8"/>
                <a:gd name="T13" fmla="*/ 12 h 12"/>
                <a:gd name="T14" fmla="*/ 8 w 8"/>
                <a:gd name="T15" fmla="*/ 4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2">
                  <a:moveTo>
                    <a:pt x="8" y="4"/>
                  </a:moveTo>
                  <a:cubicBezTo>
                    <a:pt x="6" y="0"/>
                    <a:pt x="6" y="0"/>
                    <a:pt x="6" y="0"/>
                  </a:cubicBezTo>
                  <a:cubicBezTo>
                    <a:pt x="6" y="1"/>
                    <a:pt x="6" y="1"/>
                    <a:pt x="6" y="1"/>
                  </a:cubicBezTo>
                  <a:cubicBezTo>
                    <a:pt x="6" y="2"/>
                    <a:pt x="5" y="3"/>
                    <a:pt x="4" y="3"/>
                  </a:cubicBezTo>
                  <a:cubicBezTo>
                    <a:pt x="3" y="4"/>
                    <a:pt x="2" y="5"/>
                    <a:pt x="0" y="6"/>
                  </a:cubicBezTo>
                  <a:cubicBezTo>
                    <a:pt x="1" y="7"/>
                    <a:pt x="2" y="8"/>
                    <a:pt x="2" y="9"/>
                  </a:cubicBezTo>
                  <a:cubicBezTo>
                    <a:pt x="3" y="10"/>
                    <a:pt x="3" y="11"/>
                    <a:pt x="3" y="12"/>
                  </a:cubicBezTo>
                  <a:cubicBezTo>
                    <a:pt x="5" y="9"/>
                    <a:pt x="7" y="7"/>
                    <a:pt x="8" y="4"/>
                  </a:cubicBez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0" name="Freeform 685"/>
            <p:cNvSpPr>
              <a:spLocks noEditPoints="1"/>
            </p:cNvSpPr>
            <p:nvPr/>
          </p:nvSpPr>
          <p:spPr bwMode="auto">
            <a:xfrm>
              <a:off x="115887" y="85725"/>
              <a:ext cx="38100" cy="30163"/>
            </a:xfrm>
            <a:custGeom>
              <a:avLst/>
              <a:gdLst>
                <a:gd name="T0" fmla="*/ 10 w 10"/>
                <a:gd name="T1" fmla="*/ 4 h 8"/>
                <a:gd name="T2" fmla="*/ 9 w 10"/>
                <a:gd name="T3" fmla="*/ 4 h 8"/>
                <a:gd name="T4" fmla="*/ 6 w 10"/>
                <a:gd name="T5" fmla="*/ 4 h 8"/>
                <a:gd name="T6" fmla="*/ 0 w 10"/>
                <a:gd name="T7" fmla="*/ 0 h 8"/>
                <a:gd name="T8" fmla="*/ 0 w 10"/>
                <a:gd name="T9" fmla="*/ 4 h 8"/>
                <a:gd name="T10" fmla="*/ 6 w 10"/>
                <a:gd name="T11" fmla="*/ 8 h 8"/>
                <a:gd name="T12" fmla="*/ 10 w 10"/>
                <a:gd name="T13" fmla="*/ 4 h 8"/>
                <a:gd name="T14" fmla="*/ 1 w 10"/>
                <a:gd name="T15" fmla="*/ 2 h 8"/>
                <a:gd name="T16" fmla="*/ 2 w 10"/>
                <a:gd name="T17" fmla="*/ 3 h 8"/>
                <a:gd name="T18" fmla="*/ 2 w 10"/>
                <a:gd name="T19" fmla="*/ 5 h 8"/>
                <a:gd name="T20" fmla="*/ 1 w 10"/>
                <a:gd name="T21" fmla="*/ 4 h 8"/>
                <a:gd name="T22" fmla="*/ 1 w 10"/>
                <a:gd name="T23"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8">
                  <a:moveTo>
                    <a:pt x="10" y="4"/>
                  </a:moveTo>
                  <a:cubicBezTo>
                    <a:pt x="9" y="4"/>
                    <a:pt x="9" y="4"/>
                    <a:pt x="9" y="4"/>
                  </a:cubicBezTo>
                  <a:cubicBezTo>
                    <a:pt x="9" y="4"/>
                    <a:pt x="7" y="4"/>
                    <a:pt x="6" y="4"/>
                  </a:cubicBezTo>
                  <a:cubicBezTo>
                    <a:pt x="3" y="4"/>
                    <a:pt x="1" y="2"/>
                    <a:pt x="0" y="0"/>
                  </a:cubicBezTo>
                  <a:cubicBezTo>
                    <a:pt x="0" y="4"/>
                    <a:pt x="0" y="4"/>
                    <a:pt x="0" y="4"/>
                  </a:cubicBezTo>
                  <a:cubicBezTo>
                    <a:pt x="1" y="5"/>
                    <a:pt x="3" y="7"/>
                    <a:pt x="6" y="8"/>
                  </a:cubicBezTo>
                  <a:lnTo>
                    <a:pt x="10" y="4"/>
                  </a:lnTo>
                  <a:close/>
                  <a:moveTo>
                    <a:pt x="1" y="2"/>
                  </a:moveTo>
                  <a:cubicBezTo>
                    <a:pt x="2" y="3"/>
                    <a:pt x="2" y="3"/>
                    <a:pt x="2" y="3"/>
                  </a:cubicBezTo>
                  <a:cubicBezTo>
                    <a:pt x="2" y="5"/>
                    <a:pt x="2" y="5"/>
                    <a:pt x="2" y="5"/>
                  </a:cubicBezTo>
                  <a:cubicBezTo>
                    <a:pt x="1" y="4"/>
                    <a:pt x="1" y="4"/>
                    <a:pt x="1" y="4"/>
                  </a:cubicBezTo>
                  <a:lnTo>
                    <a:pt x="1"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1" name="Freeform 686"/>
            <p:cNvSpPr>
              <a:spLocks/>
            </p:cNvSpPr>
            <p:nvPr/>
          </p:nvSpPr>
          <p:spPr bwMode="auto">
            <a:xfrm>
              <a:off x="119062" y="93663"/>
              <a:ext cx="4762" cy="11113"/>
            </a:xfrm>
            <a:custGeom>
              <a:avLst/>
              <a:gdLst>
                <a:gd name="T0" fmla="*/ 3 w 3"/>
                <a:gd name="T1" fmla="*/ 2 h 7"/>
                <a:gd name="T2" fmla="*/ 0 w 3"/>
                <a:gd name="T3" fmla="*/ 0 h 7"/>
                <a:gd name="T4" fmla="*/ 0 w 3"/>
                <a:gd name="T5" fmla="*/ 5 h 7"/>
                <a:gd name="T6" fmla="*/ 3 w 3"/>
                <a:gd name="T7" fmla="*/ 7 h 7"/>
                <a:gd name="T8" fmla="*/ 3 w 3"/>
                <a:gd name="T9" fmla="*/ 2 h 7"/>
              </a:gdLst>
              <a:ahLst/>
              <a:cxnLst>
                <a:cxn ang="0">
                  <a:pos x="T0" y="T1"/>
                </a:cxn>
                <a:cxn ang="0">
                  <a:pos x="T2" y="T3"/>
                </a:cxn>
                <a:cxn ang="0">
                  <a:pos x="T4" y="T5"/>
                </a:cxn>
                <a:cxn ang="0">
                  <a:pos x="T6" y="T7"/>
                </a:cxn>
                <a:cxn ang="0">
                  <a:pos x="T8" y="T9"/>
                </a:cxn>
              </a:cxnLst>
              <a:rect l="0" t="0" r="r" b="b"/>
              <a:pathLst>
                <a:path w="3" h="7">
                  <a:moveTo>
                    <a:pt x="3" y="2"/>
                  </a:moveTo>
                  <a:lnTo>
                    <a:pt x="0" y="0"/>
                  </a:lnTo>
                  <a:lnTo>
                    <a:pt x="0" y="5"/>
                  </a:lnTo>
                  <a:lnTo>
                    <a:pt x="3" y="7"/>
                  </a:lnTo>
                  <a:lnTo>
                    <a:pt x="3"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2" name="Freeform 687"/>
            <p:cNvSpPr>
              <a:spLocks noEditPoints="1"/>
            </p:cNvSpPr>
            <p:nvPr/>
          </p:nvSpPr>
          <p:spPr bwMode="auto">
            <a:xfrm>
              <a:off x="107950" y="96838"/>
              <a:ext cx="30162" cy="41275"/>
            </a:xfrm>
            <a:custGeom>
              <a:avLst/>
              <a:gdLst>
                <a:gd name="T0" fmla="*/ 2 w 8"/>
                <a:gd name="T1" fmla="*/ 1 h 11"/>
                <a:gd name="T2" fmla="*/ 2 w 8"/>
                <a:gd name="T3" fmla="*/ 0 h 11"/>
                <a:gd name="T4" fmla="*/ 0 w 8"/>
                <a:gd name="T5" fmla="*/ 3 h 11"/>
                <a:gd name="T6" fmla="*/ 5 w 8"/>
                <a:gd name="T7" fmla="*/ 11 h 11"/>
                <a:gd name="T8" fmla="*/ 6 w 8"/>
                <a:gd name="T9" fmla="*/ 8 h 11"/>
                <a:gd name="T10" fmla="*/ 7 w 8"/>
                <a:gd name="T11" fmla="*/ 6 h 11"/>
                <a:gd name="T12" fmla="*/ 8 w 8"/>
                <a:gd name="T13" fmla="*/ 5 h 11"/>
                <a:gd name="T14" fmla="*/ 2 w 8"/>
                <a:gd name="T15" fmla="*/ 1 h 11"/>
                <a:gd name="T16" fmla="*/ 2 w 8"/>
                <a:gd name="T17" fmla="*/ 1 h 11"/>
                <a:gd name="T18" fmla="*/ 2 w 8"/>
                <a:gd name="T19" fmla="*/ 1 h 11"/>
                <a:gd name="T20" fmla="*/ 2 w 8"/>
                <a:gd name="T21" fmla="*/ 2 h 11"/>
                <a:gd name="T22" fmla="*/ 2 w 8"/>
                <a:gd name="T23" fmla="*/ 3 h 11"/>
                <a:gd name="T24" fmla="*/ 4 w 8"/>
                <a:gd name="T25" fmla="*/ 10 h 11"/>
                <a:gd name="T26" fmla="*/ 1 w 8"/>
                <a:gd name="T27" fmla="*/ 3 h 11"/>
                <a:gd name="T28" fmla="*/ 2 w 8"/>
                <a:gd name="T2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2" y="1"/>
                  </a:moveTo>
                  <a:cubicBezTo>
                    <a:pt x="2" y="0"/>
                    <a:pt x="2" y="0"/>
                    <a:pt x="2" y="0"/>
                  </a:cubicBezTo>
                  <a:cubicBezTo>
                    <a:pt x="0" y="3"/>
                    <a:pt x="0" y="3"/>
                    <a:pt x="0" y="3"/>
                  </a:cubicBezTo>
                  <a:cubicBezTo>
                    <a:pt x="1" y="6"/>
                    <a:pt x="3" y="9"/>
                    <a:pt x="5" y="11"/>
                  </a:cubicBezTo>
                  <a:cubicBezTo>
                    <a:pt x="5" y="10"/>
                    <a:pt x="5" y="9"/>
                    <a:pt x="6" y="8"/>
                  </a:cubicBezTo>
                  <a:cubicBezTo>
                    <a:pt x="6" y="7"/>
                    <a:pt x="7" y="7"/>
                    <a:pt x="7" y="6"/>
                  </a:cubicBezTo>
                  <a:cubicBezTo>
                    <a:pt x="8" y="5"/>
                    <a:pt x="8" y="5"/>
                    <a:pt x="8" y="5"/>
                  </a:cubicBezTo>
                  <a:cubicBezTo>
                    <a:pt x="5" y="4"/>
                    <a:pt x="3" y="2"/>
                    <a:pt x="2" y="1"/>
                  </a:cubicBezTo>
                  <a:close/>
                  <a:moveTo>
                    <a:pt x="2" y="1"/>
                  </a:moveTo>
                  <a:cubicBezTo>
                    <a:pt x="2" y="1"/>
                    <a:pt x="2" y="1"/>
                    <a:pt x="2" y="1"/>
                  </a:cubicBezTo>
                  <a:cubicBezTo>
                    <a:pt x="2" y="2"/>
                    <a:pt x="2" y="2"/>
                    <a:pt x="2" y="2"/>
                  </a:cubicBezTo>
                  <a:cubicBezTo>
                    <a:pt x="2" y="3"/>
                    <a:pt x="2" y="3"/>
                    <a:pt x="2" y="3"/>
                  </a:cubicBezTo>
                  <a:cubicBezTo>
                    <a:pt x="4" y="10"/>
                    <a:pt x="4" y="10"/>
                    <a:pt x="4" y="10"/>
                  </a:cubicBezTo>
                  <a:cubicBezTo>
                    <a:pt x="3" y="8"/>
                    <a:pt x="2" y="6"/>
                    <a:pt x="1" y="3"/>
                  </a:cubicBezTo>
                  <a:lnTo>
                    <a:pt x="2" y="1"/>
                  </a:lnTo>
                  <a:close/>
                </a:path>
              </a:pathLst>
            </a:custGeom>
            <a:solidFill>
              <a:srgbClr val="005F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3" name="Freeform 688"/>
            <p:cNvSpPr>
              <a:spLocks/>
            </p:cNvSpPr>
            <p:nvPr/>
          </p:nvSpPr>
          <p:spPr bwMode="auto">
            <a:xfrm>
              <a:off x="112712" y="101600"/>
              <a:ext cx="11112" cy="33338"/>
            </a:xfrm>
            <a:custGeom>
              <a:avLst/>
              <a:gdLst>
                <a:gd name="T0" fmla="*/ 1 w 3"/>
                <a:gd name="T1" fmla="*/ 0 h 9"/>
                <a:gd name="T2" fmla="*/ 1 w 3"/>
                <a:gd name="T3" fmla="*/ 0 h 9"/>
                <a:gd name="T4" fmla="*/ 0 w 3"/>
                <a:gd name="T5" fmla="*/ 2 h 9"/>
                <a:gd name="T6" fmla="*/ 3 w 3"/>
                <a:gd name="T7" fmla="*/ 9 h 9"/>
                <a:gd name="T8" fmla="*/ 1 w 3"/>
                <a:gd name="T9" fmla="*/ 2 h 9"/>
                <a:gd name="T10" fmla="*/ 1 w 3"/>
                <a:gd name="T11" fmla="*/ 1 h 9"/>
                <a:gd name="T12" fmla="*/ 1 w 3"/>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 h="9">
                  <a:moveTo>
                    <a:pt x="1" y="0"/>
                  </a:moveTo>
                  <a:cubicBezTo>
                    <a:pt x="1" y="0"/>
                    <a:pt x="1" y="0"/>
                    <a:pt x="1" y="0"/>
                  </a:cubicBezTo>
                  <a:cubicBezTo>
                    <a:pt x="0" y="2"/>
                    <a:pt x="0" y="2"/>
                    <a:pt x="0" y="2"/>
                  </a:cubicBezTo>
                  <a:cubicBezTo>
                    <a:pt x="1" y="5"/>
                    <a:pt x="2" y="7"/>
                    <a:pt x="3" y="9"/>
                  </a:cubicBezTo>
                  <a:cubicBezTo>
                    <a:pt x="1" y="2"/>
                    <a:pt x="1" y="2"/>
                    <a:pt x="1" y="2"/>
                  </a:cubicBezTo>
                  <a:cubicBezTo>
                    <a:pt x="1" y="1"/>
                    <a:pt x="1" y="1"/>
                    <a:pt x="1" y="1"/>
                  </a:cubicBezTo>
                  <a:lnTo>
                    <a:pt x="1" y="0"/>
                  </a:lnTo>
                  <a:close/>
                </a:path>
              </a:pathLst>
            </a:custGeom>
            <a:solidFill>
              <a:srgbClr val="0086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4" name="Freeform 689"/>
            <p:cNvSpPr>
              <a:spLocks/>
            </p:cNvSpPr>
            <p:nvPr/>
          </p:nvSpPr>
          <p:spPr bwMode="auto">
            <a:xfrm>
              <a:off x="123825" y="115888"/>
              <a:ext cx="30162" cy="74613"/>
            </a:xfrm>
            <a:custGeom>
              <a:avLst/>
              <a:gdLst>
                <a:gd name="T0" fmla="*/ 4 w 8"/>
                <a:gd name="T1" fmla="*/ 3 h 20"/>
                <a:gd name="T2" fmla="*/ 3 w 8"/>
                <a:gd name="T3" fmla="*/ 4 h 20"/>
                <a:gd name="T4" fmla="*/ 4 w 8"/>
                <a:gd name="T5" fmla="*/ 4 h 20"/>
                <a:gd name="T6" fmla="*/ 5 w 8"/>
                <a:gd name="T7" fmla="*/ 13 h 20"/>
                <a:gd name="T8" fmla="*/ 0 w 8"/>
                <a:gd name="T9" fmla="*/ 20 h 20"/>
                <a:gd name="T10" fmla="*/ 8 w 8"/>
                <a:gd name="T11" fmla="*/ 20 h 20"/>
                <a:gd name="T12" fmla="*/ 7 w 8"/>
                <a:gd name="T13" fmla="*/ 10 h 20"/>
                <a:gd name="T14" fmla="*/ 6 w 8"/>
                <a:gd name="T15" fmla="*/ 8 h 20"/>
                <a:gd name="T16" fmla="*/ 5 w 8"/>
                <a:gd name="T17" fmla="*/ 4 h 20"/>
                <a:gd name="T18" fmla="*/ 6 w 8"/>
                <a:gd name="T19" fmla="*/ 3 h 20"/>
                <a:gd name="T20" fmla="*/ 4 w 8"/>
                <a:gd name="T21" fmla="*/ 0 h 20"/>
                <a:gd name="T22" fmla="*/ 3 w 8"/>
                <a:gd name="T23" fmla="*/ 1 h 20"/>
                <a:gd name="T24" fmla="*/ 4 w 8"/>
                <a:gd name="T2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4" y="3"/>
                  </a:moveTo>
                  <a:cubicBezTo>
                    <a:pt x="3" y="4"/>
                    <a:pt x="3" y="4"/>
                    <a:pt x="3" y="4"/>
                  </a:cubicBezTo>
                  <a:cubicBezTo>
                    <a:pt x="4" y="4"/>
                    <a:pt x="4" y="4"/>
                    <a:pt x="4" y="4"/>
                  </a:cubicBezTo>
                  <a:cubicBezTo>
                    <a:pt x="5" y="13"/>
                    <a:pt x="5" y="13"/>
                    <a:pt x="5" y="13"/>
                  </a:cubicBezTo>
                  <a:cubicBezTo>
                    <a:pt x="6" y="17"/>
                    <a:pt x="4" y="19"/>
                    <a:pt x="0" y="20"/>
                  </a:cubicBezTo>
                  <a:cubicBezTo>
                    <a:pt x="8" y="20"/>
                    <a:pt x="8" y="20"/>
                    <a:pt x="8" y="20"/>
                  </a:cubicBezTo>
                  <a:cubicBezTo>
                    <a:pt x="7" y="10"/>
                    <a:pt x="7" y="10"/>
                    <a:pt x="7" y="10"/>
                  </a:cubicBezTo>
                  <a:cubicBezTo>
                    <a:pt x="6" y="8"/>
                    <a:pt x="6" y="8"/>
                    <a:pt x="6" y="8"/>
                  </a:cubicBezTo>
                  <a:cubicBezTo>
                    <a:pt x="5" y="4"/>
                    <a:pt x="5" y="4"/>
                    <a:pt x="5" y="4"/>
                  </a:cubicBezTo>
                  <a:cubicBezTo>
                    <a:pt x="6" y="3"/>
                    <a:pt x="6" y="3"/>
                    <a:pt x="6" y="3"/>
                  </a:cubicBezTo>
                  <a:cubicBezTo>
                    <a:pt x="6" y="2"/>
                    <a:pt x="5" y="1"/>
                    <a:pt x="4" y="0"/>
                  </a:cubicBezTo>
                  <a:cubicBezTo>
                    <a:pt x="3" y="1"/>
                    <a:pt x="3" y="1"/>
                    <a:pt x="3" y="1"/>
                  </a:cubicBezTo>
                  <a:lnTo>
                    <a:pt x="4" y="3"/>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5" name="Freeform 690"/>
            <p:cNvSpPr>
              <a:spLocks/>
            </p:cNvSpPr>
            <p:nvPr/>
          </p:nvSpPr>
          <p:spPr bwMode="auto">
            <a:xfrm>
              <a:off x="130175" y="119063"/>
              <a:ext cx="7937" cy="11113"/>
            </a:xfrm>
            <a:custGeom>
              <a:avLst/>
              <a:gdLst>
                <a:gd name="T0" fmla="*/ 1 w 2"/>
                <a:gd name="T1" fmla="*/ 3 h 3"/>
                <a:gd name="T2" fmla="*/ 2 w 2"/>
                <a:gd name="T3" fmla="*/ 2 h 3"/>
                <a:gd name="T4" fmla="*/ 1 w 2"/>
                <a:gd name="T5" fmla="*/ 0 h 3"/>
                <a:gd name="T6" fmla="*/ 0 w 2"/>
                <a:gd name="T7" fmla="*/ 2 h 3"/>
                <a:gd name="T8" fmla="*/ 1 w 2"/>
                <a:gd name="T9" fmla="*/ 3 h 3"/>
              </a:gdLst>
              <a:ahLst/>
              <a:cxnLst>
                <a:cxn ang="0">
                  <a:pos x="T0" y="T1"/>
                </a:cxn>
                <a:cxn ang="0">
                  <a:pos x="T2" y="T3"/>
                </a:cxn>
                <a:cxn ang="0">
                  <a:pos x="T4" y="T5"/>
                </a:cxn>
                <a:cxn ang="0">
                  <a:pos x="T6" y="T7"/>
                </a:cxn>
                <a:cxn ang="0">
                  <a:pos x="T8" y="T9"/>
                </a:cxn>
              </a:cxnLst>
              <a:rect l="0" t="0" r="r" b="b"/>
              <a:pathLst>
                <a:path w="2" h="3">
                  <a:moveTo>
                    <a:pt x="1" y="3"/>
                  </a:moveTo>
                  <a:cubicBezTo>
                    <a:pt x="2" y="2"/>
                    <a:pt x="2" y="2"/>
                    <a:pt x="2" y="2"/>
                  </a:cubicBezTo>
                  <a:cubicBezTo>
                    <a:pt x="1" y="0"/>
                    <a:pt x="1" y="0"/>
                    <a:pt x="1" y="0"/>
                  </a:cubicBezTo>
                  <a:cubicBezTo>
                    <a:pt x="1" y="1"/>
                    <a:pt x="0" y="1"/>
                    <a:pt x="0" y="2"/>
                  </a:cubicBezTo>
                  <a:lnTo>
                    <a:pt x="1"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6" name="Freeform 691"/>
            <p:cNvSpPr>
              <a:spLocks/>
            </p:cNvSpPr>
            <p:nvPr/>
          </p:nvSpPr>
          <p:spPr bwMode="auto">
            <a:xfrm>
              <a:off x="119062" y="130175"/>
              <a:ext cx="26987" cy="60325"/>
            </a:xfrm>
            <a:custGeom>
              <a:avLst/>
              <a:gdLst>
                <a:gd name="T0" fmla="*/ 5 w 7"/>
                <a:gd name="T1" fmla="*/ 0 h 16"/>
                <a:gd name="T2" fmla="*/ 4 w 7"/>
                <a:gd name="T3" fmla="*/ 0 h 16"/>
                <a:gd name="T4" fmla="*/ 2 w 7"/>
                <a:gd name="T5" fmla="*/ 4 h 16"/>
                <a:gd name="T6" fmla="*/ 0 w 7"/>
                <a:gd name="T7" fmla="*/ 16 h 16"/>
                <a:gd name="T8" fmla="*/ 1 w 7"/>
                <a:gd name="T9" fmla="*/ 16 h 16"/>
                <a:gd name="T10" fmla="*/ 6 w 7"/>
                <a:gd name="T11" fmla="*/ 9 h 16"/>
                <a:gd name="T12" fmla="*/ 5 w 7"/>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5" y="0"/>
                  </a:moveTo>
                  <a:cubicBezTo>
                    <a:pt x="4" y="0"/>
                    <a:pt x="4" y="0"/>
                    <a:pt x="4" y="0"/>
                  </a:cubicBezTo>
                  <a:cubicBezTo>
                    <a:pt x="2" y="4"/>
                    <a:pt x="2" y="4"/>
                    <a:pt x="2" y="4"/>
                  </a:cubicBezTo>
                  <a:cubicBezTo>
                    <a:pt x="0" y="16"/>
                    <a:pt x="0" y="16"/>
                    <a:pt x="0" y="16"/>
                  </a:cubicBezTo>
                  <a:cubicBezTo>
                    <a:pt x="1" y="16"/>
                    <a:pt x="1" y="16"/>
                    <a:pt x="1" y="16"/>
                  </a:cubicBezTo>
                  <a:cubicBezTo>
                    <a:pt x="5" y="15"/>
                    <a:pt x="7" y="13"/>
                    <a:pt x="6" y="9"/>
                  </a:cubicBezTo>
                  <a:lnTo>
                    <a:pt x="5"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7" name="Freeform 692"/>
            <p:cNvSpPr>
              <a:spLocks/>
            </p:cNvSpPr>
            <p:nvPr/>
          </p:nvSpPr>
          <p:spPr bwMode="auto">
            <a:xfrm>
              <a:off x="141287" y="107950"/>
              <a:ext cx="34925" cy="38100"/>
            </a:xfrm>
            <a:custGeom>
              <a:avLst/>
              <a:gdLst>
                <a:gd name="T0" fmla="*/ 2 w 9"/>
                <a:gd name="T1" fmla="*/ 8 h 10"/>
                <a:gd name="T2" fmla="*/ 1 w 9"/>
                <a:gd name="T3" fmla="*/ 5 h 10"/>
                <a:gd name="T4" fmla="*/ 0 w 9"/>
                <a:gd name="T5" fmla="*/ 6 h 10"/>
                <a:gd name="T6" fmla="*/ 1 w 9"/>
                <a:gd name="T7" fmla="*/ 10 h 10"/>
                <a:gd name="T8" fmla="*/ 9 w 9"/>
                <a:gd name="T9" fmla="*/ 1 h 10"/>
                <a:gd name="T10" fmla="*/ 7 w 9"/>
                <a:gd name="T11" fmla="*/ 0 h 10"/>
                <a:gd name="T12" fmla="*/ 2 w 9"/>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2" y="8"/>
                  </a:moveTo>
                  <a:cubicBezTo>
                    <a:pt x="2" y="7"/>
                    <a:pt x="2" y="6"/>
                    <a:pt x="1" y="5"/>
                  </a:cubicBezTo>
                  <a:cubicBezTo>
                    <a:pt x="0" y="6"/>
                    <a:pt x="0" y="6"/>
                    <a:pt x="0" y="6"/>
                  </a:cubicBezTo>
                  <a:cubicBezTo>
                    <a:pt x="1" y="10"/>
                    <a:pt x="1" y="10"/>
                    <a:pt x="1" y="10"/>
                  </a:cubicBezTo>
                  <a:cubicBezTo>
                    <a:pt x="5" y="8"/>
                    <a:pt x="8" y="5"/>
                    <a:pt x="9" y="1"/>
                  </a:cubicBezTo>
                  <a:cubicBezTo>
                    <a:pt x="7" y="0"/>
                    <a:pt x="7" y="0"/>
                    <a:pt x="7" y="0"/>
                  </a:cubicBezTo>
                  <a:cubicBezTo>
                    <a:pt x="6" y="3"/>
                    <a:pt x="4" y="5"/>
                    <a:pt x="2" y="8"/>
                  </a:cubicBez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8" name="Freeform 693"/>
            <p:cNvSpPr>
              <a:spLocks/>
            </p:cNvSpPr>
            <p:nvPr/>
          </p:nvSpPr>
          <p:spPr bwMode="auto">
            <a:xfrm>
              <a:off x="187325" y="171450"/>
              <a:ext cx="19050" cy="15875"/>
            </a:xfrm>
            <a:custGeom>
              <a:avLst/>
              <a:gdLst>
                <a:gd name="T0" fmla="*/ 12 w 12"/>
                <a:gd name="T1" fmla="*/ 3 h 10"/>
                <a:gd name="T2" fmla="*/ 12 w 12"/>
                <a:gd name="T3" fmla="*/ 0 h 10"/>
                <a:gd name="T4" fmla="*/ 5 w 12"/>
                <a:gd name="T5" fmla="*/ 5 h 10"/>
                <a:gd name="T6" fmla="*/ 0 w 12"/>
                <a:gd name="T7" fmla="*/ 10 h 10"/>
                <a:gd name="T8" fmla="*/ 0 w 12"/>
                <a:gd name="T9" fmla="*/ 10 h 10"/>
                <a:gd name="T10" fmla="*/ 5 w 12"/>
                <a:gd name="T11" fmla="*/ 5 h 10"/>
                <a:gd name="T12" fmla="*/ 12 w 12"/>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3"/>
                  </a:moveTo>
                  <a:lnTo>
                    <a:pt x="12" y="0"/>
                  </a:lnTo>
                  <a:lnTo>
                    <a:pt x="5" y="5"/>
                  </a:lnTo>
                  <a:lnTo>
                    <a:pt x="0" y="10"/>
                  </a:lnTo>
                  <a:lnTo>
                    <a:pt x="5" y="5"/>
                  </a:ln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69" name="Freeform 694"/>
            <p:cNvSpPr>
              <a:spLocks/>
            </p:cNvSpPr>
            <p:nvPr/>
          </p:nvSpPr>
          <p:spPr bwMode="auto">
            <a:xfrm>
              <a:off x="184150" y="171450"/>
              <a:ext cx="22225" cy="15875"/>
            </a:xfrm>
            <a:custGeom>
              <a:avLst/>
              <a:gdLst>
                <a:gd name="T0" fmla="*/ 14 w 14"/>
                <a:gd name="T1" fmla="*/ 0 h 10"/>
                <a:gd name="T2" fmla="*/ 14 w 14"/>
                <a:gd name="T3" fmla="*/ 0 h 10"/>
                <a:gd name="T4" fmla="*/ 4 w 14"/>
                <a:gd name="T5" fmla="*/ 3 h 10"/>
                <a:gd name="T6" fmla="*/ 0 w 14"/>
                <a:gd name="T7" fmla="*/ 10 h 10"/>
                <a:gd name="T8" fmla="*/ 2 w 14"/>
                <a:gd name="T9" fmla="*/ 10 h 10"/>
                <a:gd name="T10" fmla="*/ 7 w 14"/>
                <a:gd name="T11" fmla="*/ 5 h 10"/>
                <a:gd name="T12" fmla="*/ 14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0"/>
                  </a:moveTo>
                  <a:lnTo>
                    <a:pt x="14" y="0"/>
                  </a:lnTo>
                  <a:lnTo>
                    <a:pt x="4" y="3"/>
                  </a:lnTo>
                  <a:lnTo>
                    <a:pt x="0" y="10"/>
                  </a:lnTo>
                  <a:lnTo>
                    <a:pt x="2" y="10"/>
                  </a:lnTo>
                  <a:lnTo>
                    <a:pt x="7" y="5"/>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0" name="Freeform 695"/>
            <p:cNvSpPr>
              <a:spLocks/>
            </p:cNvSpPr>
            <p:nvPr/>
          </p:nvSpPr>
          <p:spPr bwMode="auto">
            <a:xfrm>
              <a:off x="187325" y="171450"/>
              <a:ext cx="25400" cy="15875"/>
            </a:xfrm>
            <a:custGeom>
              <a:avLst/>
              <a:gdLst>
                <a:gd name="T0" fmla="*/ 12 w 16"/>
                <a:gd name="T1" fmla="*/ 3 h 10"/>
                <a:gd name="T2" fmla="*/ 5 w 16"/>
                <a:gd name="T3" fmla="*/ 5 h 10"/>
                <a:gd name="T4" fmla="*/ 0 w 16"/>
                <a:gd name="T5" fmla="*/ 10 h 10"/>
                <a:gd name="T6" fmla="*/ 2 w 16"/>
                <a:gd name="T7" fmla="*/ 10 h 10"/>
                <a:gd name="T8" fmla="*/ 7 w 16"/>
                <a:gd name="T9" fmla="*/ 5 h 10"/>
                <a:gd name="T10" fmla="*/ 16 w 16"/>
                <a:gd name="T11" fmla="*/ 3 h 10"/>
                <a:gd name="T12" fmla="*/ 16 w 16"/>
                <a:gd name="T13" fmla="*/ 0 h 10"/>
                <a:gd name="T14" fmla="*/ 12 w 16"/>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0">
                  <a:moveTo>
                    <a:pt x="12" y="3"/>
                  </a:moveTo>
                  <a:lnTo>
                    <a:pt x="5" y="5"/>
                  </a:lnTo>
                  <a:lnTo>
                    <a:pt x="0" y="10"/>
                  </a:lnTo>
                  <a:lnTo>
                    <a:pt x="2" y="10"/>
                  </a:lnTo>
                  <a:lnTo>
                    <a:pt x="7" y="5"/>
                  </a:lnTo>
                  <a:lnTo>
                    <a:pt x="16" y="3"/>
                  </a:lnTo>
                  <a:lnTo>
                    <a:pt x="16" y="0"/>
                  </a:lnTo>
                  <a:lnTo>
                    <a:pt x="1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1" name="Freeform 696"/>
            <p:cNvSpPr>
              <a:spLocks/>
            </p:cNvSpPr>
            <p:nvPr/>
          </p:nvSpPr>
          <p:spPr bwMode="auto">
            <a:xfrm>
              <a:off x="195262" y="176213"/>
              <a:ext cx="22225" cy="11113"/>
            </a:xfrm>
            <a:custGeom>
              <a:avLst/>
              <a:gdLst>
                <a:gd name="T0" fmla="*/ 14 w 14"/>
                <a:gd name="T1" fmla="*/ 0 h 7"/>
                <a:gd name="T2" fmla="*/ 11 w 14"/>
                <a:gd name="T3" fmla="*/ 0 h 7"/>
                <a:gd name="T4" fmla="*/ 4 w 14"/>
                <a:gd name="T5" fmla="*/ 2 h 7"/>
                <a:gd name="T6" fmla="*/ 0 w 14"/>
                <a:gd name="T7" fmla="*/ 7 h 7"/>
                <a:gd name="T8" fmla="*/ 2 w 14"/>
                <a:gd name="T9" fmla="*/ 7 h 7"/>
                <a:gd name="T10" fmla="*/ 4 w 14"/>
                <a:gd name="T11" fmla="*/ 5 h 7"/>
                <a:gd name="T12" fmla="*/ 14 w 14"/>
                <a:gd name="T13" fmla="*/ 2 h 7"/>
                <a:gd name="T14" fmla="*/ 14 w 1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0"/>
                  </a:moveTo>
                  <a:lnTo>
                    <a:pt x="11" y="0"/>
                  </a:lnTo>
                  <a:lnTo>
                    <a:pt x="4" y="2"/>
                  </a:lnTo>
                  <a:lnTo>
                    <a:pt x="0" y="7"/>
                  </a:lnTo>
                  <a:lnTo>
                    <a:pt x="2" y="7"/>
                  </a:lnTo>
                  <a:lnTo>
                    <a:pt x="4" y="5"/>
                  </a:lnTo>
                  <a:lnTo>
                    <a:pt x="14" y="2"/>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2" name="Freeform 697"/>
            <p:cNvSpPr>
              <a:spLocks/>
            </p:cNvSpPr>
            <p:nvPr/>
          </p:nvSpPr>
          <p:spPr bwMode="auto">
            <a:xfrm>
              <a:off x="198437" y="179388"/>
              <a:ext cx="19050" cy="7938"/>
            </a:xfrm>
            <a:custGeom>
              <a:avLst/>
              <a:gdLst>
                <a:gd name="T0" fmla="*/ 12 w 12"/>
                <a:gd name="T1" fmla="*/ 0 h 5"/>
                <a:gd name="T2" fmla="*/ 12 w 12"/>
                <a:gd name="T3" fmla="*/ 0 h 5"/>
                <a:gd name="T4" fmla="*/ 2 w 12"/>
                <a:gd name="T5" fmla="*/ 3 h 5"/>
                <a:gd name="T6" fmla="*/ 0 w 12"/>
                <a:gd name="T7" fmla="*/ 5 h 5"/>
                <a:gd name="T8" fmla="*/ 2 w 12"/>
                <a:gd name="T9" fmla="*/ 5 h 5"/>
                <a:gd name="T10" fmla="*/ 12 w 12"/>
                <a:gd name="T11" fmla="*/ 0 h 5"/>
              </a:gdLst>
              <a:ahLst/>
              <a:cxnLst>
                <a:cxn ang="0">
                  <a:pos x="T0" y="T1"/>
                </a:cxn>
                <a:cxn ang="0">
                  <a:pos x="T2" y="T3"/>
                </a:cxn>
                <a:cxn ang="0">
                  <a:pos x="T4" y="T5"/>
                </a:cxn>
                <a:cxn ang="0">
                  <a:pos x="T6" y="T7"/>
                </a:cxn>
                <a:cxn ang="0">
                  <a:pos x="T8" y="T9"/>
                </a:cxn>
                <a:cxn ang="0">
                  <a:pos x="T10" y="T11"/>
                </a:cxn>
              </a:cxnLst>
              <a:rect l="0" t="0" r="r" b="b"/>
              <a:pathLst>
                <a:path w="12" h="5">
                  <a:moveTo>
                    <a:pt x="12" y="0"/>
                  </a:moveTo>
                  <a:lnTo>
                    <a:pt x="12" y="0"/>
                  </a:lnTo>
                  <a:lnTo>
                    <a:pt x="2" y="3"/>
                  </a:lnTo>
                  <a:lnTo>
                    <a:pt x="0" y="5"/>
                  </a:lnTo>
                  <a:lnTo>
                    <a:pt x="2" y="5"/>
                  </a:lnTo>
                  <a:lnTo>
                    <a:pt x="12"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3" name="Freeform 698"/>
            <p:cNvSpPr>
              <a:spLocks/>
            </p:cNvSpPr>
            <p:nvPr/>
          </p:nvSpPr>
          <p:spPr bwMode="auto">
            <a:xfrm>
              <a:off x="190500" y="176213"/>
              <a:ext cx="22225" cy="11113"/>
            </a:xfrm>
            <a:custGeom>
              <a:avLst/>
              <a:gdLst>
                <a:gd name="T0" fmla="*/ 14 w 14"/>
                <a:gd name="T1" fmla="*/ 0 h 7"/>
                <a:gd name="T2" fmla="*/ 14 w 14"/>
                <a:gd name="T3" fmla="*/ 0 h 7"/>
                <a:gd name="T4" fmla="*/ 5 w 14"/>
                <a:gd name="T5" fmla="*/ 2 h 7"/>
                <a:gd name="T6" fmla="*/ 0 w 14"/>
                <a:gd name="T7" fmla="*/ 7 h 7"/>
                <a:gd name="T8" fmla="*/ 3 w 14"/>
                <a:gd name="T9" fmla="*/ 7 h 7"/>
                <a:gd name="T10" fmla="*/ 7 w 14"/>
                <a:gd name="T11" fmla="*/ 2 h 7"/>
                <a:gd name="T12" fmla="*/ 14 w 14"/>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0"/>
                  </a:moveTo>
                  <a:lnTo>
                    <a:pt x="14" y="0"/>
                  </a:lnTo>
                  <a:lnTo>
                    <a:pt x="5" y="2"/>
                  </a:lnTo>
                  <a:lnTo>
                    <a:pt x="0" y="7"/>
                  </a:lnTo>
                  <a:lnTo>
                    <a:pt x="3" y="7"/>
                  </a:lnTo>
                  <a:lnTo>
                    <a:pt x="7" y="2"/>
                  </a:lnTo>
                  <a:lnTo>
                    <a:pt x="14"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4" name="Freeform 699"/>
            <p:cNvSpPr>
              <a:spLocks/>
            </p:cNvSpPr>
            <p:nvPr/>
          </p:nvSpPr>
          <p:spPr bwMode="auto">
            <a:xfrm>
              <a:off x="153987" y="149225"/>
              <a:ext cx="36512" cy="41275"/>
            </a:xfrm>
            <a:custGeom>
              <a:avLst/>
              <a:gdLst>
                <a:gd name="T0" fmla="*/ 19 w 23"/>
                <a:gd name="T1" fmla="*/ 24 h 26"/>
                <a:gd name="T2" fmla="*/ 23 w 23"/>
                <a:gd name="T3" fmla="*/ 17 h 26"/>
                <a:gd name="T4" fmla="*/ 23 w 23"/>
                <a:gd name="T5" fmla="*/ 0 h 26"/>
                <a:gd name="T6" fmla="*/ 21 w 23"/>
                <a:gd name="T7" fmla="*/ 19 h 26"/>
                <a:gd name="T8" fmla="*/ 0 w 23"/>
                <a:gd name="T9" fmla="*/ 26 h 26"/>
                <a:gd name="T10" fmla="*/ 19 w 23"/>
                <a:gd name="T11" fmla="*/ 24 h 26"/>
              </a:gdLst>
              <a:ahLst/>
              <a:cxnLst>
                <a:cxn ang="0">
                  <a:pos x="T0" y="T1"/>
                </a:cxn>
                <a:cxn ang="0">
                  <a:pos x="T2" y="T3"/>
                </a:cxn>
                <a:cxn ang="0">
                  <a:pos x="T4" y="T5"/>
                </a:cxn>
                <a:cxn ang="0">
                  <a:pos x="T6" y="T7"/>
                </a:cxn>
                <a:cxn ang="0">
                  <a:pos x="T8" y="T9"/>
                </a:cxn>
                <a:cxn ang="0">
                  <a:pos x="T10" y="T11"/>
                </a:cxn>
              </a:cxnLst>
              <a:rect l="0" t="0" r="r" b="b"/>
              <a:pathLst>
                <a:path w="23" h="26">
                  <a:moveTo>
                    <a:pt x="19" y="24"/>
                  </a:moveTo>
                  <a:lnTo>
                    <a:pt x="23" y="17"/>
                  </a:lnTo>
                  <a:lnTo>
                    <a:pt x="23" y="0"/>
                  </a:lnTo>
                  <a:lnTo>
                    <a:pt x="21" y="19"/>
                  </a:lnTo>
                  <a:lnTo>
                    <a:pt x="0" y="26"/>
                  </a:lnTo>
                  <a:lnTo>
                    <a:pt x="19" y="24"/>
                  </a:lnTo>
                  <a:close/>
                </a:path>
              </a:pathLst>
            </a:custGeom>
            <a:solidFill>
              <a:srgbClr val="003D5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5" name="Freeform 700"/>
            <p:cNvSpPr>
              <a:spLocks/>
            </p:cNvSpPr>
            <p:nvPr/>
          </p:nvSpPr>
          <p:spPr bwMode="auto">
            <a:xfrm>
              <a:off x="165100" y="228600"/>
              <a:ext cx="19050" cy="14288"/>
            </a:xfrm>
            <a:custGeom>
              <a:avLst/>
              <a:gdLst>
                <a:gd name="T0" fmla="*/ 0 w 12"/>
                <a:gd name="T1" fmla="*/ 0 h 9"/>
                <a:gd name="T2" fmla="*/ 2 w 12"/>
                <a:gd name="T3" fmla="*/ 9 h 9"/>
                <a:gd name="T4" fmla="*/ 12 w 12"/>
                <a:gd name="T5" fmla="*/ 5 h 9"/>
                <a:gd name="T6" fmla="*/ 0 w 12"/>
                <a:gd name="T7" fmla="*/ 0 h 9"/>
              </a:gdLst>
              <a:ahLst/>
              <a:cxnLst>
                <a:cxn ang="0">
                  <a:pos x="T0" y="T1"/>
                </a:cxn>
                <a:cxn ang="0">
                  <a:pos x="T2" y="T3"/>
                </a:cxn>
                <a:cxn ang="0">
                  <a:pos x="T4" y="T5"/>
                </a:cxn>
                <a:cxn ang="0">
                  <a:pos x="T6" y="T7"/>
                </a:cxn>
              </a:cxnLst>
              <a:rect l="0" t="0" r="r" b="b"/>
              <a:pathLst>
                <a:path w="12" h="9">
                  <a:moveTo>
                    <a:pt x="0" y="0"/>
                  </a:moveTo>
                  <a:lnTo>
                    <a:pt x="2" y="9"/>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6" name="Freeform 701"/>
            <p:cNvSpPr>
              <a:spLocks/>
            </p:cNvSpPr>
            <p:nvPr/>
          </p:nvSpPr>
          <p:spPr bwMode="auto">
            <a:xfrm>
              <a:off x="119062" y="254000"/>
              <a:ext cx="26987" cy="34925"/>
            </a:xfrm>
            <a:custGeom>
              <a:avLst/>
              <a:gdLst>
                <a:gd name="T0" fmla="*/ 7 w 7"/>
                <a:gd name="T1" fmla="*/ 5 h 9"/>
                <a:gd name="T2" fmla="*/ 6 w 7"/>
                <a:gd name="T3" fmla="*/ 0 h 9"/>
                <a:gd name="T4" fmla="*/ 0 w 7"/>
                <a:gd name="T5" fmla="*/ 1 h 9"/>
                <a:gd name="T6" fmla="*/ 0 w 7"/>
                <a:gd name="T7" fmla="*/ 8 h 9"/>
                <a:gd name="T8" fmla="*/ 1 w 7"/>
                <a:gd name="T9" fmla="*/ 9 h 9"/>
                <a:gd name="T10" fmla="*/ 7 w 7"/>
                <a:gd name="T11" fmla="*/ 5 h 9"/>
              </a:gdLst>
              <a:ahLst/>
              <a:cxnLst>
                <a:cxn ang="0">
                  <a:pos x="T0" y="T1"/>
                </a:cxn>
                <a:cxn ang="0">
                  <a:pos x="T2" y="T3"/>
                </a:cxn>
                <a:cxn ang="0">
                  <a:pos x="T4" y="T5"/>
                </a:cxn>
                <a:cxn ang="0">
                  <a:pos x="T6" y="T7"/>
                </a:cxn>
                <a:cxn ang="0">
                  <a:pos x="T8" y="T9"/>
                </a:cxn>
                <a:cxn ang="0">
                  <a:pos x="T10" y="T11"/>
                </a:cxn>
              </a:cxnLst>
              <a:rect l="0" t="0" r="r" b="b"/>
              <a:pathLst>
                <a:path w="7" h="9">
                  <a:moveTo>
                    <a:pt x="7" y="5"/>
                  </a:moveTo>
                  <a:cubicBezTo>
                    <a:pt x="6" y="0"/>
                    <a:pt x="6" y="0"/>
                    <a:pt x="6" y="0"/>
                  </a:cubicBezTo>
                  <a:cubicBezTo>
                    <a:pt x="4" y="1"/>
                    <a:pt x="2" y="1"/>
                    <a:pt x="0" y="1"/>
                  </a:cubicBezTo>
                  <a:cubicBezTo>
                    <a:pt x="0" y="8"/>
                    <a:pt x="0" y="8"/>
                    <a:pt x="0" y="8"/>
                  </a:cubicBezTo>
                  <a:cubicBezTo>
                    <a:pt x="1" y="9"/>
                    <a:pt x="1" y="9"/>
                    <a:pt x="1" y="9"/>
                  </a:cubicBezTo>
                  <a:lnTo>
                    <a:pt x="7" y="5"/>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7" name="Freeform 702"/>
            <p:cNvSpPr>
              <a:spLocks/>
            </p:cNvSpPr>
            <p:nvPr/>
          </p:nvSpPr>
          <p:spPr bwMode="auto">
            <a:xfrm>
              <a:off x="123825" y="250825"/>
              <a:ext cx="30162" cy="44450"/>
            </a:xfrm>
            <a:custGeom>
              <a:avLst/>
              <a:gdLst>
                <a:gd name="T0" fmla="*/ 5 w 8"/>
                <a:gd name="T1" fmla="*/ 1 h 12"/>
                <a:gd name="T2" fmla="*/ 6 w 8"/>
                <a:gd name="T3" fmla="*/ 6 h 12"/>
                <a:gd name="T4" fmla="*/ 0 w 8"/>
                <a:gd name="T5" fmla="*/ 10 h 12"/>
                <a:gd name="T6" fmla="*/ 3 w 8"/>
                <a:gd name="T7" fmla="*/ 12 h 12"/>
                <a:gd name="T8" fmla="*/ 8 w 8"/>
                <a:gd name="T9" fmla="*/ 7 h 12"/>
                <a:gd name="T10" fmla="*/ 8 w 8"/>
                <a:gd name="T11" fmla="*/ 0 h 12"/>
                <a:gd name="T12" fmla="*/ 5 w 8"/>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8" h="12">
                  <a:moveTo>
                    <a:pt x="5" y="1"/>
                  </a:moveTo>
                  <a:cubicBezTo>
                    <a:pt x="6" y="6"/>
                    <a:pt x="6" y="6"/>
                    <a:pt x="6" y="6"/>
                  </a:cubicBezTo>
                  <a:cubicBezTo>
                    <a:pt x="0" y="10"/>
                    <a:pt x="0" y="10"/>
                    <a:pt x="0" y="10"/>
                  </a:cubicBezTo>
                  <a:cubicBezTo>
                    <a:pt x="3" y="12"/>
                    <a:pt x="3" y="12"/>
                    <a:pt x="3" y="12"/>
                  </a:cubicBezTo>
                  <a:cubicBezTo>
                    <a:pt x="8" y="7"/>
                    <a:pt x="8" y="7"/>
                    <a:pt x="8" y="7"/>
                  </a:cubicBezTo>
                  <a:cubicBezTo>
                    <a:pt x="8" y="0"/>
                    <a:pt x="8" y="0"/>
                    <a:pt x="8" y="0"/>
                  </a:cubicBezTo>
                  <a:cubicBezTo>
                    <a:pt x="7" y="0"/>
                    <a:pt x="6" y="1"/>
                    <a:pt x="5" y="1"/>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8" name="Freeform 703"/>
            <p:cNvSpPr>
              <a:spLocks/>
            </p:cNvSpPr>
            <p:nvPr/>
          </p:nvSpPr>
          <p:spPr bwMode="auto">
            <a:xfrm>
              <a:off x="66675" y="322263"/>
              <a:ext cx="165100" cy="412750"/>
            </a:xfrm>
            <a:custGeom>
              <a:avLst/>
              <a:gdLst>
                <a:gd name="T0" fmla="*/ 36 w 44"/>
                <a:gd name="T1" fmla="*/ 0 h 110"/>
                <a:gd name="T2" fmla="*/ 0 w 44"/>
                <a:gd name="T3" fmla="*/ 0 h 110"/>
                <a:gd name="T4" fmla="*/ 32 w 44"/>
                <a:gd name="T5" fmla="*/ 7 h 110"/>
                <a:gd name="T6" fmla="*/ 32 w 44"/>
                <a:gd name="T7" fmla="*/ 51 h 110"/>
                <a:gd name="T8" fmla="*/ 35 w 44"/>
                <a:gd name="T9" fmla="*/ 70 h 110"/>
                <a:gd name="T10" fmla="*/ 35 w 44"/>
                <a:gd name="T11" fmla="*/ 104 h 110"/>
                <a:gd name="T12" fmla="*/ 30 w 44"/>
                <a:gd name="T13" fmla="*/ 110 h 110"/>
                <a:gd name="T14" fmla="*/ 44 w 44"/>
                <a:gd name="T15" fmla="*/ 108 h 110"/>
                <a:gd name="T16" fmla="*/ 42 w 44"/>
                <a:gd name="T17" fmla="*/ 97 h 110"/>
                <a:gd name="T18" fmla="*/ 38 w 44"/>
                <a:gd name="T19" fmla="*/ 65 h 110"/>
                <a:gd name="T20" fmla="*/ 38 w 44"/>
                <a:gd name="T21" fmla="*/ 50 h 110"/>
                <a:gd name="T22" fmla="*/ 39 w 44"/>
                <a:gd name="T23" fmla="*/ 41 h 110"/>
                <a:gd name="T24" fmla="*/ 36 w 44"/>
                <a:gd name="T25"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10">
                  <a:moveTo>
                    <a:pt x="36" y="0"/>
                  </a:moveTo>
                  <a:cubicBezTo>
                    <a:pt x="24" y="3"/>
                    <a:pt x="13" y="3"/>
                    <a:pt x="0" y="0"/>
                  </a:cubicBezTo>
                  <a:cubicBezTo>
                    <a:pt x="8" y="6"/>
                    <a:pt x="19" y="8"/>
                    <a:pt x="32" y="7"/>
                  </a:cubicBezTo>
                  <a:cubicBezTo>
                    <a:pt x="35" y="22"/>
                    <a:pt x="35" y="37"/>
                    <a:pt x="32" y="51"/>
                  </a:cubicBezTo>
                  <a:cubicBezTo>
                    <a:pt x="35" y="70"/>
                    <a:pt x="35" y="70"/>
                    <a:pt x="35" y="70"/>
                  </a:cubicBezTo>
                  <a:cubicBezTo>
                    <a:pt x="35" y="104"/>
                    <a:pt x="35" y="104"/>
                    <a:pt x="35" y="104"/>
                  </a:cubicBezTo>
                  <a:cubicBezTo>
                    <a:pt x="30" y="110"/>
                    <a:pt x="30" y="110"/>
                    <a:pt x="30" y="110"/>
                  </a:cubicBezTo>
                  <a:cubicBezTo>
                    <a:pt x="35" y="108"/>
                    <a:pt x="40" y="107"/>
                    <a:pt x="44" y="108"/>
                  </a:cubicBezTo>
                  <a:cubicBezTo>
                    <a:pt x="43" y="105"/>
                    <a:pt x="42" y="101"/>
                    <a:pt x="42" y="97"/>
                  </a:cubicBezTo>
                  <a:cubicBezTo>
                    <a:pt x="38" y="65"/>
                    <a:pt x="38" y="65"/>
                    <a:pt x="38" y="65"/>
                  </a:cubicBezTo>
                  <a:cubicBezTo>
                    <a:pt x="38" y="50"/>
                    <a:pt x="38" y="50"/>
                    <a:pt x="38" y="50"/>
                  </a:cubicBezTo>
                  <a:cubicBezTo>
                    <a:pt x="39" y="41"/>
                    <a:pt x="39" y="41"/>
                    <a:pt x="39" y="41"/>
                  </a:cubicBezTo>
                  <a:cubicBezTo>
                    <a:pt x="41" y="25"/>
                    <a:pt x="40" y="11"/>
                    <a:pt x="36" y="0"/>
                  </a:cubicBez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79" name="Freeform 704"/>
            <p:cNvSpPr>
              <a:spLocks/>
            </p:cNvSpPr>
            <p:nvPr/>
          </p:nvSpPr>
          <p:spPr bwMode="auto">
            <a:xfrm>
              <a:off x="47625" y="374650"/>
              <a:ext cx="90487" cy="363538"/>
            </a:xfrm>
            <a:custGeom>
              <a:avLst/>
              <a:gdLst>
                <a:gd name="T0" fmla="*/ 24 w 24"/>
                <a:gd name="T1" fmla="*/ 13 h 97"/>
                <a:gd name="T2" fmla="*/ 24 w 24"/>
                <a:gd name="T3" fmla="*/ 0 h 97"/>
                <a:gd name="T4" fmla="*/ 15 w 24"/>
                <a:gd name="T5" fmla="*/ 26 h 97"/>
                <a:gd name="T6" fmla="*/ 15 w 24"/>
                <a:gd name="T7" fmla="*/ 46 h 97"/>
                <a:gd name="T8" fmla="*/ 10 w 24"/>
                <a:gd name="T9" fmla="*/ 87 h 97"/>
                <a:gd name="T10" fmla="*/ 0 w 24"/>
                <a:gd name="T11" fmla="*/ 96 h 97"/>
                <a:gd name="T12" fmla="*/ 14 w 24"/>
                <a:gd name="T13" fmla="*/ 96 h 97"/>
                <a:gd name="T14" fmla="*/ 17 w 24"/>
                <a:gd name="T15" fmla="*/ 84 h 97"/>
                <a:gd name="T16" fmla="*/ 17 w 24"/>
                <a:gd name="T17" fmla="*/ 75 h 97"/>
                <a:gd name="T18" fmla="*/ 18 w 24"/>
                <a:gd name="T19" fmla="*/ 47 h 97"/>
                <a:gd name="T20" fmla="*/ 21 w 24"/>
                <a:gd name="T21" fmla="*/ 35 h 97"/>
                <a:gd name="T22" fmla="*/ 24 w 24"/>
                <a:gd name="T23"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97">
                  <a:moveTo>
                    <a:pt x="24" y="13"/>
                  </a:moveTo>
                  <a:cubicBezTo>
                    <a:pt x="24" y="0"/>
                    <a:pt x="24" y="0"/>
                    <a:pt x="24" y="0"/>
                  </a:cubicBezTo>
                  <a:cubicBezTo>
                    <a:pt x="15" y="26"/>
                    <a:pt x="15" y="26"/>
                    <a:pt x="15" y="26"/>
                  </a:cubicBezTo>
                  <a:cubicBezTo>
                    <a:pt x="15" y="46"/>
                    <a:pt x="15" y="46"/>
                    <a:pt x="15" y="46"/>
                  </a:cubicBezTo>
                  <a:cubicBezTo>
                    <a:pt x="10" y="87"/>
                    <a:pt x="10" y="87"/>
                    <a:pt x="10" y="87"/>
                  </a:cubicBezTo>
                  <a:cubicBezTo>
                    <a:pt x="8" y="93"/>
                    <a:pt x="5" y="96"/>
                    <a:pt x="0" y="96"/>
                  </a:cubicBezTo>
                  <a:cubicBezTo>
                    <a:pt x="5" y="97"/>
                    <a:pt x="10" y="97"/>
                    <a:pt x="14" y="96"/>
                  </a:cubicBezTo>
                  <a:cubicBezTo>
                    <a:pt x="17" y="84"/>
                    <a:pt x="17" y="84"/>
                    <a:pt x="17" y="84"/>
                  </a:cubicBezTo>
                  <a:cubicBezTo>
                    <a:pt x="17" y="75"/>
                    <a:pt x="17" y="75"/>
                    <a:pt x="17" y="75"/>
                  </a:cubicBezTo>
                  <a:cubicBezTo>
                    <a:pt x="18" y="47"/>
                    <a:pt x="18" y="47"/>
                    <a:pt x="18" y="47"/>
                  </a:cubicBezTo>
                  <a:cubicBezTo>
                    <a:pt x="20" y="44"/>
                    <a:pt x="21" y="40"/>
                    <a:pt x="21" y="35"/>
                  </a:cubicBezTo>
                  <a:lnTo>
                    <a:pt x="24" y="13"/>
                  </a:lnTo>
                  <a:close/>
                </a:path>
              </a:pathLst>
            </a:custGeom>
            <a:solidFill>
              <a:srgbClr val="C2AC7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0" name="Freeform 705"/>
            <p:cNvSpPr>
              <a:spLocks noEditPoints="1"/>
            </p:cNvSpPr>
            <p:nvPr/>
          </p:nvSpPr>
          <p:spPr bwMode="auto">
            <a:xfrm>
              <a:off x="33337" y="322263"/>
              <a:ext cx="165100" cy="412750"/>
            </a:xfrm>
            <a:custGeom>
              <a:avLst/>
              <a:gdLst>
                <a:gd name="T0" fmla="*/ 28 w 44"/>
                <a:gd name="T1" fmla="*/ 14 h 110"/>
                <a:gd name="T2" fmla="*/ 28 w 44"/>
                <a:gd name="T3" fmla="*/ 27 h 110"/>
                <a:gd name="T4" fmla="*/ 32 w 44"/>
                <a:gd name="T5" fmla="*/ 52 h 110"/>
                <a:gd name="T6" fmla="*/ 35 w 44"/>
                <a:gd name="T7" fmla="*/ 67 h 110"/>
                <a:gd name="T8" fmla="*/ 37 w 44"/>
                <a:gd name="T9" fmla="*/ 98 h 110"/>
                <a:gd name="T10" fmla="*/ 39 w 44"/>
                <a:gd name="T11" fmla="*/ 110 h 110"/>
                <a:gd name="T12" fmla="*/ 44 w 44"/>
                <a:gd name="T13" fmla="*/ 104 h 110"/>
                <a:gd name="T14" fmla="*/ 44 w 44"/>
                <a:gd name="T15" fmla="*/ 70 h 110"/>
                <a:gd name="T16" fmla="*/ 41 w 44"/>
                <a:gd name="T17" fmla="*/ 51 h 110"/>
                <a:gd name="T18" fmla="*/ 41 w 44"/>
                <a:gd name="T19" fmla="*/ 7 h 110"/>
                <a:gd name="T20" fmla="*/ 9 w 44"/>
                <a:gd name="T21" fmla="*/ 0 h 110"/>
                <a:gd name="T22" fmla="*/ 8 w 44"/>
                <a:gd name="T23" fmla="*/ 42 h 110"/>
                <a:gd name="T24" fmla="*/ 9 w 44"/>
                <a:gd name="T25" fmla="*/ 51 h 110"/>
                <a:gd name="T26" fmla="*/ 8 w 44"/>
                <a:gd name="T27" fmla="*/ 82 h 110"/>
                <a:gd name="T28" fmla="*/ 5 w 44"/>
                <a:gd name="T29" fmla="*/ 97 h 110"/>
                <a:gd name="T30" fmla="*/ 6 w 44"/>
                <a:gd name="T31" fmla="*/ 101 h 110"/>
                <a:gd name="T32" fmla="*/ 0 w 44"/>
                <a:gd name="T33" fmla="*/ 109 h 110"/>
                <a:gd name="T34" fmla="*/ 4 w 44"/>
                <a:gd name="T35" fmla="*/ 110 h 110"/>
                <a:gd name="T36" fmla="*/ 14 w 44"/>
                <a:gd name="T37" fmla="*/ 101 h 110"/>
                <a:gd name="T38" fmla="*/ 19 w 44"/>
                <a:gd name="T39" fmla="*/ 60 h 110"/>
                <a:gd name="T40" fmla="*/ 19 w 44"/>
                <a:gd name="T41" fmla="*/ 40 h 110"/>
                <a:gd name="T42" fmla="*/ 28 w 44"/>
                <a:gd name="T43" fmla="*/ 14 h 110"/>
                <a:gd name="T44" fmla="*/ 9 w 44"/>
                <a:gd name="T45" fmla="*/ 0 h 110"/>
                <a:gd name="T46" fmla="*/ 11 w 44"/>
                <a:gd name="T47" fmla="*/ 2 h 110"/>
                <a:gd name="T48" fmla="*/ 11 w 44"/>
                <a:gd name="T49" fmla="*/ 51 h 110"/>
                <a:gd name="T50" fmla="*/ 9 w 44"/>
                <a:gd name="T51" fmla="*/ 102 h 110"/>
                <a:gd name="T52" fmla="*/ 4 w 44"/>
                <a:gd name="T53" fmla="*/ 110 h 110"/>
                <a:gd name="T54" fmla="*/ 1 w 44"/>
                <a:gd name="T55" fmla="*/ 109 h 110"/>
                <a:gd name="T56" fmla="*/ 7 w 44"/>
                <a:gd name="T57" fmla="*/ 101 h 110"/>
                <a:gd name="T58" fmla="*/ 7 w 44"/>
                <a:gd name="T59" fmla="*/ 101 h 110"/>
                <a:gd name="T60" fmla="*/ 7 w 44"/>
                <a:gd name="T61" fmla="*/ 101 h 110"/>
                <a:gd name="T62" fmla="*/ 7 w 44"/>
                <a:gd name="T63" fmla="*/ 101 h 110"/>
                <a:gd name="T64" fmla="*/ 6 w 44"/>
                <a:gd name="T65" fmla="*/ 97 h 110"/>
                <a:gd name="T66" fmla="*/ 6 w 44"/>
                <a:gd name="T67" fmla="*/ 97 h 110"/>
                <a:gd name="T68" fmla="*/ 8 w 44"/>
                <a:gd name="T69" fmla="*/ 82 h 110"/>
                <a:gd name="T70" fmla="*/ 10 w 44"/>
                <a:gd name="T71" fmla="*/ 51 h 110"/>
                <a:gd name="T72" fmla="*/ 10 w 44"/>
                <a:gd name="T73" fmla="*/ 51 h 110"/>
                <a:gd name="T74" fmla="*/ 8 w 44"/>
                <a:gd name="T75" fmla="*/ 42 h 110"/>
                <a:gd name="T76" fmla="*/ 9 w 44"/>
                <a:gd name="T77" fmla="*/ 0 h 110"/>
                <a:gd name="T78" fmla="*/ 30 w 44"/>
                <a:gd name="T79" fmla="*/ 18 h 110"/>
                <a:gd name="T80" fmla="*/ 30 w 44"/>
                <a:gd name="T81" fmla="*/ 27 h 110"/>
                <a:gd name="T82" fmla="*/ 35 w 44"/>
                <a:gd name="T83" fmla="*/ 57 h 110"/>
                <a:gd name="T84" fmla="*/ 38 w 44"/>
                <a:gd name="T85" fmla="*/ 66 h 110"/>
                <a:gd name="T86" fmla="*/ 39 w 44"/>
                <a:gd name="T87" fmla="*/ 97 h 110"/>
                <a:gd name="T88" fmla="*/ 41 w 44"/>
                <a:gd name="T89" fmla="*/ 106 h 110"/>
                <a:gd name="T90" fmla="*/ 39 w 44"/>
                <a:gd name="T91" fmla="*/ 108 h 110"/>
                <a:gd name="T92" fmla="*/ 37 w 44"/>
                <a:gd name="T93" fmla="*/ 98 h 110"/>
                <a:gd name="T94" fmla="*/ 36 w 44"/>
                <a:gd name="T95" fmla="*/ 67 h 110"/>
                <a:gd name="T96" fmla="*/ 36 w 44"/>
                <a:gd name="T97" fmla="*/ 66 h 110"/>
                <a:gd name="T98" fmla="*/ 32 w 44"/>
                <a:gd name="T99" fmla="*/ 52 h 110"/>
                <a:gd name="T100" fmla="*/ 28 w 44"/>
                <a:gd name="T101" fmla="*/ 27 h 110"/>
                <a:gd name="T102" fmla="*/ 28 w 44"/>
                <a:gd name="T103" fmla="*/ 14 h 110"/>
                <a:gd name="T104" fmla="*/ 30 w 44"/>
                <a:gd name="T10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 h="110">
                  <a:moveTo>
                    <a:pt x="28" y="14"/>
                  </a:moveTo>
                  <a:cubicBezTo>
                    <a:pt x="28" y="27"/>
                    <a:pt x="28" y="27"/>
                    <a:pt x="28" y="27"/>
                  </a:cubicBezTo>
                  <a:cubicBezTo>
                    <a:pt x="32" y="52"/>
                    <a:pt x="32" y="52"/>
                    <a:pt x="32" y="52"/>
                  </a:cubicBezTo>
                  <a:cubicBezTo>
                    <a:pt x="32" y="57"/>
                    <a:pt x="33" y="62"/>
                    <a:pt x="35" y="67"/>
                  </a:cubicBezTo>
                  <a:cubicBezTo>
                    <a:pt x="37" y="98"/>
                    <a:pt x="37" y="98"/>
                    <a:pt x="37" y="98"/>
                  </a:cubicBezTo>
                  <a:cubicBezTo>
                    <a:pt x="39" y="110"/>
                    <a:pt x="39" y="110"/>
                    <a:pt x="39" y="110"/>
                  </a:cubicBezTo>
                  <a:cubicBezTo>
                    <a:pt x="44" y="104"/>
                    <a:pt x="44" y="104"/>
                    <a:pt x="44" y="104"/>
                  </a:cubicBezTo>
                  <a:cubicBezTo>
                    <a:pt x="44" y="70"/>
                    <a:pt x="44" y="70"/>
                    <a:pt x="44" y="70"/>
                  </a:cubicBezTo>
                  <a:cubicBezTo>
                    <a:pt x="41" y="51"/>
                    <a:pt x="41" y="51"/>
                    <a:pt x="41" y="51"/>
                  </a:cubicBezTo>
                  <a:cubicBezTo>
                    <a:pt x="44" y="37"/>
                    <a:pt x="44" y="22"/>
                    <a:pt x="41" y="7"/>
                  </a:cubicBezTo>
                  <a:cubicBezTo>
                    <a:pt x="28" y="8"/>
                    <a:pt x="17" y="6"/>
                    <a:pt x="9" y="0"/>
                  </a:cubicBezTo>
                  <a:cubicBezTo>
                    <a:pt x="7" y="10"/>
                    <a:pt x="6" y="24"/>
                    <a:pt x="8" y="42"/>
                  </a:cubicBezTo>
                  <a:cubicBezTo>
                    <a:pt x="9" y="51"/>
                    <a:pt x="9" y="51"/>
                    <a:pt x="9" y="51"/>
                  </a:cubicBezTo>
                  <a:cubicBezTo>
                    <a:pt x="8" y="82"/>
                    <a:pt x="8" y="82"/>
                    <a:pt x="8" y="82"/>
                  </a:cubicBezTo>
                  <a:cubicBezTo>
                    <a:pt x="5" y="97"/>
                    <a:pt x="5" y="97"/>
                    <a:pt x="5" y="97"/>
                  </a:cubicBezTo>
                  <a:cubicBezTo>
                    <a:pt x="4" y="98"/>
                    <a:pt x="5" y="100"/>
                    <a:pt x="6" y="101"/>
                  </a:cubicBezTo>
                  <a:cubicBezTo>
                    <a:pt x="0" y="109"/>
                    <a:pt x="0" y="109"/>
                    <a:pt x="0" y="109"/>
                  </a:cubicBezTo>
                  <a:cubicBezTo>
                    <a:pt x="1" y="109"/>
                    <a:pt x="3" y="110"/>
                    <a:pt x="4" y="110"/>
                  </a:cubicBezTo>
                  <a:cubicBezTo>
                    <a:pt x="9" y="110"/>
                    <a:pt x="12" y="107"/>
                    <a:pt x="14" y="101"/>
                  </a:cubicBezTo>
                  <a:cubicBezTo>
                    <a:pt x="19" y="60"/>
                    <a:pt x="19" y="60"/>
                    <a:pt x="19" y="60"/>
                  </a:cubicBezTo>
                  <a:cubicBezTo>
                    <a:pt x="19" y="40"/>
                    <a:pt x="19" y="40"/>
                    <a:pt x="19" y="40"/>
                  </a:cubicBezTo>
                  <a:lnTo>
                    <a:pt x="28" y="14"/>
                  </a:lnTo>
                  <a:close/>
                  <a:moveTo>
                    <a:pt x="9" y="0"/>
                  </a:moveTo>
                  <a:cubicBezTo>
                    <a:pt x="10" y="1"/>
                    <a:pt x="10" y="1"/>
                    <a:pt x="11" y="2"/>
                  </a:cubicBezTo>
                  <a:cubicBezTo>
                    <a:pt x="8" y="18"/>
                    <a:pt x="8" y="35"/>
                    <a:pt x="11" y="51"/>
                  </a:cubicBezTo>
                  <a:cubicBezTo>
                    <a:pt x="9" y="102"/>
                    <a:pt x="9" y="102"/>
                    <a:pt x="9" y="102"/>
                  </a:cubicBezTo>
                  <a:cubicBezTo>
                    <a:pt x="4" y="110"/>
                    <a:pt x="4" y="110"/>
                    <a:pt x="4" y="110"/>
                  </a:cubicBezTo>
                  <a:cubicBezTo>
                    <a:pt x="3" y="109"/>
                    <a:pt x="2" y="109"/>
                    <a:pt x="1" y="109"/>
                  </a:cubicBezTo>
                  <a:cubicBezTo>
                    <a:pt x="7" y="101"/>
                    <a:pt x="7" y="101"/>
                    <a:pt x="7" y="101"/>
                  </a:cubicBezTo>
                  <a:cubicBezTo>
                    <a:pt x="7" y="101"/>
                    <a:pt x="7" y="101"/>
                    <a:pt x="7" y="101"/>
                  </a:cubicBezTo>
                  <a:cubicBezTo>
                    <a:pt x="7" y="101"/>
                    <a:pt x="7" y="101"/>
                    <a:pt x="7" y="101"/>
                  </a:cubicBezTo>
                  <a:cubicBezTo>
                    <a:pt x="7" y="101"/>
                    <a:pt x="7" y="101"/>
                    <a:pt x="7" y="101"/>
                  </a:cubicBezTo>
                  <a:cubicBezTo>
                    <a:pt x="5" y="99"/>
                    <a:pt x="5" y="98"/>
                    <a:pt x="6" y="97"/>
                  </a:cubicBezTo>
                  <a:cubicBezTo>
                    <a:pt x="6" y="97"/>
                    <a:pt x="6" y="97"/>
                    <a:pt x="6" y="97"/>
                  </a:cubicBezTo>
                  <a:cubicBezTo>
                    <a:pt x="8" y="82"/>
                    <a:pt x="8" y="82"/>
                    <a:pt x="8" y="82"/>
                  </a:cubicBezTo>
                  <a:cubicBezTo>
                    <a:pt x="10" y="51"/>
                    <a:pt x="10" y="51"/>
                    <a:pt x="10" y="51"/>
                  </a:cubicBezTo>
                  <a:cubicBezTo>
                    <a:pt x="10" y="51"/>
                    <a:pt x="10" y="51"/>
                    <a:pt x="10" y="51"/>
                  </a:cubicBezTo>
                  <a:cubicBezTo>
                    <a:pt x="8" y="42"/>
                    <a:pt x="8" y="42"/>
                    <a:pt x="8" y="42"/>
                  </a:cubicBezTo>
                  <a:cubicBezTo>
                    <a:pt x="7" y="25"/>
                    <a:pt x="7" y="11"/>
                    <a:pt x="9" y="0"/>
                  </a:cubicBezTo>
                  <a:close/>
                  <a:moveTo>
                    <a:pt x="30" y="18"/>
                  </a:moveTo>
                  <a:cubicBezTo>
                    <a:pt x="30" y="27"/>
                    <a:pt x="30" y="27"/>
                    <a:pt x="30" y="27"/>
                  </a:cubicBezTo>
                  <a:cubicBezTo>
                    <a:pt x="35" y="57"/>
                    <a:pt x="35" y="57"/>
                    <a:pt x="35" y="57"/>
                  </a:cubicBezTo>
                  <a:cubicBezTo>
                    <a:pt x="38" y="66"/>
                    <a:pt x="38" y="66"/>
                    <a:pt x="38" y="66"/>
                  </a:cubicBezTo>
                  <a:cubicBezTo>
                    <a:pt x="39" y="97"/>
                    <a:pt x="39" y="97"/>
                    <a:pt x="39" y="97"/>
                  </a:cubicBezTo>
                  <a:cubicBezTo>
                    <a:pt x="41" y="106"/>
                    <a:pt x="41" y="106"/>
                    <a:pt x="41" y="106"/>
                  </a:cubicBezTo>
                  <a:cubicBezTo>
                    <a:pt x="39" y="108"/>
                    <a:pt x="39" y="108"/>
                    <a:pt x="39" y="108"/>
                  </a:cubicBezTo>
                  <a:cubicBezTo>
                    <a:pt x="37" y="98"/>
                    <a:pt x="37" y="98"/>
                    <a:pt x="37" y="98"/>
                  </a:cubicBezTo>
                  <a:cubicBezTo>
                    <a:pt x="36" y="67"/>
                    <a:pt x="36" y="67"/>
                    <a:pt x="36" y="67"/>
                  </a:cubicBezTo>
                  <a:cubicBezTo>
                    <a:pt x="36" y="66"/>
                    <a:pt x="36" y="66"/>
                    <a:pt x="36" y="66"/>
                  </a:cubicBezTo>
                  <a:cubicBezTo>
                    <a:pt x="34" y="62"/>
                    <a:pt x="33" y="57"/>
                    <a:pt x="32" y="52"/>
                  </a:cubicBezTo>
                  <a:cubicBezTo>
                    <a:pt x="28" y="27"/>
                    <a:pt x="28" y="27"/>
                    <a:pt x="28" y="27"/>
                  </a:cubicBezTo>
                  <a:cubicBezTo>
                    <a:pt x="28" y="14"/>
                    <a:pt x="28" y="14"/>
                    <a:pt x="28" y="14"/>
                  </a:cubicBezTo>
                  <a:lnTo>
                    <a:pt x="30" y="18"/>
                  </a:lnTo>
                  <a:close/>
                </a:path>
              </a:pathLst>
            </a:custGeom>
            <a:solidFill>
              <a:srgbClr val="D5C7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1" name="Freeform 706"/>
            <p:cNvSpPr>
              <a:spLocks/>
            </p:cNvSpPr>
            <p:nvPr/>
          </p:nvSpPr>
          <p:spPr bwMode="auto">
            <a:xfrm>
              <a:off x="36512" y="322263"/>
              <a:ext cx="38100" cy="412750"/>
            </a:xfrm>
            <a:custGeom>
              <a:avLst/>
              <a:gdLst>
                <a:gd name="T0" fmla="*/ 10 w 10"/>
                <a:gd name="T1" fmla="*/ 2 h 110"/>
                <a:gd name="T2" fmla="*/ 8 w 10"/>
                <a:gd name="T3" fmla="*/ 0 h 110"/>
                <a:gd name="T4" fmla="*/ 7 w 10"/>
                <a:gd name="T5" fmla="*/ 42 h 110"/>
                <a:gd name="T6" fmla="*/ 9 w 10"/>
                <a:gd name="T7" fmla="*/ 51 h 110"/>
                <a:gd name="T8" fmla="*/ 9 w 10"/>
                <a:gd name="T9" fmla="*/ 51 h 110"/>
                <a:gd name="T10" fmla="*/ 7 w 10"/>
                <a:gd name="T11" fmla="*/ 82 h 110"/>
                <a:gd name="T12" fmla="*/ 5 w 10"/>
                <a:gd name="T13" fmla="*/ 97 h 110"/>
                <a:gd name="T14" fmla="*/ 5 w 10"/>
                <a:gd name="T15" fmla="*/ 97 h 110"/>
                <a:gd name="T16" fmla="*/ 6 w 10"/>
                <a:gd name="T17" fmla="*/ 101 h 110"/>
                <a:gd name="T18" fmla="*/ 6 w 10"/>
                <a:gd name="T19" fmla="*/ 101 h 110"/>
                <a:gd name="T20" fmla="*/ 6 w 10"/>
                <a:gd name="T21" fmla="*/ 101 h 110"/>
                <a:gd name="T22" fmla="*/ 6 w 10"/>
                <a:gd name="T23" fmla="*/ 101 h 110"/>
                <a:gd name="T24" fmla="*/ 0 w 10"/>
                <a:gd name="T25" fmla="*/ 109 h 110"/>
                <a:gd name="T26" fmla="*/ 3 w 10"/>
                <a:gd name="T27" fmla="*/ 110 h 110"/>
                <a:gd name="T28" fmla="*/ 8 w 10"/>
                <a:gd name="T29" fmla="*/ 102 h 110"/>
                <a:gd name="T30" fmla="*/ 10 w 10"/>
                <a:gd name="T31" fmla="*/ 51 h 110"/>
                <a:gd name="T32" fmla="*/ 10 w 10"/>
                <a:gd name="T33"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110">
                  <a:moveTo>
                    <a:pt x="10" y="2"/>
                  </a:moveTo>
                  <a:cubicBezTo>
                    <a:pt x="9" y="1"/>
                    <a:pt x="9" y="1"/>
                    <a:pt x="8" y="0"/>
                  </a:cubicBezTo>
                  <a:cubicBezTo>
                    <a:pt x="6" y="11"/>
                    <a:pt x="6" y="25"/>
                    <a:pt x="7" y="42"/>
                  </a:cubicBezTo>
                  <a:cubicBezTo>
                    <a:pt x="9" y="51"/>
                    <a:pt x="9" y="51"/>
                    <a:pt x="9" y="51"/>
                  </a:cubicBezTo>
                  <a:cubicBezTo>
                    <a:pt x="9" y="51"/>
                    <a:pt x="9" y="51"/>
                    <a:pt x="9" y="51"/>
                  </a:cubicBezTo>
                  <a:cubicBezTo>
                    <a:pt x="7" y="82"/>
                    <a:pt x="7" y="82"/>
                    <a:pt x="7" y="82"/>
                  </a:cubicBezTo>
                  <a:cubicBezTo>
                    <a:pt x="5" y="97"/>
                    <a:pt x="5" y="97"/>
                    <a:pt x="5" y="97"/>
                  </a:cubicBezTo>
                  <a:cubicBezTo>
                    <a:pt x="5" y="97"/>
                    <a:pt x="5" y="97"/>
                    <a:pt x="5" y="97"/>
                  </a:cubicBezTo>
                  <a:cubicBezTo>
                    <a:pt x="4" y="98"/>
                    <a:pt x="4" y="99"/>
                    <a:pt x="6" y="101"/>
                  </a:cubicBezTo>
                  <a:cubicBezTo>
                    <a:pt x="6" y="101"/>
                    <a:pt x="6" y="101"/>
                    <a:pt x="6" y="101"/>
                  </a:cubicBezTo>
                  <a:cubicBezTo>
                    <a:pt x="6" y="101"/>
                    <a:pt x="6" y="101"/>
                    <a:pt x="6" y="101"/>
                  </a:cubicBezTo>
                  <a:cubicBezTo>
                    <a:pt x="6" y="101"/>
                    <a:pt x="6" y="101"/>
                    <a:pt x="6" y="101"/>
                  </a:cubicBezTo>
                  <a:cubicBezTo>
                    <a:pt x="0" y="109"/>
                    <a:pt x="0" y="109"/>
                    <a:pt x="0" y="109"/>
                  </a:cubicBezTo>
                  <a:cubicBezTo>
                    <a:pt x="1" y="109"/>
                    <a:pt x="2" y="109"/>
                    <a:pt x="3" y="110"/>
                  </a:cubicBezTo>
                  <a:cubicBezTo>
                    <a:pt x="8" y="102"/>
                    <a:pt x="8" y="102"/>
                    <a:pt x="8" y="102"/>
                  </a:cubicBezTo>
                  <a:cubicBezTo>
                    <a:pt x="10" y="51"/>
                    <a:pt x="10" y="51"/>
                    <a:pt x="10" y="51"/>
                  </a:cubicBezTo>
                  <a:cubicBezTo>
                    <a:pt x="7" y="35"/>
                    <a:pt x="7" y="18"/>
                    <a:pt x="10" y="2"/>
                  </a:cubicBez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2" name="Freeform 707"/>
            <p:cNvSpPr>
              <a:spLocks/>
            </p:cNvSpPr>
            <p:nvPr/>
          </p:nvSpPr>
          <p:spPr bwMode="auto">
            <a:xfrm>
              <a:off x="138112" y="374650"/>
              <a:ext cx="49212" cy="352425"/>
            </a:xfrm>
            <a:custGeom>
              <a:avLst/>
              <a:gdLst>
                <a:gd name="T0" fmla="*/ 2 w 13"/>
                <a:gd name="T1" fmla="*/ 13 h 94"/>
                <a:gd name="T2" fmla="*/ 2 w 13"/>
                <a:gd name="T3" fmla="*/ 4 h 94"/>
                <a:gd name="T4" fmla="*/ 0 w 13"/>
                <a:gd name="T5" fmla="*/ 0 h 94"/>
                <a:gd name="T6" fmla="*/ 0 w 13"/>
                <a:gd name="T7" fmla="*/ 13 h 94"/>
                <a:gd name="T8" fmla="*/ 4 w 13"/>
                <a:gd name="T9" fmla="*/ 38 h 94"/>
                <a:gd name="T10" fmla="*/ 8 w 13"/>
                <a:gd name="T11" fmla="*/ 52 h 94"/>
                <a:gd name="T12" fmla="*/ 8 w 13"/>
                <a:gd name="T13" fmla="*/ 53 h 94"/>
                <a:gd name="T14" fmla="*/ 9 w 13"/>
                <a:gd name="T15" fmla="*/ 84 h 94"/>
                <a:gd name="T16" fmla="*/ 11 w 13"/>
                <a:gd name="T17" fmla="*/ 94 h 94"/>
                <a:gd name="T18" fmla="*/ 13 w 13"/>
                <a:gd name="T19" fmla="*/ 92 h 94"/>
                <a:gd name="T20" fmla="*/ 11 w 13"/>
                <a:gd name="T21" fmla="*/ 83 h 94"/>
                <a:gd name="T22" fmla="*/ 10 w 13"/>
                <a:gd name="T23" fmla="*/ 52 h 94"/>
                <a:gd name="T24" fmla="*/ 7 w 13"/>
                <a:gd name="T25" fmla="*/ 43 h 94"/>
                <a:gd name="T26" fmla="*/ 2 w 13"/>
                <a:gd name="T2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94">
                  <a:moveTo>
                    <a:pt x="2" y="13"/>
                  </a:moveTo>
                  <a:cubicBezTo>
                    <a:pt x="2" y="4"/>
                    <a:pt x="2" y="4"/>
                    <a:pt x="2" y="4"/>
                  </a:cubicBezTo>
                  <a:cubicBezTo>
                    <a:pt x="0" y="0"/>
                    <a:pt x="0" y="0"/>
                    <a:pt x="0" y="0"/>
                  </a:cubicBezTo>
                  <a:cubicBezTo>
                    <a:pt x="0" y="13"/>
                    <a:pt x="0" y="13"/>
                    <a:pt x="0" y="13"/>
                  </a:cubicBezTo>
                  <a:cubicBezTo>
                    <a:pt x="4" y="38"/>
                    <a:pt x="4" y="38"/>
                    <a:pt x="4" y="38"/>
                  </a:cubicBezTo>
                  <a:cubicBezTo>
                    <a:pt x="5" y="43"/>
                    <a:pt x="6" y="48"/>
                    <a:pt x="8" y="52"/>
                  </a:cubicBezTo>
                  <a:cubicBezTo>
                    <a:pt x="8" y="53"/>
                    <a:pt x="8" y="53"/>
                    <a:pt x="8" y="53"/>
                  </a:cubicBezTo>
                  <a:cubicBezTo>
                    <a:pt x="9" y="84"/>
                    <a:pt x="9" y="84"/>
                    <a:pt x="9" y="84"/>
                  </a:cubicBezTo>
                  <a:cubicBezTo>
                    <a:pt x="11" y="94"/>
                    <a:pt x="11" y="94"/>
                    <a:pt x="11" y="94"/>
                  </a:cubicBezTo>
                  <a:cubicBezTo>
                    <a:pt x="13" y="92"/>
                    <a:pt x="13" y="92"/>
                    <a:pt x="13" y="92"/>
                  </a:cubicBezTo>
                  <a:cubicBezTo>
                    <a:pt x="11" y="83"/>
                    <a:pt x="11" y="83"/>
                    <a:pt x="11" y="83"/>
                  </a:cubicBezTo>
                  <a:cubicBezTo>
                    <a:pt x="10" y="52"/>
                    <a:pt x="10" y="52"/>
                    <a:pt x="10" y="52"/>
                  </a:cubicBezTo>
                  <a:cubicBezTo>
                    <a:pt x="7" y="43"/>
                    <a:pt x="7" y="43"/>
                    <a:pt x="7" y="43"/>
                  </a:cubicBezTo>
                  <a:lnTo>
                    <a:pt x="2" y="13"/>
                  </a:lnTo>
                  <a:close/>
                </a:path>
              </a:pathLst>
            </a:custGeom>
            <a:solidFill>
              <a:srgbClr val="EAE3D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3" name="Freeform 708"/>
            <p:cNvSpPr>
              <a:spLocks/>
            </p:cNvSpPr>
            <p:nvPr/>
          </p:nvSpPr>
          <p:spPr bwMode="auto">
            <a:xfrm>
              <a:off x="0" y="731838"/>
              <a:ext cx="104775" cy="36513"/>
            </a:xfrm>
            <a:custGeom>
              <a:avLst/>
              <a:gdLst>
                <a:gd name="T0" fmla="*/ 13 w 28"/>
                <a:gd name="T1" fmla="*/ 1 h 10"/>
                <a:gd name="T2" fmla="*/ 9 w 28"/>
                <a:gd name="T3" fmla="*/ 0 h 10"/>
                <a:gd name="T4" fmla="*/ 2 w 28"/>
                <a:gd name="T5" fmla="*/ 3 h 10"/>
                <a:gd name="T6" fmla="*/ 1 w 28"/>
                <a:gd name="T7" fmla="*/ 8 h 10"/>
                <a:gd name="T8" fmla="*/ 19 w 28"/>
                <a:gd name="T9" fmla="*/ 6 h 10"/>
                <a:gd name="T10" fmla="*/ 28 w 28"/>
                <a:gd name="T11" fmla="*/ 6 h 10"/>
                <a:gd name="T12" fmla="*/ 27 w 28"/>
                <a:gd name="T13" fmla="*/ 1 h 10"/>
                <a:gd name="T14" fmla="*/ 13 w 28"/>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0">
                  <a:moveTo>
                    <a:pt x="13" y="1"/>
                  </a:moveTo>
                  <a:cubicBezTo>
                    <a:pt x="12" y="1"/>
                    <a:pt x="10" y="0"/>
                    <a:pt x="9" y="0"/>
                  </a:cubicBezTo>
                  <a:cubicBezTo>
                    <a:pt x="2" y="3"/>
                    <a:pt x="2" y="3"/>
                    <a:pt x="2" y="3"/>
                  </a:cubicBezTo>
                  <a:cubicBezTo>
                    <a:pt x="1" y="5"/>
                    <a:pt x="0" y="6"/>
                    <a:pt x="1" y="8"/>
                  </a:cubicBezTo>
                  <a:cubicBezTo>
                    <a:pt x="7" y="10"/>
                    <a:pt x="13" y="9"/>
                    <a:pt x="19" y="6"/>
                  </a:cubicBezTo>
                  <a:cubicBezTo>
                    <a:pt x="28" y="6"/>
                    <a:pt x="28" y="6"/>
                    <a:pt x="28" y="6"/>
                  </a:cubicBezTo>
                  <a:cubicBezTo>
                    <a:pt x="27" y="1"/>
                    <a:pt x="27" y="1"/>
                    <a:pt x="27" y="1"/>
                  </a:cubicBezTo>
                  <a:cubicBezTo>
                    <a:pt x="23" y="2"/>
                    <a:pt x="18" y="2"/>
                    <a:pt x="1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84" name="Freeform 709"/>
            <p:cNvSpPr>
              <a:spLocks/>
            </p:cNvSpPr>
            <p:nvPr/>
          </p:nvSpPr>
          <p:spPr bwMode="auto">
            <a:xfrm>
              <a:off x="179387" y="723900"/>
              <a:ext cx="79375" cy="44450"/>
            </a:xfrm>
            <a:custGeom>
              <a:avLst/>
              <a:gdLst>
                <a:gd name="T0" fmla="*/ 0 w 21"/>
                <a:gd name="T1" fmla="*/ 7 h 12"/>
                <a:gd name="T2" fmla="*/ 6 w 21"/>
                <a:gd name="T3" fmla="*/ 7 h 12"/>
                <a:gd name="T4" fmla="*/ 21 w 21"/>
                <a:gd name="T5" fmla="*/ 10 h 12"/>
                <a:gd name="T6" fmla="*/ 20 w 21"/>
                <a:gd name="T7" fmla="*/ 6 h 12"/>
                <a:gd name="T8" fmla="*/ 14 w 21"/>
                <a:gd name="T9" fmla="*/ 1 h 12"/>
                <a:gd name="T10" fmla="*/ 0 w 21"/>
                <a:gd name="T11" fmla="*/ 3 h 12"/>
                <a:gd name="T12" fmla="*/ 0 w 21"/>
                <a:gd name="T13" fmla="*/ 7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0" y="7"/>
                  </a:moveTo>
                  <a:cubicBezTo>
                    <a:pt x="6" y="7"/>
                    <a:pt x="6" y="7"/>
                    <a:pt x="6" y="7"/>
                  </a:cubicBezTo>
                  <a:cubicBezTo>
                    <a:pt x="11" y="11"/>
                    <a:pt x="16" y="12"/>
                    <a:pt x="21" y="10"/>
                  </a:cubicBezTo>
                  <a:cubicBezTo>
                    <a:pt x="21" y="9"/>
                    <a:pt x="21" y="7"/>
                    <a:pt x="20" y="6"/>
                  </a:cubicBezTo>
                  <a:cubicBezTo>
                    <a:pt x="14" y="1"/>
                    <a:pt x="14" y="1"/>
                    <a:pt x="14" y="1"/>
                  </a:cubicBezTo>
                  <a:cubicBezTo>
                    <a:pt x="10" y="0"/>
                    <a:pt x="5" y="1"/>
                    <a:pt x="0" y="3"/>
                  </a:cubicBezTo>
                  <a:lnTo>
                    <a:pt x="0"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3085" name="Freeform 16"/>
          <p:cNvSpPr>
            <a:spLocks noChangeAspect="1" noEditPoints="1"/>
          </p:cNvSpPr>
          <p:nvPr/>
        </p:nvSpPr>
        <p:spPr bwMode="auto">
          <a:xfrm>
            <a:off x="2491221" y="2046920"/>
            <a:ext cx="217525" cy="249314"/>
          </a:xfrm>
          <a:custGeom>
            <a:avLst/>
            <a:gdLst>
              <a:gd name="T0" fmla="*/ 39 w 210"/>
              <a:gd name="T1" fmla="*/ 77 h 242"/>
              <a:gd name="T2" fmla="*/ 52 w 210"/>
              <a:gd name="T3" fmla="*/ 229 h 242"/>
              <a:gd name="T4" fmla="*/ 13 w 210"/>
              <a:gd name="T5" fmla="*/ 242 h 242"/>
              <a:gd name="T6" fmla="*/ 0 w 210"/>
              <a:gd name="T7" fmla="*/ 90 h 242"/>
              <a:gd name="T8" fmla="*/ 60 w 210"/>
              <a:gd name="T9" fmla="*/ 89 h 242"/>
              <a:gd name="T10" fmla="*/ 76 w 210"/>
              <a:gd name="T11" fmla="*/ 6 h 242"/>
              <a:gd name="T12" fmla="*/ 82 w 210"/>
              <a:gd name="T13" fmla="*/ 0 h 242"/>
              <a:gd name="T14" fmla="*/ 166 w 210"/>
              <a:gd name="T15" fmla="*/ 0 h 242"/>
              <a:gd name="T16" fmla="*/ 196 w 210"/>
              <a:gd name="T17" fmla="*/ 38 h 242"/>
              <a:gd name="T18" fmla="*/ 198 w 210"/>
              <a:gd name="T19" fmla="*/ 41 h 242"/>
              <a:gd name="T20" fmla="*/ 210 w 210"/>
              <a:gd name="T21" fmla="*/ 89 h 242"/>
              <a:gd name="T22" fmla="*/ 60 w 210"/>
              <a:gd name="T23" fmla="*/ 230 h 242"/>
              <a:gd name="T24" fmla="*/ 84 w 210"/>
              <a:gd name="T25" fmla="*/ 106 h 242"/>
              <a:gd name="T26" fmla="*/ 158 w 210"/>
              <a:gd name="T27" fmla="*/ 140 h 242"/>
              <a:gd name="T28" fmla="*/ 84 w 210"/>
              <a:gd name="T29" fmla="*/ 106 h 242"/>
              <a:gd name="T30" fmla="*/ 139 w 210"/>
              <a:gd name="T31" fmla="*/ 216 h 242"/>
              <a:gd name="T32" fmla="*/ 158 w 210"/>
              <a:gd name="T33" fmla="*/ 204 h 242"/>
              <a:gd name="T34" fmla="*/ 111 w 210"/>
              <a:gd name="T35" fmla="*/ 204 h 242"/>
              <a:gd name="T36" fmla="*/ 130 w 210"/>
              <a:gd name="T37" fmla="*/ 216 h 242"/>
              <a:gd name="T38" fmla="*/ 111 w 210"/>
              <a:gd name="T39" fmla="*/ 204 h 242"/>
              <a:gd name="T40" fmla="*/ 84 w 210"/>
              <a:gd name="T41" fmla="*/ 216 h 242"/>
              <a:gd name="T42" fmla="*/ 103 w 210"/>
              <a:gd name="T43" fmla="*/ 204 h 242"/>
              <a:gd name="T44" fmla="*/ 139 w 210"/>
              <a:gd name="T45" fmla="*/ 187 h 242"/>
              <a:gd name="T46" fmla="*/ 158 w 210"/>
              <a:gd name="T47" fmla="*/ 198 h 242"/>
              <a:gd name="T48" fmla="*/ 139 w 210"/>
              <a:gd name="T49" fmla="*/ 187 h 242"/>
              <a:gd name="T50" fmla="*/ 111 w 210"/>
              <a:gd name="T51" fmla="*/ 198 h 242"/>
              <a:gd name="T52" fmla="*/ 130 w 210"/>
              <a:gd name="T53" fmla="*/ 187 h 242"/>
              <a:gd name="T54" fmla="*/ 84 w 210"/>
              <a:gd name="T55" fmla="*/ 187 h 242"/>
              <a:gd name="T56" fmla="*/ 103 w 210"/>
              <a:gd name="T57" fmla="*/ 198 h 242"/>
              <a:gd name="T58" fmla="*/ 84 w 210"/>
              <a:gd name="T59" fmla="*/ 187 h 242"/>
              <a:gd name="T60" fmla="*/ 139 w 210"/>
              <a:gd name="T61" fmla="*/ 180 h 242"/>
              <a:gd name="T62" fmla="*/ 158 w 210"/>
              <a:gd name="T63" fmla="*/ 169 h 242"/>
              <a:gd name="T64" fmla="*/ 111 w 210"/>
              <a:gd name="T65" fmla="*/ 169 h 242"/>
              <a:gd name="T66" fmla="*/ 130 w 210"/>
              <a:gd name="T67" fmla="*/ 180 h 242"/>
              <a:gd name="T68" fmla="*/ 111 w 210"/>
              <a:gd name="T69" fmla="*/ 169 h 242"/>
              <a:gd name="T70" fmla="*/ 84 w 210"/>
              <a:gd name="T71" fmla="*/ 180 h 242"/>
              <a:gd name="T72" fmla="*/ 103 w 210"/>
              <a:gd name="T73" fmla="*/ 169 h 242"/>
              <a:gd name="T74" fmla="*/ 139 w 210"/>
              <a:gd name="T75" fmla="*/ 152 h 242"/>
              <a:gd name="T76" fmla="*/ 158 w 210"/>
              <a:gd name="T77" fmla="*/ 163 h 242"/>
              <a:gd name="T78" fmla="*/ 139 w 210"/>
              <a:gd name="T79" fmla="*/ 152 h 242"/>
              <a:gd name="T80" fmla="*/ 111 w 210"/>
              <a:gd name="T81" fmla="*/ 163 h 242"/>
              <a:gd name="T82" fmla="*/ 130 w 210"/>
              <a:gd name="T83" fmla="*/ 152 h 242"/>
              <a:gd name="T84" fmla="*/ 84 w 210"/>
              <a:gd name="T85" fmla="*/ 152 h 242"/>
              <a:gd name="T86" fmla="*/ 103 w 210"/>
              <a:gd name="T87" fmla="*/ 163 h 242"/>
              <a:gd name="T88" fmla="*/ 84 w 210"/>
              <a:gd name="T89" fmla="*/ 152 h 242"/>
              <a:gd name="T90" fmla="*/ 99 w 210"/>
              <a:gd name="T91" fmla="*/ 82 h 242"/>
              <a:gd name="T92" fmla="*/ 173 w 210"/>
              <a:gd name="T93" fmla="*/ 74 h 242"/>
              <a:gd name="T94" fmla="*/ 99 w 210"/>
              <a:gd name="T95" fmla="*/ 58 h 242"/>
              <a:gd name="T96" fmla="*/ 173 w 210"/>
              <a:gd name="T97" fmla="*/ 65 h 242"/>
              <a:gd name="T98" fmla="*/ 99 w 210"/>
              <a:gd name="T99" fmla="*/ 58 h 242"/>
              <a:gd name="T100" fmla="*/ 99 w 210"/>
              <a:gd name="T101" fmla="*/ 49 h 242"/>
              <a:gd name="T102" fmla="*/ 142 w 210"/>
              <a:gd name="T103" fmla="*/ 42 h 242"/>
              <a:gd name="T104" fmla="*/ 99 w 210"/>
              <a:gd name="T105" fmla="*/ 25 h 242"/>
              <a:gd name="T106" fmla="*/ 142 w 210"/>
              <a:gd name="T107" fmla="*/ 32 h 242"/>
              <a:gd name="T108" fmla="*/ 99 w 210"/>
              <a:gd name="T109" fmla="*/ 25 h 242"/>
              <a:gd name="T110" fmla="*/ 165 w 210"/>
              <a:gd name="T111" fmla="*/ 26 h 242"/>
              <a:gd name="T112" fmla="*/ 166 w 210"/>
              <a:gd name="T113" fmla="*/ 18 h 242"/>
              <a:gd name="T114" fmla="*/ 156 w 210"/>
              <a:gd name="T115" fmla="*/ 35 h 242"/>
              <a:gd name="T116" fmla="*/ 153 w 210"/>
              <a:gd name="T117" fmla="*/ 29 h 242"/>
              <a:gd name="T118" fmla="*/ 88 w 210"/>
              <a:gd name="T119" fmla="*/ 12 h 242"/>
              <a:gd name="T120" fmla="*/ 186 w 210"/>
              <a:gd name="T121" fmla="*/ 8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 h="242">
                <a:moveTo>
                  <a:pt x="13" y="77"/>
                </a:moveTo>
                <a:cubicBezTo>
                  <a:pt x="39" y="77"/>
                  <a:pt x="39" y="77"/>
                  <a:pt x="39" y="77"/>
                </a:cubicBezTo>
                <a:cubicBezTo>
                  <a:pt x="46" y="77"/>
                  <a:pt x="52" y="83"/>
                  <a:pt x="52" y="90"/>
                </a:cubicBezTo>
                <a:cubicBezTo>
                  <a:pt x="52" y="229"/>
                  <a:pt x="52" y="229"/>
                  <a:pt x="52" y="229"/>
                </a:cubicBezTo>
                <a:cubicBezTo>
                  <a:pt x="52" y="236"/>
                  <a:pt x="46" y="242"/>
                  <a:pt x="39" y="242"/>
                </a:cubicBezTo>
                <a:cubicBezTo>
                  <a:pt x="13" y="242"/>
                  <a:pt x="13" y="242"/>
                  <a:pt x="13" y="242"/>
                </a:cubicBezTo>
                <a:cubicBezTo>
                  <a:pt x="6" y="242"/>
                  <a:pt x="0" y="236"/>
                  <a:pt x="0" y="229"/>
                </a:cubicBezTo>
                <a:cubicBezTo>
                  <a:pt x="0" y="90"/>
                  <a:pt x="0" y="90"/>
                  <a:pt x="0" y="90"/>
                </a:cubicBezTo>
                <a:cubicBezTo>
                  <a:pt x="0" y="83"/>
                  <a:pt x="6" y="77"/>
                  <a:pt x="13" y="77"/>
                </a:cubicBezTo>
                <a:close/>
                <a:moveTo>
                  <a:pt x="60" y="89"/>
                </a:moveTo>
                <a:cubicBezTo>
                  <a:pt x="76" y="89"/>
                  <a:pt x="76" y="89"/>
                  <a:pt x="76" y="89"/>
                </a:cubicBezTo>
                <a:cubicBezTo>
                  <a:pt x="76" y="6"/>
                  <a:pt x="76" y="6"/>
                  <a:pt x="76" y="6"/>
                </a:cubicBezTo>
                <a:cubicBezTo>
                  <a:pt x="76" y="0"/>
                  <a:pt x="76" y="0"/>
                  <a:pt x="76" y="0"/>
                </a:cubicBezTo>
                <a:cubicBezTo>
                  <a:pt x="82" y="0"/>
                  <a:pt x="82" y="0"/>
                  <a:pt x="82" y="0"/>
                </a:cubicBezTo>
                <a:cubicBezTo>
                  <a:pt x="163" y="0"/>
                  <a:pt x="163" y="0"/>
                  <a:pt x="163" y="0"/>
                </a:cubicBezTo>
                <a:cubicBezTo>
                  <a:pt x="166" y="0"/>
                  <a:pt x="166" y="0"/>
                  <a:pt x="166" y="0"/>
                </a:cubicBezTo>
                <a:cubicBezTo>
                  <a:pt x="168" y="2"/>
                  <a:pt x="168" y="2"/>
                  <a:pt x="168" y="2"/>
                </a:cubicBezTo>
                <a:cubicBezTo>
                  <a:pt x="196" y="38"/>
                  <a:pt x="196" y="38"/>
                  <a:pt x="196" y="38"/>
                </a:cubicBezTo>
                <a:cubicBezTo>
                  <a:pt x="198" y="39"/>
                  <a:pt x="198" y="39"/>
                  <a:pt x="198" y="39"/>
                </a:cubicBezTo>
                <a:cubicBezTo>
                  <a:pt x="198" y="41"/>
                  <a:pt x="198" y="41"/>
                  <a:pt x="198" y="41"/>
                </a:cubicBezTo>
                <a:cubicBezTo>
                  <a:pt x="198" y="89"/>
                  <a:pt x="198" y="89"/>
                  <a:pt x="198" y="89"/>
                </a:cubicBezTo>
                <a:cubicBezTo>
                  <a:pt x="210" y="89"/>
                  <a:pt x="210" y="89"/>
                  <a:pt x="210" y="89"/>
                </a:cubicBezTo>
                <a:cubicBezTo>
                  <a:pt x="210" y="230"/>
                  <a:pt x="210" y="230"/>
                  <a:pt x="210" y="230"/>
                </a:cubicBezTo>
                <a:cubicBezTo>
                  <a:pt x="60" y="230"/>
                  <a:pt x="60" y="230"/>
                  <a:pt x="60" y="230"/>
                </a:cubicBezTo>
                <a:cubicBezTo>
                  <a:pt x="60" y="89"/>
                  <a:pt x="60" y="89"/>
                  <a:pt x="60" y="89"/>
                </a:cubicBezTo>
                <a:close/>
                <a:moveTo>
                  <a:pt x="84" y="106"/>
                </a:moveTo>
                <a:cubicBezTo>
                  <a:pt x="84" y="140"/>
                  <a:pt x="84" y="140"/>
                  <a:pt x="84" y="140"/>
                </a:cubicBezTo>
                <a:cubicBezTo>
                  <a:pt x="158" y="140"/>
                  <a:pt x="158" y="140"/>
                  <a:pt x="158" y="140"/>
                </a:cubicBezTo>
                <a:cubicBezTo>
                  <a:pt x="158" y="106"/>
                  <a:pt x="158" y="106"/>
                  <a:pt x="158" y="106"/>
                </a:cubicBezTo>
                <a:cubicBezTo>
                  <a:pt x="84" y="106"/>
                  <a:pt x="84" y="106"/>
                  <a:pt x="84" y="106"/>
                </a:cubicBezTo>
                <a:close/>
                <a:moveTo>
                  <a:pt x="139" y="204"/>
                </a:moveTo>
                <a:cubicBezTo>
                  <a:pt x="139" y="216"/>
                  <a:pt x="139" y="216"/>
                  <a:pt x="139" y="216"/>
                </a:cubicBezTo>
                <a:cubicBezTo>
                  <a:pt x="158" y="216"/>
                  <a:pt x="158" y="216"/>
                  <a:pt x="158" y="216"/>
                </a:cubicBezTo>
                <a:cubicBezTo>
                  <a:pt x="158" y="204"/>
                  <a:pt x="158" y="204"/>
                  <a:pt x="158" y="204"/>
                </a:cubicBezTo>
                <a:cubicBezTo>
                  <a:pt x="139" y="204"/>
                  <a:pt x="139" y="204"/>
                  <a:pt x="139" y="204"/>
                </a:cubicBezTo>
                <a:close/>
                <a:moveTo>
                  <a:pt x="111" y="204"/>
                </a:moveTo>
                <a:cubicBezTo>
                  <a:pt x="111" y="216"/>
                  <a:pt x="111" y="216"/>
                  <a:pt x="111" y="216"/>
                </a:cubicBezTo>
                <a:cubicBezTo>
                  <a:pt x="130" y="216"/>
                  <a:pt x="130" y="216"/>
                  <a:pt x="130" y="216"/>
                </a:cubicBezTo>
                <a:cubicBezTo>
                  <a:pt x="130" y="204"/>
                  <a:pt x="130" y="204"/>
                  <a:pt x="130" y="204"/>
                </a:cubicBezTo>
                <a:cubicBezTo>
                  <a:pt x="111" y="204"/>
                  <a:pt x="111" y="204"/>
                  <a:pt x="111" y="204"/>
                </a:cubicBezTo>
                <a:close/>
                <a:moveTo>
                  <a:pt x="84" y="204"/>
                </a:moveTo>
                <a:cubicBezTo>
                  <a:pt x="84" y="216"/>
                  <a:pt x="84" y="216"/>
                  <a:pt x="84" y="216"/>
                </a:cubicBezTo>
                <a:cubicBezTo>
                  <a:pt x="103" y="216"/>
                  <a:pt x="103" y="216"/>
                  <a:pt x="103" y="216"/>
                </a:cubicBezTo>
                <a:cubicBezTo>
                  <a:pt x="103" y="204"/>
                  <a:pt x="103" y="204"/>
                  <a:pt x="103" y="204"/>
                </a:cubicBezTo>
                <a:cubicBezTo>
                  <a:pt x="84" y="204"/>
                  <a:pt x="84" y="204"/>
                  <a:pt x="84" y="204"/>
                </a:cubicBezTo>
                <a:close/>
                <a:moveTo>
                  <a:pt x="139" y="187"/>
                </a:moveTo>
                <a:cubicBezTo>
                  <a:pt x="139" y="198"/>
                  <a:pt x="139" y="198"/>
                  <a:pt x="139" y="198"/>
                </a:cubicBezTo>
                <a:cubicBezTo>
                  <a:pt x="158" y="198"/>
                  <a:pt x="158" y="198"/>
                  <a:pt x="158" y="198"/>
                </a:cubicBezTo>
                <a:cubicBezTo>
                  <a:pt x="158" y="187"/>
                  <a:pt x="158" y="187"/>
                  <a:pt x="158" y="187"/>
                </a:cubicBezTo>
                <a:cubicBezTo>
                  <a:pt x="139" y="187"/>
                  <a:pt x="139" y="187"/>
                  <a:pt x="139" y="187"/>
                </a:cubicBezTo>
                <a:close/>
                <a:moveTo>
                  <a:pt x="111" y="187"/>
                </a:moveTo>
                <a:cubicBezTo>
                  <a:pt x="111" y="198"/>
                  <a:pt x="111" y="198"/>
                  <a:pt x="111" y="198"/>
                </a:cubicBezTo>
                <a:cubicBezTo>
                  <a:pt x="130" y="198"/>
                  <a:pt x="130" y="198"/>
                  <a:pt x="130" y="198"/>
                </a:cubicBezTo>
                <a:cubicBezTo>
                  <a:pt x="130" y="187"/>
                  <a:pt x="130" y="187"/>
                  <a:pt x="130" y="187"/>
                </a:cubicBezTo>
                <a:cubicBezTo>
                  <a:pt x="111" y="187"/>
                  <a:pt x="111" y="187"/>
                  <a:pt x="111" y="187"/>
                </a:cubicBezTo>
                <a:close/>
                <a:moveTo>
                  <a:pt x="84" y="187"/>
                </a:moveTo>
                <a:cubicBezTo>
                  <a:pt x="84" y="198"/>
                  <a:pt x="84" y="198"/>
                  <a:pt x="84" y="198"/>
                </a:cubicBezTo>
                <a:cubicBezTo>
                  <a:pt x="103" y="198"/>
                  <a:pt x="103" y="198"/>
                  <a:pt x="103" y="198"/>
                </a:cubicBezTo>
                <a:cubicBezTo>
                  <a:pt x="103" y="187"/>
                  <a:pt x="103" y="187"/>
                  <a:pt x="103" y="187"/>
                </a:cubicBezTo>
                <a:cubicBezTo>
                  <a:pt x="84" y="187"/>
                  <a:pt x="84" y="187"/>
                  <a:pt x="84" y="187"/>
                </a:cubicBezTo>
                <a:close/>
                <a:moveTo>
                  <a:pt x="139" y="169"/>
                </a:moveTo>
                <a:cubicBezTo>
                  <a:pt x="139" y="180"/>
                  <a:pt x="139" y="180"/>
                  <a:pt x="139" y="180"/>
                </a:cubicBezTo>
                <a:cubicBezTo>
                  <a:pt x="158" y="180"/>
                  <a:pt x="158" y="180"/>
                  <a:pt x="158" y="180"/>
                </a:cubicBezTo>
                <a:cubicBezTo>
                  <a:pt x="158" y="169"/>
                  <a:pt x="158" y="169"/>
                  <a:pt x="158" y="169"/>
                </a:cubicBezTo>
                <a:cubicBezTo>
                  <a:pt x="139" y="169"/>
                  <a:pt x="139" y="169"/>
                  <a:pt x="139" y="169"/>
                </a:cubicBezTo>
                <a:close/>
                <a:moveTo>
                  <a:pt x="111" y="169"/>
                </a:moveTo>
                <a:cubicBezTo>
                  <a:pt x="111" y="180"/>
                  <a:pt x="111" y="180"/>
                  <a:pt x="111" y="180"/>
                </a:cubicBezTo>
                <a:cubicBezTo>
                  <a:pt x="130" y="180"/>
                  <a:pt x="130" y="180"/>
                  <a:pt x="130" y="180"/>
                </a:cubicBezTo>
                <a:cubicBezTo>
                  <a:pt x="130" y="169"/>
                  <a:pt x="130" y="169"/>
                  <a:pt x="130" y="169"/>
                </a:cubicBezTo>
                <a:cubicBezTo>
                  <a:pt x="111" y="169"/>
                  <a:pt x="111" y="169"/>
                  <a:pt x="111" y="169"/>
                </a:cubicBezTo>
                <a:close/>
                <a:moveTo>
                  <a:pt x="84" y="169"/>
                </a:moveTo>
                <a:cubicBezTo>
                  <a:pt x="84" y="180"/>
                  <a:pt x="84" y="180"/>
                  <a:pt x="84" y="180"/>
                </a:cubicBezTo>
                <a:cubicBezTo>
                  <a:pt x="103" y="180"/>
                  <a:pt x="103" y="180"/>
                  <a:pt x="103" y="180"/>
                </a:cubicBezTo>
                <a:cubicBezTo>
                  <a:pt x="103" y="169"/>
                  <a:pt x="103" y="169"/>
                  <a:pt x="103" y="169"/>
                </a:cubicBezTo>
                <a:cubicBezTo>
                  <a:pt x="84" y="169"/>
                  <a:pt x="84" y="169"/>
                  <a:pt x="84" y="169"/>
                </a:cubicBezTo>
                <a:close/>
                <a:moveTo>
                  <a:pt x="139" y="152"/>
                </a:moveTo>
                <a:cubicBezTo>
                  <a:pt x="139" y="163"/>
                  <a:pt x="139" y="163"/>
                  <a:pt x="139" y="163"/>
                </a:cubicBezTo>
                <a:cubicBezTo>
                  <a:pt x="158" y="163"/>
                  <a:pt x="158" y="163"/>
                  <a:pt x="158" y="163"/>
                </a:cubicBezTo>
                <a:cubicBezTo>
                  <a:pt x="158" y="152"/>
                  <a:pt x="158" y="152"/>
                  <a:pt x="158" y="152"/>
                </a:cubicBezTo>
                <a:cubicBezTo>
                  <a:pt x="139" y="152"/>
                  <a:pt x="139" y="152"/>
                  <a:pt x="139" y="152"/>
                </a:cubicBezTo>
                <a:close/>
                <a:moveTo>
                  <a:pt x="111" y="152"/>
                </a:moveTo>
                <a:cubicBezTo>
                  <a:pt x="111" y="163"/>
                  <a:pt x="111" y="163"/>
                  <a:pt x="111" y="163"/>
                </a:cubicBezTo>
                <a:cubicBezTo>
                  <a:pt x="130" y="163"/>
                  <a:pt x="130" y="163"/>
                  <a:pt x="130" y="163"/>
                </a:cubicBezTo>
                <a:cubicBezTo>
                  <a:pt x="130" y="152"/>
                  <a:pt x="130" y="152"/>
                  <a:pt x="130" y="152"/>
                </a:cubicBezTo>
                <a:cubicBezTo>
                  <a:pt x="111" y="152"/>
                  <a:pt x="111" y="152"/>
                  <a:pt x="111" y="152"/>
                </a:cubicBezTo>
                <a:close/>
                <a:moveTo>
                  <a:pt x="84" y="152"/>
                </a:moveTo>
                <a:cubicBezTo>
                  <a:pt x="84" y="163"/>
                  <a:pt x="84" y="163"/>
                  <a:pt x="84" y="163"/>
                </a:cubicBezTo>
                <a:cubicBezTo>
                  <a:pt x="103" y="163"/>
                  <a:pt x="103" y="163"/>
                  <a:pt x="103" y="163"/>
                </a:cubicBezTo>
                <a:cubicBezTo>
                  <a:pt x="103" y="152"/>
                  <a:pt x="103" y="152"/>
                  <a:pt x="103" y="152"/>
                </a:cubicBezTo>
                <a:cubicBezTo>
                  <a:pt x="84" y="152"/>
                  <a:pt x="84" y="152"/>
                  <a:pt x="84" y="152"/>
                </a:cubicBezTo>
                <a:close/>
                <a:moveTo>
                  <a:pt x="99" y="74"/>
                </a:moveTo>
                <a:cubicBezTo>
                  <a:pt x="99" y="82"/>
                  <a:pt x="99" y="82"/>
                  <a:pt x="99" y="82"/>
                </a:cubicBezTo>
                <a:cubicBezTo>
                  <a:pt x="173" y="82"/>
                  <a:pt x="173" y="82"/>
                  <a:pt x="173" y="82"/>
                </a:cubicBezTo>
                <a:cubicBezTo>
                  <a:pt x="173" y="74"/>
                  <a:pt x="173" y="74"/>
                  <a:pt x="173" y="74"/>
                </a:cubicBezTo>
                <a:cubicBezTo>
                  <a:pt x="99" y="74"/>
                  <a:pt x="99" y="74"/>
                  <a:pt x="99" y="74"/>
                </a:cubicBezTo>
                <a:close/>
                <a:moveTo>
                  <a:pt x="99" y="58"/>
                </a:moveTo>
                <a:cubicBezTo>
                  <a:pt x="99" y="65"/>
                  <a:pt x="99" y="65"/>
                  <a:pt x="99" y="65"/>
                </a:cubicBezTo>
                <a:cubicBezTo>
                  <a:pt x="173" y="65"/>
                  <a:pt x="173" y="65"/>
                  <a:pt x="173" y="65"/>
                </a:cubicBezTo>
                <a:cubicBezTo>
                  <a:pt x="173" y="58"/>
                  <a:pt x="173" y="58"/>
                  <a:pt x="173" y="58"/>
                </a:cubicBezTo>
                <a:cubicBezTo>
                  <a:pt x="99" y="58"/>
                  <a:pt x="99" y="58"/>
                  <a:pt x="99" y="58"/>
                </a:cubicBezTo>
                <a:close/>
                <a:moveTo>
                  <a:pt x="99" y="42"/>
                </a:moveTo>
                <a:cubicBezTo>
                  <a:pt x="99" y="49"/>
                  <a:pt x="99" y="49"/>
                  <a:pt x="99" y="49"/>
                </a:cubicBezTo>
                <a:cubicBezTo>
                  <a:pt x="142" y="49"/>
                  <a:pt x="142" y="49"/>
                  <a:pt x="142" y="49"/>
                </a:cubicBezTo>
                <a:cubicBezTo>
                  <a:pt x="142" y="42"/>
                  <a:pt x="142" y="42"/>
                  <a:pt x="142" y="42"/>
                </a:cubicBezTo>
                <a:cubicBezTo>
                  <a:pt x="99" y="42"/>
                  <a:pt x="99" y="42"/>
                  <a:pt x="99" y="42"/>
                </a:cubicBezTo>
                <a:close/>
                <a:moveTo>
                  <a:pt x="99" y="25"/>
                </a:moveTo>
                <a:cubicBezTo>
                  <a:pt x="99" y="32"/>
                  <a:pt x="99" y="32"/>
                  <a:pt x="99" y="32"/>
                </a:cubicBezTo>
                <a:cubicBezTo>
                  <a:pt x="142" y="32"/>
                  <a:pt x="142" y="32"/>
                  <a:pt x="142" y="32"/>
                </a:cubicBezTo>
                <a:cubicBezTo>
                  <a:pt x="142" y="25"/>
                  <a:pt x="142" y="25"/>
                  <a:pt x="142" y="25"/>
                </a:cubicBezTo>
                <a:cubicBezTo>
                  <a:pt x="99" y="25"/>
                  <a:pt x="99" y="25"/>
                  <a:pt x="99" y="25"/>
                </a:cubicBezTo>
                <a:close/>
                <a:moveTo>
                  <a:pt x="166" y="18"/>
                </a:moveTo>
                <a:cubicBezTo>
                  <a:pt x="165" y="26"/>
                  <a:pt x="165" y="26"/>
                  <a:pt x="165" y="26"/>
                </a:cubicBezTo>
                <a:cubicBezTo>
                  <a:pt x="177" y="33"/>
                  <a:pt x="177" y="33"/>
                  <a:pt x="177" y="33"/>
                </a:cubicBezTo>
                <a:cubicBezTo>
                  <a:pt x="166" y="18"/>
                  <a:pt x="166" y="18"/>
                  <a:pt x="166" y="18"/>
                </a:cubicBezTo>
                <a:close/>
                <a:moveTo>
                  <a:pt x="186" y="49"/>
                </a:moveTo>
                <a:cubicBezTo>
                  <a:pt x="156" y="35"/>
                  <a:pt x="156" y="35"/>
                  <a:pt x="156" y="35"/>
                </a:cubicBezTo>
                <a:cubicBezTo>
                  <a:pt x="152" y="33"/>
                  <a:pt x="152" y="33"/>
                  <a:pt x="152" y="33"/>
                </a:cubicBezTo>
                <a:cubicBezTo>
                  <a:pt x="153" y="29"/>
                  <a:pt x="153" y="29"/>
                  <a:pt x="153" y="29"/>
                </a:cubicBezTo>
                <a:cubicBezTo>
                  <a:pt x="155" y="12"/>
                  <a:pt x="155" y="12"/>
                  <a:pt x="155" y="12"/>
                </a:cubicBezTo>
                <a:cubicBezTo>
                  <a:pt x="88" y="12"/>
                  <a:pt x="88" y="12"/>
                  <a:pt x="88" y="12"/>
                </a:cubicBezTo>
                <a:cubicBezTo>
                  <a:pt x="88" y="89"/>
                  <a:pt x="88" y="89"/>
                  <a:pt x="88" y="89"/>
                </a:cubicBezTo>
                <a:cubicBezTo>
                  <a:pt x="186" y="89"/>
                  <a:pt x="186" y="89"/>
                  <a:pt x="186" y="89"/>
                </a:cubicBezTo>
                <a:lnTo>
                  <a:pt x="186"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43086" name="Freeform 11"/>
          <p:cNvSpPr>
            <a:spLocks noChangeAspect="1" noEditPoints="1"/>
          </p:cNvSpPr>
          <p:nvPr/>
        </p:nvSpPr>
        <p:spPr bwMode="auto">
          <a:xfrm>
            <a:off x="2430885" y="2574132"/>
            <a:ext cx="338196" cy="252490"/>
          </a:xfrm>
          <a:custGeom>
            <a:avLst/>
            <a:gdLst>
              <a:gd name="T0" fmla="*/ 55 w 257"/>
              <a:gd name="T1" fmla="*/ 122 h 191"/>
              <a:gd name="T2" fmla="*/ 30 w 257"/>
              <a:gd name="T3" fmla="*/ 107 h 191"/>
              <a:gd name="T4" fmla="*/ 34 w 257"/>
              <a:gd name="T5" fmla="*/ 5 h 191"/>
              <a:gd name="T6" fmla="*/ 220 w 257"/>
              <a:gd name="T7" fmla="*/ 5 h 191"/>
              <a:gd name="T8" fmla="*/ 224 w 257"/>
              <a:gd name="T9" fmla="*/ 107 h 191"/>
              <a:gd name="T10" fmla="*/ 198 w 257"/>
              <a:gd name="T11" fmla="*/ 122 h 191"/>
              <a:gd name="T12" fmla="*/ 257 w 257"/>
              <a:gd name="T13" fmla="*/ 173 h 191"/>
              <a:gd name="T14" fmla="*/ 9 w 257"/>
              <a:gd name="T15" fmla="*/ 191 h 191"/>
              <a:gd name="T16" fmla="*/ 77 w 257"/>
              <a:gd name="T17" fmla="*/ 125 h 191"/>
              <a:gd name="T18" fmla="*/ 77 w 257"/>
              <a:gd name="T19" fmla="*/ 122 h 191"/>
              <a:gd name="T20" fmla="*/ 45 w 257"/>
              <a:gd name="T21" fmla="*/ 15 h 191"/>
              <a:gd name="T22" fmla="*/ 45 w 257"/>
              <a:gd name="T23" fmla="*/ 15 h 191"/>
              <a:gd name="T24" fmla="*/ 45 w 257"/>
              <a:gd name="T25" fmla="*/ 107 h 191"/>
              <a:gd name="T26" fmla="*/ 210 w 257"/>
              <a:gd name="T27" fmla="*/ 107 h 191"/>
              <a:gd name="T28" fmla="*/ 209 w 257"/>
              <a:gd name="T29" fmla="*/ 15 h 191"/>
              <a:gd name="T30" fmla="*/ 34 w 257"/>
              <a:gd name="T31" fmla="*/ 163 h 191"/>
              <a:gd name="T32" fmla="*/ 39 w 257"/>
              <a:gd name="T33" fmla="*/ 155 h 191"/>
              <a:gd name="T34" fmla="*/ 75 w 257"/>
              <a:gd name="T35" fmla="*/ 141 h 191"/>
              <a:gd name="T36" fmla="*/ 192 w 257"/>
              <a:gd name="T37" fmla="*/ 135 h 191"/>
              <a:gd name="T38" fmla="*/ 209 w 257"/>
              <a:gd name="T39" fmla="*/ 135 h 191"/>
              <a:gd name="T40" fmla="*/ 173 w 257"/>
              <a:gd name="T41" fmla="*/ 141 h 191"/>
              <a:gd name="T42" fmla="*/ 171 w 257"/>
              <a:gd name="T43" fmla="*/ 135 h 191"/>
              <a:gd name="T44" fmla="*/ 167 w 257"/>
              <a:gd name="T45" fmla="*/ 141 h 191"/>
              <a:gd name="T46" fmla="*/ 127 w 257"/>
              <a:gd name="T47" fmla="*/ 135 h 191"/>
              <a:gd name="T48" fmla="*/ 144 w 257"/>
              <a:gd name="T49" fmla="*/ 135 h 191"/>
              <a:gd name="T50" fmla="*/ 104 w 257"/>
              <a:gd name="T51" fmla="*/ 141 h 191"/>
              <a:gd name="T52" fmla="*/ 105 w 257"/>
              <a:gd name="T53" fmla="*/ 135 h 191"/>
              <a:gd name="T54" fmla="*/ 99 w 257"/>
              <a:gd name="T55" fmla="*/ 141 h 191"/>
              <a:gd name="T56" fmla="*/ 187 w 257"/>
              <a:gd name="T57" fmla="*/ 144 h 191"/>
              <a:gd name="T58" fmla="*/ 215 w 257"/>
              <a:gd name="T59" fmla="*/ 144 h 191"/>
              <a:gd name="T60" fmla="*/ 165 w 257"/>
              <a:gd name="T61" fmla="*/ 151 h 191"/>
              <a:gd name="T62" fmla="*/ 163 w 257"/>
              <a:gd name="T63" fmla="*/ 144 h 191"/>
              <a:gd name="T64" fmla="*/ 159 w 257"/>
              <a:gd name="T65" fmla="*/ 151 h 191"/>
              <a:gd name="T66" fmla="*/ 116 w 257"/>
              <a:gd name="T67" fmla="*/ 144 h 191"/>
              <a:gd name="T68" fmla="*/ 134 w 257"/>
              <a:gd name="T69" fmla="*/ 144 h 191"/>
              <a:gd name="T70" fmla="*/ 91 w 257"/>
              <a:gd name="T71" fmla="*/ 151 h 191"/>
              <a:gd name="T72" fmla="*/ 92 w 257"/>
              <a:gd name="T73" fmla="*/ 144 h 191"/>
              <a:gd name="T74" fmla="*/ 84 w 257"/>
              <a:gd name="T75" fmla="*/ 151 h 191"/>
              <a:gd name="T76" fmla="*/ 45 w 257"/>
              <a:gd name="T77" fmla="*/ 144 h 191"/>
              <a:gd name="T78" fmla="*/ 63 w 257"/>
              <a:gd name="T79" fmla="*/ 144 h 191"/>
              <a:gd name="T80" fmla="*/ 201 w 257"/>
              <a:gd name="T81" fmla="*/ 163 h 191"/>
              <a:gd name="T82" fmla="*/ 197 w 257"/>
              <a:gd name="T83" fmla="*/ 155 h 191"/>
              <a:gd name="T84" fmla="*/ 194 w 257"/>
              <a:gd name="T85" fmla="*/ 163 h 191"/>
              <a:gd name="T86" fmla="*/ 146 w 257"/>
              <a:gd name="T87" fmla="*/ 155 h 191"/>
              <a:gd name="T88" fmla="*/ 165 w 257"/>
              <a:gd name="T89" fmla="*/ 155 h 191"/>
              <a:gd name="T90" fmla="*/ 120 w 257"/>
              <a:gd name="T91" fmla="*/ 163 h 191"/>
              <a:gd name="T92" fmla="*/ 121 w 257"/>
              <a:gd name="T93" fmla="*/ 155 h 191"/>
              <a:gd name="T94" fmla="*/ 114 w 257"/>
              <a:gd name="T95" fmla="*/ 163 h 191"/>
              <a:gd name="T96" fmla="*/ 70 w 257"/>
              <a:gd name="T97" fmla="*/ 155 h 191"/>
              <a:gd name="T98" fmla="*/ 90 w 257"/>
              <a:gd name="T99" fmla="*/ 15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43087" name="Freeform 26"/>
          <p:cNvSpPr>
            <a:spLocks noChangeAspect="1" noEditPoints="1"/>
          </p:cNvSpPr>
          <p:nvPr/>
        </p:nvSpPr>
        <p:spPr bwMode="auto">
          <a:xfrm>
            <a:off x="2495983" y="3121989"/>
            <a:ext cx="184182" cy="252491"/>
          </a:xfrm>
          <a:custGeom>
            <a:avLst/>
            <a:gdLst>
              <a:gd name="T0" fmla="*/ 86 w 172"/>
              <a:gd name="T1" fmla="*/ 0 h 235"/>
              <a:gd name="T2" fmla="*/ 147 w 172"/>
              <a:gd name="T3" fmla="*/ 25 h 235"/>
              <a:gd name="T4" fmla="*/ 172 w 172"/>
              <a:gd name="T5" fmla="*/ 86 h 235"/>
              <a:gd name="T6" fmla="*/ 147 w 172"/>
              <a:gd name="T7" fmla="*/ 147 h 235"/>
              <a:gd name="T8" fmla="*/ 86 w 172"/>
              <a:gd name="T9" fmla="*/ 173 h 235"/>
              <a:gd name="T10" fmla="*/ 25 w 172"/>
              <a:gd name="T11" fmla="*/ 147 h 235"/>
              <a:gd name="T12" fmla="*/ 0 w 172"/>
              <a:gd name="T13" fmla="*/ 86 h 235"/>
              <a:gd name="T14" fmla="*/ 25 w 172"/>
              <a:gd name="T15" fmla="*/ 25 h 235"/>
              <a:gd name="T16" fmla="*/ 86 w 172"/>
              <a:gd name="T17" fmla="*/ 0 h 235"/>
              <a:gd name="T18" fmla="*/ 67 w 172"/>
              <a:gd name="T19" fmla="*/ 98 h 235"/>
              <a:gd name="T20" fmla="*/ 93 w 172"/>
              <a:gd name="T21" fmla="*/ 65 h 235"/>
              <a:gd name="T22" fmla="*/ 67 w 172"/>
              <a:gd name="T23" fmla="*/ 98 h 235"/>
              <a:gd name="T24" fmla="*/ 102 w 172"/>
              <a:gd name="T25" fmla="*/ 183 h 235"/>
              <a:gd name="T26" fmla="*/ 102 w 172"/>
              <a:gd name="T27" fmla="*/ 197 h 235"/>
              <a:gd name="T28" fmla="*/ 156 w 172"/>
              <a:gd name="T29" fmla="*/ 206 h 235"/>
              <a:gd name="T30" fmla="*/ 156 w 172"/>
              <a:gd name="T31" fmla="*/ 235 h 235"/>
              <a:gd name="T32" fmla="*/ 19 w 172"/>
              <a:gd name="T33" fmla="*/ 235 h 235"/>
              <a:gd name="T34" fmla="*/ 19 w 172"/>
              <a:gd name="T35" fmla="*/ 206 h 235"/>
              <a:gd name="T36" fmla="*/ 70 w 172"/>
              <a:gd name="T37" fmla="*/ 197 h 235"/>
              <a:gd name="T38" fmla="*/ 70 w 172"/>
              <a:gd name="T39" fmla="*/ 183 h 235"/>
              <a:gd name="T40" fmla="*/ 86 w 172"/>
              <a:gd name="T41" fmla="*/ 184 h 235"/>
              <a:gd name="T42" fmla="*/ 102 w 172"/>
              <a:gd name="T43" fmla="*/ 183 h 235"/>
              <a:gd name="T44" fmla="*/ 86 w 172"/>
              <a:gd name="T45" fmla="*/ 47 h 235"/>
              <a:gd name="T46" fmla="*/ 58 w 172"/>
              <a:gd name="T47" fmla="*/ 58 h 235"/>
              <a:gd name="T48" fmla="*/ 47 w 172"/>
              <a:gd name="T49" fmla="*/ 86 h 235"/>
              <a:gd name="T50" fmla="*/ 58 w 172"/>
              <a:gd name="T51" fmla="*/ 114 h 235"/>
              <a:gd name="T52" fmla="*/ 86 w 172"/>
              <a:gd name="T53" fmla="*/ 126 h 235"/>
              <a:gd name="T54" fmla="*/ 114 w 172"/>
              <a:gd name="T55" fmla="*/ 114 h 235"/>
              <a:gd name="T56" fmla="*/ 126 w 172"/>
              <a:gd name="T57" fmla="*/ 86 h 235"/>
              <a:gd name="T58" fmla="*/ 114 w 172"/>
              <a:gd name="T59" fmla="*/ 58 h 235"/>
              <a:gd name="T60" fmla="*/ 86 w 172"/>
              <a:gd name="T61" fmla="*/ 47 h 235"/>
              <a:gd name="T62" fmla="*/ 105 w 172"/>
              <a:gd name="T63" fmla="*/ 67 h 235"/>
              <a:gd name="T64" fmla="*/ 86 w 172"/>
              <a:gd name="T65" fmla="*/ 59 h 235"/>
              <a:gd name="T66" fmla="*/ 67 w 172"/>
              <a:gd name="T67" fmla="*/ 67 h 235"/>
              <a:gd name="T68" fmla="*/ 59 w 172"/>
              <a:gd name="T69" fmla="*/ 86 h 235"/>
              <a:gd name="T70" fmla="*/ 67 w 172"/>
              <a:gd name="T71" fmla="*/ 106 h 235"/>
              <a:gd name="T72" fmla="*/ 86 w 172"/>
              <a:gd name="T73" fmla="*/ 114 h 235"/>
              <a:gd name="T74" fmla="*/ 105 w 172"/>
              <a:gd name="T75" fmla="*/ 106 h 235"/>
              <a:gd name="T76" fmla="*/ 113 w 172"/>
              <a:gd name="T77" fmla="*/ 86 h 235"/>
              <a:gd name="T78" fmla="*/ 105 w 172"/>
              <a:gd name="T79" fmla="*/ 67 h 235"/>
              <a:gd name="T80" fmla="*/ 124 w 172"/>
              <a:gd name="T81" fmla="*/ 48 h 235"/>
              <a:gd name="T82" fmla="*/ 86 w 172"/>
              <a:gd name="T83" fmla="*/ 32 h 235"/>
              <a:gd name="T84" fmla="*/ 48 w 172"/>
              <a:gd name="T85" fmla="*/ 48 h 235"/>
              <a:gd name="T86" fmla="*/ 32 w 172"/>
              <a:gd name="T87" fmla="*/ 86 h 235"/>
              <a:gd name="T88" fmla="*/ 48 w 172"/>
              <a:gd name="T89" fmla="*/ 124 h 235"/>
              <a:gd name="T90" fmla="*/ 86 w 172"/>
              <a:gd name="T91" fmla="*/ 140 h 235"/>
              <a:gd name="T92" fmla="*/ 124 w 172"/>
              <a:gd name="T93" fmla="*/ 124 h 235"/>
              <a:gd name="T94" fmla="*/ 140 w 172"/>
              <a:gd name="T95" fmla="*/ 86 h 235"/>
              <a:gd name="T96" fmla="*/ 124 w 172"/>
              <a:gd name="T97" fmla="*/ 4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2" h="235">
                <a:moveTo>
                  <a:pt x="86" y="0"/>
                </a:moveTo>
                <a:cubicBezTo>
                  <a:pt x="110" y="0"/>
                  <a:pt x="132" y="10"/>
                  <a:pt x="147" y="25"/>
                </a:cubicBezTo>
                <a:cubicBezTo>
                  <a:pt x="163" y="41"/>
                  <a:pt x="172" y="62"/>
                  <a:pt x="172" y="86"/>
                </a:cubicBezTo>
                <a:cubicBezTo>
                  <a:pt x="172" y="110"/>
                  <a:pt x="163" y="132"/>
                  <a:pt x="147" y="147"/>
                </a:cubicBezTo>
                <a:cubicBezTo>
                  <a:pt x="132" y="163"/>
                  <a:pt x="110" y="173"/>
                  <a:pt x="86" y="173"/>
                </a:cubicBezTo>
                <a:cubicBezTo>
                  <a:pt x="62" y="173"/>
                  <a:pt x="41" y="163"/>
                  <a:pt x="25" y="147"/>
                </a:cubicBezTo>
                <a:cubicBezTo>
                  <a:pt x="9" y="132"/>
                  <a:pt x="0" y="110"/>
                  <a:pt x="0" y="86"/>
                </a:cubicBezTo>
                <a:cubicBezTo>
                  <a:pt x="0" y="62"/>
                  <a:pt x="9" y="41"/>
                  <a:pt x="25" y="25"/>
                </a:cubicBezTo>
                <a:cubicBezTo>
                  <a:pt x="41" y="10"/>
                  <a:pt x="62" y="0"/>
                  <a:pt x="86" y="0"/>
                </a:cubicBezTo>
                <a:close/>
                <a:moveTo>
                  <a:pt x="67" y="98"/>
                </a:moveTo>
                <a:cubicBezTo>
                  <a:pt x="72" y="84"/>
                  <a:pt x="78" y="74"/>
                  <a:pt x="93" y="65"/>
                </a:cubicBezTo>
                <a:cubicBezTo>
                  <a:pt x="77" y="61"/>
                  <a:pt x="59" y="78"/>
                  <a:pt x="67" y="98"/>
                </a:cubicBezTo>
                <a:close/>
                <a:moveTo>
                  <a:pt x="102" y="183"/>
                </a:moveTo>
                <a:cubicBezTo>
                  <a:pt x="102" y="197"/>
                  <a:pt x="102" y="197"/>
                  <a:pt x="102" y="197"/>
                </a:cubicBezTo>
                <a:cubicBezTo>
                  <a:pt x="156" y="206"/>
                  <a:pt x="156" y="206"/>
                  <a:pt x="156" y="206"/>
                </a:cubicBezTo>
                <a:cubicBezTo>
                  <a:pt x="156" y="235"/>
                  <a:pt x="156" y="235"/>
                  <a:pt x="156" y="235"/>
                </a:cubicBezTo>
                <a:cubicBezTo>
                  <a:pt x="19" y="235"/>
                  <a:pt x="19" y="235"/>
                  <a:pt x="19" y="235"/>
                </a:cubicBezTo>
                <a:cubicBezTo>
                  <a:pt x="19" y="206"/>
                  <a:pt x="19" y="206"/>
                  <a:pt x="19" y="206"/>
                </a:cubicBezTo>
                <a:cubicBezTo>
                  <a:pt x="70" y="197"/>
                  <a:pt x="70" y="197"/>
                  <a:pt x="70" y="197"/>
                </a:cubicBezTo>
                <a:cubicBezTo>
                  <a:pt x="70" y="183"/>
                  <a:pt x="70" y="183"/>
                  <a:pt x="70" y="183"/>
                </a:cubicBezTo>
                <a:cubicBezTo>
                  <a:pt x="75" y="184"/>
                  <a:pt x="81" y="184"/>
                  <a:pt x="86" y="184"/>
                </a:cubicBezTo>
                <a:cubicBezTo>
                  <a:pt x="91" y="184"/>
                  <a:pt x="97" y="184"/>
                  <a:pt x="102" y="183"/>
                </a:cubicBezTo>
                <a:close/>
                <a:moveTo>
                  <a:pt x="86" y="47"/>
                </a:moveTo>
                <a:cubicBezTo>
                  <a:pt x="75" y="47"/>
                  <a:pt x="65" y="51"/>
                  <a:pt x="58" y="58"/>
                </a:cubicBezTo>
                <a:cubicBezTo>
                  <a:pt x="51" y="66"/>
                  <a:pt x="47" y="75"/>
                  <a:pt x="47" y="86"/>
                </a:cubicBezTo>
                <a:cubicBezTo>
                  <a:pt x="47" y="97"/>
                  <a:pt x="51" y="107"/>
                  <a:pt x="58" y="114"/>
                </a:cubicBezTo>
                <a:cubicBezTo>
                  <a:pt x="65" y="121"/>
                  <a:pt x="75" y="126"/>
                  <a:pt x="86" y="126"/>
                </a:cubicBezTo>
                <a:cubicBezTo>
                  <a:pt x="97" y="126"/>
                  <a:pt x="107" y="121"/>
                  <a:pt x="114" y="114"/>
                </a:cubicBezTo>
                <a:cubicBezTo>
                  <a:pt x="121" y="107"/>
                  <a:pt x="126" y="97"/>
                  <a:pt x="126" y="86"/>
                </a:cubicBezTo>
                <a:cubicBezTo>
                  <a:pt x="126" y="75"/>
                  <a:pt x="121" y="66"/>
                  <a:pt x="114" y="58"/>
                </a:cubicBezTo>
                <a:cubicBezTo>
                  <a:pt x="107" y="51"/>
                  <a:pt x="97" y="47"/>
                  <a:pt x="86" y="47"/>
                </a:cubicBezTo>
                <a:close/>
                <a:moveTo>
                  <a:pt x="105" y="67"/>
                </a:moveTo>
                <a:cubicBezTo>
                  <a:pt x="100" y="62"/>
                  <a:pt x="94" y="59"/>
                  <a:pt x="86" y="59"/>
                </a:cubicBezTo>
                <a:cubicBezTo>
                  <a:pt x="78" y="59"/>
                  <a:pt x="72" y="62"/>
                  <a:pt x="67" y="67"/>
                </a:cubicBezTo>
                <a:cubicBezTo>
                  <a:pt x="62" y="72"/>
                  <a:pt x="59" y="79"/>
                  <a:pt x="59" y="86"/>
                </a:cubicBezTo>
                <a:cubicBezTo>
                  <a:pt x="59" y="94"/>
                  <a:pt x="62" y="101"/>
                  <a:pt x="67" y="106"/>
                </a:cubicBezTo>
                <a:cubicBezTo>
                  <a:pt x="72" y="111"/>
                  <a:pt x="78" y="114"/>
                  <a:pt x="86" y="114"/>
                </a:cubicBezTo>
                <a:cubicBezTo>
                  <a:pt x="94" y="114"/>
                  <a:pt x="100" y="111"/>
                  <a:pt x="105" y="106"/>
                </a:cubicBezTo>
                <a:cubicBezTo>
                  <a:pt x="110" y="101"/>
                  <a:pt x="113" y="94"/>
                  <a:pt x="113" y="86"/>
                </a:cubicBezTo>
                <a:cubicBezTo>
                  <a:pt x="113" y="79"/>
                  <a:pt x="110" y="72"/>
                  <a:pt x="105" y="67"/>
                </a:cubicBezTo>
                <a:close/>
                <a:moveTo>
                  <a:pt x="124" y="48"/>
                </a:moveTo>
                <a:cubicBezTo>
                  <a:pt x="114" y="38"/>
                  <a:pt x="101" y="32"/>
                  <a:pt x="86" y="32"/>
                </a:cubicBezTo>
                <a:cubicBezTo>
                  <a:pt x="71" y="32"/>
                  <a:pt x="58" y="38"/>
                  <a:pt x="48" y="48"/>
                </a:cubicBezTo>
                <a:cubicBezTo>
                  <a:pt x="38" y="58"/>
                  <a:pt x="32" y="71"/>
                  <a:pt x="32" y="86"/>
                </a:cubicBezTo>
                <a:cubicBezTo>
                  <a:pt x="32" y="101"/>
                  <a:pt x="38" y="115"/>
                  <a:pt x="48" y="124"/>
                </a:cubicBezTo>
                <a:cubicBezTo>
                  <a:pt x="58" y="134"/>
                  <a:pt x="71" y="140"/>
                  <a:pt x="86" y="140"/>
                </a:cubicBezTo>
                <a:cubicBezTo>
                  <a:pt x="101" y="140"/>
                  <a:pt x="114" y="134"/>
                  <a:pt x="124" y="124"/>
                </a:cubicBezTo>
                <a:cubicBezTo>
                  <a:pt x="134" y="115"/>
                  <a:pt x="140" y="101"/>
                  <a:pt x="140" y="86"/>
                </a:cubicBezTo>
                <a:cubicBezTo>
                  <a:pt x="140" y="71"/>
                  <a:pt x="134" y="58"/>
                  <a:pt x="124"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grpSp>
        <p:nvGrpSpPr>
          <p:cNvPr id="43088" name="组合 87"/>
          <p:cNvGrpSpPr>
            <a:grpSpLocks/>
          </p:cNvGrpSpPr>
          <p:nvPr/>
        </p:nvGrpSpPr>
        <p:grpSpPr bwMode="auto">
          <a:xfrm>
            <a:off x="2483281" y="3661906"/>
            <a:ext cx="211175" cy="252491"/>
            <a:chOff x="0" y="0"/>
            <a:chExt cx="302644" cy="360000"/>
          </a:xfrm>
        </p:grpSpPr>
        <p:sp>
          <p:nvSpPr>
            <p:cNvPr id="43089" name="Freeform 31"/>
            <p:cNvSpPr>
              <a:spLocks noEditPoints="1"/>
            </p:cNvSpPr>
            <p:nvPr/>
          </p:nvSpPr>
          <p:spPr bwMode="auto">
            <a:xfrm>
              <a:off x="0" y="129356"/>
              <a:ext cx="134237" cy="230644"/>
            </a:xfrm>
            <a:custGeom>
              <a:avLst/>
              <a:gdLst>
                <a:gd name="T0" fmla="*/ 8 w 93"/>
                <a:gd name="T1" fmla="*/ 0 h 160"/>
                <a:gd name="T2" fmla="*/ 85 w 93"/>
                <a:gd name="T3" fmla="*/ 0 h 160"/>
                <a:gd name="T4" fmla="*/ 93 w 93"/>
                <a:gd name="T5" fmla="*/ 0 h 160"/>
                <a:gd name="T6" fmla="*/ 93 w 93"/>
                <a:gd name="T7" fmla="*/ 8 h 160"/>
                <a:gd name="T8" fmla="*/ 93 w 93"/>
                <a:gd name="T9" fmla="*/ 136 h 160"/>
                <a:gd name="T10" fmla="*/ 93 w 93"/>
                <a:gd name="T11" fmla="*/ 142 h 160"/>
                <a:gd name="T12" fmla="*/ 88 w 93"/>
                <a:gd name="T13" fmla="*/ 144 h 160"/>
                <a:gd name="T14" fmla="*/ 4 w 93"/>
                <a:gd name="T15" fmla="*/ 144 h 160"/>
                <a:gd name="T16" fmla="*/ 0 w 93"/>
                <a:gd name="T17" fmla="*/ 141 h 160"/>
                <a:gd name="T18" fmla="*/ 0 w 93"/>
                <a:gd name="T19" fmla="*/ 136 h 160"/>
                <a:gd name="T20" fmla="*/ 0 w 93"/>
                <a:gd name="T21" fmla="*/ 8 h 160"/>
                <a:gd name="T22" fmla="*/ 0 w 93"/>
                <a:gd name="T23" fmla="*/ 0 h 160"/>
                <a:gd name="T24" fmla="*/ 8 w 93"/>
                <a:gd name="T25" fmla="*/ 0 h 160"/>
                <a:gd name="T26" fmla="*/ 76 w 93"/>
                <a:gd name="T27" fmla="*/ 17 h 160"/>
                <a:gd name="T28" fmla="*/ 17 w 93"/>
                <a:gd name="T29" fmla="*/ 17 h 160"/>
                <a:gd name="T30" fmla="*/ 17 w 93"/>
                <a:gd name="T31" fmla="*/ 131 h 160"/>
                <a:gd name="T32" fmla="*/ 76 w 93"/>
                <a:gd name="T33" fmla="*/ 131 h 160"/>
                <a:gd name="T34" fmla="*/ 76 w 93"/>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60">
                  <a:moveTo>
                    <a:pt x="8" y="0"/>
                  </a:moveTo>
                  <a:cubicBezTo>
                    <a:pt x="85" y="0"/>
                    <a:pt x="85" y="0"/>
                    <a:pt x="85" y="0"/>
                  </a:cubicBezTo>
                  <a:cubicBezTo>
                    <a:pt x="93" y="0"/>
                    <a:pt x="93" y="0"/>
                    <a:pt x="93" y="0"/>
                  </a:cubicBezTo>
                  <a:cubicBezTo>
                    <a:pt x="93" y="8"/>
                    <a:pt x="93" y="8"/>
                    <a:pt x="93" y="8"/>
                  </a:cubicBezTo>
                  <a:cubicBezTo>
                    <a:pt x="93" y="136"/>
                    <a:pt x="93" y="136"/>
                    <a:pt x="93" y="136"/>
                  </a:cubicBezTo>
                  <a:cubicBezTo>
                    <a:pt x="93" y="142"/>
                    <a:pt x="93" y="142"/>
                    <a:pt x="93" y="142"/>
                  </a:cubicBezTo>
                  <a:cubicBezTo>
                    <a:pt x="88" y="144"/>
                    <a:pt x="88" y="144"/>
                    <a:pt x="88" y="144"/>
                  </a:cubicBezTo>
                  <a:cubicBezTo>
                    <a:pt x="60" y="158"/>
                    <a:pt x="32" y="160"/>
                    <a:pt x="4" y="144"/>
                  </a:cubicBezTo>
                  <a:cubicBezTo>
                    <a:pt x="0" y="141"/>
                    <a:pt x="0" y="141"/>
                    <a:pt x="0" y="141"/>
                  </a:cubicBezTo>
                  <a:cubicBezTo>
                    <a:pt x="0" y="136"/>
                    <a:pt x="0" y="136"/>
                    <a:pt x="0" y="136"/>
                  </a:cubicBezTo>
                  <a:cubicBezTo>
                    <a:pt x="0" y="8"/>
                    <a:pt x="0" y="8"/>
                    <a:pt x="0" y="8"/>
                  </a:cubicBezTo>
                  <a:cubicBezTo>
                    <a:pt x="0" y="0"/>
                    <a:pt x="0" y="0"/>
                    <a:pt x="0" y="0"/>
                  </a:cubicBezTo>
                  <a:cubicBezTo>
                    <a:pt x="8" y="0"/>
                    <a:pt x="8" y="0"/>
                    <a:pt x="8" y="0"/>
                  </a:cubicBezTo>
                  <a:close/>
                  <a:moveTo>
                    <a:pt x="76" y="17"/>
                  </a:moveTo>
                  <a:cubicBezTo>
                    <a:pt x="17" y="17"/>
                    <a:pt x="17" y="17"/>
                    <a:pt x="17" y="17"/>
                  </a:cubicBezTo>
                  <a:cubicBezTo>
                    <a:pt x="17" y="131"/>
                    <a:pt x="17" y="131"/>
                    <a:pt x="17" y="131"/>
                  </a:cubicBezTo>
                  <a:cubicBezTo>
                    <a:pt x="36" y="141"/>
                    <a:pt x="56"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90" name="Freeform 32"/>
            <p:cNvSpPr>
              <a:spLocks noEditPoints="1"/>
            </p:cNvSpPr>
            <p:nvPr/>
          </p:nvSpPr>
          <p:spPr bwMode="auto">
            <a:xfrm>
              <a:off x="24407" y="56136"/>
              <a:ext cx="82373" cy="84814"/>
            </a:xfrm>
            <a:custGeom>
              <a:avLst/>
              <a:gdLst>
                <a:gd name="T0" fmla="*/ 0 w 135"/>
                <a:gd name="T1" fmla="*/ 139 h 139"/>
                <a:gd name="T2" fmla="*/ 135 w 135"/>
                <a:gd name="T3" fmla="*/ 139 h 139"/>
                <a:gd name="T4" fmla="*/ 135 w 135"/>
                <a:gd name="T5" fmla="*/ 0 h 139"/>
                <a:gd name="T6" fmla="*/ 0 w 135"/>
                <a:gd name="T7" fmla="*/ 0 h 139"/>
                <a:gd name="T8" fmla="*/ 0 w 135"/>
                <a:gd name="T9" fmla="*/ 139 h 139"/>
                <a:gd name="T10" fmla="*/ 0 w 135"/>
                <a:gd name="T11" fmla="*/ 139 h 139"/>
                <a:gd name="T12" fmla="*/ 22 w 135"/>
                <a:gd name="T13" fmla="*/ 57 h 139"/>
                <a:gd name="T14" fmla="*/ 55 w 135"/>
                <a:gd name="T15" fmla="*/ 57 h 139"/>
                <a:gd name="T16" fmla="*/ 55 w 135"/>
                <a:gd name="T17" fmla="*/ 71 h 139"/>
                <a:gd name="T18" fmla="*/ 22 w 135"/>
                <a:gd name="T19" fmla="*/ 71 h 139"/>
                <a:gd name="T20" fmla="*/ 22 w 135"/>
                <a:gd name="T21" fmla="*/ 57 h 139"/>
                <a:gd name="T22" fmla="*/ 22 w 135"/>
                <a:gd name="T23" fmla="*/ 57 h 139"/>
                <a:gd name="T24" fmla="*/ 81 w 135"/>
                <a:gd name="T25" fmla="*/ 57 h 139"/>
                <a:gd name="T26" fmla="*/ 114 w 135"/>
                <a:gd name="T27" fmla="*/ 57 h 139"/>
                <a:gd name="T28" fmla="*/ 114 w 135"/>
                <a:gd name="T29" fmla="*/ 71 h 139"/>
                <a:gd name="T30" fmla="*/ 81 w 135"/>
                <a:gd name="T31" fmla="*/ 71 h 139"/>
                <a:gd name="T32" fmla="*/ 81 w 135"/>
                <a:gd name="T33" fmla="*/ 5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5" h="139">
                  <a:moveTo>
                    <a:pt x="0" y="139"/>
                  </a:moveTo>
                  <a:lnTo>
                    <a:pt x="135" y="139"/>
                  </a:lnTo>
                  <a:lnTo>
                    <a:pt x="135" y="0"/>
                  </a:lnTo>
                  <a:lnTo>
                    <a:pt x="0" y="0"/>
                  </a:lnTo>
                  <a:lnTo>
                    <a:pt x="0" y="139"/>
                  </a:lnTo>
                  <a:close/>
                  <a:moveTo>
                    <a:pt x="22" y="57"/>
                  </a:moveTo>
                  <a:lnTo>
                    <a:pt x="55" y="57"/>
                  </a:lnTo>
                  <a:lnTo>
                    <a:pt x="55" y="71"/>
                  </a:lnTo>
                  <a:lnTo>
                    <a:pt x="22" y="71"/>
                  </a:lnTo>
                  <a:lnTo>
                    <a:pt x="22" y="57"/>
                  </a:lnTo>
                  <a:close/>
                  <a:moveTo>
                    <a:pt x="81" y="57"/>
                  </a:moveTo>
                  <a:lnTo>
                    <a:pt x="114" y="57"/>
                  </a:lnTo>
                  <a:lnTo>
                    <a:pt x="114" y="71"/>
                  </a:lnTo>
                  <a:lnTo>
                    <a:pt x="81" y="71"/>
                  </a:lnTo>
                  <a:lnTo>
                    <a:pt x="81"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91" name="Freeform 33"/>
            <p:cNvSpPr>
              <a:spLocks noEditPoints="1"/>
            </p:cNvSpPr>
            <p:nvPr/>
          </p:nvSpPr>
          <p:spPr bwMode="auto">
            <a:xfrm>
              <a:off x="167186" y="129356"/>
              <a:ext cx="135458" cy="230644"/>
            </a:xfrm>
            <a:custGeom>
              <a:avLst/>
              <a:gdLst>
                <a:gd name="T0" fmla="*/ 9 w 94"/>
                <a:gd name="T1" fmla="*/ 0 h 160"/>
                <a:gd name="T2" fmla="*/ 85 w 94"/>
                <a:gd name="T3" fmla="*/ 0 h 160"/>
                <a:gd name="T4" fmla="*/ 94 w 94"/>
                <a:gd name="T5" fmla="*/ 0 h 160"/>
                <a:gd name="T6" fmla="*/ 94 w 94"/>
                <a:gd name="T7" fmla="*/ 8 h 160"/>
                <a:gd name="T8" fmla="*/ 94 w 94"/>
                <a:gd name="T9" fmla="*/ 136 h 160"/>
                <a:gd name="T10" fmla="*/ 94 w 94"/>
                <a:gd name="T11" fmla="*/ 142 h 160"/>
                <a:gd name="T12" fmla="*/ 89 w 94"/>
                <a:gd name="T13" fmla="*/ 144 h 160"/>
                <a:gd name="T14" fmla="*/ 4 w 94"/>
                <a:gd name="T15" fmla="*/ 144 h 160"/>
                <a:gd name="T16" fmla="*/ 0 w 94"/>
                <a:gd name="T17" fmla="*/ 141 h 160"/>
                <a:gd name="T18" fmla="*/ 0 w 94"/>
                <a:gd name="T19" fmla="*/ 136 h 160"/>
                <a:gd name="T20" fmla="*/ 0 w 94"/>
                <a:gd name="T21" fmla="*/ 8 h 160"/>
                <a:gd name="T22" fmla="*/ 0 w 94"/>
                <a:gd name="T23" fmla="*/ 0 h 160"/>
                <a:gd name="T24" fmla="*/ 9 w 94"/>
                <a:gd name="T25" fmla="*/ 0 h 160"/>
                <a:gd name="T26" fmla="*/ 76 w 94"/>
                <a:gd name="T27" fmla="*/ 17 h 160"/>
                <a:gd name="T28" fmla="*/ 17 w 94"/>
                <a:gd name="T29" fmla="*/ 17 h 160"/>
                <a:gd name="T30" fmla="*/ 17 w 94"/>
                <a:gd name="T31" fmla="*/ 131 h 160"/>
                <a:gd name="T32" fmla="*/ 76 w 94"/>
                <a:gd name="T33" fmla="*/ 131 h 160"/>
                <a:gd name="T34" fmla="*/ 76 w 94"/>
                <a:gd name="T35" fmla="*/ 1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160">
                  <a:moveTo>
                    <a:pt x="9" y="0"/>
                  </a:moveTo>
                  <a:cubicBezTo>
                    <a:pt x="85" y="0"/>
                    <a:pt x="85" y="0"/>
                    <a:pt x="85" y="0"/>
                  </a:cubicBezTo>
                  <a:cubicBezTo>
                    <a:pt x="94" y="0"/>
                    <a:pt x="94" y="0"/>
                    <a:pt x="94" y="0"/>
                  </a:cubicBezTo>
                  <a:cubicBezTo>
                    <a:pt x="94" y="8"/>
                    <a:pt x="94" y="8"/>
                    <a:pt x="94" y="8"/>
                  </a:cubicBezTo>
                  <a:cubicBezTo>
                    <a:pt x="94" y="136"/>
                    <a:pt x="94" y="136"/>
                    <a:pt x="94" y="136"/>
                  </a:cubicBezTo>
                  <a:cubicBezTo>
                    <a:pt x="94" y="142"/>
                    <a:pt x="94" y="142"/>
                    <a:pt x="94" y="142"/>
                  </a:cubicBezTo>
                  <a:cubicBezTo>
                    <a:pt x="89" y="144"/>
                    <a:pt x="89" y="144"/>
                    <a:pt x="89" y="144"/>
                  </a:cubicBezTo>
                  <a:cubicBezTo>
                    <a:pt x="61" y="158"/>
                    <a:pt x="33" y="160"/>
                    <a:pt x="4" y="144"/>
                  </a:cubicBezTo>
                  <a:cubicBezTo>
                    <a:pt x="0" y="141"/>
                    <a:pt x="0" y="141"/>
                    <a:pt x="0" y="141"/>
                  </a:cubicBezTo>
                  <a:cubicBezTo>
                    <a:pt x="0" y="136"/>
                    <a:pt x="0" y="136"/>
                    <a:pt x="0" y="136"/>
                  </a:cubicBezTo>
                  <a:cubicBezTo>
                    <a:pt x="0" y="8"/>
                    <a:pt x="0" y="8"/>
                    <a:pt x="0" y="8"/>
                  </a:cubicBezTo>
                  <a:cubicBezTo>
                    <a:pt x="0" y="0"/>
                    <a:pt x="0" y="0"/>
                    <a:pt x="0" y="0"/>
                  </a:cubicBezTo>
                  <a:cubicBezTo>
                    <a:pt x="9" y="0"/>
                    <a:pt x="9" y="0"/>
                    <a:pt x="9" y="0"/>
                  </a:cubicBezTo>
                  <a:close/>
                  <a:moveTo>
                    <a:pt x="76" y="17"/>
                  </a:moveTo>
                  <a:cubicBezTo>
                    <a:pt x="17" y="17"/>
                    <a:pt x="17" y="17"/>
                    <a:pt x="17" y="17"/>
                  </a:cubicBezTo>
                  <a:cubicBezTo>
                    <a:pt x="17" y="131"/>
                    <a:pt x="17" y="131"/>
                    <a:pt x="17" y="131"/>
                  </a:cubicBezTo>
                  <a:cubicBezTo>
                    <a:pt x="37" y="141"/>
                    <a:pt x="57" y="139"/>
                    <a:pt x="76" y="131"/>
                  </a:cubicBezTo>
                  <a:lnTo>
                    <a:pt x="76"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92" name="Freeform 34"/>
            <p:cNvSpPr>
              <a:spLocks noEditPoints="1"/>
            </p:cNvSpPr>
            <p:nvPr/>
          </p:nvSpPr>
          <p:spPr bwMode="auto">
            <a:xfrm>
              <a:off x="167186" y="0"/>
              <a:ext cx="135458" cy="120813"/>
            </a:xfrm>
            <a:custGeom>
              <a:avLst/>
              <a:gdLst>
                <a:gd name="T0" fmla="*/ 85 w 94"/>
                <a:gd name="T1" fmla="*/ 84 h 84"/>
                <a:gd name="T2" fmla="*/ 9 w 94"/>
                <a:gd name="T3" fmla="*/ 84 h 84"/>
                <a:gd name="T4" fmla="*/ 0 w 94"/>
                <a:gd name="T5" fmla="*/ 84 h 84"/>
                <a:gd name="T6" fmla="*/ 0 w 94"/>
                <a:gd name="T7" fmla="*/ 76 h 84"/>
                <a:gd name="T8" fmla="*/ 0 w 94"/>
                <a:gd name="T9" fmla="*/ 24 h 84"/>
                <a:gd name="T10" fmla="*/ 0 w 94"/>
                <a:gd name="T11" fmla="*/ 19 h 84"/>
                <a:gd name="T12" fmla="*/ 5 w 94"/>
                <a:gd name="T13" fmla="*/ 17 h 84"/>
                <a:gd name="T14" fmla="*/ 89 w 94"/>
                <a:gd name="T15" fmla="*/ 17 h 84"/>
                <a:gd name="T16" fmla="*/ 94 w 94"/>
                <a:gd name="T17" fmla="*/ 19 h 84"/>
                <a:gd name="T18" fmla="*/ 94 w 94"/>
                <a:gd name="T19" fmla="*/ 24 h 84"/>
                <a:gd name="T20" fmla="*/ 94 w 94"/>
                <a:gd name="T21" fmla="*/ 76 h 84"/>
                <a:gd name="T22" fmla="*/ 94 w 94"/>
                <a:gd name="T23" fmla="*/ 84 h 84"/>
                <a:gd name="T24" fmla="*/ 85 w 94"/>
                <a:gd name="T25" fmla="*/ 84 h 84"/>
                <a:gd name="T26" fmla="*/ 17 w 94"/>
                <a:gd name="T27" fmla="*/ 67 h 84"/>
                <a:gd name="T28" fmla="*/ 76 w 94"/>
                <a:gd name="T29" fmla="*/ 67 h 84"/>
                <a:gd name="T30" fmla="*/ 76 w 94"/>
                <a:gd name="T31" fmla="*/ 29 h 84"/>
                <a:gd name="T32" fmla="*/ 17 w 94"/>
                <a:gd name="T33" fmla="*/ 30 h 84"/>
                <a:gd name="T34" fmla="*/ 17 w 94"/>
                <a:gd name="T35"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4" h="84">
                  <a:moveTo>
                    <a:pt x="85" y="84"/>
                  </a:moveTo>
                  <a:cubicBezTo>
                    <a:pt x="9" y="84"/>
                    <a:pt x="9" y="84"/>
                    <a:pt x="9" y="84"/>
                  </a:cubicBezTo>
                  <a:cubicBezTo>
                    <a:pt x="0" y="84"/>
                    <a:pt x="0" y="84"/>
                    <a:pt x="0" y="84"/>
                  </a:cubicBezTo>
                  <a:cubicBezTo>
                    <a:pt x="0" y="76"/>
                    <a:pt x="0" y="76"/>
                    <a:pt x="0" y="76"/>
                  </a:cubicBezTo>
                  <a:cubicBezTo>
                    <a:pt x="0" y="24"/>
                    <a:pt x="0" y="24"/>
                    <a:pt x="0" y="24"/>
                  </a:cubicBezTo>
                  <a:cubicBezTo>
                    <a:pt x="0" y="19"/>
                    <a:pt x="0" y="19"/>
                    <a:pt x="0" y="19"/>
                  </a:cubicBezTo>
                  <a:cubicBezTo>
                    <a:pt x="5" y="17"/>
                    <a:pt x="5" y="17"/>
                    <a:pt x="5" y="17"/>
                  </a:cubicBezTo>
                  <a:cubicBezTo>
                    <a:pt x="33" y="3"/>
                    <a:pt x="61" y="0"/>
                    <a:pt x="89" y="17"/>
                  </a:cubicBezTo>
                  <a:cubicBezTo>
                    <a:pt x="94" y="19"/>
                    <a:pt x="94" y="19"/>
                    <a:pt x="94" y="19"/>
                  </a:cubicBezTo>
                  <a:cubicBezTo>
                    <a:pt x="94" y="24"/>
                    <a:pt x="94" y="24"/>
                    <a:pt x="94" y="24"/>
                  </a:cubicBezTo>
                  <a:cubicBezTo>
                    <a:pt x="94" y="76"/>
                    <a:pt x="94" y="76"/>
                    <a:pt x="94" y="76"/>
                  </a:cubicBezTo>
                  <a:cubicBezTo>
                    <a:pt x="94" y="84"/>
                    <a:pt x="94" y="84"/>
                    <a:pt x="94" y="84"/>
                  </a:cubicBezTo>
                  <a:cubicBezTo>
                    <a:pt x="85" y="84"/>
                    <a:pt x="85" y="84"/>
                    <a:pt x="85" y="84"/>
                  </a:cubicBezTo>
                  <a:close/>
                  <a:moveTo>
                    <a:pt x="17" y="67"/>
                  </a:moveTo>
                  <a:cubicBezTo>
                    <a:pt x="76" y="67"/>
                    <a:pt x="76" y="67"/>
                    <a:pt x="76" y="67"/>
                  </a:cubicBezTo>
                  <a:cubicBezTo>
                    <a:pt x="76" y="29"/>
                    <a:pt x="76" y="29"/>
                    <a:pt x="76" y="29"/>
                  </a:cubicBezTo>
                  <a:cubicBezTo>
                    <a:pt x="57" y="20"/>
                    <a:pt x="37" y="21"/>
                    <a:pt x="17" y="30"/>
                  </a:cubicBezTo>
                  <a:lnTo>
                    <a:pt x="1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3093" name="Freeform 21"/>
          <p:cNvSpPr>
            <a:spLocks noChangeAspect="1" noEditPoints="1"/>
          </p:cNvSpPr>
          <p:nvPr/>
        </p:nvSpPr>
        <p:spPr bwMode="auto">
          <a:xfrm>
            <a:off x="2464228" y="4193883"/>
            <a:ext cx="258808" cy="250902"/>
          </a:xfrm>
          <a:custGeom>
            <a:avLst/>
            <a:gdLst>
              <a:gd name="T0" fmla="*/ 36 w 219"/>
              <a:gd name="T1" fmla="*/ 0 h 213"/>
              <a:gd name="T2" fmla="*/ 183 w 219"/>
              <a:gd name="T3" fmla="*/ 0 h 213"/>
              <a:gd name="T4" fmla="*/ 219 w 219"/>
              <a:gd name="T5" fmla="*/ 36 h 213"/>
              <a:gd name="T6" fmla="*/ 219 w 219"/>
              <a:gd name="T7" fmla="*/ 126 h 213"/>
              <a:gd name="T8" fmla="*/ 164 w 219"/>
              <a:gd name="T9" fmla="*/ 126 h 213"/>
              <a:gd name="T10" fmla="*/ 164 w 219"/>
              <a:gd name="T11" fmla="*/ 104 h 213"/>
              <a:gd name="T12" fmla="*/ 105 w 219"/>
              <a:gd name="T13" fmla="*/ 152 h 213"/>
              <a:gd name="T14" fmla="*/ 164 w 219"/>
              <a:gd name="T15" fmla="*/ 200 h 213"/>
              <a:gd name="T16" fmla="*/ 164 w 219"/>
              <a:gd name="T17" fmla="*/ 179 h 213"/>
              <a:gd name="T18" fmla="*/ 219 w 219"/>
              <a:gd name="T19" fmla="*/ 179 h 213"/>
              <a:gd name="T20" fmla="*/ 183 w 219"/>
              <a:gd name="T21" fmla="*/ 213 h 213"/>
              <a:gd name="T22" fmla="*/ 36 w 219"/>
              <a:gd name="T23" fmla="*/ 213 h 213"/>
              <a:gd name="T24" fmla="*/ 0 w 219"/>
              <a:gd name="T25" fmla="*/ 176 h 213"/>
              <a:gd name="T26" fmla="*/ 0 w 219"/>
              <a:gd name="T27" fmla="*/ 36 h 213"/>
              <a:gd name="T28" fmla="*/ 36 w 219"/>
              <a:gd name="T29" fmla="*/ 0 h 213"/>
              <a:gd name="T30" fmla="*/ 172 w 219"/>
              <a:gd name="T31" fmla="*/ 19 h 213"/>
              <a:gd name="T32" fmla="*/ 46 w 219"/>
              <a:gd name="T33" fmla="*/ 19 h 213"/>
              <a:gd name="T34" fmla="*/ 46 w 219"/>
              <a:gd name="T35" fmla="*/ 86 h 213"/>
              <a:gd name="T36" fmla="*/ 172 w 219"/>
              <a:gd name="T37" fmla="*/ 86 h 213"/>
              <a:gd name="T38" fmla="*/ 172 w 219"/>
              <a:gd name="T39" fmla="*/ 19 h 213"/>
              <a:gd name="T40" fmla="*/ 93 w 219"/>
              <a:gd name="T41" fmla="*/ 30 h 213"/>
              <a:gd name="T42" fmla="*/ 65 w 219"/>
              <a:gd name="T43" fmla="*/ 30 h 213"/>
              <a:gd name="T44" fmla="*/ 65 w 219"/>
              <a:gd name="T45" fmla="*/ 72 h 213"/>
              <a:gd name="T46" fmla="*/ 93 w 219"/>
              <a:gd name="T47" fmla="*/ 72 h 213"/>
              <a:gd name="T48" fmla="*/ 93 w 219"/>
              <a:gd name="T49" fmla="*/ 30 h 213"/>
              <a:gd name="T50" fmla="*/ 22 w 219"/>
              <a:gd name="T51" fmla="*/ 168 h 213"/>
              <a:gd name="T52" fmla="*/ 22 w 219"/>
              <a:gd name="T53" fmla="*/ 191 h 213"/>
              <a:gd name="T54" fmla="*/ 43 w 219"/>
              <a:gd name="T55" fmla="*/ 191 h 213"/>
              <a:gd name="T56" fmla="*/ 43 w 219"/>
              <a:gd name="T57" fmla="*/ 168 h 213"/>
              <a:gd name="T58" fmla="*/ 22 w 219"/>
              <a:gd name="T59" fmla="*/ 16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13">
                <a:moveTo>
                  <a:pt x="36" y="0"/>
                </a:moveTo>
                <a:cubicBezTo>
                  <a:pt x="183" y="0"/>
                  <a:pt x="183" y="0"/>
                  <a:pt x="183" y="0"/>
                </a:cubicBezTo>
                <a:cubicBezTo>
                  <a:pt x="219" y="36"/>
                  <a:pt x="219" y="36"/>
                  <a:pt x="219" y="36"/>
                </a:cubicBezTo>
                <a:cubicBezTo>
                  <a:pt x="219" y="126"/>
                  <a:pt x="219" y="126"/>
                  <a:pt x="219" y="126"/>
                </a:cubicBezTo>
                <a:cubicBezTo>
                  <a:pt x="164" y="126"/>
                  <a:pt x="164" y="126"/>
                  <a:pt x="164" y="126"/>
                </a:cubicBezTo>
                <a:cubicBezTo>
                  <a:pt x="164" y="104"/>
                  <a:pt x="164" y="104"/>
                  <a:pt x="164" y="104"/>
                </a:cubicBezTo>
                <a:cubicBezTo>
                  <a:pt x="105" y="152"/>
                  <a:pt x="105" y="152"/>
                  <a:pt x="105" y="152"/>
                </a:cubicBezTo>
                <a:cubicBezTo>
                  <a:pt x="164" y="200"/>
                  <a:pt x="164" y="200"/>
                  <a:pt x="164" y="200"/>
                </a:cubicBezTo>
                <a:cubicBezTo>
                  <a:pt x="164" y="179"/>
                  <a:pt x="164" y="179"/>
                  <a:pt x="164" y="179"/>
                </a:cubicBezTo>
                <a:cubicBezTo>
                  <a:pt x="219" y="179"/>
                  <a:pt x="219" y="179"/>
                  <a:pt x="219" y="179"/>
                </a:cubicBezTo>
                <a:cubicBezTo>
                  <a:pt x="217" y="201"/>
                  <a:pt x="201" y="213"/>
                  <a:pt x="183" y="213"/>
                </a:cubicBezTo>
                <a:cubicBezTo>
                  <a:pt x="36" y="213"/>
                  <a:pt x="36" y="213"/>
                  <a:pt x="36" y="213"/>
                </a:cubicBezTo>
                <a:cubicBezTo>
                  <a:pt x="16" y="213"/>
                  <a:pt x="0" y="196"/>
                  <a:pt x="0" y="176"/>
                </a:cubicBezTo>
                <a:cubicBezTo>
                  <a:pt x="0" y="36"/>
                  <a:pt x="0" y="36"/>
                  <a:pt x="0" y="36"/>
                </a:cubicBezTo>
                <a:cubicBezTo>
                  <a:pt x="0" y="16"/>
                  <a:pt x="16" y="0"/>
                  <a:pt x="36" y="0"/>
                </a:cubicBezTo>
                <a:close/>
                <a:moveTo>
                  <a:pt x="172" y="19"/>
                </a:moveTo>
                <a:cubicBezTo>
                  <a:pt x="46" y="19"/>
                  <a:pt x="46" y="19"/>
                  <a:pt x="46" y="19"/>
                </a:cubicBezTo>
                <a:cubicBezTo>
                  <a:pt x="46" y="86"/>
                  <a:pt x="46" y="86"/>
                  <a:pt x="46" y="86"/>
                </a:cubicBezTo>
                <a:cubicBezTo>
                  <a:pt x="172" y="86"/>
                  <a:pt x="172" y="86"/>
                  <a:pt x="172" y="86"/>
                </a:cubicBezTo>
                <a:cubicBezTo>
                  <a:pt x="172" y="19"/>
                  <a:pt x="172" y="19"/>
                  <a:pt x="172" y="19"/>
                </a:cubicBezTo>
                <a:close/>
                <a:moveTo>
                  <a:pt x="93" y="30"/>
                </a:moveTo>
                <a:cubicBezTo>
                  <a:pt x="65" y="30"/>
                  <a:pt x="65" y="30"/>
                  <a:pt x="65" y="30"/>
                </a:cubicBezTo>
                <a:cubicBezTo>
                  <a:pt x="65" y="72"/>
                  <a:pt x="65" y="72"/>
                  <a:pt x="65" y="72"/>
                </a:cubicBezTo>
                <a:cubicBezTo>
                  <a:pt x="93" y="72"/>
                  <a:pt x="93" y="72"/>
                  <a:pt x="93" y="72"/>
                </a:cubicBezTo>
                <a:cubicBezTo>
                  <a:pt x="93" y="30"/>
                  <a:pt x="93" y="30"/>
                  <a:pt x="93" y="30"/>
                </a:cubicBezTo>
                <a:close/>
                <a:moveTo>
                  <a:pt x="22" y="168"/>
                </a:moveTo>
                <a:cubicBezTo>
                  <a:pt x="22" y="191"/>
                  <a:pt x="22" y="191"/>
                  <a:pt x="22" y="191"/>
                </a:cubicBezTo>
                <a:cubicBezTo>
                  <a:pt x="43" y="191"/>
                  <a:pt x="43" y="191"/>
                  <a:pt x="43" y="191"/>
                </a:cubicBezTo>
                <a:cubicBezTo>
                  <a:pt x="43" y="168"/>
                  <a:pt x="43" y="168"/>
                  <a:pt x="43" y="168"/>
                </a:cubicBezTo>
                <a:lnTo>
                  <a:pt x="2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cxnSp>
        <p:nvCxnSpPr>
          <p:cNvPr id="43094" name="直接连接符 93"/>
          <p:cNvCxnSpPr>
            <a:cxnSpLocks noChangeShapeType="1"/>
            <a:stCxn id="43022" idx="3"/>
          </p:cNvCxnSpPr>
          <p:nvPr/>
        </p:nvCxnSpPr>
        <p:spPr bwMode="auto">
          <a:xfrm flipV="1">
            <a:off x="3243826" y="2166019"/>
            <a:ext cx="2265755"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095" name="组合 94"/>
          <p:cNvGrpSpPr>
            <a:grpSpLocks/>
          </p:cNvGrpSpPr>
          <p:nvPr/>
        </p:nvGrpSpPr>
        <p:grpSpPr bwMode="auto">
          <a:xfrm>
            <a:off x="5792206" y="2061212"/>
            <a:ext cx="220701" cy="220731"/>
            <a:chOff x="0" y="0"/>
            <a:chExt cx="220522" cy="220522"/>
          </a:xfrm>
        </p:grpSpPr>
        <p:sp>
          <p:nvSpPr>
            <p:cNvPr id="43096" name="椭圆 95"/>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097" name="椭圆 9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098" name="矩形 97"/>
          <p:cNvSpPr>
            <a:spLocks noChangeArrowheads="1"/>
          </p:cNvSpPr>
          <p:nvPr/>
        </p:nvSpPr>
        <p:spPr bwMode="auto">
          <a:xfrm>
            <a:off x="6012908" y="1972283"/>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099" name="直接连接符 98"/>
          <p:cNvCxnSpPr>
            <a:cxnSpLocks noChangeShapeType="1"/>
            <a:stCxn id="43025" idx="3"/>
          </p:cNvCxnSpPr>
          <p:nvPr/>
        </p:nvCxnSpPr>
        <p:spPr bwMode="auto">
          <a:xfrm>
            <a:off x="3458176" y="2701172"/>
            <a:ext cx="2051406"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00" name="组合 99"/>
          <p:cNvGrpSpPr>
            <a:grpSpLocks/>
          </p:cNvGrpSpPr>
          <p:nvPr/>
        </p:nvGrpSpPr>
        <p:grpSpPr bwMode="auto">
          <a:xfrm>
            <a:off x="5792206" y="2596364"/>
            <a:ext cx="220701" cy="220730"/>
            <a:chOff x="0" y="0"/>
            <a:chExt cx="220522" cy="220522"/>
          </a:xfrm>
        </p:grpSpPr>
        <p:sp>
          <p:nvSpPr>
            <p:cNvPr id="43101" name="椭圆 100"/>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02" name="椭圆 101"/>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03" name="矩形 102"/>
          <p:cNvSpPr>
            <a:spLocks noChangeArrowheads="1"/>
          </p:cNvSpPr>
          <p:nvPr/>
        </p:nvSpPr>
        <p:spPr bwMode="auto">
          <a:xfrm>
            <a:off x="6012908" y="2505848"/>
            <a:ext cx="2016475" cy="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104" name="直接连接符 103"/>
          <p:cNvCxnSpPr>
            <a:cxnSpLocks noChangeShapeType="1"/>
            <a:stCxn id="43028" idx="3"/>
          </p:cNvCxnSpPr>
          <p:nvPr/>
        </p:nvCxnSpPr>
        <p:spPr bwMode="auto">
          <a:xfrm flipV="1">
            <a:off x="3674113" y="3241088"/>
            <a:ext cx="1835469"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05" name="组合 104"/>
          <p:cNvGrpSpPr>
            <a:grpSpLocks/>
          </p:cNvGrpSpPr>
          <p:nvPr/>
        </p:nvGrpSpPr>
        <p:grpSpPr bwMode="auto">
          <a:xfrm>
            <a:off x="5792206" y="3136281"/>
            <a:ext cx="220701" cy="220730"/>
            <a:chOff x="0" y="0"/>
            <a:chExt cx="220522" cy="220522"/>
          </a:xfrm>
        </p:grpSpPr>
        <p:sp>
          <p:nvSpPr>
            <p:cNvPr id="43106" name="椭圆 105"/>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07" name="椭圆 10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08" name="矩形 107"/>
          <p:cNvSpPr>
            <a:spLocks noChangeArrowheads="1"/>
          </p:cNvSpPr>
          <p:nvPr/>
        </p:nvSpPr>
        <p:spPr bwMode="auto">
          <a:xfrm>
            <a:off x="6012908" y="3045765"/>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109" name="直接连接符 108"/>
          <p:cNvCxnSpPr>
            <a:cxnSpLocks noChangeShapeType="1"/>
            <a:stCxn id="43031" idx="3"/>
          </p:cNvCxnSpPr>
          <p:nvPr/>
        </p:nvCxnSpPr>
        <p:spPr bwMode="auto">
          <a:xfrm>
            <a:off x="3890051" y="3776241"/>
            <a:ext cx="1619531"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10" name="组合 109"/>
          <p:cNvGrpSpPr>
            <a:grpSpLocks/>
          </p:cNvGrpSpPr>
          <p:nvPr/>
        </p:nvGrpSpPr>
        <p:grpSpPr bwMode="auto">
          <a:xfrm>
            <a:off x="5792206" y="3671434"/>
            <a:ext cx="220701" cy="220731"/>
            <a:chOff x="0" y="0"/>
            <a:chExt cx="220522" cy="220522"/>
          </a:xfrm>
        </p:grpSpPr>
        <p:sp>
          <p:nvSpPr>
            <p:cNvPr id="43111" name="椭圆 110"/>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12" name="椭圆 111"/>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13" name="矩形 112"/>
          <p:cNvSpPr>
            <a:spLocks noChangeArrowheads="1"/>
          </p:cNvSpPr>
          <p:nvPr/>
        </p:nvSpPr>
        <p:spPr bwMode="auto">
          <a:xfrm>
            <a:off x="6012908" y="3580918"/>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cxnSp>
        <p:nvCxnSpPr>
          <p:cNvPr id="43114" name="直接连接符 113"/>
          <p:cNvCxnSpPr>
            <a:cxnSpLocks noChangeShapeType="1"/>
            <a:stCxn id="43034" idx="3"/>
          </p:cNvCxnSpPr>
          <p:nvPr/>
        </p:nvCxnSpPr>
        <p:spPr bwMode="auto">
          <a:xfrm>
            <a:off x="4113927" y="4311394"/>
            <a:ext cx="1395654" cy="0"/>
          </a:xfrm>
          <a:prstGeom prst="line">
            <a:avLst/>
          </a:prstGeom>
          <a:noFill/>
          <a:ln w="12700" cmpd="sng">
            <a:solidFill>
              <a:schemeClr val="tx1"/>
            </a:solidFill>
            <a:round/>
            <a:headEnd type="oval" w="med" len="med"/>
            <a:tailEnd type="oval" w="med" len="med"/>
          </a:ln>
          <a:extLst>
            <a:ext uri="{909E8E84-426E-40DD-AFC4-6F175D3DCCD1}">
              <a14:hiddenFill xmlns:a14="http://schemas.microsoft.com/office/drawing/2010/main">
                <a:noFill/>
              </a14:hiddenFill>
            </a:ext>
          </a:extLst>
        </p:spPr>
      </p:cxnSp>
      <p:grpSp>
        <p:nvGrpSpPr>
          <p:cNvPr id="43115" name="组合 114"/>
          <p:cNvGrpSpPr>
            <a:grpSpLocks/>
          </p:cNvGrpSpPr>
          <p:nvPr/>
        </p:nvGrpSpPr>
        <p:grpSpPr bwMode="auto">
          <a:xfrm>
            <a:off x="5792206" y="4206586"/>
            <a:ext cx="220701" cy="220730"/>
            <a:chOff x="0" y="0"/>
            <a:chExt cx="220522" cy="220522"/>
          </a:xfrm>
        </p:grpSpPr>
        <p:sp>
          <p:nvSpPr>
            <p:cNvPr id="43116" name="椭圆 115"/>
            <p:cNvSpPr>
              <a:spLocks noChangeArrowheads="1"/>
            </p:cNvSpPr>
            <p:nvPr/>
          </p:nvSpPr>
          <p:spPr bwMode="auto">
            <a:xfrm>
              <a:off x="0" y="0"/>
              <a:ext cx="220522" cy="220522"/>
            </a:xfrm>
            <a:prstGeom prst="ellipse">
              <a:avLst/>
            </a:prstGeom>
            <a:noFill/>
            <a:ln w="2540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3117" name="椭圆 116"/>
            <p:cNvSpPr>
              <a:spLocks noChangeArrowheads="1"/>
            </p:cNvSpPr>
            <p:nvPr/>
          </p:nvSpPr>
          <p:spPr bwMode="auto">
            <a:xfrm>
              <a:off x="44805" y="44805"/>
              <a:ext cx="130911" cy="130911"/>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3118" name="矩形 117"/>
          <p:cNvSpPr>
            <a:spLocks noChangeArrowheads="1"/>
          </p:cNvSpPr>
          <p:nvPr/>
        </p:nvSpPr>
        <p:spPr bwMode="auto">
          <a:xfrm>
            <a:off x="6012908" y="4117659"/>
            <a:ext cx="2016475"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solidFill>
                  <a:srgbClr val="000000"/>
                </a:solidFill>
                <a:latin typeface="微软雅黑" pitchFamily="34" charset="-122"/>
                <a:ea typeface="微软雅黑" pitchFamily="34" charset="-122"/>
              </a:rPr>
              <a:t>这里填写目录内容说明，设计发展存在着一个时代价值观的问题。</a:t>
            </a:r>
            <a:endParaRPr lang="en-US" altLang="zh-CN" sz="1000">
              <a:solidFill>
                <a:srgbClr val="000000"/>
              </a:solidFill>
              <a:latin typeface="微软雅黑" pitchFamily="34" charset="-122"/>
              <a:ea typeface="微软雅黑" pitchFamily="34" charset="-122"/>
            </a:endParaRPr>
          </a:p>
        </p:txBody>
      </p:sp>
      <p:pic>
        <p:nvPicPr>
          <p:cNvPr id="11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0321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barn(inVertical)">
                                      <p:cBhvr>
                                        <p:cTn id="7" dur="500"/>
                                        <p:tgtEl>
                                          <p:spTgt spid="11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barn(inVertical)">
                                      <p:cBhvr>
                                        <p:cTn id="11" dur="500"/>
                                        <p:tgtEl>
                                          <p:spTgt spid="11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3010"/>
                                        </p:tgtEl>
                                        <p:attrNameLst>
                                          <p:attrName>style.visibility</p:attrName>
                                        </p:attrNameLst>
                                      </p:cBhvr>
                                      <p:to>
                                        <p:strVal val="visible"/>
                                      </p:to>
                                    </p:set>
                                    <p:anim calcmode="lin" valueType="num">
                                      <p:cBhvr>
                                        <p:cTn id="15" dur="1000" fill="hold"/>
                                        <p:tgtEl>
                                          <p:spTgt spid="43010"/>
                                        </p:tgtEl>
                                        <p:attrNameLst>
                                          <p:attrName>ppt_w</p:attrName>
                                        </p:attrNameLst>
                                      </p:cBhvr>
                                      <p:tavLst>
                                        <p:tav tm="0">
                                          <p:val>
                                            <p:fltVal val="0"/>
                                          </p:val>
                                        </p:tav>
                                        <p:tav tm="100000">
                                          <p:val>
                                            <p:strVal val="#ppt_w"/>
                                          </p:val>
                                        </p:tav>
                                      </p:tavLst>
                                    </p:anim>
                                    <p:anim calcmode="lin" valueType="num">
                                      <p:cBhvr>
                                        <p:cTn id="16" dur="1000" fill="hold"/>
                                        <p:tgtEl>
                                          <p:spTgt spid="43010"/>
                                        </p:tgtEl>
                                        <p:attrNameLst>
                                          <p:attrName>ppt_h</p:attrName>
                                        </p:attrNameLst>
                                      </p:cBhvr>
                                      <p:tavLst>
                                        <p:tav tm="0">
                                          <p:val>
                                            <p:fltVal val="0"/>
                                          </p:val>
                                        </p:tav>
                                        <p:tav tm="100000">
                                          <p:val>
                                            <p:strVal val="#ppt_h"/>
                                          </p:val>
                                        </p:tav>
                                      </p:tavLst>
                                    </p:anim>
                                    <p:anim calcmode="lin" valueType="num">
                                      <p:cBhvr>
                                        <p:cTn id="17" dur="1000" fill="hold"/>
                                        <p:tgtEl>
                                          <p:spTgt spid="4301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301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2" presetClass="entr" presetSubtype="1" fill="hold" nodeType="afterEffect">
                                  <p:stCondLst>
                                    <p:cond delay="0"/>
                                  </p:stCondLst>
                                  <p:childTnLst>
                                    <p:set>
                                      <p:cBhvr>
                                        <p:cTn id="21" dur="1" fill="hold">
                                          <p:stCondLst>
                                            <p:cond delay="0"/>
                                          </p:stCondLst>
                                        </p:cTn>
                                        <p:tgtEl>
                                          <p:spTgt spid="43021"/>
                                        </p:tgtEl>
                                        <p:attrNameLst>
                                          <p:attrName>style.visibility</p:attrName>
                                        </p:attrNameLst>
                                      </p:cBhvr>
                                      <p:to>
                                        <p:strVal val="visible"/>
                                      </p:to>
                                    </p:set>
                                    <p:animEffect transition="in" filter="wipe(up)">
                                      <p:cBhvr>
                                        <p:cTn id="22" dur="500"/>
                                        <p:tgtEl>
                                          <p:spTgt spid="43021"/>
                                        </p:tgtEl>
                                      </p:cBhvr>
                                    </p:animEffect>
                                  </p:childTnLst>
                                </p:cTn>
                              </p:par>
                            </p:childTnLst>
                          </p:cTn>
                        </p:par>
                        <p:par>
                          <p:cTn id="23" fill="hold" nodeType="afterGroup">
                            <p:stCondLst>
                              <p:cond delay="2500"/>
                            </p:stCondLst>
                            <p:childTnLst>
                              <p:par>
                                <p:cTn id="24" presetID="22" presetClass="entr" presetSubtype="1" fill="hold" nodeType="afterEffect">
                                  <p:stCondLst>
                                    <p:cond delay="0"/>
                                  </p:stCondLst>
                                  <p:childTnLst>
                                    <p:set>
                                      <p:cBhvr>
                                        <p:cTn id="25" dur="1" fill="hold">
                                          <p:stCondLst>
                                            <p:cond delay="0"/>
                                          </p:stCondLst>
                                        </p:cTn>
                                        <p:tgtEl>
                                          <p:spTgt spid="43024"/>
                                        </p:tgtEl>
                                        <p:attrNameLst>
                                          <p:attrName>style.visibility</p:attrName>
                                        </p:attrNameLst>
                                      </p:cBhvr>
                                      <p:to>
                                        <p:strVal val="visible"/>
                                      </p:to>
                                    </p:set>
                                    <p:animEffect transition="in" filter="wipe(up)">
                                      <p:cBhvr>
                                        <p:cTn id="26" dur="500"/>
                                        <p:tgtEl>
                                          <p:spTgt spid="43024"/>
                                        </p:tgtEl>
                                      </p:cBhvr>
                                    </p:animEffect>
                                  </p:childTnLst>
                                </p:cTn>
                              </p:par>
                            </p:childTnLst>
                          </p:cTn>
                        </p:par>
                        <p:par>
                          <p:cTn id="27" fill="hold" nodeType="afterGroup">
                            <p:stCondLst>
                              <p:cond delay="3000"/>
                            </p:stCondLst>
                            <p:childTnLst>
                              <p:par>
                                <p:cTn id="28" presetID="22" presetClass="entr" presetSubtype="1" fill="hold" nodeType="afterEffect">
                                  <p:stCondLst>
                                    <p:cond delay="0"/>
                                  </p:stCondLst>
                                  <p:childTnLst>
                                    <p:set>
                                      <p:cBhvr>
                                        <p:cTn id="29" dur="1" fill="hold">
                                          <p:stCondLst>
                                            <p:cond delay="0"/>
                                          </p:stCondLst>
                                        </p:cTn>
                                        <p:tgtEl>
                                          <p:spTgt spid="43027"/>
                                        </p:tgtEl>
                                        <p:attrNameLst>
                                          <p:attrName>style.visibility</p:attrName>
                                        </p:attrNameLst>
                                      </p:cBhvr>
                                      <p:to>
                                        <p:strVal val="visible"/>
                                      </p:to>
                                    </p:set>
                                    <p:animEffect transition="in" filter="wipe(up)">
                                      <p:cBhvr>
                                        <p:cTn id="30" dur="500"/>
                                        <p:tgtEl>
                                          <p:spTgt spid="43027"/>
                                        </p:tgtEl>
                                      </p:cBhvr>
                                    </p:animEffect>
                                  </p:childTnLst>
                                </p:cTn>
                              </p:par>
                            </p:childTnLst>
                          </p:cTn>
                        </p:par>
                        <p:par>
                          <p:cTn id="31" fill="hold" nodeType="afterGroup">
                            <p:stCondLst>
                              <p:cond delay="3500"/>
                            </p:stCondLst>
                            <p:childTnLst>
                              <p:par>
                                <p:cTn id="32" presetID="22" presetClass="entr" presetSubtype="1" fill="hold" nodeType="afterEffect">
                                  <p:stCondLst>
                                    <p:cond delay="0"/>
                                  </p:stCondLst>
                                  <p:childTnLst>
                                    <p:set>
                                      <p:cBhvr>
                                        <p:cTn id="33" dur="1" fill="hold">
                                          <p:stCondLst>
                                            <p:cond delay="0"/>
                                          </p:stCondLst>
                                        </p:cTn>
                                        <p:tgtEl>
                                          <p:spTgt spid="43030"/>
                                        </p:tgtEl>
                                        <p:attrNameLst>
                                          <p:attrName>style.visibility</p:attrName>
                                        </p:attrNameLst>
                                      </p:cBhvr>
                                      <p:to>
                                        <p:strVal val="visible"/>
                                      </p:to>
                                    </p:set>
                                    <p:animEffect transition="in" filter="wipe(up)">
                                      <p:cBhvr>
                                        <p:cTn id="34" dur="500"/>
                                        <p:tgtEl>
                                          <p:spTgt spid="43030"/>
                                        </p:tgtEl>
                                      </p:cBhvr>
                                    </p:animEffect>
                                  </p:childTnLst>
                                </p:cTn>
                              </p:par>
                            </p:childTnLst>
                          </p:cTn>
                        </p:par>
                        <p:par>
                          <p:cTn id="35" fill="hold" nodeType="afterGroup">
                            <p:stCondLst>
                              <p:cond delay="4000"/>
                            </p:stCondLst>
                            <p:childTnLst>
                              <p:par>
                                <p:cTn id="36" presetID="22" presetClass="entr" presetSubtype="1" fill="hold" nodeType="afterEffect">
                                  <p:stCondLst>
                                    <p:cond delay="0"/>
                                  </p:stCondLst>
                                  <p:childTnLst>
                                    <p:set>
                                      <p:cBhvr>
                                        <p:cTn id="37" dur="1" fill="hold">
                                          <p:stCondLst>
                                            <p:cond delay="0"/>
                                          </p:stCondLst>
                                        </p:cTn>
                                        <p:tgtEl>
                                          <p:spTgt spid="43033"/>
                                        </p:tgtEl>
                                        <p:attrNameLst>
                                          <p:attrName>style.visibility</p:attrName>
                                        </p:attrNameLst>
                                      </p:cBhvr>
                                      <p:to>
                                        <p:strVal val="visible"/>
                                      </p:to>
                                    </p:set>
                                    <p:animEffect transition="in" filter="wipe(up)">
                                      <p:cBhvr>
                                        <p:cTn id="38" dur="500"/>
                                        <p:tgtEl>
                                          <p:spTgt spid="43033"/>
                                        </p:tgtEl>
                                      </p:cBhvr>
                                    </p:animEffect>
                                  </p:childTnLst>
                                </p:cTn>
                              </p:par>
                            </p:childTnLst>
                          </p:cTn>
                        </p:par>
                        <p:par>
                          <p:cTn id="39" fill="hold" nodeType="afterGroup">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43085"/>
                                        </p:tgtEl>
                                        <p:attrNameLst>
                                          <p:attrName>style.visibility</p:attrName>
                                        </p:attrNameLst>
                                      </p:cBhvr>
                                      <p:to>
                                        <p:strVal val="visible"/>
                                      </p:to>
                                    </p:set>
                                    <p:anim calcmode="lin" valueType="num">
                                      <p:cBhvr additive="base">
                                        <p:cTn id="42" dur="400" fill="hold"/>
                                        <p:tgtEl>
                                          <p:spTgt spid="43085"/>
                                        </p:tgtEl>
                                        <p:attrNameLst>
                                          <p:attrName>ppt_x</p:attrName>
                                        </p:attrNameLst>
                                      </p:cBhvr>
                                      <p:tavLst>
                                        <p:tav tm="0">
                                          <p:val>
                                            <p:strVal val="#ppt_x"/>
                                          </p:val>
                                        </p:tav>
                                        <p:tav tm="100000">
                                          <p:val>
                                            <p:strVal val="#ppt_x"/>
                                          </p:val>
                                        </p:tav>
                                      </p:tavLst>
                                    </p:anim>
                                    <p:anim calcmode="lin" valueType="num">
                                      <p:cBhvr additive="base">
                                        <p:cTn id="43" dur="400" fill="hold"/>
                                        <p:tgtEl>
                                          <p:spTgt spid="4308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3086"/>
                                        </p:tgtEl>
                                        <p:attrNameLst>
                                          <p:attrName>style.visibility</p:attrName>
                                        </p:attrNameLst>
                                      </p:cBhvr>
                                      <p:to>
                                        <p:strVal val="visible"/>
                                      </p:to>
                                    </p:set>
                                    <p:anim calcmode="lin" valueType="num">
                                      <p:cBhvr additive="base">
                                        <p:cTn id="46" dur="400" fill="hold"/>
                                        <p:tgtEl>
                                          <p:spTgt spid="43086"/>
                                        </p:tgtEl>
                                        <p:attrNameLst>
                                          <p:attrName>ppt_x</p:attrName>
                                        </p:attrNameLst>
                                      </p:cBhvr>
                                      <p:tavLst>
                                        <p:tav tm="0">
                                          <p:val>
                                            <p:strVal val="#ppt_x"/>
                                          </p:val>
                                        </p:tav>
                                        <p:tav tm="100000">
                                          <p:val>
                                            <p:strVal val="#ppt_x"/>
                                          </p:val>
                                        </p:tav>
                                      </p:tavLst>
                                    </p:anim>
                                    <p:anim calcmode="lin" valueType="num">
                                      <p:cBhvr additive="base">
                                        <p:cTn id="47" dur="400" fill="hold"/>
                                        <p:tgtEl>
                                          <p:spTgt spid="43086"/>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3087"/>
                                        </p:tgtEl>
                                        <p:attrNameLst>
                                          <p:attrName>style.visibility</p:attrName>
                                        </p:attrNameLst>
                                      </p:cBhvr>
                                      <p:to>
                                        <p:strVal val="visible"/>
                                      </p:to>
                                    </p:set>
                                    <p:anim calcmode="lin" valueType="num">
                                      <p:cBhvr additive="base">
                                        <p:cTn id="50" dur="400" fill="hold"/>
                                        <p:tgtEl>
                                          <p:spTgt spid="43087"/>
                                        </p:tgtEl>
                                        <p:attrNameLst>
                                          <p:attrName>ppt_x</p:attrName>
                                        </p:attrNameLst>
                                      </p:cBhvr>
                                      <p:tavLst>
                                        <p:tav tm="0">
                                          <p:val>
                                            <p:strVal val="#ppt_x"/>
                                          </p:val>
                                        </p:tav>
                                        <p:tav tm="100000">
                                          <p:val>
                                            <p:strVal val="#ppt_x"/>
                                          </p:val>
                                        </p:tav>
                                      </p:tavLst>
                                    </p:anim>
                                    <p:anim calcmode="lin" valueType="num">
                                      <p:cBhvr additive="base">
                                        <p:cTn id="51" dur="400" fill="hold"/>
                                        <p:tgtEl>
                                          <p:spTgt spid="43087"/>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3088"/>
                                        </p:tgtEl>
                                        <p:attrNameLst>
                                          <p:attrName>style.visibility</p:attrName>
                                        </p:attrNameLst>
                                      </p:cBhvr>
                                      <p:to>
                                        <p:strVal val="visible"/>
                                      </p:to>
                                    </p:set>
                                    <p:anim calcmode="lin" valueType="num">
                                      <p:cBhvr additive="base">
                                        <p:cTn id="54" dur="400" fill="hold"/>
                                        <p:tgtEl>
                                          <p:spTgt spid="43088"/>
                                        </p:tgtEl>
                                        <p:attrNameLst>
                                          <p:attrName>ppt_x</p:attrName>
                                        </p:attrNameLst>
                                      </p:cBhvr>
                                      <p:tavLst>
                                        <p:tav tm="0">
                                          <p:val>
                                            <p:strVal val="#ppt_x"/>
                                          </p:val>
                                        </p:tav>
                                        <p:tav tm="100000">
                                          <p:val>
                                            <p:strVal val="#ppt_x"/>
                                          </p:val>
                                        </p:tav>
                                      </p:tavLst>
                                    </p:anim>
                                    <p:anim calcmode="lin" valueType="num">
                                      <p:cBhvr additive="base">
                                        <p:cTn id="55" dur="400" fill="hold"/>
                                        <p:tgtEl>
                                          <p:spTgt spid="43088"/>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43093"/>
                                        </p:tgtEl>
                                        <p:attrNameLst>
                                          <p:attrName>style.visibility</p:attrName>
                                        </p:attrNameLst>
                                      </p:cBhvr>
                                      <p:to>
                                        <p:strVal val="visible"/>
                                      </p:to>
                                    </p:set>
                                    <p:anim calcmode="lin" valueType="num">
                                      <p:cBhvr additive="base">
                                        <p:cTn id="58" dur="400" fill="hold"/>
                                        <p:tgtEl>
                                          <p:spTgt spid="43093"/>
                                        </p:tgtEl>
                                        <p:attrNameLst>
                                          <p:attrName>ppt_x</p:attrName>
                                        </p:attrNameLst>
                                      </p:cBhvr>
                                      <p:tavLst>
                                        <p:tav tm="0">
                                          <p:val>
                                            <p:strVal val="#ppt_x"/>
                                          </p:val>
                                        </p:tav>
                                        <p:tav tm="100000">
                                          <p:val>
                                            <p:strVal val="#ppt_x"/>
                                          </p:val>
                                        </p:tav>
                                      </p:tavLst>
                                    </p:anim>
                                    <p:anim calcmode="lin" valueType="num">
                                      <p:cBhvr additive="base">
                                        <p:cTn id="59" dur="400" fill="hold"/>
                                        <p:tgtEl>
                                          <p:spTgt spid="43093"/>
                                        </p:tgtEl>
                                        <p:attrNameLst>
                                          <p:attrName>ppt_y</p:attrName>
                                        </p:attrNameLst>
                                      </p:cBhvr>
                                      <p:tavLst>
                                        <p:tav tm="0">
                                          <p:val>
                                            <p:strVal val="1+#ppt_h/2"/>
                                          </p:val>
                                        </p:tav>
                                        <p:tav tm="100000">
                                          <p:val>
                                            <p:strVal val="#ppt_y"/>
                                          </p:val>
                                        </p:tav>
                                      </p:tavLst>
                                    </p:anim>
                                  </p:childTnLst>
                                </p:cTn>
                              </p:par>
                            </p:childTnLst>
                          </p:cTn>
                        </p:par>
                        <p:par>
                          <p:cTn id="60" fill="hold" nodeType="afterGroup">
                            <p:stCondLst>
                              <p:cond delay="4900"/>
                            </p:stCondLst>
                            <p:childTnLst>
                              <p:par>
                                <p:cTn id="61" presetID="42" presetClass="entr" presetSubtype="0" fill="hold" nodeType="afterEffect">
                                  <p:stCondLst>
                                    <p:cond delay="0"/>
                                  </p:stCondLst>
                                  <p:childTnLst>
                                    <p:set>
                                      <p:cBhvr>
                                        <p:cTn id="62" dur="1" fill="hold">
                                          <p:stCondLst>
                                            <p:cond delay="0"/>
                                          </p:stCondLst>
                                        </p:cTn>
                                        <p:tgtEl>
                                          <p:spTgt spid="43036"/>
                                        </p:tgtEl>
                                        <p:attrNameLst>
                                          <p:attrName>style.visibility</p:attrName>
                                        </p:attrNameLst>
                                      </p:cBhvr>
                                      <p:to>
                                        <p:strVal val="visible"/>
                                      </p:to>
                                    </p:set>
                                    <p:animEffect transition="in" filter="fade">
                                      <p:cBhvr>
                                        <p:cTn id="63" dur="500"/>
                                        <p:tgtEl>
                                          <p:spTgt spid="43036"/>
                                        </p:tgtEl>
                                      </p:cBhvr>
                                    </p:animEffect>
                                    <p:anim calcmode="lin" valueType="num">
                                      <p:cBhvr>
                                        <p:cTn id="64" dur="500" fill="hold"/>
                                        <p:tgtEl>
                                          <p:spTgt spid="43036"/>
                                        </p:tgtEl>
                                        <p:attrNameLst>
                                          <p:attrName>ppt_x</p:attrName>
                                        </p:attrNameLst>
                                      </p:cBhvr>
                                      <p:tavLst>
                                        <p:tav tm="0">
                                          <p:val>
                                            <p:strVal val="#ppt_x"/>
                                          </p:val>
                                        </p:tav>
                                        <p:tav tm="100000">
                                          <p:val>
                                            <p:strVal val="#ppt_x"/>
                                          </p:val>
                                        </p:tav>
                                      </p:tavLst>
                                    </p:anim>
                                    <p:anim calcmode="lin" valueType="num">
                                      <p:cBhvr>
                                        <p:cTn id="65" dur="500" fill="hold"/>
                                        <p:tgtEl>
                                          <p:spTgt spid="43036"/>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5400"/>
                            </p:stCondLst>
                            <p:childTnLst>
                              <p:par>
                                <p:cTn id="67" presetID="22" presetClass="entr" presetSubtype="8" fill="hold" nodeType="afterEffect">
                                  <p:stCondLst>
                                    <p:cond delay="0"/>
                                  </p:stCondLst>
                                  <p:childTnLst>
                                    <p:set>
                                      <p:cBhvr>
                                        <p:cTn id="68" dur="1" fill="hold">
                                          <p:stCondLst>
                                            <p:cond delay="0"/>
                                          </p:stCondLst>
                                        </p:cTn>
                                        <p:tgtEl>
                                          <p:spTgt spid="43094"/>
                                        </p:tgtEl>
                                        <p:attrNameLst>
                                          <p:attrName>style.visibility</p:attrName>
                                        </p:attrNameLst>
                                      </p:cBhvr>
                                      <p:to>
                                        <p:strVal val="visible"/>
                                      </p:to>
                                    </p:set>
                                    <p:animEffect transition="in" filter="wipe(left)">
                                      <p:cBhvr>
                                        <p:cTn id="69" dur="500"/>
                                        <p:tgtEl>
                                          <p:spTgt spid="43094"/>
                                        </p:tgtEl>
                                      </p:cBhvr>
                                    </p:animEffect>
                                  </p:childTnLst>
                                </p:cTn>
                              </p:par>
                            </p:childTnLst>
                          </p:cTn>
                        </p:par>
                        <p:par>
                          <p:cTn id="70" fill="hold" nodeType="afterGroup">
                            <p:stCondLst>
                              <p:cond delay="5900"/>
                            </p:stCondLst>
                            <p:childTnLst>
                              <p:par>
                                <p:cTn id="71" presetID="2" presetClass="entr" presetSubtype="8" fill="hold" nodeType="afterEffect">
                                  <p:stCondLst>
                                    <p:cond delay="0"/>
                                  </p:stCondLst>
                                  <p:childTnLst>
                                    <p:set>
                                      <p:cBhvr>
                                        <p:cTn id="72" dur="1" fill="hold">
                                          <p:stCondLst>
                                            <p:cond delay="0"/>
                                          </p:stCondLst>
                                        </p:cTn>
                                        <p:tgtEl>
                                          <p:spTgt spid="43095"/>
                                        </p:tgtEl>
                                        <p:attrNameLst>
                                          <p:attrName>style.visibility</p:attrName>
                                        </p:attrNameLst>
                                      </p:cBhvr>
                                      <p:to>
                                        <p:strVal val="visible"/>
                                      </p:to>
                                    </p:set>
                                    <p:anim calcmode="lin" valueType="num">
                                      <p:cBhvr additive="base">
                                        <p:cTn id="73" dur="300" fill="hold"/>
                                        <p:tgtEl>
                                          <p:spTgt spid="43095"/>
                                        </p:tgtEl>
                                        <p:attrNameLst>
                                          <p:attrName>ppt_x</p:attrName>
                                        </p:attrNameLst>
                                      </p:cBhvr>
                                      <p:tavLst>
                                        <p:tav tm="0">
                                          <p:val>
                                            <p:strVal val="0-#ppt_w/2"/>
                                          </p:val>
                                        </p:tav>
                                        <p:tav tm="100000">
                                          <p:val>
                                            <p:strVal val="#ppt_x"/>
                                          </p:val>
                                        </p:tav>
                                      </p:tavLst>
                                    </p:anim>
                                    <p:anim calcmode="lin" valueType="num">
                                      <p:cBhvr additive="base">
                                        <p:cTn id="74" dur="300" fill="hold"/>
                                        <p:tgtEl>
                                          <p:spTgt spid="4309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43098"/>
                                        </p:tgtEl>
                                        <p:attrNameLst>
                                          <p:attrName>style.visibility</p:attrName>
                                        </p:attrNameLst>
                                      </p:cBhvr>
                                      <p:to>
                                        <p:strVal val="visible"/>
                                      </p:to>
                                    </p:set>
                                    <p:anim calcmode="lin" valueType="num">
                                      <p:cBhvr additive="base">
                                        <p:cTn id="77" dur="300" fill="hold"/>
                                        <p:tgtEl>
                                          <p:spTgt spid="43098"/>
                                        </p:tgtEl>
                                        <p:attrNameLst>
                                          <p:attrName>ppt_x</p:attrName>
                                        </p:attrNameLst>
                                      </p:cBhvr>
                                      <p:tavLst>
                                        <p:tav tm="0">
                                          <p:val>
                                            <p:strVal val="1+#ppt_w/2"/>
                                          </p:val>
                                        </p:tav>
                                        <p:tav tm="100000">
                                          <p:val>
                                            <p:strVal val="#ppt_x"/>
                                          </p:val>
                                        </p:tav>
                                      </p:tavLst>
                                    </p:anim>
                                    <p:anim calcmode="lin" valueType="num">
                                      <p:cBhvr additive="base">
                                        <p:cTn id="78" dur="300" fill="hold"/>
                                        <p:tgtEl>
                                          <p:spTgt spid="43098"/>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6200"/>
                            </p:stCondLst>
                            <p:childTnLst>
                              <p:par>
                                <p:cTn id="80" presetID="22" presetClass="entr" presetSubtype="8" fill="hold" nodeType="afterEffect">
                                  <p:stCondLst>
                                    <p:cond delay="0"/>
                                  </p:stCondLst>
                                  <p:childTnLst>
                                    <p:set>
                                      <p:cBhvr>
                                        <p:cTn id="81" dur="1" fill="hold">
                                          <p:stCondLst>
                                            <p:cond delay="0"/>
                                          </p:stCondLst>
                                        </p:cTn>
                                        <p:tgtEl>
                                          <p:spTgt spid="43099"/>
                                        </p:tgtEl>
                                        <p:attrNameLst>
                                          <p:attrName>style.visibility</p:attrName>
                                        </p:attrNameLst>
                                      </p:cBhvr>
                                      <p:to>
                                        <p:strVal val="visible"/>
                                      </p:to>
                                    </p:set>
                                    <p:animEffect transition="in" filter="wipe(left)">
                                      <p:cBhvr>
                                        <p:cTn id="82" dur="500"/>
                                        <p:tgtEl>
                                          <p:spTgt spid="43099"/>
                                        </p:tgtEl>
                                      </p:cBhvr>
                                    </p:animEffect>
                                  </p:childTnLst>
                                </p:cTn>
                              </p:par>
                            </p:childTnLst>
                          </p:cTn>
                        </p:par>
                        <p:par>
                          <p:cTn id="83" fill="hold" nodeType="afterGroup">
                            <p:stCondLst>
                              <p:cond delay="6700"/>
                            </p:stCondLst>
                            <p:childTnLst>
                              <p:par>
                                <p:cTn id="84" presetID="2" presetClass="entr" presetSubtype="8" fill="hold" nodeType="afterEffect">
                                  <p:stCondLst>
                                    <p:cond delay="0"/>
                                  </p:stCondLst>
                                  <p:childTnLst>
                                    <p:set>
                                      <p:cBhvr>
                                        <p:cTn id="85" dur="1" fill="hold">
                                          <p:stCondLst>
                                            <p:cond delay="0"/>
                                          </p:stCondLst>
                                        </p:cTn>
                                        <p:tgtEl>
                                          <p:spTgt spid="43100"/>
                                        </p:tgtEl>
                                        <p:attrNameLst>
                                          <p:attrName>style.visibility</p:attrName>
                                        </p:attrNameLst>
                                      </p:cBhvr>
                                      <p:to>
                                        <p:strVal val="visible"/>
                                      </p:to>
                                    </p:set>
                                    <p:anim calcmode="lin" valueType="num">
                                      <p:cBhvr additive="base">
                                        <p:cTn id="86" dur="300" fill="hold"/>
                                        <p:tgtEl>
                                          <p:spTgt spid="43100"/>
                                        </p:tgtEl>
                                        <p:attrNameLst>
                                          <p:attrName>ppt_x</p:attrName>
                                        </p:attrNameLst>
                                      </p:cBhvr>
                                      <p:tavLst>
                                        <p:tav tm="0">
                                          <p:val>
                                            <p:strVal val="0-#ppt_w/2"/>
                                          </p:val>
                                        </p:tav>
                                        <p:tav tm="100000">
                                          <p:val>
                                            <p:strVal val="#ppt_x"/>
                                          </p:val>
                                        </p:tav>
                                      </p:tavLst>
                                    </p:anim>
                                    <p:anim calcmode="lin" valueType="num">
                                      <p:cBhvr additive="base">
                                        <p:cTn id="87" dur="300" fill="hold"/>
                                        <p:tgtEl>
                                          <p:spTgt spid="43100"/>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43103"/>
                                        </p:tgtEl>
                                        <p:attrNameLst>
                                          <p:attrName>style.visibility</p:attrName>
                                        </p:attrNameLst>
                                      </p:cBhvr>
                                      <p:to>
                                        <p:strVal val="visible"/>
                                      </p:to>
                                    </p:set>
                                    <p:anim calcmode="lin" valueType="num">
                                      <p:cBhvr additive="base">
                                        <p:cTn id="90" dur="300" fill="hold"/>
                                        <p:tgtEl>
                                          <p:spTgt spid="43103"/>
                                        </p:tgtEl>
                                        <p:attrNameLst>
                                          <p:attrName>ppt_x</p:attrName>
                                        </p:attrNameLst>
                                      </p:cBhvr>
                                      <p:tavLst>
                                        <p:tav tm="0">
                                          <p:val>
                                            <p:strVal val="1+#ppt_w/2"/>
                                          </p:val>
                                        </p:tav>
                                        <p:tav tm="100000">
                                          <p:val>
                                            <p:strVal val="#ppt_x"/>
                                          </p:val>
                                        </p:tav>
                                      </p:tavLst>
                                    </p:anim>
                                    <p:anim calcmode="lin" valueType="num">
                                      <p:cBhvr additive="base">
                                        <p:cTn id="91" dur="300" fill="hold"/>
                                        <p:tgtEl>
                                          <p:spTgt spid="43103"/>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7000"/>
                            </p:stCondLst>
                            <p:childTnLst>
                              <p:par>
                                <p:cTn id="93" presetID="22" presetClass="entr" presetSubtype="8" fill="hold" nodeType="afterEffect">
                                  <p:stCondLst>
                                    <p:cond delay="0"/>
                                  </p:stCondLst>
                                  <p:childTnLst>
                                    <p:set>
                                      <p:cBhvr>
                                        <p:cTn id="94" dur="1" fill="hold">
                                          <p:stCondLst>
                                            <p:cond delay="0"/>
                                          </p:stCondLst>
                                        </p:cTn>
                                        <p:tgtEl>
                                          <p:spTgt spid="43104"/>
                                        </p:tgtEl>
                                        <p:attrNameLst>
                                          <p:attrName>style.visibility</p:attrName>
                                        </p:attrNameLst>
                                      </p:cBhvr>
                                      <p:to>
                                        <p:strVal val="visible"/>
                                      </p:to>
                                    </p:set>
                                    <p:animEffect transition="in" filter="wipe(left)">
                                      <p:cBhvr>
                                        <p:cTn id="95" dur="500"/>
                                        <p:tgtEl>
                                          <p:spTgt spid="43104"/>
                                        </p:tgtEl>
                                      </p:cBhvr>
                                    </p:animEffect>
                                  </p:childTnLst>
                                </p:cTn>
                              </p:par>
                            </p:childTnLst>
                          </p:cTn>
                        </p:par>
                        <p:par>
                          <p:cTn id="96" fill="hold" nodeType="afterGroup">
                            <p:stCondLst>
                              <p:cond delay="7500"/>
                            </p:stCondLst>
                            <p:childTnLst>
                              <p:par>
                                <p:cTn id="97" presetID="2" presetClass="entr" presetSubtype="8" fill="hold" nodeType="afterEffect">
                                  <p:stCondLst>
                                    <p:cond delay="0"/>
                                  </p:stCondLst>
                                  <p:childTnLst>
                                    <p:set>
                                      <p:cBhvr>
                                        <p:cTn id="98" dur="1" fill="hold">
                                          <p:stCondLst>
                                            <p:cond delay="0"/>
                                          </p:stCondLst>
                                        </p:cTn>
                                        <p:tgtEl>
                                          <p:spTgt spid="43105"/>
                                        </p:tgtEl>
                                        <p:attrNameLst>
                                          <p:attrName>style.visibility</p:attrName>
                                        </p:attrNameLst>
                                      </p:cBhvr>
                                      <p:to>
                                        <p:strVal val="visible"/>
                                      </p:to>
                                    </p:set>
                                    <p:anim calcmode="lin" valueType="num">
                                      <p:cBhvr additive="base">
                                        <p:cTn id="99" dur="300" fill="hold"/>
                                        <p:tgtEl>
                                          <p:spTgt spid="43105"/>
                                        </p:tgtEl>
                                        <p:attrNameLst>
                                          <p:attrName>ppt_x</p:attrName>
                                        </p:attrNameLst>
                                      </p:cBhvr>
                                      <p:tavLst>
                                        <p:tav tm="0">
                                          <p:val>
                                            <p:strVal val="0-#ppt_w/2"/>
                                          </p:val>
                                        </p:tav>
                                        <p:tav tm="100000">
                                          <p:val>
                                            <p:strVal val="#ppt_x"/>
                                          </p:val>
                                        </p:tav>
                                      </p:tavLst>
                                    </p:anim>
                                    <p:anim calcmode="lin" valueType="num">
                                      <p:cBhvr additive="base">
                                        <p:cTn id="100" dur="300" fill="hold"/>
                                        <p:tgtEl>
                                          <p:spTgt spid="4310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3108"/>
                                        </p:tgtEl>
                                        <p:attrNameLst>
                                          <p:attrName>style.visibility</p:attrName>
                                        </p:attrNameLst>
                                      </p:cBhvr>
                                      <p:to>
                                        <p:strVal val="visible"/>
                                      </p:to>
                                    </p:set>
                                    <p:anim calcmode="lin" valueType="num">
                                      <p:cBhvr additive="base">
                                        <p:cTn id="103" dur="300" fill="hold"/>
                                        <p:tgtEl>
                                          <p:spTgt spid="43108"/>
                                        </p:tgtEl>
                                        <p:attrNameLst>
                                          <p:attrName>ppt_x</p:attrName>
                                        </p:attrNameLst>
                                      </p:cBhvr>
                                      <p:tavLst>
                                        <p:tav tm="0">
                                          <p:val>
                                            <p:strVal val="1+#ppt_w/2"/>
                                          </p:val>
                                        </p:tav>
                                        <p:tav tm="100000">
                                          <p:val>
                                            <p:strVal val="#ppt_x"/>
                                          </p:val>
                                        </p:tav>
                                      </p:tavLst>
                                    </p:anim>
                                    <p:anim calcmode="lin" valueType="num">
                                      <p:cBhvr additive="base">
                                        <p:cTn id="104" dur="300" fill="hold"/>
                                        <p:tgtEl>
                                          <p:spTgt spid="43108"/>
                                        </p:tgtEl>
                                        <p:attrNameLst>
                                          <p:attrName>ppt_y</p:attrName>
                                        </p:attrNameLst>
                                      </p:cBhvr>
                                      <p:tavLst>
                                        <p:tav tm="0">
                                          <p:val>
                                            <p:strVal val="#ppt_y"/>
                                          </p:val>
                                        </p:tav>
                                        <p:tav tm="100000">
                                          <p:val>
                                            <p:strVal val="#ppt_y"/>
                                          </p:val>
                                        </p:tav>
                                      </p:tavLst>
                                    </p:anim>
                                  </p:childTnLst>
                                </p:cTn>
                              </p:par>
                            </p:childTnLst>
                          </p:cTn>
                        </p:par>
                        <p:par>
                          <p:cTn id="105" fill="hold" nodeType="afterGroup">
                            <p:stCondLst>
                              <p:cond delay="7800"/>
                            </p:stCondLst>
                            <p:childTnLst>
                              <p:par>
                                <p:cTn id="106" presetID="22" presetClass="entr" presetSubtype="8" fill="hold" nodeType="afterEffect">
                                  <p:stCondLst>
                                    <p:cond delay="0"/>
                                  </p:stCondLst>
                                  <p:childTnLst>
                                    <p:set>
                                      <p:cBhvr>
                                        <p:cTn id="107" dur="1" fill="hold">
                                          <p:stCondLst>
                                            <p:cond delay="0"/>
                                          </p:stCondLst>
                                        </p:cTn>
                                        <p:tgtEl>
                                          <p:spTgt spid="43109"/>
                                        </p:tgtEl>
                                        <p:attrNameLst>
                                          <p:attrName>style.visibility</p:attrName>
                                        </p:attrNameLst>
                                      </p:cBhvr>
                                      <p:to>
                                        <p:strVal val="visible"/>
                                      </p:to>
                                    </p:set>
                                    <p:animEffect transition="in" filter="wipe(left)">
                                      <p:cBhvr>
                                        <p:cTn id="108" dur="500"/>
                                        <p:tgtEl>
                                          <p:spTgt spid="43109"/>
                                        </p:tgtEl>
                                      </p:cBhvr>
                                    </p:animEffect>
                                  </p:childTnLst>
                                </p:cTn>
                              </p:par>
                            </p:childTnLst>
                          </p:cTn>
                        </p:par>
                        <p:par>
                          <p:cTn id="109" fill="hold" nodeType="afterGroup">
                            <p:stCondLst>
                              <p:cond delay="8300"/>
                            </p:stCondLst>
                            <p:childTnLst>
                              <p:par>
                                <p:cTn id="110" presetID="2" presetClass="entr" presetSubtype="8" fill="hold" nodeType="afterEffect">
                                  <p:stCondLst>
                                    <p:cond delay="0"/>
                                  </p:stCondLst>
                                  <p:childTnLst>
                                    <p:set>
                                      <p:cBhvr>
                                        <p:cTn id="111" dur="1" fill="hold">
                                          <p:stCondLst>
                                            <p:cond delay="0"/>
                                          </p:stCondLst>
                                        </p:cTn>
                                        <p:tgtEl>
                                          <p:spTgt spid="43110"/>
                                        </p:tgtEl>
                                        <p:attrNameLst>
                                          <p:attrName>style.visibility</p:attrName>
                                        </p:attrNameLst>
                                      </p:cBhvr>
                                      <p:to>
                                        <p:strVal val="visible"/>
                                      </p:to>
                                    </p:set>
                                    <p:anim calcmode="lin" valueType="num">
                                      <p:cBhvr additive="base">
                                        <p:cTn id="112" dur="300" fill="hold"/>
                                        <p:tgtEl>
                                          <p:spTgt spid="43110"/>
                                        </p:tgtEl>
                                        <p:attrNameLst>
                                          <p:attrName>ppt_x</p:attrName>
                                        </p:attrNameLst>
                                      </p:cBhvr>
                                      <p:tavLst>
                                        <p:tav tm="0">
                                          <p:val>
                                            <p:strVal val="0-#ppt_w/2"/>
                                          </p:val>
                                        </p:tav>
                                        <p:tav tm="100000">
                                          <p:val>
                                            <p:strVal val="#ppt_x"/>
                                          </p:val>
                                        </p:tav>
                                      </p:tavLst>
                                    </p:anim>
                                    <p:anim calcmode="lin" valueType="num">
                                      <p:cBhvr additive="base">
                                        <p:cTn id="113" dur="300" fill="hold"/>
                                        <p:tgtEl>
                                          <p:spTgt spid="43110"/>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0"/>
                                  </p:stCondLst>
                                  <p:childTnLst>
                                    <p:set>
                                      <p:cBhvr>
                                        <p:cTn id="115" dur="1" fill="hold">
                                          <p:stCondLst>
                                            <p:cond delay="0"/>
                                          </p:stCondLst>
                                        </p:cTn>
                                        <p:tgtEl>
                                          <p:spTgt spid="43113"/>
                                        </p:tgtEl>
                                        <p:attrNameLst>
                                          <p:attrName>style.visibility</p:attrName>
                                        </p:attrNameLst>
                                      </p:cBhvr>
                                      <p:to>
                                        <p:strVal val="visible"/>
                                      </p:to>
                                    </p:set>
                                    <p:anim calcmode="lin" valueType="num">
                                      <p:cBhvr additive="base">
                                        <p:cTn id="116" dur="300" fill="hold"/>
                                        <p:tgtEl>
                                          <p:spTgt spid="43113"/>
                                        </p:tgtEl>
                                        <p:attrNameLst>
                                          <p:attrName>ppt_x</p:attrName>
                                        </p:attrNameLst>
                                      </p:cBhvr>
                                      <p:tavLst>
                                        <p:tav tm="0">
                                          <p:val>
                                            <p:strVal val="1+#ppt_w/2"/>
                                          </p:val>
                                        </p:tav>
                                        <p:tav tm="100000">
                                          <p:val>
                                            <p:strVal val="#ppt_x"/>
                                          </p:val>
                                        </p:tav>
                                      </p:tavLst>
                                    </p:anim>
                                    <p:anim calcmode="lin" valueType="num">
                                      <p:cBhvr additive="base">
                                        <p:cTn id="117" dur="300" fill="hold"/>
                                        <p:tgtEl>
                                          <p:spTgt spid="43113"/>
                                        </p:tgtEl>
                                        <p:attrNameLst>
                                          <p:attrName>ppt_y</p:attrName>
                                        </p:attrNameLst>
                                      </p:cBhvr>
                                      <p:tavLst>
                                        <p:tav tm="0">
                                          <p:val>
                                            <p:strVal val="#ppt_y"/>
                                          </p:val>
                                        </p:tav>
                                        <p:tav tm="100000">
                                          <p:val>
                                            <p:strVal val="#ppt_y"/>
                                          </p:val>
                                        </p:tav>
                                      </p:tavLst>
                                    </p:anim>
                                  </p:childTnLst>
                                </p:cTn>
                              </p:par>
                            </p:childTnLst>
                          </p:cTn>
                        </p:par>
                        <p:par>
                          <p:cTn id="118" fill="hold" nodeType="afterGroup">
                            <p:stCondLst>
                              <p:cond delay="8600"/>
                            </p:stCondLst>
                            <p:childTnLst>
                              <p:par>
                                <p:cTn id="119" presetID="22" presetClass="entr" presetSubtype="8" fill="hold" nodeType="afterEffect">
                                  <p:stCondLst>
                                    <p:cond delay="0"/>
                                  </p:stCondLst>
                                  <p:childTnLst>
                                    <p:set>
                                      <p:cBhvr>
                                        <p:cTn id="120" dur="1" fill="hold">
                                          <p:stCondLst>
                                            <p:cond delay="0"/>
                                          </p:stCondLst>
                                        </p:cTn>
                                        <p:tgtEl>
                                          <p:spTgt spid="43114"/>
                                        </p:tgtEl>
                                        <p:attrNameLst>
                                          <p:attrName>style.visibility</p:attrName>
                                        </p:attrNameLst>
                                      </p:cBhvr>
                                      <p:to>
                                        <p:strVal val="visible"/>
                                      </p:to>
                                    </p:set>
                                    <p:animEffect transition="in" filter="wipe(left)">
                                      <p:cBhvr>
                                        <p:cTn id="121" dur="500"/>
                                        <p:tgtEl>
                                          <p:spTgt spid="43114"/>
                                        </p:tgtEl>
                                      </p:cBhvr>
                                    </p:animEffect>
                                  </p:childTnLst>
                                </p:cTn>
                              </p:par>
                            </p:childTnLst>
                          </p:cTn>
                        </p:par>
                        <p:par>
                          <p:cTn id="122" fill="hold" nodeType="afterGroup">
                            <p:stCondLst>
                              <p:cond delay="9100"/>
                            </p:stCondLst>
                            <p:childTnLst>
                              <p:par>
                                <p:cTn id="123" presetID="2" presetClass="entr" presetSubtype="8" fill="hold" nodeType="afterEffect">
                                  <p:stCondLst>
                                    <p:cond delay="0"/>
                                  </p:stCondLst>
                                  <p:childTnLst>
                                    <p:set>
                                      <p:cBhvr>
                                        <p:cTn id="124" dur="1" fill="hold">
                                          <p:stCondLst>
                                            <p:cond delay="0"/>
                                          </p:stCondLst>
                                        </p:cTn>
                                        <p:tgtEl>
                                          <p:spTgt spid="43115"/>
                                        </p:tgtEl>
                                        <p:attrNameLst>
                                          <p:attrName>style.visibility</p:attrName>
                                        </p:attrNameLst>
                                      </p:cBhvr>
                                      <p:to>
                                        <p:strVal val="visible"/>
                                      </p:to>
                                    </p:set>
                                    <p:anim calcmode="lin" valueType="num">
                                      <p:cBhvr additive="base">
                                        <p:cTn id="125" dur="300" fill="hold"/>
                                        <p:tgtEl>
                                          <p:spTgt spid="43115"/>
                                        </p:tgtEl>
                                        <p:attrNameLst>
                                          <p:attrName>ppt_x</p:attrName>
                                        </p:attrNameLst>
                                      </p:cBhvr>
                                      <p:tavLst>
                                        <p:tav tm="0">
                                          <p:val>
                                            <p:strVal val="0-#ppt_w/2"/>
                                          </p:val>
                                        </p:tav>
                                        <p:tav tm="100000">
                                          <p:val>
                                            <p:strVal val="#ppt_x"/>
                                          </p:val>
                                        </p:tav>
                                      </p:tavLst>
                                    </p:anim>
                                    <p:anim calcmode="lin" valueType="num">
                                      <p:cBhvr additive="base">
                                        <p:cTn id="126" dur="300" fill="hold"/>
                                        <p:tgtEl>
                                          <p:spTgt spid="43115"/>
                                        </p:tgtEl>
                                        <p:attrNameLst>
                                          <p:attrName>ppt_y</p:attrName>
                                        </p:attrNameLst>
                                      </p:cBhvr>
                                      <p:tavLst>
                                        <p:tav tm="0">
                                          <p:val>
                                            <p:strVal val="#ppt_y"/>
                                          </p:val>
                                        </p:tav>
                                        <p:tav tm="100000">
                                          <p:val>
                                            <p:strVal val="#ppt_y"/>
                                          </p:val>
                                        </p:tav>
                                      </p:tavLst>
                                    </p:anim>
                                  </p:childTnLst>
                                </p:cTn>
                              </p:par>
                              <p:par>
                                <p:cTn id="127" presetID="2" presetClass="entr" presetSubtype="2" fill="hold" grpId="0" nodeType="withEffect">
                                  <p:stCondLst>
                                    <p:cond delay="0"/>
                                  </p:stCondLst>
                                  <p:childTnLst>
                                    <p:set>
                                      <p:cBhvr>
                                        <p:cTn id="128" dur="1" fill="hold">
                                          <p:stCondLst>
                                            <p:cond delay="0"/>
                                          </p:stCondLst>
                                        </p:cTn>
                                        <p:tgtEl>
                                          <p:spTgt spid="43118"/>
                                        </p:tgtEl>
                                        <p:attrNameLst>
                                          <p:attrName>style.visibility</p:attrName>
                                        </p:attrNameLst>
                                      </p:cBhvr>
                                      <p:to>
                                        <p:strVal val="visible"/>
                                      </p:to>
                                    </p:set>
                                    <p:anim calcmode="lin" valueType="num">
                                      <p:cBhvr additive="base">
                                        <p:cTn id="129" dur="300" fill="hold"/>
                                        <p:tgtEl>
                                          <p:spTgt spid="43118"/>
                                        </p:tgtEl>
                                        <p:attrNameLst>
                                          <p:attrName>ppt_x</p:attrName>
                                        </p:attrNameLst>
                                      </p:cBhvr>
                                      <p:tavLst>
                                        <p:tav tm="0">
                                          <p:val>
                                            <p:strVal val="1+#ppt_w/2"/>
                                          </p:val>
                                        </p:tav>
                                        <p:tav tm="100000">
                                          <p:val>
                                            <p:strVal val="#ppt_x"/>
                                          </p:val>
                                        </p:tav>
                                      </p:tavLst>
                                    </p:anim>
                                    <p:anim calcmode="lin" valueType="num">
                                      <p:cBhvr additive="base">
                                        <p:cTn id="130" dur="300" fill="hold"/>
                                        <p:tgtEl>
                                          <p:spTgt spid="43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85" grpId="0" animBg="1"/>
      <p:bldP spid="43086" grpId="0" animBg="1"/>
      <p:bldP spid="43087" grpId="0" animBg="1"/>
      <p:bldP spid="43093" grpId="0" animBg="1"/>
      <p:bldP spid="43098" grpId="0" autoUpdateAnimBg="0"/>
      <p:bldP spid="43103" grpId="0" autoUpdateAnimBg="0"/>
      <p:bldP spid="43108" grpId="0" autoUpdateAnimBg="0"/>
      <p:bldP spid="43113" grpId="0" autoUpdateAnimBg="0"/>
      <p:bldP spid="4311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4034" name="组合 3"/>
          <p:cNvGrpSpPr>
            <a:grpSpLocks/>
          </p:cNvGrpSpPr>
          <p:nvPr/>
        </p:nvGrpSpPr>
        <p:grpSpPr bwMode="auto">
          <a:xfrm>
            <a:off x="471570" y="198500"/>
            <a:ext cx="3453412" cy="543093"/>
            <a:chOff x="0" y="0"/>
            <a:chExt cx="3452079" cy="542182"/>
          </a:xfrm>
        </p:grpSpPr>
        <p:grpSp>
          <p:nvGrpSpPr>
            <p:cNvPr id="44035" name="组合 2"/>
            <p:cNvGrpSpPr>
              <a:grpSpLocks/>
            </p:cNvGrpSpPr>
            <p:nvPr/>
          </p:nvGrpSpPr>
          <p:grpSpPr bwMode="auto">
            <a:xfrm>
              <a:off x="0" y="0"/>
              <a:ext cx="3452079" cy="542182"/>
              <a:chOff x="0" y="0"/>
              <a:chExt cx="3452079" cy="542182"/>
            </a:xfrm>
          </p:grpSpPr>
          <p:sp>
            <p:nvSpPr>
              <p:cNvPr id="4403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3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4038" name="组合 42"/>
              <p:cNvGrpSpPr>
                <a:grpSpLocks/>
              </p:cNvGrpSpPr>
              <p:nvPr/>
            </p:nvGrpSpPr>
            <p:grpSpPr bwMode="auto">
              <a:xfrm>
                <a:off x="0" y="0"/>
                <a:ext cx="571760" cy="542182"/>
                <a:chOff x="0" y="0"/>
                <a:chExt cx="713451" cy="676543"/>
              </a:xfrm>
            </p:grpSpPr>
            <p:grpSp>
              <p:nvGrpSpPr>
                <p:cNvPr id="44039" name="组合 44"/>
                <p:cNvGrpSpPr>
                  <a:grpSpLocks/>
                </p:cNvGrpSpPr>
                <p:nvPr/>
              </p:nvGrpSpPr>
              <p:grpSpPr bwMode="auto">
                <a:xfrm>
                  <a:off x="0" y="0"/>
                  <a:ext cx="576064" cy="676543"/>
                  <a:chOff x="0" y="0"/>
                  <a:chExt cx="576064" cy="676543"/>
                </a:xfrm>
              </p:grpSpPr>
              <p:sp>
                <p:nvSpPr>
                  <p:cNvPr id="4404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4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404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404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4045" name="组合 12"/>
          <p:cNvGrpSpPr>
            <a:grpSpLocks/>
          </p:cNvGrpSpPr>
          <p:nvPr/>
        </p:nvGrpSpPr>
        <p:grpSpPr bwMode="auto">
          <a:xfrm>
            <a:off x="4218721" y="1276744"/>
            <a:ext cx="4941158" cy="1110006"/>
            <a:chOff x="0" y="0"/>
            <a:chExt cx="4939991" cy="1110978"/>
          </a:xfrm>
        </p:grpSpPr>
        <p:grpSp>
          <p:nvGrpSpPr>
            <p:cNvPr id="44046" name="组合 13"/>
            <p:cNvGrpSpPr>
              <a:grpSpLocks/>
            </p:cNvGrpSpPr>
            <p:nvPr/>
          </p:nvGrpSpPr>
          <p:grpSpPr bwMode="auto">
            <a:xfrm>
              <a:off x="0" y="0"/>
              <a:ext cx="4939991" cy="1110978"/>
              <a:chOff x="0" y="0"/>
              <a:chExt cx="4939991" cy="1110978"/>
            </a:xfrm>
          </p:grpSpPr>
          <p:sp>
            <p:nvSpPr>
              <p:cNvPr id="44047" name="矩形 17"/>
              <p:cNvSpPr>
                <a:spLocks noChangeArrowheads="1"/>
              </p:cNvSpPr>
              <p:nvPr/>
            </p:nvSpPr>
            <p:spPr bwMode="auto">
              <a:xfrm>
                <a:off x="2456223" y="0"/>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48" name="矩形 38"/>
              <p:cNvSpPr>
                <a:spLocks/>
              </p:cNvSpPr>
              <p:nvPr/>
            </p:nvSpPr>
            <p:spPr bwMode="auto">
              <a:xfrm>
                <a:off x="1737247" y="0"/>
                <a:ext cx="718976" cy="1110978"/>
              </a:xfrm>
              <a:custGeom>
                <a:avLst/>
                <a:gdLst>
                  <a:gd name="T0" fmla="*/ 0 w 718976"/>
                  <a:gd name="T1" fmla="*/ 685800 h 1110978"/>
                  <a:gd name="T2" fmla="*/ 718976 w 718976"/>
                  <a:gd name="T3" fmla="*/ 0 h 1110978"/>
                  <a:gd name="T4" fmla="*/ 718976 w 718976"/>
                  <a:gd name="T5" fmla="*/ 745218 h 1110978"/>
                  <a:gd name="T6" fmla="*/ 0 w 718976"/>
                  <a:gd name="T7" fmla="*/ 1110978 h 1110978"/>
                  <a:gd name="T8" fmla="*/ 0 w 718976"/>
                  <a:gd name="T9" fmla="*/ 685800 h 1110978"/>
                </a:gdLst>
                <a:ahLst/>
                <a:cxnLst>
                  <a:cxn ang="0">
                    <a:pos x="T0" y="T1"/>
                  </a:cxn>
                  <a:cxn ang="0">
                    <a:pos x="T2" y="T3"/>
                  </a:cxn>
                  <a:cxn ang="0">
                    <a:pos x="T4" y="T5"/>
                  </a:cxn>
                  <a:cxn ang="0">
                    <a:pos x="T6" y="T7"/>
                  </a:cxn>
                  <a:cxn ang="0">
                    <a:pos x="T8" y="T9"/>
                  </a:cxn>
                </a:cxnLst>
                <a:rect l="0" t="0" r="r" b="b"/>
                <a:pathLst>
                  <a:path w="718976" h="1110978">
                    <a:moveTo>
                      <a:pt x="0" y="685800"/>
                    </a:moveTo>
                    <a:lnTo>
                      <a:pt x="718976" y="0"/>
                    </a:lnTo>
                    <a:lnTo>
                      <a:pt x="718976" y="745218"/>
                    </a:lnTo>
                    <a:lnTo>
                      <a:pt x="0" y="1110978"/>
                    </a:lnTo>
                    <a:lnTo>
                      <a:pt x="0" y="68580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49" name="矩形 38"/>
              <p:cNvSpPr>
                <a:spLocks/>
              </p:cNvSpPr>
              <p:nvPr/>
            </p:nvSpPr>
            <p:spPr bwMode="auto">
              <a:xfrm flipH="1">
                <a:off x="629735" y="689228"/>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Lst>
                <a:ahLst/>
                <a:cxnLst>
                  <a:cxn ang="0">
                    <a:pos x="T0" y="T1"/>
                  </a:cxn>
                  <a:cxn ang="0">
                    <a:pos x="T2" y="T3"/>
                  </a:cxn>
                  <a:cxn ang="0">
                    <a:pos x="T4" y="T5"/>
                  </a:cxn>
                  <a:cxn ang="0">
                    <a:pos x="T6" y="T7"/>
                  </a:cxn>
                  <a:cxn ang="0">
                    <a:pos x="T8" y="T9"/>
                  </a:cxn>
                </a:cxnLst>
                <a:rect l="0" t="0" r="r" b="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50" name="等腰三角形 29"/>
              <p:cNvSpPr>
                <a:spLocks/>
              </p:cNvSpPr>
              <p:nvPr/>
            </p:nvSpPr>
            <p:spPr bwMode="auto">
              <a:xfrm>
                <a:off x="0" y="328034"/>
                <a:ext cx="632018" cy="777419"/>
              </a:xfrm>
              <a:custGeom>
                <a:avLst/>
                <a:gdLst>
                  <a:gd name="T0" fmla="*/ 0 w 632018"/>
                  <a:gd name="T1" fmla="*/ 777228 h 777419"/>
                  <a:gd name="T2" fmla="*/ 629192 w 632018"/>
                  <a:gd name="T3" fmla="*/ 0 h 777419"/>
                  <a:gd name="T4" fmla="*/ 632018 w 632018"/>
                  <a:gd name="T5" fmla="*/ 777419 h 777419"/>
                  <a:gd name="T6" fmla="*/ 0 w 632018"/>
                  <a:gd name="T7" fmla="*/ 777228 h 777419"/>
                </a:gdLst>
                <a:ahLst/>
                <a:cxnLst>
                  <a:cxn ang="0">
                    <a:pos x="T0" y="T1"/>
                  </a:cxn>
                  <a:cxn ang="0">
                    <a:pos x="T2" y="T3"/>
                  </a:cxn>
                  <a:cxn ang="0">
                    <a:pos x="T4" y="T5"/>
                  </a:cxn>
                  <a:cxn ang="0">
                    <a:pos x="T6" y="T7"/>
                  </a:cxn>
                </a:cxnLst>
                <a:rect l="0" t="0" r="r" b="b"/>
                <a:pathLst>
                  <a:path w="632018" h="777419">
                    <a:moveTo>
                      <a:pt x="0" y="777228"/>
                    </a:moveTo>
                    <a:lnTo>
                      <a:pt x="629192" y="0"/>
                    </a:lnTo>
                    <a:cubicBezTo>
                      <a:pt x="631658" y="257552"/>
                      <a:pt x="629552" y="519867"/>
                      <a:pt x="632018" y="777419"/>
                    </a:cubicBezTo>
                    <a:lnTo>
                      <a:pt x="0" y="777228"/>
                    </a:lnTo>
                    <a:close/>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051" name="TextBox 14"/>
            <p:cNvSpPr txBox="1">
              <a:spLocks noChangeArrowheads="1"/>
            </p:cNvSpPr>
            <p:nvPr/>
          </p:nvSpPr>
          <p:spPr bwMode="auto">
            <a:xfrm>
              <a:off x="233473" y="689228"/>
              <a:ext cx="396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01</a:t>
              </a:r>
              <a:endParaRPr lang="zh-CN" altLang="en-US">
                <a:solidFill>
                  <a:srgbClr val="FFFFFF"/>
                </a:solidFill>
                <a:latin typeface="Impact" pitchFamily="34" charset="0"/>
              </a:endParaRPr>
            </a:p>
          </p:txBody>
        </p:sp>
        <p:sp>
          <p:nvSpPr>
            <p:cNvPr id="44052" name="标题层"/>
            <p:cNvSpPr txBox="1">
              <a:spLocks noChangeArrowheads="1"/>
            </p:cNvSpPr>
            <p:nvPr/>
          </p:nvSpPr>
          <p:spPr bwMode="auto">
            <a:xfrm>
              <a:off x="632018" y="729157"/>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53" name="矩形 16"/>
            <p:cNvSpPr>
              <a:spLocks noChangeArrowheads="1"/>
            </p:cNvSpPr>
            <p:nvPr/>
          </p:nvSpPr>
          <p:spPr bwMode="auto">
            <a:xfrm>
              <a:off x="2838730" y="95610"/>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54" name="组合 21"/>
          <p:cNvGrpSpPr>
            <a:grpSpLocks/>
          </p:cNvGrpSpPr>
          <p:nvPr/>
        </p:nvGrpSpPr>
        <p:grpSpPr bwMode="auto">
          <a:xfrm>
            <a:off x="3818601" y="2127907"/>
            <a:ext cx="5341277" cy="747944"/>
            <a:chOff x="0" y="0"/>
            <a:chExt cx="5339273" cy="746647"/>
          </a:xfrm>
        </p:grpSpPr>
        <p:grpSp>
          <p:nvGrpSpPr>
            <p:cNvPr id="44055" name="组合 22"/>
            <p:cNvGrpSpPr>
              <a:grpSpLocks/>
            </p:cNvGrpSpPr>
            <p:nvPr/>
          </p:nvGrpSpPr>
          <p:grpSpPr bwMode="auto">
            <a:xfrm>
              <a:off x="0" y="0"/>
              <a:ext cx="5339273" cy="746647"/>
              <a:chOff x="0" y="0"/>
              <a:chExt cx="5339273" cy="746647"/>
            </a:xfrm>
          </p:grpSpPr>
          <p:sp>
            <p:nvSpPr>
              <p:cNvPr id="44056" name="矩形 26"/>
              <p:cNvSpPr>
                <a:spLocks noChangeArrowheads="1"/>
              </p:cNvSpPr>
              <p:nvPr/>
            </p:nvSpPr>
            <p:spPr bwMode="auto">
              <a:xfrm>
                <a:off x="2855505" y="1"/>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57" name="矩形 38"/>
              <p:cNvSpPr>
                <a:spLocks/>
              </p:cNvSpPr>
              <p:nvPr/>
            </p:nvSpPr>
            <p:spPr bwMode="auto">
              <a:xfrm>
                <a:off x="2134147" y="0"/>
                <a:ext cx="721357" cy="746647"/>
              </a:xfrm>
              <a:custGeom>
                <a:avLst/>
                <a:gdLst>
                  <a:gd name="T0" fmla="*/ 2381 w 721357"/>
                  <a:gd name="T1" fmla="*/ 326231 h 746647"/>
                  <a:gd name="T2" fmla="*/ 721357 w 721357"/>
                  <a:gd name="T3" fmla="*/ 0 h 746647"/>
                  <a:gd name="T4" fmla="*/ 721357 w 721357"/>
                  <a:gd name="T5" fmla="*/ 745218 h 746647"/>
                  <a:gd name="T6" fmla="*/ 0 w 721357"/>
                  <a:gd name="T7" fmla="*/ 746647 h 746647"/>
                  <a:gd name="T8" fmla="*/ 2381 w 721357"/>
                  <a:gd name="T9" fmla="*/ 326231 h 746647"/>
                </a:gdLst>
                <a:ahLst/>
                <a:cxnLst>
                  <a:cxn ang="0">
                    <a:pos x="T0" y="T1"/>
                  </a:cxn>
                  <a:cxn ang="0">
                    <a:pos x="T2" y="T3"/>
                  </a:cxn>
                  <a:cxn ang="0">
                    <a:pos x="T4" y="T5"/>
                  </a:cxn>
                  <a:cxn ang="0">
                    <a:pos x="T6" y="T7"/>
                  </a:cxn>
                  <a:cxn ang="0">
                    <a:pos x="T8" y="T9"/>
                  </a:cxn>
                </a:cxnLst>
                <a:rect l="0" t="0" r="r" b="b"/>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58" name="矩形 38"/>
              <p:cNvSpPr>
                <a:spLocks noChangeArrowheads="1"/>
              </p:cNvSpPr>
              <p:nvPr/>
            </p:nvSpPr>
            <p:spPr bwMode="auto">
              <a:xfrm flipH="1">
                <a:off x="1031300" y="328232"/>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 name="T10" fmla="*/ 0 60000 65536"/>
                  <a:gd name="T11" fmla="*/ 0 60000 65536"/>
                  <a:gd name="T12" fmla="*/ 0 60000 65536"/>
                  <a:gd name="T13" fmla="*/ 0 60000 65536"/>
                  <a:gd name="T14" fmla="*/ 0 60000 65536"/>
                  <a:gd name="T15" fmla="*/ 0 w 1107786"/>
                  <a:gd name="T16" fmla="*/ 0 h 418415"/>
                  <a:gd name="T17" fmla="*/ 1107786 w 1107786"/>
                  <a:gd name="T18" fmla="*/ 418415 h 418415"/>
                </a:gdLst>
                <a:ahLst/>
                <a:cxnLst>
                  <a:cxn ang="T10">
                    <a:pos x="T0" y="T1"/>
                  </a:cxn>
                  <a:cxn ang="T11">
                    <a:pos x="T2" y="T3"/>
                  </a:cxn>
                  <a:cxn ang="T12">
                    <a:pos x="T4" y="T5"/>
                  </a:cxn>
                  <a:cxn ang="T13">
                    <a:pos x="T6" y="T7"/>
                  </a:cxn>
                  <a:cxn ang="T14">
                    <a:pos x="T8" y="T9"/>
                  </a:cxn>
                </a:cxnLst>
                <a:rect l="T15" t="T16" r="T17" b="T18"/>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sp>
            <p:nvSpPr>
              <p:cNvPr id="44059" name="矩形 38"/>
              <p:cNvSpPr>
                <a:spLocks noChangeArrowheads="1"/>
              </p:cNvSpPr>
              <p:nvPr/>
            </p:nvSpPr>
            <p:spPr bwMode="auto">
              <a:xfrm flipH="1">
                <a:off x="0" y="325851"/>
                <a:ext cx="1031299" cy="420796"/>
              </a:xfrm>
              <a:custGeom>
                <a:avLst/>
                <a:gdLst>
                  <a:gd name="T0" fmla="*/ 190 w 1029016"/>
                  <a:gd name="T1" fmla="*/ 2381 h 420796"/>
                  <a:gd name="T2" fmla="*/ 685442 w 1029016"/>
                  <a:gd name="T3" fmla="*/ 0 h 420796"/>
                  <a:gd name="T4" fmla="*/ 1031299 w 1029016"/>
                  <a:gd name="T5" fmla="*/ 420796 h 420796"/>
                  <a:gd name="T6" fmla="*/ 0 w 1029016"/>
                  <a:gd name="T7" fmla="*/ 420796 h 420796"/>
                  <a:gd name="T8" fmla="*/ 190 w 1029016"/>
                  <a:gd name="T9" fmla="*/ 2381 h 420796"/>
                  <a:gd name="T10" fmla="*/ 0 60000 65536"/>
                  <a:gd name="T11" fmla="*/ 0 60000 65536"/>
                  <a:gd name="T12" fmla="*/ 0 60000 65536"/>
                  <a:gd name="T13" fmla="*/ 0 60000 65536"/>
                  <a:gd name="T14" fmla="*/ 0 60000 65536"/>
                  <a:gd name="T15" fmla="*/ 0 w 1029016"/>
                  <a:gd name="T16" fmla="*/ 0 h 420796"/>
                  <a:gd name="T17" fmla="*/ 1029016 w 1029016"/>
                  <a:gd name="T18" fmla="*/ 420796 h 420796"/>
                </a:gdLst>
                <a:ahLst/>
                <a:cxnLst>
                  <a:cxn ang="T10">
                    <a:pos x="T0" y="T1"/>
                  </a:cxn>
                  <a:cxn ang="T11">
                    <a:pos x="T2" y="T3"/>
                  </a:cxn>
                  <a:cxn ang="T12">
                    <a:pos x="T4" y="T5"/>
                  </a:cxn>
                  <a:cxn ang="T13">
                    <a:pos x="T6" y="T7"/>
                  </a:cxn>
                  <a:cxn ang="T14">
                    <a:pos x="T8" y="T9"/>
                  </a:cxn>
                </a:cxnLst>
                <a:rect l="T15" t="T16" r="T17" b="T18"/>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grpSp>
        <p:sp>
          <p:nvSpPr>
            <p:cNvPr id="44060" name="TextBox 23"/>
            <p:cNvSpPr txBox="1">
              <a:spLocks noChangeArrowheads="1"/>
            </p:cNvSpPr>
            <p:nvPr/>
          </p:nvSpPr>
          <p:spPr bwMode="auto">
            <a:xfrm>
              <a:off x="632755" y="351583"/>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02</a:t>
              </a:r>
              <a:endParaRPr lang="zh-CN" altLang="en-US">
                <a:solidFill>
                  <a:srgbClr val="FFFFFF"/>
                </a:solidFill>
                <a:latin typeface="Impact" pitchFamily="34" charset="0"/>
              </a:endParaRPr>
            </a:p>
          </p:txBody>
        </p:sp>
        <p:sp>
          <p:nvSpPr>
            <p:cNvPr id="44061" name="标题层"/>
            <p:cNvSpPr txBox="1">
              <a:spLocks noChangeArrowheads="1"/>
            </p:cNvSpPr>
            <p:nvPr/>
          </p:nvSpPr>
          <p:spPr bwMode="auto">
            <a:xfrm>
              <a:off x="1031300" y="372610"/>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62" name="矩形 25"/>
            <p:cNvSpPr>
              <a:spLocks noChangeArrowheads="1"/>
            </p:cNvSpPr>
            <p:nvPr/>
          </p:nvSpPr>
          <p:spPr bwMode="auto">
            <a:xfrm>
              <a:off x="3238012" y="96324"/>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63" name="组合 31"/>
          <p:cNvGrpSpPr>
            <a:grpSpLocks/>
          </p:cNvGrpSpPr>
          <p:nvPr/>
        </p:nvGrpSpPr>
        <p:grpSpPr bwMode="auto">
          <a:xfrm>
            <a:off x="3818601" y="2934606"/>
            <a:ext cx="5341277" cy="746355"/>
            <a:chOff x="0" y="0"/>
            <a:chExt cx="5339273" cy="746647"/>
          </a:xfrm>
        </p:grpSpPr>
        <p:grpSp>
          <p:nvGrpSpPr>
            <p:cNvPr id="44064" name="组合 32"/>
            <p:cNvGrpSpPr>
              <a:grpSpLocks/>
            </p:cNvGrpSpPr>
            <p:nvPr/>
          </p:nvGrpSpPr>
          <p:grpSpPr bwMode="auto">
            <a:xfrm flipV="1">
              <a:off x="0" y="0"/>
              <a:ext cx="5339273" cy="746647"/>
              <a:chOff x="0" y="0"/>
              <a:chExt cx="5339273" cy="746647"/>
            </a:xfrm>
          </p:grpSpPr>
          <p:sp>
            <p:nvSpPr>
              <p:cNvPr id="44065" name="矩形 36"/>
              <p:cNvSpPr>
                <a:spLocks noChangeArrowheads="1"/>
              </p:cNvSpPr>
              <p:nvPr/>
            </p:nvSpPr>
            <p:spPr bwMode="auto">
              <a:xfrm>
                <a:off x="2855505" y="1"/>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66" name="矩形 38"/>
              <p:cNvSpPr>
                <a:spLocks/>
              </p:cNvSpPr>
              <p:nvPr/>
            </p:nvSpPr>
            <p:spPr bwMode="auto">
              <a:xfrm>
                <a:off x="2134147" y="0"/>
                <a:ext cx="721357" cy="746647"/>
              </a:xfrm>
              <a:custGeom>
                <a:avLst/>
                <a:gdLst>
                  <a:gd name="T0" fmla="*/ 2381 w 721357"/>
                  <a:gd name="T1" fmla="*/ 326231 h 746647"/>
                  <a:gd name="T2" fmla="*/ 721357 w 721357"/>
                  <a:gd name="T3" fmla="*/ 0 h 746647"/>
                  <a:gd name="T4" fmla="*/ 721357 w 721357"/>
                  <a:gd name="T5" fmla="*/ 745218 h 746647"/>
                  <a:gd name="T6" fmla="*/ 0 w 721357"/>
                  <a:gd name="T7" fmla="*/ 746647 h 746647"/>
                  <a:gd name="T8" fmla="*/ 2381 w 721357"/>
                  <a:gd name="T9" fmla="*/ 326231 h 746647"/>
                </a:gdLst>
                <a:ahLst/>
                <a:cxnLst>
                  <a:cxn ang="0">
                    <a:pos x="T0" y="T1"/>
                  </a:cxn>
                  <a:cxn ang="0">
                    <a:pos x="T2" y="T3"/>
                  </a:cxn>
                  <a:cxn ang="0">
                    <a:pos x="T4" y="T5"/>
                  </a:cxn>
                  <a:cxn ang="0">
                    <a:pos x="T6" y="T7"/>
                  </a:cxn>
                  <a:cxn ang="0">
                    <a:pos x="T8" y="T9"/>
                  </a:cxn>
                </a:cxnLst>
                <a:rect l="0" t="0" r="r" b="b"/>
                <a:pathLst>
                  <a:path w="721357" h="746647">
                    <a:moveTo>
                      <a:pt x="2381" y="326231"/>
                    </a:moveTo>
                    <a:lnTo>
                      <a:pt x="721357" y="0"/>
                    </a:lnTo>
                    <a:lnTo>
                      <a:pt x="721357" y="745218"/>
                    </a:lnTo>
                    <a:lnTo>
                      <a:pt x="0" y="746647"/>
                    </a:lnTo>
                    <a:cubicBezTo>
                      <a:pt x="794" y="606508"/>
                      <a:pt x="1587" y="466370"/>
                      <a:pt x="2381" y="32623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67" name="矩形 38"/>
              <p:cNvSpPr>
                <a:spLocks noChangeArrowheads="1"/>
              </p:cNvSpPr>
              <p:nvPr/>
            </p:nvSpPr>
            <p:spPr bwMode="auto">
              <a:xfrm flipH="1">
                <a:off x="1031300" y="328232"/>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 name="T10" fmla="*/ 0 60000 65536"/>
                  <a:gd name="T11" fmla="*/ 0 60000 65536"/>
                  <a:gd name="T12" fmla="*/ 0 60000 65536"/>
                  <a:gd name="T13" fmla="*/ 0 60000 65536"/>
                  <a:gd name="T14" fmla="*/ 0 60000 65536"/>
                  <a:gd name="T15" fmla="*/ 0 w 1107786"/>
                  <a:gd name="T16" fmla="*/ 0 h 418415"/>
                  <a:gd name="T17" fmla="*/ 1107786 w 1107786"/>
                  <a:gd name="T18" fmla="*/ 418415 h 418415"/>
                </a:gdLst>
                <a:ahLst/>
                <a:cxnLst>
                  <a:cxn ang="T10">
                    <a:pos x="T0" y="T1"/>
                  </a:cxn>
                  <a:cxn ang="T11">
                    <a:pos x="T2" y="T3"/>
                  </a:cxn>
                  <a:cxn ang="T12">
                    <a:pos x="T4" y="T5"/>
                  </a:cxn>
                  <a:cxn ang="T13">
                    <a:pos x="T6" y="T7"/>
                  </a:cxn>
                  <a:cxn ang="T14">
                    <a:pos x="T8" y="T9"/>
                  </a:cxn>
                </a:cxnLst>
                <a:rect l="T15" t="T16" r="T17" b="T18"/>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sp>
            <p:nvSpPr>
              <p:cNvPr id="44068" name="矩形 38"/>
              <p:cNvSpPr>
                <a:spLocks noChangeArrowheads="1"/>
              </p:cNvSpPr>
              <p:nvPr/>
            </p:nvSpPr>
            <p:spPr bwMode="auto">
              <a:xfrm flipH="1">
                <a:off x="0" y="325851"/>
                <a:ext cx="1031299" cy="420796"/>
              </a:xfrm>
              <a:custGeom>
                <a:avLst/>
                <a:gdLst>
                  <a:gd name="T0" fmla="*/ 190 w 1029016"/>
                  <a:gd name="T1" fmla="*/ 2381 h 420796"/>
                  <a:gd name="T2" fmla="*/ 685442 w 1029016"/>
                  <a:gd name="T3" fmla="*/ 0 h 420796"/>
                  <a:gd name="T4" fmla="*/ 1031299 w 1029016"/>
                  <a:gd name="T5" fmla="*/ 420796 h 420796"/>
                  <a:gd name="T6" fmla="*/ 0 w 1029016"/>
                  <a:gd name="T7" fmla="*/ 420796 h 420796"/>
                  <a:gd name="T8" fmla="*/ 190 w 1029016"/>
                  <a:gd name="T9" fmla="*/ 2381 h 420796"/>
                  <a:gd name="T10" fmla="*/ 0 60000 65536"/>
                  <a:gd name="T11" fmla="*/ 0 60000 65536"/>
                  <a:gd name="T12" fmla="*/ 0 60000 65536"/>
                  <a:gd name="T13" fmla="*/ 0 60000 65536"/>
                  <a:gd name="T14" fmla="*/ 0 60000 65536"/>
                  <a:gd name="T15" fmla="*/ 0 w 1029016"/>
                  <a:gd name="T16" fmla="*/ 0 h 420796"/>
                  <a:gd name="T17" fmla="*/ 1029016 w 1029016"/>
                  <a:gd name="T18" fmla="*/ 420796 h 420796"/>
                </a:gdLst>
                <a:ahLst/>
                <a:cxnLst>
                  <a:cxn ang="T10">
                    <a:pos x="T0" y="T1"/>
                  </a:cxn>
                  <a:cxn ang="T11">
                    <a:pos x="T2" y="T3"/>
                  </a:cxn>
                  <a:cxn ang="T12">
                    <a:pos x="T4" y="T5"/>
                  </a:cxn>
                  <a:cxn ang="T13">
                    <a:pos x="T6" y="T7"/>
                  </a:cxn>
                  <a:cxn ang="T14">
                    <a:pos x="T8" y="T9"/>
                  </a:cxn>
                </a:cxnLst>
                <a:rect l="T15" t="T16" r="T17" b="T18"/>
                <a:pathLst>
                  <a:path w="1029016" h="420796">
                    <a:moveTo>
                      <a:pt x="190" y="2381"/>
                    </a:moveTo>
                    <a:lnTo>
                      <a:pt x="683925" y="0"/>
                    </a:lnTo>
                    <a:lnTo>
                      <a:pt x="1029016" y="420796"/>
                    </a:lnTo>
                    <a:lnTo>
                      <a:pt x="0" y="420796"/>
                    </a:lnTo>
                    <a:cubicBezTo>
                      <a:pt x="63" y="281324"/>
                      <a:pt x="127" y="141853"/>
                      <a:pt x="190" y="2381"/>
                    </a:cubicBezTo>
                    <a:close/>
                  </a:path>
                </a:pathLst>
              </a:custGeom>
              <a:solidFill>
                <a:srgbClr val="5DD4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rPr>
                  <a:t>    </a:t>
                </a:r>
                <a:endParaRPr lang="zh-CN" altLang="en-US">
                  <a:solidFill>
                    <a:srgbClr val="FFFFFF"/>
                  </a:solidFill>
                </a:endParaRPr>
              </a:p>
            </p:txBody>
          </p:sp>
        </p:grpSp>
        <p:sp>
          <p:nvSpPr>
            <p:cNvPr id="44069" name="TextBox 33"/>
            <p:cNvSpPr txBox="1">
              <a:spLocks noChangeArrowheads="1"/>
            </p:cNvSpPr>
            <p:nvPr/>
          </p:nvSpPr>
          <p:spPr bwMode="auto">
            <a:xfrm>
              <a:off x="632755" y="25732"/>
              <a:ext cx="4299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03</a:t>
              </a:r>
              <a:endParaRPr lang="zh-CN" altLang="en-US">
                <a:solidFill>
                  <a:srgbClr val="FFFFFF"/>
                </a:solidFill>
                <a:latin typeface="Impact" pitchFamily="34" charset="0"/>
              </a:endParaRPr>
            </a:p>
          </p:txBody>
        </p:sp>
        <p:sp>
          <p:nvSpPr>
            <p:cNvPr id="44070" name="标题层"/>
            <p:cNvSpPr txBox="1">
              <a:spLocks noChangeArrowheads="1"/>
            </p:cNvSpPr>
            <p:nvPr/>
          </p:nvSpPr>
          <p:spPr bwMode="auto">
            <a:xfrm>
              <a:off x="1031300" y="41120"/>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71" name="矩形 35"/>
            <p:cNvSpPr>
              <a:spLocks noChangeArrowheads="1"/>
            </p:cNvSpPr>
            <p:nvPr/>
          </p:nvSpPr>
          <p:spPr bwMode="auto">
            <a:xfrm>
              <a:off x="3238012" y="96324"/>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72" name="组合 40"/>
          <p:cNvGrpSpPr>
            <a:grpSpLocks/>
          </p:cNvGrpSpPr>
          <p:nvPr/>
        </p:nvGrpSpPr>
        <p:grpSpPr bwMode="auto">
          <a:xfrm>
            <a:off x="4218721" y="3407827"/>
            <a:ext cx="4941158" cy="1111593"/>
            <a:chOff x="0" y="0"/>
            <a:chExt cx="4939991" cy="1110978"/>
          </a:xfrm>
        </p:grpSpPr>
        <p:grpSp>
          <p:nvGrpSpPr>
            <p:cNvPr id="44073" name="组合 41"/>
            <p:cNvGrpSpPr>
              <a:grpSpLocks/>
            </p:cNvGrpSpPr>
            <p:nvPr/>
          </p:nvGrpSpPr>
          <p:grpSpPr bwMode="auto">
            <a:xfrm flipV="1">
              <a:off x="0" y="0"/>
              <a:ext cx="4939991" cy="1110978"/>
              <a:chOff x="0" y="0"/>
              <a:chExt cx="4939991" cy="1110978"/>
            </a:xfrm>
          </p:grpSpPr>
          <p:sp>
            <p:nvSpPr>
              <p:cNvPr id="44074" name="矩形 52"/>
              <p:cNvSpPr>
                <a:spLocks noChangeArrowheads="1"/>
              </p:cNvSpPr>
              <p:nvPr/>
            </p:nvSpPr>
            <p:spPr bwMode="auto">
              <a:xfrm>
                <a:off x="2456223" y="0"/>
                <a:ext cx="2483768" cy="74521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4075" name="矩形 38"/>
              <p:cNvSpPr>
                <a:spLocks/>
              </p:cNvSpPr>
              <p:nvPr/>
            </p:nvSpPr>
            <p:spPr bwMode="auto">
              <a:xfrm>
                <a:off x="1737247" y="0"/>
                <a:ext cx="718976" cy="1110978"/>
              </a:xfrm>
              <a:custGeom>
                <a:avLst/>
                <a:gdLst>
                  <a:gd name="T0" fmla="*/ 0 w 718976"/>
                  <a:gd name="T1" fmla="*/ 685800 h 1110978"/>
                  <a:gd name="T2" fmla="*/ 718976 w 718976"/>
                  <a:gd name="T3" fmla="*/ 0 h 1110978"/>
                  <a:gd name="T4" fmla="*/ 718976 w 718976"/>
                  <a:gd name="T5" fmla="*/ 745218 h 1110978"/>
                  <a:gd name="T6" fmla="*/ 0 w 718976"/>
                  <a:gd name="T7" fmla="*/ 1110978 h 1110978"/>
                  <a:gd name="T8" fmla="*/ 0 w 718976"/>
                  <a:gd name="T9" fmla="*/ 685800 h 1110978"/>
                </a:gdLst>
                <a:ahLst/>
                <a:cxnLst>
                  <a:cxn ang="0">
                    <a:pos x="T0" y="T1"/>
                  </a:cxn>
                  <a:cxn ang="0">
                    <a:pos x="T2" y="T3"/>
                  </a:cxn>
                  <a:cxn ang="0">
                    <a:pos x="T4" y="T5"/>
                  </a:cxn>
                  <a:cxn ang="0">
                    <a:pos x="T6" y="T7"/>
                  </a:cxn>
                  <a:cxn ang="0">
                    <a:pos x="T8" y="T9"/>
                  </a:cxn>
                </a:cxnLst>
                <a:rect l="0" t="0" r="r" b="b"/>
                <a:pathLst>
                  <a:path w="718976" h="1110978">
                    <a:moveTo>
                      <a:pt x="0" y="685800"/>
                    </a:moveTo>
                    <a:lnTo>
                      <a:pt x="718976" y="0"/>
                    </a:lnTo>
                    <a:lnTo>
                      <a:pt x="718976" y="745218"/>
                    </a:lnTo>
                    <a:lnTo>
                      <a:pt x="0" y="1110978"/>
                    </a:lnTo>
                    <a:lnTo>
                      <a:pt x="0" y="68580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76" name="矩形 38"/>
              <p:cNvSpPr>
                <a:spLocks/>
              </p:cNvSpPr>
              <p:nvPr/>
            </p:nvSpPr>
            <p:spPr bwMode="auto">
              <a:xfrm flipH="1">
                <a:off x="629735" y="689228"/>
                <a:ext cx="1107786" cy="418415"/>
              </a:xfrm>
              <a:custGeom>
                <a:avLst/>
                <a:gdLst>
                  <a:gd name="T0" fmla="*/ 190 w 1107786"/>
                  <a:gd name="T1" fmla="*/ 0 h 418415"/>
                  <a:gd name="T2" fmla="*/ 1107786 w 1107786"/>
                  <a:gd name="T3" fmla="*/ 0 h 418415"/>
                  <a:gd name="T4" fmla="*/ 1107596 w 1107786"/>
                  <a:gd name="T5" fmla="*/ 418415 h 418415"/>
                  <a:gd name="T6" fmla="*/ 0 w 1107786"/>
                  <a:gd name="T7" fmla="*/ 418415 h 418415"/>
                  <a:gd name="T8" fmla="*/ 190 w 1107786"/>
                  <a:gd name="T9" fmla="*/ 0 h 418415"/>
                </a:gdLst>
                <a:ahLst/>
                <a:cxnLst>
                  <a:cxn ang="0">
                    <a:pos x="T0" y="T1"/>
                  </a:cxn>
                  <a:cxn ang="0">
                    <a:pos x="T2" y="T3"/>
                  </a:cxn>
                  <a:cxn ang="0">
                    <a:pos x="T4" y="T5"/>
                  </a:cxn>
                  <a:cxn ang="0">
                    <a:pos x="T6" y="T7"/>
                  </a:cxn>
                  <a:cxn ang="0">
                    <a:pos x="T8" y="T9"/>
                  </a:cxn>
                </a:cxnLst>
                <a:rect l="0" t="0" r="r" b="b"/>
                <a:pathLst>
                  <a:path w="1107786" h="418415">
                    <a:moveTo>
                      <a:pt x="190" y="0"/>
                    </a:moveTo>
                    <a:lnTo>
                      <a:pt x="1107786" y="0"/>
                    </a:lnTo>
                    <a:cubicBezTo>
                      <a:pt x="1107722" y="137091"/>
                      <a:pt x="1107660" y="281324"/>
                      <a:pt x="1107596" y="418415"/>
                    </a:cubicBezTo>
                    <a:lnTo>
                      <a:pt x="0" y="418415"/>
                    </a:lnTo>
                    <a:cubicBezTo>
                      <a:pt x="63" y="278943"/>
                      <a:pt x="127" y="139472"/>
                      <a:pt x="19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4077" name="等腰三角形 29"/>
              <p:cNvSpPr>
                <a:spLocks/>
              </p:cNvSpPr>
              <p:nvPr/>
            </p:nvSpPr>
            <p:spPr bwMode="auto">
              <a:xfrm>
                <a:off x="0" y="328034"/>
                <a:ext cx="632018" cy="777419"/>
              </a:xfrm>
              <a:custGeom>
                <a:avLst/>
                <a:gdLst>
                  <a:gd name="T0" fmla="*/ 0 w 632018"/>
                  <a:gd name="T1" fmla="*/ 777228 h 777419"/>
                  <a:gd name="T2" fmla="*/ 629192 w 632018"/>
                  <a:gd name="T3" fmla="*/ 0 h 777419"/>
                  <a:gd name="T4" fmla="*/ 632018 w 632018"/>
                  <a:gd name="T5" fmla="*/ 777419 h 777419"/>
                  <a:gd name="T6" fmla="*/ 0 w 632018"/>
                  <a:gd name="T7" fmla="*/ 777228 h 777419"/>
                </a:gdLst>
                <a:ahLst/>
                <a:cxnLst>
                  <a:cxn ang="0">
                    <a:pos x="T0" y="T1"/>
                  </a:cxn>
                  <a:cxn ang="0">
                    <a:pos x="T2" y="T3"/>
                  </a:cxn>
                  <a:cxn ang="0">
                    <a:pos x="T4" y="T5"/>
                  </a:cxn>
                  <a:cxn ang="0">
                    <a:pos x="T6" y="T7"/>
                  </a:cxn>
                </a:cxnLst>
                <a:rect l="0" t="0" r="r" b="b"/>
                <a:pathLst>
                  <a:path w="632018" h="777419">
                    <a:moveTo>
                      <a:pt x="0" y="777228"/>
                    </a:moveTo>
                    <a:lnTo>
                      <a:pt x="629192" y="0"/>
                    </a:lnTo>
                    <a:cubicBezTo>
                      <a:pt x="631658" y="257552"/>
                      <a:pt x="629552" y="519867"/>
                      <a:pt x="632018" y="777419"/>
                    </a:cubicBezTo>
                    <a:lnTo>
                      <a:pt x="0" y="777228"/>
                    </a:lnTo>
                    <a:close/>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078" name="TextBox 43"/>
            <p:cNvSpPr txBox="1">
              <a:spLocks noChangeArrowheads="1"/>
            </p:cNvSpPr>
            <p:nvPr/>
          </p:nvSpPr>
          <p:spPr bwMode="auto">
            <a:xfrm>
              <a:off x="233473" y="27876"/>
              <a:ext cx="423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04</a:t>
              </a:r>
              <a:endParaRPr lang="zh-CN" altLang="en-US">
                <a:solidFill>
                  <a:srgbClr val="FFFFFF"/>
                </a:solidFill>
                <a:latin typeface="Impact" pitchFamily="34" charset="0"/>
              </a:endParaRPr>
            </a:p>
          </p:txBody>
        </p:sp>
        <p:sp>
          <p:nvSpPr>
            <p:cNvPr id="44079" name="标题层"/>
            <p:cNvSpPr txBox="1">
              <a:spLocks noChangeArrowheads="1"/>
            </p:cNvSpPr>
            <p:nvPr/>
          </p:nvSpPr>
          <p:spPr bwMode="auto">
            <a:xfrm>
              <a:off x="632018" y="43264"/>
              <a:ext cx="1050505" cy="338555"/>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rgbClr val="FFFFFF"/>
                  </a:solidFill>
                  <a:latin typeface="Arial" pitchFamily="34" charset="0"/>
                  <a:ea typeface="微软雅黑" pitchFamily="34" charset="-122"/>
                </a:rPr>
                <a:t>填写标题</a:t>
              </a:r>
            </a:p>
          </p:txBody>
        </p:sp>
        <p:sp>
          <p:nvSpPr>
            <p:cNvPr id="44080" name="矩形 51"/>
            <p:cNvSpPr>
              <a:spLocks noChangeArrowheads="1"/>
            </p:cNvSpPr>
            <p:nvPr/>
          </p:nvSpPr>
          <p:spPr bwMode="auto">
            <a:xfrm>
              <a:off x="2838730" y="461370"/>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solidFill>
                    <a:srgbClr val="FFFFFF"/>
                  </a:solidFill>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4081" name="组合 56"/>
          <p:cNvGrpSpPr>
            <a:grpSpLocks/>
          </p:cNvGrpSpPr>
          <p:nvPr/>
        </p:nvGrpSpPr>
        <p:grpSpPr bwMode="auto">
          <a:xfrm>
            <a:off x="468395" y="1435544"/>
            <a:ext cx="574775" cy="576441"/>
            <a:chOff x="0" y="0"/>
            <a:chExt cx="576064" cy="576064"/>
          </a:xfrm>
        </p:grpSpPr>
        <p:sp>
          <p:nvSpPr>
            <p:cNvPr id="44082" name="泪滴形 57"/>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83" name="图片 5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532" y="108570"/>
              <a:ext cx="360041" cy="358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84" name="矩形 1"/>
          <p:cNvSpPr>
            <a:spLocks noChangeArrowheads="1"/>
          </p:cNvSpPr>
          <p:nvPr/>
        </p:nvSpPr>
        <p:spPr bwMode="auto">
          <a:xfrm>
            <a:off x="1238466" y="1446660"/>
            <a:ext cx="2448350"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4085" name="组合 60"/>
          <p:cNvGrpSpPr>
            <a:grpSpLocks/>
          </p:cNvGrpSpPr>
          <p:nvPr/>
        </p:nvGrpSpPr>
        <p:grpSpPr bwMode="auto">
          <a:xfrm>
            <a:off x="468395" y="2212071"/>
            <a:ext cx="574775" cy="576440"/>
            <a:chOff x="0" y="0"/>
            <a:chExt cx="576064" cy="576064"/>
          </a:xfrm>
        </p:grpSpPr>
        <p:sp>
          <p:nvSpPr>
            <p:cNvPr id="44086" name="泪滴形 61"/>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87" name="图片 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88" name="矩形 1"/>
          <p:cNvSpPr>
            <a:spLocks noChangeArrowheads="1"/>
          </p:cNvSpPr>
          <p:nvPr/>
        </p:nvSpPr>
        <p:spPr bwMode="auto">
          <a:xfrm>
            <a:off x="1238466" y="2223186"/>
            <a:ext cx="2448350"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4089" name="组合 64"/>
          <p:cNvGrpSpPr>
            <a:grpSpLocks/>
          </p:cNvGrpSpPr>
          <p:nvPr/>
        </p:nvGrpSpPr>
        <p:grpSpPr bwMode="auto">
          <a:xfrm>
            <a:off x="468395" y="3020358"/>
            <a:ext cx="574775" cy="574852"/>
            <a:chOff x="0" y="0"/>
            <a:chExt cx="576064" cy="576064"/>
          </a:xfrm>
        </p:grpSpPr>
        <p:sp>
          <p:nvSpPr>
            <p:cNvPr id="44090" name="泪滴形 65"/>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91" name="图片 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92" name="矩形 1"/>
          <p:cNvSpPr>
            <a:spLocks noChangeArrowheads="1"/>
          </p:cNvSpPr>
          <p:nvPr/>
        </p:nvSpPr>
        <p:spPr bwMode="auto">
          <a:xfrm>
            <a:off x="1238466" y="3031474"/>
            <a:ext cx="2448350"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44093" name="组合 68"/>
          <p:cNvGrpSpPr>
            <a:grpSpLocks/>
          </p:cNvGrpSpPr>
          <p:nvPr/>
        </p:nvGrpSpPr>
        <p:grpSpPr bwMode="auto">
          <a:xfrm>
            <a:off x="468395" y="3796885"/>
            <a:ext cx="574775" cy="576440"/>
            <a:chOff x="0" y="0"/>
            <a:chExt cx="576064" cy="576064"/>
          </a:xfrm>
        </p:grpSpPr>
        <p:sp>
          <p:nvSpPr>
            <p:cNvPr id="44094" name="泪滴形 69"/>
            <p:cNvSpPr>
              <a:spLocks/>
            </p:cNvSpPr>
            <p:nvPr/>
          </p:nvSpPr>
          <p:spPr bwMode="auto">
            <a:xfrm>
              <a:off x="0" y="0"/>
              <a:ext cx="576064" cy="576064"/>
            </a:xfrm>
            <a:custGeom>
              <a:avLst/>
              <a:gdLst>
                <a:gd name="T0" fmla="*/ 0 w 576064"/>
                <a:gd name="T1" fmla="*/ 288032 h 576064"/>
                <a:gd name="T2" fmla="*/ 288032 w 576064"/>
                <a:gd name="T3" fmla="*/ 0 h 576064"/>
                <a:gd name="T4" fmla="*/ 576064 w 576064"/>
                <a:gd name="T5" fmla="*/ 0 h 576064"/>
                <a:gd name="T6" fmla="*/ 576064 w 576064"/>
                <a:gd name="T7" fmla="*/ 288032 h 576064"/>
                <a:gd name="T8" fmla="*/ 288032 w 576064"/>
                <a:gd name="T9" fmla="*/ 576064 h 576064"/>
                <a:gd name="T10" fmla="*/ 0 w 576064"/>
                <a:gd name="T11" fmla="*/ 288032 h 576064"/>
              </a:gdLst>
              <a:ahLst/>
              <a:cxnLst>
                <a:cxn ang="0">
                  <a:pos x="T0" y="T1"/>
                </a:cxn>
                <a:cxn ang="0">
                  <a:pos x="T2" y="T3"/>
                </a:cxn>
                <a:cxn ang="0">
                  <a:pos x="T4" y="T5"/>
                </a:cxn>
                <a:cxn ang="0">
                  <a:pos x="T6" y="T7"/>
                </a:cxn>
                <a:cxn ang="0">
                  <a:pos x="T8" y="T9"/>
                </a:cxn>
                <a:cxn ang="0">
                  <a:pos x="T10" y="T11"/>
                </a:cxn>
              </a:cxnLst>
              <a:rect l="0" t="0" r="r" b="b"/>
              <a:pathLst>
                <a:path w="576064" h="576064">
                  <a:moveTo>
                    <a:pt x="0" y="288032"/>
                  </a:moveTo>
                  <a:cubicBezTo>
                    <a:pt x="0" y="128956"/>
                    <a:pt x="128956" y="0"/>
                    <a:pt x="288032" y="0"/>
                  </a:cubicBezTo>
                  <a:lnTo>
                    <a:pt x="576064" y="0"/>
                  </a:lnTo>
                  <a:lnTo>
                    <a:pt x="576064" y="288032"/>
                  </a:lnTo>
                  <a:cubicBezTo>
                    <a:pt x="576064" y="447108"/>
                    <a:pt x="447108" y="576064"/>
                    <a:pt x="288032" y="576064"/>
                  </a:cubicBezTo>
                  <a:cubicBezTo>
                    <a:pt x="128956" y="576064"/>
                    <a:pt x="0" y="447108"/>
                    <a:pt x="0" y="288032"/>
                  </a:cubicBezTo>
                  <a:close/>
                </a:path>
              </a:pathLst>
            </a:custGeom>
            <a:gradFill rotWithShape="1">
              <a:gsLst>
                <a:gs pos="0">
                  <a:schemeClr val="bg1"/>
                </a:gs>
                <a:gs pos="100000">
                  <a:srgbClr val="D9D9D9"/>
                </a:gs>
              </a:gsLst>
              <a:lin ang="2700000" scaled="1"/>
            </a:gradFill>
            <a:ln w="12700"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pic>
          <p:nvPicPr>
            <p:cNvPr id="44095" name="图片 7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2532" y="108570"/>
              <a:ext cx="360041" cy="35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096" name="矩形 1"/>
          <p:cNvSpPr>
            <a:spLocks noChangeArrowheads="1"/>
          </p:cNvSpPr>
          <p:nvPr/>
        </p:nvSpPr>
        <p:spPr bwMode="auto">
          <a:xfrm>
            <a:off x="1238466" y="3808000"/>
            <a:ext cx="2448350"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65"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3684985"/>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inVertical)">
                                      <p:cBhvr>
                                        <p:cTn id="7" dur="500"/>
                                        <p:tgtEl>
                                          <p:spTgt spid="6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barn(inVertical)">
                                      <p:cBhvr>
                                        <p:cTn id="11" dur="500"/>
                                        <p:tgtEl>
                                          <p:spTgt spid="66"/>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4034"/>
                                        </p:tgtEl>
                                        <p:attrNameLst>
                                          <p:attrName>style.visibility</p:attrName>
                                        </p:attrNameLst>
                                      </p:cBhvr>
                                      <p:to>
                                        <p:strVal val="visible"/>
                                      </p:to>
                                    </p:set>
                                    <p:anim calcmode="lin" valueType="num">
                                      <p:cBhvr>
                                        <p:cTn id="15" dur="1000" fill="hold"/>
                                        <p:tgtEl>
                                          <p:spTgt spid="44034"/>
                                        </p:tgtEl>
                                        <p:attrNameLst>
                                          <p:attrName>ppt_w</p:attrName>
                                        </p:attrNameLst>
                                      </p:cBhvr>
                                      <p:tavLst>
                                        <p:tav tm="0">
                                          <p:val>
                                            <p:fltVal val="0"/>
                                          </p:val>
                                        </p:tav>
                                        <p:tav tm="100000">
                                          <p:val>
                                            <p:strVal val="#ppt_w"/>
                                          </p:val>
                                        </p:tav>
                                      </p:tavLst>
                                    </p:anim>
                                    <p:anim calcmode="lin" valueType="num">
                                      <p:cBhvr>
                                        <p:cTn id="16" dur="1000" fill="hold"/>
                                        <p:tgtEl>
                                          <p:spTgt spid="44034"/>
                                        </p:tgtEl>
                                        <p:attrNameLst>
                                          <p:attrName>ppt_h</p:attrName>
                                        </p:attrNameLst>
                                      </p:cBhvr>
                                      <p:tavLst>
                                        <p:tav tm="0">
                                          <p:val>
                                            <p:fltVal val="0"/>
                                          </p:val>
                                        </p:tav>
                                        <p:tav tm="100000">
                                          <p:val>
                                            <p:strVal val="#ppt_h"/>
                                          </p:val>
                                        </p:tav>
                                      </p:tavLst>
                                    </p:anim>
                                    <p:anim calcmode="lin" valueType="num">
                                      <p:cBhvr>
                                        <p:cTn id="17" dur="1000" fill="hold"/>
                                        <p:tgtEl>
                                          <p:spTgt spid="4403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403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2" fill="hold" nodeType="afterEffect">
                                  <p:stCondLst>
                                    <p:cond delay="0"/>
                                  </p:stCondLst>
                                  <p:childTnLst>
                                    <p:set>
                                      <p:cBhvr>
                                        <p:cTn id="21" dur="1" fill="hold">
                                          <p:stCondLst>
                                            <p:cond delay="0"/>
                                          </p:stCondLst>
                                        </p:cTn>
                                        <p:tgtEl>
                                          <p:spTgt spid="44045"/>
                                        </p:tgtEl>
                                        <p:attrNameLst>
                                          <p:attrName>style.visibility</p:attrName>
                                        </p:attrNameLst>
                                      </p:cBhvr>
                                      <p:to>
                                        <p:strVal val="visible"/>
                                      </p:to>
                                    </p:set>
                                    <p:anim calcmode="lin" valueType="num">
                                      <p:cBhvr additive="base">
                                        <p:cTn id="22" dur="400" fill="hold"/>
                                        <p:tgtEl>
                                          <p:spTgt spid="44045"/>
                                        </p:tgtEl>
                                        <p:attrNameLst>
                                          <p:attrName>ppt_x</p:attrName>
                                        </p:attrNameLst>
                                      </p:cBhvr>
                                      <p:tavLst>
                                        <p:tav tm="0">
                                          <p:val>
                                            <p:strVal val="1+#ppt_w/2"/>
                                          </p:val>
                                        </p:tav>
                                        <p:tav tm="100000">
                                          <p:val>
                                            <p:strVal val="#ppt_x"/>
                                          </p:val>
                                        </p:tav>
                                      </p:tavLst>
                                    </p:anim>
                                    <p:anim calcmode="lin" valueType="num">
                                      <p:cBhvr additive="base">
                                        <p:cTn id="23" dur="400" fill="hold"/>
                                        <p:tgtEl>
                                          <p:spTgt spid="4404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00"/>
                                  </p:stCondLst>
                                  <p:childTnLst>
                                    <p:set>
                                      <p:cBhvr>
                                        <p:cTn id="25" dur="1" fill="hold">
                                          <p:stCondLst>
                                            <p:cond delay="0"/>
                                          </p:stCondLst>
                                        </p:cTn>
                                        <p:tgtEl>
                                          <p:spTgt spid="44054"/>
                                        </p:tgtEl>
                                        <p:attrNameLst>
                                          <p:attrName>style.visibility</p:attrName>
                                        </p:attrNameLst>
                                      </p:cBhvr>
                                      <p:to>
                                        <p:strVal val="visible"/>
                                      </p:to>
                                    </p:set>
                                    <p:anim calcmode="lin" valueType="num">
                                      <p:cBhvr additive="base">
                                        <p:cTn id="26" dur="400" fill="hold"/>
                                        <p:tgtEl>
                                          <p:spTgt spid="44054"/>
                                        </p:tgtEl>
                                        <p:attrNameLst>
                                          <p:attrName>ppt_x</p:attrName>
                                        </p:attrNameLst>
                                      </p:cBhvr>
                                      <p:tavLst>
                                        <p:tav tm="0">
                                          <p:val>
                                            <p:strVal val="1+#ppt_w/2"/>
                                          </p:val>
                                        </p:tav>
                                        <p:tav tm="100000">
                                          <p:val>
                                            <p:strVal val="#ppt_x"/>
                                          </p:val>
                                        </p:tav>
                                      </p:tavLst>
                                    </p:anim>
                                    <p:anim calcmode="lin" valueType="num">
                                      <p:cBhvr additive="base">
                                        <p:cTn id="27" dur="400" fill="hold"/>
                                        <p:tgtEl>
                                          <p:spTgt spid="4405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400"/>
                                  </p:stCondLst>
                                  <p:childTnLst>
                                    <p:set>
                                      <p:cBhvr>
                                        <p:cTn id="29" dur="1" fill="hold">
                                          <p:stCondLst>
                                            <p:cond delay="0"/>
                                          </p:stCondLst>
                                        </p:cTn>
                                        <p:tgtEl>
                                          <p:spTgt spid="44063"/>
                                        </p:tgtEl>
                                        <p:attrNameLst>
                                          <p:attrName>style.visibility</p:attrName>
                                        </p:attrNameLst>
                                      </p:cBhvr>
                                      <p:to>
                                        <p:strVal val="visible"/>
                                      </p:to>
                                    </p:set>
                                    <p:anim calcmode="lin" valueType="num">
                                      <p:cBhvr additive="base">
                                        <p:cTn id="30" dur="400" fill="hold"/>
                                        <p:tgtEl>
                                          <p:spTgt spid="44063"/>
                                        </p:tgtEl>
                                        <p:attrNameLst>
                                          <p:attrName>ppt_x</p:attrName>
                                        </p:attrNameLst>
                                      </p:cBhvr>
                                      <p:tavLst>
                                        <p:tav tm="0">
                                          <p:val>
                                            <p:strVal val="1+#ppt_w/2"/>
                                          </p:val>
                                        </p:tav>
                                        <p:tav tm="100000">
                                          <p:val>
                                            <p:strVal val="#ppt_x"/>
                                          </p:val>
                                        </p:tav>
                                      </p:tavLst>
                                    </p:anim>
                                    <p:anim calcmode="lin" valueType="num">
                                      <p:cBhvr additive="base">
                                        <p:cTn id="31" dur="400" fill="hold"/>
                                        <p:tgtEl>
                                          <p:spTgt spid="4406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600"/>
                                  </p:stCondLst>
                                  <p:childTnLst>
                                    <p:set>
                                      <p:cBhvr>
                                        <p:cTn id="33" dur="1" fill="hold">
                                          <p:stCondLst>
                                            <p:cond delay="0"/>
                                          </p:stCondLst>
                                        </p:cTn>
                                        <p:tgtEl>
                                          <p:spTgt spid="44072"/>
                                        </p:tgtEl>
                                        <p:attrNameLst>
                                          <p:attrName>style.visibility</p:attrName>
                                        </p:attrNameLst>
                                      </p:cBhvr>
                                      <p:to>
                                        <p:strVal val="visible"/>
                                      </p:to>
                                    </p:set>
                                    <p:anim calcmode="lin" valueType="num">
                                      <p:cBhvr additive="base">
                                        <p:cTn id="34" dur="400" fill="hold"/>
                                        <p:tgtEl>
                                          <p:spTgt spid="44072"/>
                                        </p:tgtEl>
                                        <p:attrNameLst>
                                          <p:attrName>ppt_x</p:attrName>
                                        </p:attrNameLst>
                                      </p:cBhvr>
                                      <p:tavLst>
                                        <p:tav tm="0">
                                          <p:val>
                                            <p:strVal val="1+#ppt_w/2"/>
                                          </p:val>
                                        </p:tav>
                                        <p:tav tm="100000">
                                          <p:val>
                                            <p:strVal val="#ppt_x"/>
                                          </p:val>
                                        </p:tav>
                                      </p:tavLst>
                                    </p:anim>
                                    <p:anim calcmode="lin" valueType="num">
                                      <p:cBhvr additive="base">
                                        <p:cTn id="35" dur="400" fill="hold"/>
                                        <p:tgtEl>
                                          <p:spTgt spid="44072"/>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3000"/>
                            </p:stCondLst>
                            <p:childTnLst>
                              <p:par>
                                <p:cTn id="37" presetID="2" presetClass="entr" presetSubtype="8" fill="hold" nodeType="afterEffect">
                                  <p:stCondLst>
                                    <p:cond delay="0"/>
                                  </p:stCondLst>
                                  <p:childTnLst>
                                    <p:set>
                                      <p:cBhvr>
                                        <p:cTn id="38" dur="1" fill="hold">
                                          <p:stCondLst>
                                            <p:cond delay="0"/>
                                          </p:stCondLst>
                                        </p:cTn>
                                        <p:tgtEl>
                                          <p:spTgt spid="44081"/>
                                        </p:tgtEl>
                                        <p:attrNameLst>
                                          <p:attrName>style.visibility</p:attrName>
                                        </p:attrNameLst>
                                      </p:cBhvr>
                                      <p:to>
                                        <p:strVal val="visible"/>
                                      </p:to>
                                    </p:set>
                                    <p:anim calcmode="lin" valueType="num">
                                      <p:cBhvr additive="base">
                                        <p:cTn id="39" dur="500" fill="hold"/>
                                        <p:tgtEl>
                                          <p:spTgt spid="44081"/>
                                        </p:tgtEl>
                                        <p:attrNameLst>
                                          <p:attrName>ppt_x</p:attrName>
                                        </p:attrNameLst>
                                      </p:cBhvr>
                                      <p:tavLst>
                                        <p:tav tm="0">
                                          <p:val>
                                            <p:strVal val="0-#ppt_w/2"/>
                                          </p:val>
                                        </p:tav>
                                        <p:tav tm="100000">
                                          <p:val>
                                            <p:strVal val="#ppt_x"/>
                                          </p:val>
                                        </p:tav>
                                      </p:tavLst>
                                    </p:anim>
                                    <p:anim calcmode="lin" valueType="num">
                                      <p:cBhvr additive="base">
                                        <p:cTn id="40" dur="500" fill="hold"/>
                                        <p:tgtEl>
                                          <p:spTgt spid="4408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150"/>
                                  </p:stCondLst>
                                  <p:childTnLst>
                                    <p:set>
                                      <p:cBhvr>
                                        <p:cTn id="42" dur="1" fill="hold">
                                          <p:stCondLst>
                                            <p:cond delay="0"/>
                                          </p:stCondLst>
                                        </p:cTn>
                                        <p:tgtEl>
                                          <p:spTgt spid="44084"/>
                                        </p:tgtEl>
                                        <p:attrNameLst>
                                          <p:attrName>style.visibility</p:attrName>
                                        </p:attrNameLst>
                                      </p:cBhvr>
                                      <p:to>
                                        <p:strVal val="visible"/>
                                      </p:to>
                                    </p:set>
                                    <p:anim calcmode="lin" valueType="num">
                                      <p:cBhvr additive="base">
                                        <p:cTn id="43" dur="300" fill="hold"/>
                                        <p:tgtEl>
                                          <p:spTgt spid="44084"/>
                                        </p:tgtEl>
                                        <p:attrNameLst>
                                          <p:attrName>ppt_x</p:attrName>
                                        </p:attrNameLst>
                                      </p:cBhvr>
                                      <p:tavLst>
                                        <p:tav tm="0">
                                          <p:val>
                                            <p:strVal val="0-#ppt_w/2"/>
                                          </p:val>
                                        </p:tav>
                                        <p:tav tm="100000">
                                          <p:val>
                                            <p:strVal val="#ppt_x"/>
                                          </p:val>
                                        </p:tav>
                                      </p:tavLst>
                                    </p:anim>
                                    <p:anim calcmode="lin" valueType="num">
                                      <p:cBhvr additive="base">
                                        <p:cTn id="44" dur="300" fill="hold"/>
                                        <p:tgtEl>
                                          <p:spTgt spid="44084"/>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500"/>
                            </p:stCondLst>
                            <p:childTnLst>
                              <p:par>
                                <p:cTn id="46" presetID="2" presetClass="entr" presetSubtype="8" fill="hold" nodeType="afterEffect">
                                  <p:stCondLst>
                                    <p:cond delay="0"/>
                                  </p:stCondLst>
                                  <p:childTnLst>
                                    <p:set>
                                      <p:cBhvr>
                                        <p:cTn id="47" dur="1" fill="hold">
                                          <p:stCondLst>
                                            <p:cond delay="0"/>
                                          </p:stCondLst>
                                        </p:cTn>
                                        <p:tgtEl>
                                          <p:spTgt spid="44085"/>
                                        </p:tgtEl>
                                        <p:attrNameLst>
                                          <p:attrName>style.visibility</p:attrName>
                                        </p:attrNameLst>
                                      </p:cBhvr>
                                      <p:to>
                                        <p:strVal val="visible"/>
                                      </p:to>
                                    </p:set>
                                    <p:anim calcmode="lin" valueType="num">
                                      <p:cBhvr additive="base">
                                        <p:cTn id="48" dur="550" fill="hold"/>
                                        <p:tgtEl>
                                          <p:spTgt spid="44085"/>
                                        </p:tgtEl>
                                        <p:attrNameLst>
                                          <p:attrName>ppt_x</p:attrName>
                                        </p:attrNameLst>
                                      </p:cBhvr>
                                      <p:tavLst>
                                        <p:tav tm="0">
                                          <p:val>
                                            <p:strVal val="0-#ppt_w/2"/>
                                          </p:val>
                                        </p:tav>
                                        <p:tav tm="100000">
                                          <p:val>
                                            <p:strVal val="#ppt_x"/>
                                          </p:val>
                                        </p:tav>
                                      </p:tavLst>
                                    </p:anim>
                                    <p:anim calcmode="lin" valueType="num">
                                      <p:cBhvr additive="base">
                                        <p:cTn id="49" dur="550" fill="hold"/>
                                        <p:tgtEl>
                                          <p:spTgt spid="44085"/>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250"/>
                                  </p:stCondLst>
                                  <p:childTnLst>
                                    <p:set>
                                      <p:cBhvr>
                                        <p:cTn id="51" dur="1" fill="hold">
                                          <p:stCondLst>
                                            <p:cond delay="0"/>
                                          </p:stCondLst>
                                        </p:cTn>
                                        <p:tgtEl>
                                          <p:spTgt spid="44088"/>
                                        </p:tgtEl>
                                        <p:attrNameLst>
                                          <p:attrName>style.visibility</p:attrName>
                                        </p:attrNameLst>
                                      </p:cBhvr>
                                      <p:to>
                                        <p:strVal val="visible"/>
                                      </p:to>
                                    </p:set>
                                    <p:anim calcmode="lin" valueType="num">
                                      <p:cBhvr additive="base">
                                        <p:cTn id="52" dur="300" fill="hold"/>
                                        <p:tgtEl>
                                          <p:spTgt spid="44088"/>
                                        </p:tgtEl>
                                        <p:attrNameLst>
                                          <p:attrName>ppt_x</p:attrName>
                                        </p:attrNameLst>
                                      </p:cBhvr>
                                      <p:tavLst>
                                        <p:tav tm="0">
                                          <p:val>
                                            <p:strVal val="0-#ppt_w/2"/>
                                          </p:val>
                                        </p:tav>
                                        <p:tav tm="100000">
                                          <p:val>
                                            <p:strVal val="#ppt_x"/>
                                          </p:val>
                                        </p:tav>
                                      </p:tavLst>
                                    </p:anim>
                                    <p:anim calcmode="lin" valueType="num">
                                      <p:cBhvr additive="base">
                                        <p:cTn id="53" dur="300" fill="hold"/>
                                        <p:tgtEl>
                                          <p:spTgt spid="44088"/>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4050"/>
                            </p:stCondLst>
                            <p:childTnLst>
                              <p:par>
                                <p:cTn id="55" presetID="2" presetClass="entr" presetSubtype="8" fill="hold" nodeType="afterEffect">
                                  <p:stCondLst>
                                    <p:cond delay="0"/>
                                  </p:stCondLst>
                                  <p:childTnLst>
                                    <p:set>
                                      <p:cBhvr>
                                        <p:cTn id="56" dur="1" fill="hold">
                                          <p:stCondLst>
                                            <p:cond delay="0"/>
                                          </p:stCondLst>
                                        </p:cTn>
                                        <p:tgtEl>
                                          <p:spTgt spid="44089"/>
                                        </p:tgtEl>
                                        <p:attrNameLst>
                                          <p:attrName>style.visibility</p:attrName>
                                        </p:attrNameLst>
                                      </p:cBhvr>
                                      <p:to>
                                        <p:strVal val="visible"/>
                                      </p:to>
                                    </p:set>
                                    <p:anim calcmode="lin" valueType="num">
                                      <p:cBhvr additive="base">
                                        <p:cTn id="57" dur="500" fill="hold"/>
                                        <p:tgtEl>
                                          <p:spTgt spid="44089"/>
                                        </p:tgtEl>
                                        <p:attrNameLst>
                                          <p:attrName>ppt_x</p:attrName>
                                        </p:attrNameLst>
                                      </p:cBhvr>
                                      <p:tavLst>
                                        <p:tav tm="0">
                                          <p:val>
                                            <p:strVal val="0-#ppt_w/2"/>
                                          </p:val>
                                        </p:tav>
                                        <p:tav tm="100000">
                                          <p:val>
                                            <p:strVal val="#ppt_x"/>
                                          </p:val>
                                        </p:tav>
                                      </p:tavLst>
                                    </p:anim>
                                    <p:anim calcmode="lin" valueType="num">
                                      <p:cBhvr additive="base">
                                        <p:cTn id="58" dur="500" fill="hold"/>
                                        <p:tgtEl>
                                          <p:spTgt spid="44089"/>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250"/>
                                  </p:stCondLst>
                                  <p:childTnLst>
                                    <p:set>
                                      <p:cBhvr>
                                        <p:cTn id="60" dur="1" fill="hold">
                                          <p:stCondLst>
                                            <p:cond delay="0"/>
                                          </p:stCondLst>
                                        </p:cTn>
                                        <p:tgtEl>
                                          <p:spTgt spid="44092"/>
                                        </p:tgtEl>
                                        <p:attrNameLst>
                                          <p:attrName>style.visibility</p:attrName>
                                        </p:attrNameLst>
                                      </p:cBhvr>
                                      <p:to>
                                        <p:strVal val="visible"/>
                                      </p:to>
                                    </p:set>
                                    <p:anim calcmode="lin" valueType="num">
                                      <p:cBhvr additive="base">
                                        <p:cTn id="61" dur="300" fill="hold"/>
                                        <p:tgtEl>
                                          <p:spTgt spid="44092"/>
                                        </p:tgtEl>
                                        <p:attrNameLst>
                                          <p:attrName>ppt_x</p:attrName>
                                        </p:attrNameLst>
                                      </p:cBhvr>
                                      <p:tavLst>
                                        <p:tav tm="0">
                                          <p:val>
                                            <p:strVal val="0-#ppt_w/2"/>
                                          </p:val>
                                        </p:tav>
                                        <p:tav tm="100000">
                                          <p:val>
                                            <p:strVal val="#ppt_x"/>
                                          </p:val>
                                        </p:tav>
                                      </p:tavLst>
                                    </p:anim>
                                    <p:anim calcmode="lin" valueType="num">
                                      <p:cBhvr additive="base">
                                        <p:cTn id="62" dur="300" fill="hold"/>
                                        <p:tgtEl>
                                          <p:spTgt spid="44092"/>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4600"/>
                            </p:stCondLst>
                            <p:childTnLst>
                              <p:par>
                                <p:cTn id="64" presetID="2" presetClass="entr" presetSubtype="8" fill="hold" nodeType="afterEffect">
                                  <p:stCondLst>
                                    <p:cond delay="0"/>
                                  </p:stCondLst>
                                  <p:childTnLst>
                                    <p:set>
                                      <p:cBhvr>
                                        <p:cTn id="65" dur="1" fill="hold">
                                          <p:stCondLst>
                                            <p:cond delay="0"/>
                                          </p:stCondLst>
                                        </p:cTn>
                                        <p:tgtEl>
                                          <p:spTgt spid="44093"/>
                                        </p:tgtEl>
                                        <p:attrNameLst>
                                          <p:attrName>style.visibility</p:attrName>
                                        </p:attrNameLst>
                                      </p:cBhvr>
                                      <p:to>
                                        <p:strVal val="visible"/>
                                      </p:to>
                                    </p:set>
                                    <p:anim calcmode="lin" valueType="num">
                                      <p:cBhvr additive="base">
                                        <p:cTn id="66" dur="500" fill="hold"/>
                                        <p:tgtEl>
                                          <p:spTgt spid="44093"/>
                                        </p:tgtEl>
                                        <p:attrNameLst>
                                          <p:attrName>ppt_x</p:attrName>
                                        </p:attrNameLst>
                                      </p:cBhvr>
                                      <p:tavLst>
                                        <p:tav tm="0">
                                          <p:val>
                                            <p:strVal val="0-#ppt_w/2"/>
                                          </p:val>
                                        </p:tav>
                                        <p:tav tm="100000">
                                          <p:val>
                                            <p:strVal val="#ppt_x"/>
                                          </p:val>
                                        </p:tav>
                                      </p:tavLst>
                                    </p:anim>
                                    <p:anim calcmode="lin" valueType="num">
                                      <p:cBhvr additive="base">
                                        <p:cTn id="67" dur="500" fill="hold"/>
                                        <p:tgtEl>
                                          <p:spTgt spid="44093"/>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150"/>
                                  </p:stCondLst>
                                  <p:childTnLst>
                                    <p:set>
                                      <p:cBhvr>
                                        <p:cTn id="69" dur="1" fill="hold">
                                          <p:stCondLst>
                                            <p:cond delay="0"/>
                                          </p:stCondLst>
                                        </p:cTn>
                                        <p:tgtEl>
                                          <p:spTgt spid="44096"/>
                                        </p:tgtEl>
                                        <p:attrNameLst>
                                          <p:attrName>style.visibility</p:attrName>
                                        </p:attrNameLst>
                                      </p:cBhvr>
                                      <p:to>
                                        <p:strVal val="visible"/>
                                      </p:to>
                                    </p:set>
                                    <p:anim calcmode="lin" valueType="num">
                                      <p:cBhvr additive="base">
                                        <p:cTn id="70" dur="300" fill="hold"/>
                                        <p:tgtEl>
                                          <p:spTgt spid="44096"/>
                                        </p:tgtEl>
                                        <p:attrNameLst>
                                          <p:attrName>ppt_x</p:attrName>
                                        </p:attrNameLst>
                                      </p:cBhvr>
                                      <p:tavLst>
                                        <p:tav tm="0">
                                          <p:val>
                                            <p:strVal val="0-#ppt_w/2"/>
                                          </p:val>
                                        </p:tav>
                                        <p:tav tm="100000">
                                          <p:val>
                                            <p:strVal val="#ppt_x"/>
                                          </p:val>
                                        </p:tav>
                                      </p:tavLst>
                                    </p:anim>
                                    <p:anim calcmode="lin" valueType="num">
                                      <p:cBhvr additive="base">
                                        <p:cTn id="71" dur="300" fill="hold"/>
                                        <p:tgtEl>
                                          <p:spTgt spid="440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84" grpId="0" autoUpdateAnimBg="0"/>
      <p:bldP spid="44088" grpId="0" autoUpdateAnimBg="0"/>
      <p:bldP spid="44092" grpId="0" autoUpdateAnimBg="0"/>
      <p:bldP spid="44096"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5058" name="组合 3"/>
          <p:cNvGrpSpPr>
            <a:grpSpLocks/>
          </p:cNvGrpSpPr>
          <p:nvPr/>
        </p:nvGrpSpPr>
        <p:grpSpPr bwMode="auto">
          <a:xfrm>
            <a:off x="471570" y="198500"/>
            <a:ext cx="3453412" cy="543093"/>
            <a:chOff x="0" y="0"/>
            <a:chExt cx="3452079" cy="542182"/>
          </a:xfrm>
        </p:grpSpPr>
        <p:grpSp>
          <p:nvGrpSpPr>
            <p:cNvPr id="45059" name="组合 2"/>
            <p:cNvGrpSpPr>
              <a:grpSpLocks/>
            </p:cNvGrpSpPr>
            <p:nvPr/>
          </p:nvGrpSpPr>
          <p:grpSpPr bwMode="auto">
            <a:xfrm>
              <a:off x="0" y="0"/>
              <a:ext cx="3452079" cy="542182"/>
              <a:chOff x="0" y="0"/>
              <a:chExt cx="3452079" cy="542182"/>
            </a:xfrm>
          </p:grpSpPr>
          <p:sp>
            <p:nvSpPr>
              <p:cNvPr id="4506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506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5062" name="组合 42"/>
              <p:cNvGrpSpPr>
                <a:grpSpLocks/>
              </p:cNvGrpSpPr>
              <p:nvPr/>
            </p:nvGrpSpPr>
            <p:grpSpPr bwMode="auto">
              <a:xfrm>
                <a:off x="0" y="0"/>
                <a:ext cx="571760" cy="542182"/>
                <a:chOff x="0" y="0"/>
                <a:chExt cx="713451" cy="676543"/>
              </a:xfrm>
            </p:grpSpPr>
            <p:grpSp>
              <p:nvGrpSpPr>
                <p:cNvPr id="45063" name="组合 44"/>
                <p:cNvGrpSpPr>
                  <a:grpSpLocks/>
                </p:cNvGrpSpPr>
                <p:nvPr/>
              </p:nvGrpSpPr>
              <p:grpSpPr bwMode="auto">
                <a:xfrm>
                  <a:off x="0" y="0"/>
                  <a:ext cx="576064" cy="676543"/>
                  <a:chOff x="0" y="0"/>
                  <a:chExt cx="576064" cy="676543"/>
                </a:xfrm>
              </p:grpSpPr>
              <p:sp>
                <p:nvSpPr>
                  <p:cNvPr id="4506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506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506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506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069" name="椭圆 6"/>
          <p:cNvGrpSpPr>
            <a:grpSpLocks/>
          </p:cNvGrpSpPr>
          <p:nvPr/>
        </p:nvGrpSpPr>
        <p:grpSpPr bwMode="auto">
          <a:xfrm>
            <a:off x="3042179" y="2432801"/>
            <a:ext cx="957429" cy="957559"/>
            <a:chOff x="0" y="0"/>
            <a:chExt cx="603" cy="603"/>
          </a:xfrm>
        </p:grpSpPr>
        <p:pic>
          <p:nvPicPr>
            <p:cNvPr id="45070" name="椭圆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03"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71" name="Text Box 15"/>
            <p:cNvSpPr txBox="1">
              <a:spLocks noChangeArrowheads="1"/>
            </p:cNvSpPr>
            <p:nvPr/>
          </p:nvSpPr>
          <p:spPr bwMode="auto">
            <a:xfrm rot="2700000">
              <a:off x="121" y="15"/>
              <a:ext cx="343"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072" name="椭圆 6"/>
          <p:cNvGrpSpPr>
            <a:grpSpLocks/>
          </p:cNvGrpSpPr>
          <p:nvPr/>
        </p:nvGrpSpPr>
        <p:grpSpPr bwMode="auto">
          <a:xfrm>
            <a:off x="2157788" y="2439153"/>
            <a:ext cx="963779" cy="963911"/>
            <a:chOff x="0" y="0"/>
            <a:chExt cx="607" cy="607"/>
          </a:xfrm>
        </p:grpSpPr>
        <p:pic>
          <p:nvPicPr>
            <p:cNvPr id="45073" name="椭圆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607"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74" name="Text Box 18"/>
            <p:cNvSpPr txBox="1">
              <a:spLocks noChangeArrowheads="1"/>
            </p:cNvSpPr>
            <p:nvPr/>
          </p:nvSpPr>
          <p:spPr bwMode="auto">
            <a:xfrm rot="8100000">
              <a:off x="124" y="11"/>
              <a:ext cx="344"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075" name="椭圆 6"/>
          <p:cNvGrpSpPr>
            <a:grpSpLocks/>
          </p:cNvGrpSpPr>
          <p:nvPr/>
        </p:nvGrpSpPr>
        <p:grpSpPr bwMode="auto">
          <a:xfrm>
            <a:off x="1255931" y="2432801"/>
            <a:ext cx="957428" cy="957559"/>
            <a:chOff x="0" y="0"/>
            <a:chExt cx="603" cy="603"/>
          </a:xfrm>
        </p:grpSpPr>
        <p:pic>
          <p:nvPicPr>
            <p:cNvPr id="45076" name="椭圆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603" cy="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77" name="Text Box 21"/>
            <p:cNvSpPr txBox="1">
              <a:spLocks noChangeArrowheads="1"/>
            </p:cNvSpPr>
            <p:nvPr/>
          </p:nvSpPr>
          <p:spPr bwMode="auto">
            <a:xfrm rot="2700000">
              <a:off x="122" y="15"/>
              <a:ext cx="344"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078" name="椭圆 6"/>
          <p:cNvGrpSpPr>
            <a:grpSpLocks/>
          </p:cNvGrpSpPr>
          <p:nvPr/>
        </p:nvGrpSpPr>
        <p:grpSpPr bwMode="auto">
          <a:xfrm>
            <a:off x="3920218" y="2426450"/>
            <a:ext cx="976482" cy="976614"/>
            <a:chOff x="0" y="0"/>
            <a:chExt cx="615" cy="615"/>
          </a:xfrm>
        </p:grpSpPr>
        <p:pic>
          <p:nvPicPr>
            <p:cNvPr id="45079" name="椭圆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615" cy="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080" name="Text Box 24"/>
            <p:cNvSpPr txBox="1">
              <a:spLocks noChangeArrowheads="1"/>
            </p:cNvSpPr>
            <p:nvPr/>
          </p:nvSpPr>
          <p:spPr bwMode="auto">
            <a:xfrm rot="8100000">
              <a:off x="128" y="10"/>
              <a:ext cx="344" cy="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081" name="矩形 1"/>
          <p:cNvSpPr>
            <a:spLocks noChangeArrowheads="1"/>
          </p:cNvSpPr>
          <p:nvPr/>
        </p:nvSpPr>
        <p:spPr bwMode="auto">
          <a:xfrm>
            <a:off x="56207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2" name="矩形 1"/>
          <p:cNvSpPr>
            <a:spLocks noChangeArrowheads="1"/>
          </p:cNvSpPr>
          <p:nvPr/>
        </p:nvSpPr>
        <p:spPr bwMode="auto">
          <a:xfrm>
            <a:off x="236102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3" name="矩形 1"/>
          <p:cNvSpPr>
            <a:spLocks noChangeArrowheads="1"/>
          </p:cNvSpPr>
          <p:nvPr/>
        </p:nvSpPr>
        <p:spPr bwMode="auto">
          <a:xfrm>
            <a:off x="4145683" y="3901692"/>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4" name="矩形 1"/>
          <p:cNvSpPr>
            <a:spLocks noChangeArrowheads="1"/>
          </p:cNvSpPr>
          <p:nvPr/>
        </p:nvSpPr>
        <p:spPr bwMode="auto">
          <a:xfrm>
            <a:off x="1454402" y="1171937"/>
            <a:ext cx="1436938"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sp>
        <p:nvSpPr>
          <p:cNvPr id="45085" name="矩形 1"/>
          <p:cNvSpPr>
            <a:spLocks noChangeArrowheads="1"/>
          </p:cNvSpPr>
          <p:nvPr/>
        </p:nvSpPr>
        <p:spPr bwMode="auto">
          <a:xfrm>
            <a:off x="3239063" y="1171937"/>
            <a:ext cx="1435349" cy="832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200">
                <a:latin typeface="微软雅黑" pitchFamily="34" charset="-122"/>
                <a:ea typeface="微软雅黑" pitchFamily="34" charset="-122"/>
              </a:rPr>
              <a:t>随着计算机技术的发展及印刷技术的进步，平面设计在感观领域重点表现。</a:t>
            </a:r>
          </a:p>
        </p:txBody>
      </p:sp>
      <p:grpSp>
        <p:nvGrpSpPr>
          <p:cNvPr id="45086" name="组合 21"/>
          <p:cNvGrpSpPr>
            <a:grpSpLocks/>
          </p:cNvGrpSpPr>
          <p:nvPr/>
        </p:nvGrpSpPr>
        <p:grpSpPr bwMode="auto">
          <a:xfrm>
            <a:off x="887568" y="2956838"/>
            <a:ext cx="784361" cy="786056"/>
            <a:chOff x="0" y="0"/>
            <a:chExt cx="784661" cy="784660"/>
          </a:xfrm>
        </p:grpSpPr>
        <p:sp>
          <p:nvSpPr>
            <p:cNvPr id="45087" name="椭圆 22"/>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88" name="图片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0304" y="115667"/>
              <a:ext cx="451104" cy="50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89" name="组合 24"/>
          <p:cNvGrpSpPr>
            <a:grpSpLocks/>
          </p:cNvGrpSpPr>
          <p:nvPr/>
        </p:nvGrpSpPr>
        <p:grpSpPr bwMode="auto">
          <a:xfrm>
            <a:off x="1779897" y="2077092"/>
            <a:ext cx="785948" cy="784467"/>
            <a:chOff x="0" y="0"/>
            <a:chExt cx="784661" cy="784660"/>
          </a:xfrm>
        </p:grpSpPr>
        <p:sp>
          <p:nvSpPr>
            <p:cNvPr id="45090" name="椭圆 25"/>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91" name="图片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864" y="197120"/>
              <a:ext cx="463296"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92" name="组合 27"/>
          <p:cNvGrpSpPr>
            <a:grpSpLocks/>
          </p:cNvGrpSpPr>
          <p:nvPr/>
        </p:nvGrpSpPr>
        <p:grpSpPr bwMode="auto">
          <a:xfrm>
            <a:off x="2686517" y="2956838"/>
            <a:ext cx="784361" cy="786056"/>
            <a:chOff x="0" y="0"/>
            <a:chExt cx="784661" cy="784660"/>
          </a:xfrm>
        </p:grpSpPr>
        <p:sp>
          <p:nvSpPr>
            <p:cNvPr id="45093" name="椭圆 28"/>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94" name="图片 3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2972" y="243683"/>
              <a:ext cx="438912" cy="32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95" name="组合 31"/>
          <p:cNvGrpSpPr>
            <a:grpSpLocks/>
          </p:cNvGrpSpPr>
          <p:nvPr/>
        </p:nvGrpSpPr>
        <p:grpSpPr bwMode="auto">
          <a:xfrm>
            <a:off x="3564558" y="2072328"/>
            <a:ext cx="784361" cy="784467"/>
            <a:chOff x="0" y="0"/>
            <a:chExt cx="784661" cy="784660"/>
          </a:xfrm>
        </p:grpSpPr>
        <p:sp>
          <p:nvSpPr>
            <p:cNvPr id="45096" name="椭圆 32"/>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097" name="图片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3523" y="184113"/>
              <a:ext cx="420624" cy="42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098" name="组合 34"/>
          <p:cNvGrpSpPr>
            <a:grpSpLocks/>
          </p:cNvGrpSpPr>
          <p:nvPr/>
        </p:nvGrpSpPr>
        <p:grpSpPr bwMode="auto">
          <a:xfrm>
            <a:off x="4471177" y="2956838"/>
            <a:ext cx="784361" cy="786056"/>
            <a:chOff x="0" y="0"/>
            <a:chExt cx="784661" cy="784660"/>
          </a:xfrm>
        </p:grpSpPr>
        <p:sp>
          <p:nvSpPr>
            <p:cNvPr id="45099" name="椭圆 35"/>
            <p:cNvSpPr>
              <a:spLocks noChangeArrowheads="1"/>
            </p:cNvSpPr>
            <p:nvPr/>
          </p:nvSpPr>
          <p:spPr bwMode="auto">
            <a:xfrm rot="2700000">
              <a:off x="1" y="-1"/>
              <a:ext cx="784660" cy="784661"/>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pic>
          <p:nvPicPr>
            <p:cNvPr id="45100" name="图片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05576" y="225394"/>
              <a:ext cx="371856" cy="40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45101" name="组合 37"/>
          <p:cNvGrpSpPr>
            <a:grpSpLocks/>
          </p:cNvGrpSpPr>
          <p:nvPr/>
        </p:nvGrpSpPr>
        <p:grpSpPr bwMode="auto">
          <a:xfrm>
            <a:off x="5623902" y="1194169"/>
            <a:ext cx="2837356" cy="2097735"/>
            <a:chOff x="0" y="0"/>
            <a:chExt cx="1656183" cy="1224135"/>
          </a:xfrm>
        </p:grpSpPr>
        <p:sp>
          <p:nvSpPr>
            <p:cNvPr id="45102" name="矩形 38"/>
            <p:cNvSpPr>
              <a:spLocks noChangeArrowheads="1"/>
            </p:cNvSpPr>
            <p:nvPr/>
          </p:nvSpPr>
          <p:spPr bwMode="auto">
            <a:xfrm>
              <a:off x="96866" y="0"/>
              <a:ext cx="1466356" cy="962526"/>
            </a:xfrm>
            <a:prstGeom prst="rect">
              <a:avLst/>
            </a:prstGeom>
            <a:blipFill dpi="0" rotWithShape="1">
              <a:blip r:embed="rId14"/>
              <a:srcRect/>
              <a:stretch>
                <a:fillRect/>
              </a:stretch>
            </a:blipFill>
            <a:ln w="25400" cmpd="sng">
              <a:solidFill>
                <a:schemeClr val="bg2"/>
              </a:solidFill>
              <a:miter lim="800000"/>
              <a:headEnd/>
              <a:tailEnd/>
            </a:ln>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45103" name="组合 39"/>
            <p:cNvGrpSpPr>
              <a:grpSpLocks/>
            </p:cNvGrpSpPr>
            <p:nvPr/>
          </p:nvGrpSpPr>
          <p:grpSpPr bwMode="auto">
            <a:xfrm>
              <a:off x="0" y="936103"/>
              <a:ext cx="1656183" cy="288032"/>
              <a:chOff x="0" y="0"/>
              <a:chExt cx="1656183" cy="288032"/>
            </a:xfrm>
          </p:grpSpPr>
          <p:grpSp>
            <p:nvGrpSpPr>
              <p:cNvPr id="45104" name="组合 40"/>
              <p:cNvGrpSpPr>
                <a:grpSpLocks/>
              </p:cNvGrpSpPr>
              <p:nvPr/>
            </p:nvGrpSpPr>
            <p:grpSpPr bwMode="auto">
              <a:xfrm>
                <a:off x="72007" y="0"/>
                <a:ext cx="1512168" cy="288032"/>
                <a:chOff x="0" y="0"/>
                <a:chExt cx="1512168" cy="288032"/>
              </a:xfrm>
            </p:grpSpPr>
            <p:grpSp>
              <p:nvGrpSpPr>
                <p:cNvPr id="45105" name="圆角矩形 43"/>
                <p:cNvGrpSpPr>
                  <a:grpSpLocks/>
                </p:cNvGrpSpPr>
                <p:nvPr/>
              </p:nvGrpSpPr>
              <p:grpSpPr bwMode="auto">
                <a:xfrm>
                  <a:off x="-16778" y="-17473"/>
                  <a:ext cx="1580078" cy="355873"/>
                  <a:chOff x="0" y="0"/>
                  <a:chExt cx="2706624" cy="609600"/>
                </a:xfrm>
              </p:grpSpPr>
              <p:pic>
                <p:nvPicPr>
                  <p:cNvPr id="45106" name="圆角矩形 43"/>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270662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07" name="Text Box 51"/>
                  <p:cNvSpPr txBox="1">
                    <a:spLocks noChangeArrowheads="1"/>
                  </p:cNvSpPr>
                  <p:nvPr/>
                </p:nvSpPr>
                <p:spPr bwMode="auto">
                  <a:xfrm>
                    <a:off x="46143" y="47333"/>
                    <a:ext cx="2555491" cy="458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nvGrpSpPr>
                <p:cNvPr id="45108" name="椭圆 4"/>
                <p:cNvGrpSpPr>
                  <a:grpSpLocks/>
                </p:cNvGrpSpPr>
                <p:nvPr/>
              </p:nvGrpSpPr>
              <p:grpSpPr bwMode="auto">
                <a:xfrm>
                  <a:off x="22368" y="21673"/>
                  <a:ext cx="1469757" cy="209965"/>
                  <a:chOff x="0" y="0"/>
                  <a:chExt cx="2517648" cy="359664"/>
                </a:xfrm>
              </p:grpSpPr>
              <p:pic>
                <p:nvPicPr>
                  <p:cNvPr id="45109" name="椭圆 4"/>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2517648" cy="359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10" name="Text Box 54"/>
                  <p:cNvSpPr txBox="1">
                    <a:spLocks noChangeArrowheads="1"/>
                  </p:cNvSpPr>
                  <p:nvPr/>
                </p:nvSpPr>
                <p:spPr bwMode="auto">
                  <a:xfrm>
                    <a:off x="-2424" y="2581"/>
                    <a:ext cx="2518513" cy="35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grpSp>
          <p:sp>
            <p:nvSpPr>
              <p:cNvPr id="45111" name="标题层"/>
              <p:cNvSpPr txBox="1">
                <a:spLocks noChangeArrowheads="1"/>
              </p:cNvSpPr>
              <p:nvPr/>
            </p:nvSpPr>
            <p:spPr bwMode="auto">
              <a:xfrm>
                <a:off x="0" y="37265"/>
                <a:ext cx="1656183" cy="197642"/>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600">
                    <a:solidFill>
                      <a:schemeClr val="bg1"/>
                    </a:solidFill>
                    <a:latin typeface="Arial" pitchFamily="34" charset="0"/>
                    <a:ea typeface="微软雅黑" pitchFamily="34" charset="-122"/>
                  </a:rPr>
                  <a:t>工作任务进展情况说明</a:t>
                </a:r>
              </a:p>
            </p:txBody>
          </p:sp>
        </p:grpSp>
      </p:grpSp>
      <p:grpSp>
        <p:nvGrpSpPr>
          <p:cNvPr id="45112" name="组合 51"/>
          <p:cNvGrpSpPr>
            <a:grpSpLocks/>
          </p:cNvGrpSpPr>
          <p:nvPr/>
        </p:nvGrpSpPr>
        <p:grpSpPr bwMode="auto">
          <a:xfrm>
            <a:off x="5752512" y="3406240"/>
            <a:ext cx="2580135" cy="346182"/>
            <a:chOff x="0" y="0"/>
            <a:chExt cx="3266713" cy="347277"/>
          </a:xfrm>
        </p:grpSpPr>
        <p:grpSp>
          <p:nvGrpSpPr>
            <p:cNvPr id="45113" name="组合 52"/>
            <p:cNvGrpSpPr>
              <a:grpSpLocks/>
            </p:cNvGrpSpPr>
            <p:nvPr/>
          </p:nvGrpSpPr>
          <p:grpSpPr bwMode="auto">
            <a:xfrm>
              <a:off x="0" y="0"/>
              <a:ext cx="3266713" cy="347277"/>
              <a:chOff x="0" y="0"/>
              <a:chExt cx="3024336" cy="346740"/>
            </a:xfrm>
          </p:grpSpPr>
          <p:grpSp>
            <p:nvGrpSpPr>
              <p:cNvPr id="45114" name="圆角矩形 54"/>
              <p:cNvGrpSpPr>
                <a:grpSpLocks/>
              </p:cNvGrpSpPr>
              <p:nvPr/>
            </p:nvGrpSpPr>
            <p:grpSpPr bwMode="auto">
              <a:xfrm>
                <a:off x="-32998" y="-33348"/>
                <a:ext cx="3159333" cy="462580"/>
                <a:chOff x="0" y="0"/>
                <a:chExt cx="2694432" cy="463296"/>
              </a:xfrm>
            </p:grpSpPr>
            <p:pic>
              <p:nvPicPr>
                <p:cNvPr id="45115" name="圆角矩形 54"/>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16" name="Text Box 60"/>
                <p:cNvSpPr txBox="1">
                  <a:spLocks noChangeArrowheads="1"/>
                </p:cNvSpPr>
                <p:nvPr/>
              </p:nvSpPr>
              <p:spPr bwMode="auto">
                <a:xfrm>
                  <a:off x="45095" y="50353"/>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117" name="椭圆 14"/>
              <p:cNvSpPr>
                <a:spLocks/>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118" name="Freeform 6"/>
              <p:cNvSpPr>
                <a:spLocks/>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5119"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Arial" pitchFamily="34" charset="0"/>
                  <a:ea typeface="微软雅黑" pitchFamily="34" charset="-122"/>
                </a:rPr>
                <a:t>这里填写工作任务特点</a:t>
              </a:r>
            </a:p>
          </p:txBody>
        </p:sp>
      </p:grpSp>
      <p:grpSp>
        <p:nvGrpSpPr>
          <p:cNvPr id="45120" name="组合 57"/>
          <p:cNvGrpSpPr>
            <a:grpSpLocks/>
          </p:cNvGrpSpPr>
          <p:nvPr/>
        </p:nvGrpSpPr>
        <p:grpSpPr bwMode="auto">
          <a:xfrm>
            <a:off x="5752512" y="3844525"/>
            <a:ext cx="2580135" cy="346182"/>
            <a:chOff x="0" y="0"/>
            <a:chExt cx="3266713" cy="347277"/>
          </a:xfrm>
        </p:grpSpPr>
        <p:grpSp>
          <p:nvGrpSpPr>
            <p:cNvPr id="45121" name="组合 58"/>
            <p:cNvGrpSpPr>
              <a:grpSpLocks/>
            </p:cNvGrpSpPr>
            <p:nvPr/>
          </p:nvGrpSpPr>
          <p:grpSpPr bwMode="auto">
            <a:xfrm>
              <a:off x="0" y="0"/>
              <a:ext cx="3266713" cy="347277"/>
              <a:chOff x="0" y="0"/>
              <a:chExt cx="3024336" cy="346740"/>
            </a:xfrm>
          </p:grpSpPr>
          <p:grpSp>
            <p:nvGrpSpPr>
              <p:cNvPr id="45122" name="圆角矩形 60"/>
              <p:cNvGrpSpPr>
                <a:grpSpLocks/>
              </p:cNvGrpSpPr>
              <p:nvPr/>
            </p:nvGrpSpPr>
            <p:grpSpPr bwMode="auto">
              <a:xfrm>
                <a:off x="-32998" y="-32867"/>
                <a:ext cx="3159333" cy="462580"/>
                <a:chOff x="0" y="0"/>
                <a:chExt cx="2694432" cy="463296"/>
              </a:xfrm>
            </p:grpSpPr>
            <p:pic>
              <p:nvPicPr>
                <p:cNvPr id="45123" name="圆角矩形 6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24" name="Text Box 68"/>
                <p:cNvSpPr txBox="1">
                  <a:spLocks noChangeArrowheads="1"/>
                </p:cNvSpPr>
                <p:nvPr/>
              </p:nvSpPr>
              <p:spPr bwMode="auto">
                <a:xfrm>
                  <a:off x="45095" y="49871"/>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125" name="椭圆 14"/>
              <p:cNvSpPr>
                <a:spLocks/>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126" name="Freeform 6"/>
              <p:cNvSpPr>
                <a:spLocks/>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5127"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Arial" pitchFamily="34" charset="0"/>
                  <a:ea typeface="微软雅黑" pitchFamily="34" charset="-122"/>
                </a:rPr>
                <a:t>这里填写工作任务特点</a:t>
              </a:r>
            </a:p>
          </p:txBody>
        </p:sp>
      </p:grpSp>
      <p:grpSp>
        <p:nvGrpSpPr>
          <p:cNvPr id="45128" name="组合 63"/>
          <p:cNvGrpSpPr>
            <a:grpSpLocks/>
          </p:cNvGrpSpPr>
          <p:nvPr/>
        </p:nvGrpSpPr>
        <p:grpSpPr bwMode="auto">
          <a:xfrm>
            <a:off x="5752512" y="4282810"/>
            <a:ext cx="2580135" cy="347769"/>
            <a:chOff x="0" y="0"/>
            <a:chExt cx="3266713" cy="347277"/>
          </a:xfrm>
        </p:grpSpPr>
        <p:grpSp>
          <p:nvGrpSpPr>
            <p:cNvPr id="45129" name="组合 64"/>
            <p:cNvGrpSpPr>
              <a:grpSpLocks/>
            </p:cNvGrpSpPr>
            <p:nvPr/>
          </p:nvGrpSpPr>
          <p:grpSpPr bwMode="auto">
            <a:xfrm>
              <a:off x="0" y="0"/>
              <a:ext cx="3266713" cy="347277"/>
              <a:chOff x="0" y="0"/>
              <a:chExt cx="3024336" cy="346740"/>
            </a:xfrm>
          </p:grpSpPr>
          <p:grpSp>
            <p:nvGrpSpPr>
              <p:cNvPr id="45130" name="圆角矩形 66"/>
              <p:cNvGrpSpPr>
                <a:grpSpLocks/>
              </p:cNvGrpSpPr>
              <p:nvPr/>
            </p:nvGrpSpPr>
            <p:grpSpPr bwMode="auto">
              <a:xfrm>
                <a:off x="-32998" y="-32385"/>
                <a:ext cx="3159333" cy="462580"/>
                <a:chOff x="0" y="0"/>
                <a:chExt cx="2694432" cy="463296"/>
              </a:xfrm>
            </p:grpSpPr>
            <p:pic>
              <p:nvPicPr>
                <p:cNvPr id="45131" name="圆角矩形 66"/>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0" y="0"/>
                  <a:ext cx="2694432" cy="46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5132" name="Text Box 76"/>
                <p:cNvSpPr txBox="1">
                  <a:spLocks noChangeArrowheads="1"/>
                </p:cNvSpPr>
                <p:nvPr/>
              </p:nvSpPr>
              <p:spPr bwMode="auto">
                <a:xfrm>
                  <a:off x="45095" y="49388"/>
                  <a:ext cx="2545394" cy="313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45133" name="椭圆 14"/>
              <p:cNvSpPr>
                <a:spLocks/>
              </p:cNvSpPr>
              <p:nvPr/>
            </p:nvSpPr>
            <p:spPr bwMode="auto">
              <a:xfrm>
                <a:off x="17931" y="10211"/>
                <a:ext cx="2988474" cy="283802"/>
              </a:xfrm>
              <a:custGeom>
                <a:avLst/>
                <a:gdLst>
                  <a:gd name="T0" fmla="*/ 57791 w 3024336"/>
                  <a:gd name="T1" fmla="*/ 0 h 288032"/>
                  <a:gd name="T2" fmla="*/ 2966545 w 3024336"/>
                  <a:gd name="T3" fmla="*/ 0 h 288032"/>
                  <a:gd name="T4" fmla="*/ 3024336 w 3024336"/>
                  <a:gd name="T5" fmla="*/ 57791 h 288032"/>
                  <a:gd name="T6" fmla="*/ 3024336 w 3024336"/>
                  <a:gd name="T7" fmla="*/ 141731 h 288032"/>
                  <a:gd name="T8" fmla="*/ 1512169 w 3024336"/>
                  <a:gd name="T9" fmla="*/ 288032 h 288032"/>
                  <a:gd name="T10" fmla="*/ 0 w 3024336"/>
                  <a:gd name="T11" fmla="*/ 141731 h 288032"/>
                  <a:gd name="T12" fmla="*/ 0 w 3024336"/>
                  <a:gd name="T13" fmla="*/ 57791 h 288032"/>
                  <a:gd name="T14" fmla="*/ 57791 w 3024336"/>
                  <a:gd name="T15" fmla="*/ 0 h 2880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24336" h="288032">
                    <a:moveTo>
                      <a:pt x="57791" y="0"/>
                    </a:moveTo>
                    <a:lnTo>
                      <a:pt x="2966545" y="0"/>
                    </a:lnTo>
                    <a:cubicBezTo>
                      <a:pt x="2998462" y="0"/>
                      <a:pt x="3024336" y="25874"/>
                      <a:pt x="3024336" y="57791"/>
                    </a:cubicBezTo>
                    <a:lnTo>
                      <a:pt x="3024336" y="141731"/>
                    </a:lnTo>
                    <a:cubicBezTo>
                      <a:pt x="2725568" y="229254"/>
                      <a:pt x="2160294" y="288032"/>
                      <a:pt x="1512169" y="288032"/>
                    </a:cubicBezTo>
                    <a:cubicBezTo>
                      <a:pt x="864044" y="288032"/>
                      <a:pt x="298767" y="229254"/>
                      <a:pt x="0" y="141731"/>
                    </a:cubicBezTo>
                    <a:lnTo>
                      <a:pt x="0" y="57791"/>
                    </a:lnTo>
                    <a:cubicBezTo>
                      <a:pt x="0" y="25874"/>
                      <a:pt x="25874" y="0"/>
                      <a:pt x="57791" y="0"/>
                    </a:cubicBezTo>
                    <a:close/>
                  </a:path>
                </a:pathLst>
              </a:custGeom>
              <a:solidFill>
                <a:srgbClr val="FFFFFF">
                  <a:alpha val="14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5134" name="Freeform 6"/>
              <p:cNvSpPr>
                <a:spLocks/>
              </p:cNvSpPr>
              <p:nvPr/>
            </p:nvSpPr>
            <p:spPr bwMode="auto">
              <a:xfrm>
                <a:off x="587926" y="31546"/>
                <a:ext cx="1800000" cy="16963"/>
              </a:xfrm>
              <a:custGeom>
                <a:avLst/>
                <a:gdLst>
                  <a:gd name="T0" fmla="*/ 10 w 1718"/>
                  <a:gd name="T1" fmla="*/ 0 h 462"/>
                  <a:gd name="T2" fmla="*/ 10 w 1718"/>
                  <a:gd name="T3" fmla="*/ 0 h 462"/>
                  <a:gd name="T4" fmla="*/ 6 w 1718"/>
                  <a:gd name="T5" fmla="*/ 14 h 462"/>
                  <a:gd name="T6" fmla="*/ 2 w 1718"/>
                  <a:gd name="T7" fmla="*/ 30 h 462"/>
                  <a:gd name="T8" fmla="*/ 0 w 1718"/>
                  <a:gd name="T9" fmla="*/ 46 h 462"/>
                  <a:gd name="T10" fmla="*/ 0 w 1718"/>
                  <a:gd name="T11" fmla="*/ 62 h 462"/>
                  <a:gd name="T12" fmla="*/ 0 w 1718"/>
                  <a:gd name="T13" fmla="*/ 62 h 462"/>
                  <a:gd name="T14" fmla="*/ 2 w 1718"/>
                  <a:gd name="T15" fmla="*/ 82 h 462"/>
                  <a:gd name="T16" fmla="*/ 4 w 1718"/>
                  <a:gd name="T17" fmla="*/ 102 h 462"/>
                  <a:gd name="T18" fmla="*/ 10 w 1718"/>
                  <a:gd name="T19" fmla="*/ 122 h 462"/>
                  <a:gd name="T20" fmla="*/ 18 w 1718"/>
                  <a:gd name="T21" fmla="*/ 142 h 462"/>
                  <a:gd name="T22" fmla="*/ 28 w 1718"/>
                  <a:gd name="T23" fmla="*/ 162 h 462"/>
                  <a:gd name="T24" fmla="*/ 38 w 1718"/>
                  <a:gd name="T25" fmla="*/ 180 h 462"/>
                  <a:gd name="T26" fmla="*/ 52 w 1718"/>
                  <a:gd name="T27" fmla="*/ 198 h 462"/>
                  <a:gd name="T28" fmla="*/ 68 w 1718"/>
                  <a:gd name="T29" fmla="*/ 216 h 462"/>
                  <a:gd name="T30" fmla="*/ 84 w 1718"/>
                  <a:gd name="T31" fmla="*/ 234 h 462"/>
                  <a:gd name="T32" fmla="*/ 104 w 1718"/>
                  <a:gd name="T33" fmla="*/ 252 h 462"/>
                  <a:gd name="T34" fmla="*/ 124 w 1718"/>
                  <a:gd name="T35" fmla="*/ 268 h 462"/>
                  <a:gd name="T36" fmla="*/ 146 w 1718"/>
                  <a:gd name="T37" fmla="*/ 284 h 462"/>
                  <a:gd name="T38" fmla="*/ 170 w 1718"/>
                  <a:gd name="T39" fmla="*/ 300 h 462"/>
                  <a:gd name="T40" fmla="*/ 196 w 1718"/>
                  <a:gd name="T41" fmla="*/ 316 h 462"/>
                  <a:gd name="T42" fmla="*/ 224 w 1718"/>
                  <a:gd name="T43" fmla="*/ 330 h 462"/>
                  <a:gd name="T44" fmla="*/ 252 w 1718"/>
                  <a:gd name="T45" fmla="*/ 344 h 462"/>
                  <a:gd name="T46" fmla="*/ 312 w 1718"/>
                  <a:gd name="T47" fmla="*/ 370 h 462"/>
                  <a:gd name="T48" fmla="*/ 378 w 1718"/>
                  <a:gd name="T49" fmla="*/ 392 h 462"/>
                  <a:gd name="T50" fmla="*/ 450 w 1718"/>
                  <a:gd name="T51" fmla="*/ 412 h 462"/>
                  <a:gd name="T52" fmla="*/ 524 w 1718"/>
                  <a:gd name="T53" fmla="*/ 430 h 462"/>
                  <a:gd name="T54" fmla="*/ 604 w 1718"/>
                  <a:gd name="T55" fmla="*/ 444 h 462"/>
                  <a:gd name="T56" fmla="*/ 686 w 1718"/>
                  <a:gd name="T57" fmla="*/ 452 h 462"/>
                  <a:gd name="T58" fmla="*/ 772 w 1718"/>
                  <a:gd name="T59" fmla="*/ 458 h 462"/>
                  <a:gd name="T60" fmla="*/ 860 w 1718"/>
                  <a:gd name="T61" fmla="*/ 462 h 462"/>
                  <a:gd name="T62" fmla="*/ 860 w 1718"/>
                  <a:gd name="T63" fmla="*/ 462 h 462"/>
                  <a:gd name="T64" fmla="*/ 948 w 1718"/>
                  <a:gd name="T65" fmla="*/ 458 h 462"/>
                  <a:gd name="T66" fmla="*/ 1032 w 1718"/>
                  <a:gd name="T67" fmla="*/ 452 h 462"/>
                  <a:gd name="T68" fmla="*/ 1116 w 1718"/>
                  <a:gd name="T69" fmla="*/ 444 h 462"/>
                  <a:gd name="T70" fmla="*/ 1194 w 1718"/>
                  <a:gd name="T71" fmla="*/ 430 h 462"/>
                  <a:gd name="T72" fmla="*/ 1270 w 1718"/>
                  <a:gd name="T73" fmla="*/ 412 h 462"/>
                  <a:gd name="T74" fmla="*/ 1340 w 1718"/>
                  <a:gd name="T75" fmla="*/ 392 h 462"/>
                  <a:gd name="T76" fmla="*/ 1406 w 1718"/>
                  <a:gd name="T77" fmla="*/ 370 h 462"/>
                  <a:gd name="T78" fmla="*/ 1468 w 1718"/>
                  <a:gd name="T79" fmla="*/ 344 h 462"/>
                  <a:gd name="T80" fmla="*/ 1496 w 1718"/>
                  <a:gd name="T81" fmla="*/ 330 h 462"/>
                  <a:gd name="T82" fmla="*/ 1522 w 1718"/>
                  <a:gd name="T83" fmla="*/ 316 h 462"/>
                  <a:gd name="T84" fmla="*/ 1548 w 1718"/>
                  <a:gd name="T85" fmla="*/ 300 h 462"/>
                  <a:gd name="T86" fmla="*/ 1572 w 1718"/>
                  <a:gd name="T87" fmla="*/ 284 h 462"/>
                  <a:gd name="T88" fmla="*/ 1594 w 1718"/>
                  <a:gd name="T89" fmla="*/ 268 h 462"/>
                  <a:gd name="T90" fmla="*/ 1616 w 1718"/>
                  <a:gd name="T91" fmla="*/ 252 h 462"/>
                  <a:gd name="T92" fmla="*/ 1634 w 1718"/>
                  <a:gd name="T93" fmla="*/ 234 h 462"/>
                  <a:gd name="T94" fmla="*/ 1652 w 1718"/>
                  <a:gd name="T95" fmla="*/ 216 h 462"/>
                  <a:gd name="T96" fmla="*/ 1666 w 1718"/>
                  <a:gd name="T97" fmla="*/ 198 h 462"/>
                  <a:gd name="T98" fmla="*/ 1680 w 1718"/>
                  <a:gd name="T99" fmla="*/ 180 h 462"/>
                  <a:gd name="T100" fmla="*/ 1692 w 1718"/>
                  <a:gd name="T101" fmla="*/ 162 h 462"/>
                  <a:gd name="T102" fmla="*/ 1702 w 1718"/>
                  <a:gd name="T103" fmla="*/ 142 h 462"/>
                  <a:gd name="T104" fmla="*/ 1710 w 1718"/>
                  <a:gd name="T105" fmla="*/ 122 h 462"/>
                  <a:gd name="T106" fmla="*/ 1714 w 1718"/>
                  <a:gd name="T107" fmla="*/ 102 h 462"/>
                  <a:gd name="T108" fmla="*/ 1718 w 1718"/>
                  <a:gd name="T109" fmla="*/ 82 h 462"/>
                  <a:gd name="T110" fmla="*/ 1718 w 1718"/>
                  <a:gd name="T111" fmla="*/ 62 h 462"/>
                  <a:gd name="T112" fmla="*/ 1718 w 1718"/>
                  <a:gd name="T113" fmla="*/ 62 h 462"/>
                  <a:gd name="T114" fmla="*/ 1718 w 1718"/>
                  <a:gd name="T115" fmla="*/ 46 h 462"/>
                  <a:gd name="T116" fmla="*/ 1716 w 1718"/>
                  <a:gd name="T117" fmla="*/ 30 h 462"/>
                  <a:gd name="T118" fmla="*/ 1714 w 1718"/>
                  <a:gd name="T119" fmla="*/ 14 h 462"/>
                  <a:gd name="T120" fmla="*/ 1708 w 1718"/>
                  <a:gd name="T121" fmla="*/ 0 h 462"/>
                  <a:gd name="T122" fmla="*/ 10 w 1718"/>
                  <a:gd name="T123"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18" h="462">
                    <a:moveTo>
                      <a:pt x="10" y="0"/>
                    </a:moveTo>
                    <a:lnTo>
                      <a:pt x="10" y="0"/>
                    </a:lnTo>
                    <a:lnTo>
                      <a:pt x="6" y="14"/>
                    </a:lnTo>
                    <a:lnTo>
                      <a:pt x="2" y="30"/>
                    </a:lnTo>
                    <a:lnTo>
                      <a:pt x="0" y="46"/>
                    </a:lnTo>
                    <a:lnTo>
                      <a:pt x="0" y="62"/>
                    </a:lnTo>
                    <a:lnTo>
                      <a:pt x="2" y="82"/>
                    </a:lnTo>
                    <a:lnTo>
                      <a:pt x="4" y="102"/>
                    </a:lnTo>
                    <a:lnTo>
                      <a:pt x="10" y="122"/>
                    </a:lnTo>
                    <a:lnTo>
                      <a:pt x="18" y="142"/>
                    </a:lnTo>
                    <a:lnTo>
                      <a:pt x="28" y="162"/>
                    </a:lnTo>
                    <a:lnTo>
                      <a:pt x="38" y="180"/>
                    </a:lnTo>
                    <a:lnTo>
                      <a:pt x="52" y="198"/>
                    </a:lnTo>
                    <a:lnTo>
                      <a:pt x="68" y="216"/>
                    </a:lnTo>
                    <a:lnTo>
                      <a:pt x="84" y="234"/>
                    </a:lnTo>
                    <a:lnTo>
                      <a:pt x="104" y="252"/>
                    </a:lnTo>
                    <a:lnTo>
                      <a:pt x="124" y="268"/>
                    </a:lnTo>
                    <a:lnTo>
                      <a:pt x="146" y="284"/>
                    </a:lnTo>
                    <a:lnTo>
                      <a:pt x="170" y="300"/>
                    </a:lnTo>
                    <a:lnTo>
                      <a:pt x="196" y="316"/>
                    </a:lnTo>
                    <a:lnTo>
                      <a:pt x="224" y="330"/>
                    </a:lnTo>
                    <a:lnTo>
                      <a:pt x="252" y="344"/>
                    </a:lnTo>
                    <a:lnTo>
                      <a:pt x="312" y="370"/>
                    </a:lnTo>
                    <a:lnTo>
                      <a:pt x="378" y="392"/>
                    </a:lnTo>
                    <a:lnTo>
                      <a:pt x="450" y="412"/>
                    </a:lnTo>
                    <a:lnTo>
                      <a:pt x="524" y="430"/>
                    </a:lnTo>
                    <a:lnTo>
                      <a:pt x="604" y="444"/>
                    </a:lnTo>
                    <a:lnTo>
                      <a:pt x="686" y="452"/>
                    </a:lnTo>
                    <a:lnTo>
                      <a:pt x="772" y="458"/>
                    </a:lnTo>
                    <a:lnTo>
                      <a:pt x="860" y="462"/>
                    </a:lnTo>
                    <a:lnTo>
                      <a:pt x="948" y="458"/>
                    </a:lnTo>
                    <a:lnTo>
                      <a:pt x="1032" y="452"/>
                    </a:lnTo>
                    <a:lnTo>
                      <a:pt x="1116" y="444"/>
                    </a:lnTo>
                    <a:lnTo>
                      <a:pt x="1194" y="430"/>
                    </a:lnTo>
                    <a:lnTo>
                      <a:pt x="1270" y="412"/>
                    </a:lnTo>
                    <a:lnTo>
                      <a:pt x="1340" y="392"/>
                    </a:lnTo>
                    <a:lnTo>
                      <a:pt x="1406" y="370"/>
                    </a:lnTo>
                    <a:lnTo>
                      <a:pt x="1468" y="344"/>
                    </a:lnTo>
                    <a:lnTo>
                      <a:pt x="1496" y="330"/>
                    </a:lnTo>
                    <a:lnTo>
                      <a:pt x="1522" y="316"/>
                    </a:lnTo>
                    <a:lnTo>
                      <a:pt x="1548" y="300"/>
                    </a:lnTo>
                    <a:lnTo>
                      <a:pt x="1572" y="284"/>
                    </a:lnTo>
                    <a:lnTo>
                      <a:pt x="1594" y="268"/>
                    </a:lnTo>
                    <a:lnTo>
                      <a:pt x="1616" y="252"/>
                    </a:lnTo>
                    <a:lnTo>
                      <a:pt x="1634" y="234"/>
                    </a:lnTo>
                    <a:lnTo>
                      <a:pt x="1652" y="216"/>
                    </a:lnTo>
                    <a:lnTo>
                      <a:pt x="1666" y="198"/>
                    </a:lnTo>
                    <a:lnTo>
                      <a:pt x="1680" y="180"/>
                    </a:lnTo>
                    <a:lnTo>
                      <a:pt x="1692" y="162"/>
                    </a:lnTo>
                    <a:lnTo>
                      <a:pt x="1702" y="142"/>
                    </a:lnTo>
                    <a:lnTo>
                      <a:pt x="1710" y="122"/>
                    </a:lnTo>
                    <a:lnTo>
                      <a:pt x="1714" y="102"/>
                    </a:lnTo>
                    <a:lnTo>
                      <a:pt x="1718" y="82"/>
                    </a:lnTo>
                    <a:lnTo>
                      <a:pt x="1718" y="62"/>
                    </a:lnTo>
                    <a:lnTo>
                      <a:pt x="1718" y="46"/>
                    </a:lnTo>
                    <a:lnTo>
                      <a:pt x="1716" y="30"/>
                    </a:lnTo>
                    <a:lnTo>
                      <a:pt x="1714" y="14"/>
                    </a:lnTo>
                    <a:lnTo>
                      <a:pt x="1708" y="0"/>
                    </a:lnTo>
                    <a:lnTo>
                      <a:pt x="10" y="0"/>
                    </a:lnTo>
                    <a:close/>
                  </a:path>
                </a:pathLst>
              </a:custGeom>
              <a:gradFill rotWithShape="1">
                <a:gsLst>
                  <a:gs pos="0">
                    <a:srgbClr val="FFFFFF">
                      <a:alpha val="79999"/>
                    </a:srgbClr>
                  </a:gs>
                  <a:gs pos="10001">
                    <a:srgbClr val="FFFFFF">
                      <a:alpha val="71998"/>
                    </a:srgbClr>
                  </a:gs>
                  <a:gs pos="100000">
                    <a:srgbClr val="000000">
                      <a:alpha val="0"/>
                    </a:srgbClr>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5135" name="标题层"/>
            <p:cNvSpPr txBox="1">
              <a:spLocks noChangeArrowheads="1"/>
            </p:cNvSpPr>
            <p:nvPr/>
          </p:nvSpPr>
          <p:spPr bwMode="auto">
            <a:xfrm>
              <a:off x="72451" y="19749"/>
              <a:ext cx="3122255" cy="307777"/>
            </a:xfrm>
            <a:prstGeom prst="rect">
              <a:avLst/>
            </a:prstGeom>
            <a:noFill/>
            <a:ln>
              <a:noFill/>
            </a:ln>
            <a:effectLst>
              <a:outerShdw dist="12700" dir="4380026"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zh-CN" altLang="en-US" sz="1400">
                  <a:solidFill>
                    <a:srgbClr val="FFFFFF"/>
                  </a:solidFill>
                  <a:latin typeface="Arial" pitchFamily="34" charset="0"/>
                  <a:ea typeface="微软雅黑" pitchFamily="34" charset="-122"/>
                </a:rPr>
                <a:t>这里填写工作任务特点</a:t>
              </a:r>
            </a:p>
          </p:txBody>
        </p:sp>
      </p:grpSp>
      <p:pic>
        <p:nvPicPr>
          <p:cNvPr id="80" name="Picture 28" descr="E:\我图PPT\00001PNG素材\底边条\分层菱形.png"/>
          <p:cNvPicPr>
            <a:picLocks noChangeAspect="1" noChangeArrowheads="1"/>
          </p:cNvPicPr>
          <p:nvPr/>
        </p:nvPicPr>
        <p:blipFill rotWithShape="1">
          <a:blip r:embed="rId18">
            <a:extLst>
              <a:ext uri="{BEBA8EAE-BF5A-486C-A8C5-ECC9F3942E4B}">
                <a14:imgProps xmlns:a14="http://schemas.microsoft.com/office/drawing/2010/main">
                  <a14:imgLayer r:embed="rId1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28" descr="E:\我图PPT\00001PNG素材\底边条\分层菱形.png"/>
          <p:cNvPicPr>
            <a:picLocks noChangeAspect="1" noChangeArrowheads="1"/>
          </p:cNvPicPr>
          <p:nvPr/>
        </p:nvPicPr>
        <p:blipFill rotWithShape="1">
          <a:blip r:embed="rId18">
            <a:extLst>
              <a:ext uri="{BEBA8EAE-BF5A-486C-A8C5-ECC9F3942E4B}">
                <a14:imgProps xmlns:a14="http://schemas.microsoft.com/office/drawing/2010/main">
                  <a14:imgLayer r:embed="rId1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790915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barn(inVertical)">
                                      <p:cBhvr>
                                        <p:cTn id="7" dur="500"/>
                                        <p:tgtEl>
                                          <p:spTgt spid="8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barn(inVertical)">
                                      <p:cBhvr>
                                        <p:cTn id="11" dur="500"/>
                                        <p:tgtEl>
                                          <p:spTgt spid="8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5058"/>
                                        </p:tgtEl>
                                        <p:attrNameLst>
                                          <p:attrName>style.visibility</p:attrName>
                                        </p:attrNameLst>
                                      </p:cBhvr>
                                      <p:to>
                                        <p:strVal val="visible"/>
                                      </p:to>
                                    </p:set>
                                    <p:anim calcmode="lin" valueType="num">
                                      <p:cBhvr>
                                        <p:cTn id="15" dur="1000" fill="hold"/>
                                        <p:tgtEl>
                                          <p:spTgt spid="45058"/>
                                        </p:tgtEl>
                                        <p:attrNameLst>
                                          <p:attrName>ppt_w</p:attrName>
                                        </p:attrNameLst>
                                      </p:cBhvr>
                                      <p:tavLst>
                                        <p:tav tm="0">
                                          <p:val>
                                            <p:fltVal val="0"/>
                                          </p:val>
                                        </p:tav>
                                        <p:tav tm="100000">
                                          <p:val>
                                            <p:strVal val="#ppt_w"/>
                                          </p:val>
                                        </p:tav>
                                      </p:tavLst>
                                    </p:anim>
                                    <p:anim calcmode="lin" valueType="num">
                                      <p:cBhvr>
                                        <p:cTn id="16" dur="1000" fill="hold"/>
                                        <p:tgtEl>
                                          <p:spTgt spid="45058"/>
                                        </p:tgtEl>
                                        <p:attrNameLst>
                                          <p:attrName>ppt_h</p:attrName>
                                        </p:attrNameLst>
                                      </p:cBhvr>
                                      <p:tavLst>
                                        <p:tav tm="0">
                                          <p:val>
                                            <p:fltVal val="0"/>
                                          </p:val>
                                        </p:tav>
                                        <p:tav tm="100000">
                                          <p:val>
                                            <p:strVal val="#ppt_h"/>
                                          </p:val>
                                        </p:tav>
                                      </p:tavLst>
                                    </p:anim>
                                    <p:anim calcmode="lin" valueType="num">
                                      <p:cBhvr>
                                        <p:cTn id="17" dur="1000" fill="hold"/>
                                        <p:tgtEl>
                                          <p:spTgt spid="4505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505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45086"/>
                                        </p:tgtEl>
                                        <p:attrNameLst>
                                          <p:attrName>style.visibility</p:attrName>
                                        </p:attrNameLst>
                                      </p:cBhvr>
                                      <p:to>
                                        <p:strVal val="visible"/>
                                      </p:to>
                                    </p:set>
                                    <p:anim calcmode="lin" valueType="num">
                                      <p:cBhvr>
                                        <p:cTn id="22" dur="200" fill="hold"/>
                                        <p:tgtEl>
                                          <p:spTgt spid="45086"/>
                                        </p:tgtEl>
                                        <p:attrNameLst>
                                          <p:attrName>ppt_w</p:attrName>
                                        </p:attrNameLst>
                                      </p:cBhvr>
                                      <p:tavLst>
                                        <p:tav tm="0">
                                          <p:val>
                                            <p:fltVal val="0"/>
                                          </p:val>
                                        </p:tav>
                                        <p:tav tm="100000">
                                          <p:val>
                                            <p:strVal val="#ppt_w"/>
                                          </p:val>
                                        </p:tav>
                                      </p:tavLst>
                                    </p:anim>
                                    <p:anim calcmode="lin" valueType="num">
                                      <p:cBhvr>
                                        <p:cTn id="23" dur="200" fill="hold"/>
                                        <p:tgtEl>
                                          <p:spTgt spid="45086"/>
                                        </p:tgtEl>
                                        <p:attrNameLst>
                                          <p:attrName>ppt_h</p:attrName>
                                        </p:attrNameLst>
                                      </p:cBhvr>
                                      <p:tavLst>
                                        <p:tav tm="0">
                                          <p:val>
                                            <p:fltVal val="0"/>
                                          </p:val>
                                        </p:tav>
                                        <p:tav tm="100000">
                                          <p:val>
                                            <p:strVal val="#ppt_h"/>
                                          </p:val>
                                        </p:tav>
                                      </p:tavLst>
                                    </p:anim>
                                    <p:animEffect transition="in" filter="fade">
                                      <p:cBhvr>
                                        <p:cTn id="24" dur="200"/>
                                        <p:tgtEl>
                                          <p:spTgt spid="45086"/>
                                        </p:tgtEl>
                                      </p:cBhvr>
                                    </p:animEffect>
                                  </p:childTnLst>
                                </p:cTn>
                              </p:par>
                              <p:par>
                                <p:cTn id="25" presetID="6" presetClass="emph" presetSubtype="0" autoRev="1" fill="hold" nodeType="withEffect">
                                  <p:stCondLst>
                                    <p:cond delay="150"/>
                                  </p:stCondLst>
                                  <p:childTnLst>
                                    <p:animScale>
                                      <p:cBhvr>
                                        <p:cTn id="26" dur="100" fill="hold"/>
                                        <p:tgtEl>
                                          <p:spTgt spid="45086"/>
                                        </p:tgtEl>
                                      </p:cBhvr>
                                      <p:by x="130000" y="130000"/>
                                    </p:animScale>
                                  </p:childTnLst>
                                </p:cTn>
                              </p:par>
                            </p:childTnLst>
                          </p:cTn>
                        </p:par>
                        <p:par>
                          <p:cTn id="27" fill="hold" nodeType="afterGroup">
                            <p:stCondLst>
                              <p:cond delay="2350"/>
                            </p:stCondLst>
                            <p:childTnLst>
                              <p:par>
                                <p:cTn id="28" presetID="22" presetClass="entr" presetSubtype="8" fill="hold" nodeType="afterEffect">
                                  <p:stCondLst>
                                    <p:cond delay="0"/>
                                  </p:stCondLst>
                                  <p:childTnLst>
                                    <p:set>
                                      <p:cBhvr>
                                        <p:cTn id="29" dur="1" fill="hold">
                                          <p:stCondLst>
                                            <p:cond delay="0"/>
                                          </p:stCondLst>
                                        </p:cTn>
                                        <p:tgtEl>
                                          <p:spTgt spid="45075"/>
                                        </p:tgtEl>
                                        <p:attrNameLst>
                                          <p:attrName>style.visibility</p:attrName>
                                        </p:attrNameLst>
                                      </p:cBhvr>
                                      <p:to>
                                        <p:strVal val="visible"/>
                                      </p:to>
                                    </p:set>
                                    <p:animEffect transition="in" filter="wipe(left)">
                                      <p:cBhvr>
                                        <p:cTn id="30" dur="500"/>
                                        <p:tgtEl>
                                          <p:spTgt spid="45075"/>
                                        </p:tgtEl>
                                      </p:cBhvr>
                                    </p:animEffect>
                                  </p:childTnLst>
                                </p:cTn>
                              </p:par>
                            </p:childTnLst>
                          </p:cTn>
                        </p:par>
                        <p:par>
                          <p:cTn id="31" fill="hold" nodeType="afterGroup">
                            <p:stCondLst>
                              <p:cond delay="2850"/>
                            </p:stCondLst>
                            <p:childTnLst>
                              <p:par>
                                <p:cTn id="32" presetID="10" presetClass="entr" presetSubtype="0" fill="hold" nodeType="afterEffect">
                                  <p:stCondLst>
                                    <p:cond delay="0"/>
                                  </p:stCondLst>
                                  <p:childTnLst>
                                    <p:set>
                                      <p:cBhvr>
                                        <p:cTn id="33" dur="1" fill="hold">
                                          <p:stCondLst>
                                            <p:cond delay="0"/>
                                          </p:stCondLst>
                                        </p:cTn>
                                        <p:tgtEl>
                                          <p:spTgt spid="45089"/>
                                        </p:tgtEl>
                                        <p:attrNameLst>
                                          <p:attrName>style.visibility</p:attrName>
                                        </p:attrNameLst>
                                      </p:cBhvr>
                                      <p:to>
                                        <p:strVal val="visible"/>
                                      </p:to>
                                    </p:set>
                                    <p:anim calcmode="lin" valueType="num">
                                      <p:cBhvr>
                                        <p:cTn id="34" dur="200" fill="hold"/>
                                        <p:tgtEl>
                                          <p:spTgt spid="45089"/>
                                        </p:tgtEl>
                                        <p:attrNameLst>
                                          <p:attrName>ppt_w</p:attrName>
                                        </p:attrNameLst>
                                      </p:cBhvr>
                                      <p:tavLst>
                                        <p:tav tm="0">
                                          <p:val>
                                            <p:fltVal val="0"/>
                                          </p:val>
                                        </p:tav>
                                        <p:tav tm="100000">
                                          <p:val>
                                            <p:strVal val="#ppt_w"/>
                                          </p:val>
                                        </p:tav>
                                      </p:tavLst>
                                    </p:anim>
                                    <p:anim calcmode="lin" valueType="num">
                                      <p:cBhvr>
                                        <p:cTn id="35" dur="200" fill="hold"/>
                                        <p:tgtEl>
                                          <p:spTgt spid="45089"/>
                                        </p:tgtEl>
                                        <p:attrNameLst>
                                          <p:attrName>ppt_h</p:attrName>
                                        </p:attrNameLst>
                                      </p:cBhvr>
                                      <p:tavLst>
                                        <p:tav tm="0">
                                          <p:val>
                                            <p:fltVal val="0"/>
                                          </p:val>
                                        </p:tav>
                                        <p:tav tm="100000">
                                          <p:val>
                                            <p:strVal val="#ppt_h"/>
                                          </p:val>
                                        </p:tav>
                                      </p:tavLst>
                                    </p:anim>
                                    <p:animEffect transition="in" filter="fade">
                                      <p:cBhvr>
                                        <p:cTn id="36" dur="200"/>
                                        <p:tgtEl>
                                          <p:spTgt spid="45089"/>
                                        </p:tgtEl>
                                      </p:cBhvr>
                                    </p:animEffect>
                                  </p:childTnLst>
                                </p:cTn>
                              </p:par>
                              <p:par>
                                <p:cTn id="37" presetID="6" presetClass="emph" presetSubtype="0" autoRev="1" fill="hold" nodeType="withEffect">
                                  <p:stCondLst>
                                    <p:cond delay="150"/>
                                  </p:stCondLst>
                                  <p:childTnLst>
                                    <p:animScale>
                                      <p:cBhvr>
                                        <p:cTn id="38" dur="100" fill="hold"/>
                                        <p:tgtEl>
                                          <p:spTgt spid="45089"/>
                                        </p:tgtEl>
                                      </p:cBhvr>
                                      <p:by x="130000" y="130000"/>
                                    </p:animScale>
                                  </p:childTnLst>
                                </p:cTn>
                              </p:par>
                            </p:childTnLst>
                          </p:cTn>
                        </p:par>
                        <p:par>
                          <p:cTn id="39" fill="hold" nodeType="afterGroup">
                            <p:stCondLst>
                              <p:cond delay="3200"/>
                            </p:stCondLst>
                            <p:childTnLst>
                              <p:par>
                                <p:cTn id="40" presetID="22" presetClass="entr" presetSubtype="8" fill="hold" nodeType="afterEffect">
                                  <p:stCondLst>
                                    <p:cond delay="0"/>
                                  </p:stCondLst>
                                  <p:childTnLst>
                                    <p:set>
                                      <p:cBhvr>
                                        <p:cTn id="41" dur="1" fill="hold">
                                          <p:stCondLst>
                                            <p:cond delay="0"/>
                                          </p:stCondLst>
                                        </p:cTn>
                                        <p:tgtEl>
                                          <p:spTgt spid="45072"/>
                                        </p:tgtEl>
                                        <p:attrNameLst>
                                          <p:attrName>style.visibility</p:attrName>
                                        </p:attrNameLst>
                                      </p:cBhvr>
                                      <p:to>
                                        <p:strVal val="visible"/>
                                      </p:to>
                                    </p:set>
                                    <p:animEffect transition="in" filter="wipe(left)">
                                      <p:cBhvr>
                                        <p:cTn id="42" dur="500"/>
                                        <p:tgtEl>
                                          <p:spTgt spid="45072"/>
                                        </p:tgtEl>
                                      </p:cBhvr>
                                    </p:animEffect>
                                  </p:childTnLst>
                                </p:cTn>
                              </p:par>
                            </p:childTnLst>
                          </p:cTn>
                        </p:par>
                        <p:par>
                          <p:cTn id="43" fill="hold" nodeType="afterGroup">
                            <p:stCondLst>
                              <p:cond delay="3700"/>
                            </p:stCondLst>
                            <p:childTnLst>
                              <p:par>
                                <p:cTn id="44" presetID="10" presetClass="entr" presetSubtype="0" fill="hold" nodeType="afterEffect">
                                  <p:stCondLst>
                                    <p:cond delay="0"/>
                                  </p:stCondLst>
                                  <p:childTnLst>
                                    <p:set>
                                      <p:cBhvr>
                                        <p:cTn id="45" dur="1" fill="hold">
                                          <p:stCondLst>
                                            <p:cond delay="0"/>
                                          </p:stCondLst>
                                        </p:cTn>
                                        <p:tgtEl>
                                          <p:spTgt spid="45092"/>
                                        </p:tgtEl>
                                        <p:attrNameLst>
                                          <p:attrName>style.visibility</p:attrName>
                                        </p:attrNameLst>
                                      </p:cBhvr>
                                      <p:to>
                                        <p:strVal val="visible"/>
                                      </p:to>
                                    </p:set>
                                    <p:anim calcmode="lin" valueType="num">
                                      <p:cBhvr>
                                        <p:cTn id="46" dur="200" fill="hold"/>
                                        <p:tgtEl>
                                          <p:spTgt spid="45092"/>
                                        </p:tgtEl>
                                        <p:attrNameLst>
                                          <p:attrName>ppt_w</p:attrName>
                                        </p:attrNameLst>
                                      </p:cBhvr>
                                      <p:tavLst>
                                        <p:tav tm="0">
                                          <p:val>
                                            <p:fltVal val="0"/>
                                          </p:val>
                                        </p:tav>
                                        <p:tav tm="100000">
                                          <p:val>
                                            <p:strVal val="#ppt_w"/>
                                          </p:val>
                                        </p:tav>
                                      </p:tavLst>
                                    </p:anim>
                                    <p:anim calcmode="lin" valueType="num">
                                      <p:cBhvr>
                                        <p:cTn id="47" dur="200" fill="hold"/>
                                        <p:tgtEl>
                                          <p:spTgt spid="45092"/>
                                        </p:tgtEl>
                                        <p:attrNameLst>
                                          <p:attrName>ppt_h</p:attrName>
                                        </p:attrNameLst>
                                      </p:cBhvr>
                                      <p:tavLst>
                                        <p:tav tm="0">
                                          <p:val>
                                            <p:fltVal val="0"/>
                                          </p:val>
                                        </p:tav>
                                        <p:tav tm="100000">
                                          <p:val>
                                            <p:strVal val="#ppt_h"/>
                                          </p:val>
                                        </p:tav>
                                      </p:tavLst>
                                    </p:anim>
                                    <p:animEffect transition="in" filter="fade">
                                      <p:cBhvr>
                                        <p:cTn id="48" dur="200"/>
                                        <p:tgtEl>
                                          <p:spTgt spid="45092"/>
                                        </p:tgtEl>
                                      </p:cBhvr>
                                    </p:animEffect>
                                  </p:childTnLst>
                                </p:cTn>
                              </p:par>
                              <p:par>
                                <p:cTn id="49" presetID="6" presetClass="emph" presetSubtype="0" autoRev="1" fill="hold" nodeType="withEffect">
                                  <p:stCondLst>
                                    <p:cond delay="150"/>
                                  </p:stCondLst>
                                  <p:childTnLst>
                                    <p:animScale>
                                      <p:cBhvr>
                                        <p:cTn id="50" dur="100" fill="hold"/>
                                        <p:tgtEl>
                                          <p:spTgt spid="45092"/>
                                        </p:tgtEl>
                                      </p:cBhvr>
                                      <p:by x="130000" y="130000"/>
                                    </p:animScale>
                                  </p:childTnLst>
                                </p:cTn>
                              </p:par>
                            </p:childTnLst>
                          </p:cTn>
                        </p:par>
                        <p:par>
                          <p:cTn id="51" fill="hold" nodeType="afterGroup">
                            <p:stCondLst>
                              <p:cond delay="4050"/>
                            </p:stCondLst>
                            <p:childTnLst>
                              <p:par>
                                <p:cTn id="52" presetID="22" presetClass="entr" presetSubtype="8" fill="hold" nodeType="afterEffect">
                                  <p:stCondLst>
                                    <p:cond delay="0"/>
                                  </p:stCondLst>
                                  <p:childTnLst>
                                    <p:set>
                                      <p:cBhvr>
                                        <p:cTn id="53" dur="1" fill="hold">
                                          <p:stCondLst>
                                            <p:cond delay="0"/>
                                          </p:stCondLst>
                                        </p:cTn>
                                        <p:tgtEl>
                                          <p:spTgt spid="45069"/>
                                        </p:tgtEl>
                                        <p:attrNameLst>
                                          <p:attrName>style.visibility</p:attrName>
                                        </p:attrNameLst>
                                      </p:cBhvr>
                                      <p:to>
                                        <p:strVal val="visible"/>
                                      </p:to>
                                    </p:set>
                                    <p:animEffect transition="in" filter="wipe(left)">
                                      <p:cBhvr>
                                        <p:cTn id="54" dur="500"/>
                                        <p:tgtEl>
                                          <p:spTgt spid="45069"/>
                                        </p:tgtEl>
                                      </p:cBhvr>
                                    </p:animEffect>
                                  </p:childTnLst>
                                </p:cTn>
                              </p:par>
                            </p:childTnLst>
                          </p:cTn>
                        </p:par>
                        <p:par>
                          <p:cTn id="55" fill="hold" nodeType="afterGroup">
                            <p:stCondLst>
                              <p:cond delay="4550"/>
                            </p:stCondLst>
                            <p:childTnLst>
                              <p:par>
                                <p:cTn id="56" presetID="10" presetClass="entr" presetSubtype="0" fill="hold" nodeType="afterEffect">
                                  <p:stCondLst>
                                    <p:cond delay="0"/>
                                  </p:stCondLst>
                                  <p:childTnLst>
                                    <p:set>
                                      <p:cBhvr>
                                        <p:cTn id="57" dur="1" fill="hold">
                                          <p:stCondLst>
                                            <p:cond delay="0"/>
                                          </p:stCondLst>
                                        </p:cTn>
                                        <p:tgtEl>
                                          <p:spTgt spid="45095"/>
                                        </p:tgtEl>
                                        <p:attrNameLst>
                                          <p:attrName>style.visibility</p:attrName>
                                        </p:attrNameLst>
                                      </p:cBhvr>
                                      <p:to>
                                        <p:strVal val="visible"/>
                                      </p:to>
                                    </p:set>
                                    <p:anim calcmode="lin" valueType="num">
                                      <p:cBhvr>
                                        <p:cTn id="58" dur="200" fill="hold"/>
                                        <p:tgtEl>
                                          <p:spTgt spid="45095"/>
                                        </p:tgtEl>
                                        <p:attrNameLst>
                                          <p:attrName>ppt_w</p:attrName>
                                        </p:attrNameLst>
                                      </p:cBhvr>
                                      <p:tavLst>
                                        <p:tav tm="0">
                                          <p:val>
                                            <p:fltVal val="0"/>
                                          </p:val>
                                        </p:tav>
                                        <p:tav tm="100000">
                                          <p:val>
                                            <p:strVal val="#ppt_w"/>
                                          </p:val>
                                        </p:tav>
                                      </p:tavLst>
                                    </p:anim>
                                    <p:anim calcmode="lin" valueType="num">
                                      <p:cBhvr>
                                        <p:cTn id="59" dur="200" fill="hold"/>
                                        <p:tgtEl>
                                          <p:spTgt spid="45095"/>
                                        </p:tgtEl>
                                        <p:attrNameLst>
                                          <p:attrName>ppt_h</p:attrName>
                                        </p:attrNameLst>
                                      </p:cBhvr>
                                      <p:tavLst>
                                        <p:tav tm="0">
                                          <p:val>
                                            <p:fltVal val="0"/>
                                          </p:val>
                                        </p:tav>
                                        <p:tav tm="100000">
                                          <p:val>
                                            <p:strVal val="#ppt_h"/>
                                          </p:val>
                                        </p:tav>
                                      </p:tavLst>
                                    </p:anim>
                                    <p:animEffect transition="in" filter="fade">
                                      <p:cBhvr>
                                        <p:cTn id="60" dur="200"/>
                                        <p:tgtEl>
                                          <p:spTgt spid="45095"/>
                                        </p:tgtEl>
                                      </p:cBhvr>
                                    </p:animEffect>
                                  </p:childTnLst>
                                </p:cTn>
                              </p:par>
                              <p:par>
                                <p:cTn id="61" presetID="6" presetClass="emph" presetSubtype="0" autoRev="1" fill="hold" nodeType="withEffect">
                                  <p:stCondLst>
                                    <p:cond delay="150"/>
                                  </p:stCondLst>
                                  <p:childTnLst>
                                    <p:animScale>
                                      <p:cBhvr>
                                        <p:cTn id="62" dur="100" fill="hold"/>
                                        <p:tgtEl>
                                          <p:spTgt spid="45095"/>
                                        </p:tgtEl>
                                      </p:cBhvr>
                                      <p:by x="130000" y="130000"/>
                                    </p:animScale>
                                  </p:childTnLst>
                                </p:cTn>
                              </p:par>
                            </p:childTnLst>
                          </p:cTn>
                        </p:par>
                        <p:par>
                          <p:cTn id="63" fill="hold" nodeType="afterGroup">
                            <p:stCondLst>
                              <p:cond delay="4900"/>
                            </p:stCondLst>
                            <p:childTnLst>
                              <p:par>
                                <p:cTn id="64" presetID="22" presetClass="entr" presetSubtype="8" fill="hold" nodeType="afterEffect">
                                  <p:stCondLst>
                                    <p:cond delay="0"/>
                                  </p:stCondLst>
                                  <p:childTnLst>
                                    <p:set>
                                      <p:cBhvr>
                                        <p:cTn id="65" dur="1" fill="hold">
                                          <p:stCondLst>
                                            <p:cond delay="0"/>
                                          </p:stCondLst>
                                        </p:cTn>
                                        <p:tgtEl>
                                          <p:spTgt spid="45078"/>
                                        </p:tgtEl>
                                        <p:attrNameLst>
                                          <p:attrName>style.visibility</p:attrName>
                                        </p:attrNameLst>
                                      </p:cBhvr>
                                      <p:to>
                                        <p:strVal val="visible"/>
                                      </p:to>
                                    </p:set>
                                    <p:animEffect transition="in" filter="wipe(left)">
                                      <p:cBhvr>
                                        <p:cTn id="66" dur="500"/>
                                        <p:tgtEl>
                                          <p:spTgt spid="45078"/>
                                        </p:tgtEl>
                                      </p:cBhvr>
                                    </p:animEffect>
                                  </p:childTnLst>
                                </p:cTn>
                              </p:par>
                            </p:childTnLst>
                          </p:cTn>
                        </p:par>
                        <p:par>
                          <p:cTn id="67" fill="hold" nodeType="afterGroup">
                            <p:stCondLst>
                              <p:cond delay="5400"/>
                            </p:stCondLst>
                            <p:childTnLst>
                              <p:par>
                                <p:cTn id="68" presetID="10" presetClass="entr" presetSubtype="0" fill="hold" nodeType="afterEffect">
                                  <p:stCondLst>
                                    <p:cond delay="0"/>
                                  </p:stCondLst>
                                  <p:childTnLst>
                                    <p:set>
                                      <p:cBhvr>
                                        <p:cTn id="69" dur="1" fill="hold">
                                          <p:stCondLst>
                                            <p:cond delay="0"/>
                                          </p:stCondLst>
                                        </p:cTn>
                                        <p:tgtEl>
                                          <p:spTgt spid="45098"/>
                                        </p:tgtEl>
                                        <p:attrNameLst>
                                          <p:attrName>style.visibility</p:attrName>
                                        </p:attrNameLst>
                                      </p:cBhvr>
                                      <p:to>
                                        <p:strVal val="visible"/>
                                      </p:to>
                                    </p:set>
                                    <p:anim calcmode="lin" valueType="num">
                                      <p:cBhvr>
                                        <p:cTn id="70" dur="200" fill="hold"/>
                                        <p:tgtEl>
                                          <p:spTgt spid="45098"/>
                                        </p:tgtEl>
                                        <p:attrNameLst>
                                          <p:attrName>ppt_w</p:attrName>
                                        </p:attrNameLst>
                                      </p:cBhvr>
                                      <p:tavLst>
                                        <p:tav tm="0">
                                          <p:val>
                                            <p:fltVal val="0"/>
                                          </p:val>
                                        </p:tav>
                                        <p:tav tm="100000">
                                          <p:val>
                                            <p:strVal val="#ppt_w"/>
                                          </p:val>
                                        </p:tav>
                                      </p:tavLst>
                                    </p:anim>
                                    <p:anim calcmode="lin" valueType="num">
                                      <p:cBhvr>
                                        <p:cTn id="71" dur="200" fill="hold"/>
                                        <p:tgtEl>
                                          <p:spTgt spid="45098"/>
                                        </p:tgtEl>
                                        <p:attrNameLst>
                                          <p:attrName>ppt_h</p:attrName>
                                        </p:attrNameLst>
                                      </p:cBhvr>
                                      <p:tavLst>
                                        <p:tav tm="0">
                                          <p:val>
                                            <p:fltVal val="0"/>
                                          </p:val>
                                        </p:tav>
                                        <p:tav tm="100000">
                                          <p:val>
                                            <p:strVal val="#ppt_h"/>
                                          </p:val>
                                        </p:tav>
                                      </p:tavLst>
                                    </p:anim>
                                    <p:animEffect transition="in" filter="fade">
                                      <p:cBhvr>
                                        <p:cTn id="72" dur="200"/>
                                        <p:tgtEl>
                                          <p:spTgt spid="45098"/>
                                        </p:tgtEl>
                                      </p:cBhvr>
                                    </p:animEffect>
                                  </p:childTnLst>
                                </p:cTn>
                              </p:par>
                              <p:par>
                                <p:cTn id="73" presetID="6" presetClass="emph" presetSubtype="0" autoRev="1" fill="hold" nodeType="withEffect">
                                  <p:stCondLst>
                                    <p:cond delay="150"/>
                                  </p:stCondLst>
                                  <p:childTnLst>
                                    <p:animScale>
                                      <p:cBhvr>
                                        <p:cTn id="74" dur="100" fill="hold"/>
                                        <p:tgtEl>
                                          <p:spTgt spid="45098"/>
                                        </p:tgtEl>
                                      </p:cBhvr>
                                      <p:by x="130000" y="130000"/>
                                    </p:animScale>
                                  </p:childTnLst>
                                </p:cTn>
                              </p:par>
                            </p:childTnLst>
                          </p:cTn>
                        </p:par>
                        <p:par>
                          <p:cTn id="75" fill="hold" nodeType="afterGroup">
                            <p:stCondLst>
                              <p:cond delay="5750"/>
                            </p:stCondLst>
                            <p:childTnLst>
                              <p:par>
                                <p:cTn id="76" presetID="2" presetClass="entr" presetSubtype="1" decel="56700" fill="hold" grpId="0" nodeType="afterEffect">
                                  <p:stCondLst>
                                    <p:cond delay="0"/>
                                  </p:stCondLst>
                                  <p:childTnLst>
                                    <p:set>
                                      <p:cBhvr>
                                        <p:cTn id="77" dur="1" fill="hold">
                                          <p:stCondLst>
                                            <p:cond delay="0"/>
                                          </p:stCondLst>
                                        </p:cTn>
                                        <p:tgtEl>
                                          <p:spTgt spid="45081"/>
                                        </p:tgtEl>
                                        <p:attrNameLst>
                                          <p:attrName>style.visibility</p:attrName>
                                        </p:attrNameLst>
                                      </p:cBhvr>
                                      <p:to>
                                        <p:strVal val="visible"/>
                                      </p:to>
                                    </p:set>
                                    <p:anim calcmode="lin" valueType="num">
                                      <p:cBhvr additive="base">
                                        <p:cTn id="78" dur="300" fill="hold"/>
                                        <p:tgtEl>
                                          <p:spTgt spid="45081"/>
                                        </p:tgtEl>
                                        <p:attrNameLst>
                                          <p:attrName>ppt_x</p:attrName>
                                        </p:attrNameLst>
                                      </p:cBhvr>
                                      <p:tavLst>
                                        <p:tav tm="0">
                                          <p:val>
                                            <p:strVal val="#ppt_x"/>
                                          </p:val>
                                        </p:tav>
                                        <p:tav tm="100000">
                                          <p:val>
                                            <p:strVal val="#ppt_x"/>
                                          </p:val>
                                        </p:tav>
                                      </p:tavLst>
                                    </p:anim>
                                    <p:anim calcmode="lin" valueType="num">
                                      <p:cBhvr additive="base">
                                        <p:cTn id="79" dur="300" fill="hold"/>
                                        <p:tgtEl>
                                          <p:spTgt spid="45081"/>
                                        </p:tgtEl>
                                        <p:attrNameLst>
                                          <p:attrName>ppt_y</p:attrName>
                                        </p:attrNameLst>
                                      </p:cBhvr>
                                      <p:tavLst>
                                        <p:tav tm="0">
                                          <p:val>
                                            <p:strVal val="0-#ppt_h/2"/>
                                          </p:val>
                                        </p:tav>
                                        <p:tav tm="100000">
                                          <p:val>
                                            <p:strVal val="#ppt_y"/>
                                          </p:val>
                                        </p:tav>
                                      </p:tavLst>
                                    </p:anim>
                                  </p:childTnLst>
                                </p:cTn>
                              </p:par>
                            </p:childTnLst>
                          </p:cTn>
                        </p:par>
                        <p:par>
                          <p:cTn id="80" fill="hold" nodeType="afterGroup">
                            <p:stCondLst>
                              <p:cond delay="6050"/>
                            </p:stCondLst>
                            <p:childTnLst>
                              <p:par>
                                <p:cTn id="81" presetID="2" presetClass="entr" presetSubtype="1" decel="56700" fill="hold" grpId="0" nodeType="afterEffect">
                                  <p:stCondLst>
                                    <p:cond delay="0"/>
                                  </p:stCondLst>
                                  <p:childTnLst>
                                    <p:set>
                                      <p:cBhvr>
                                        <p:cTn id="82" dur="1" fill="hold">
                                          <p:stCondLst>
                                            <p:cond delay="0"/>
                                          </p:stCondLst>
                                        </p:cTn>
                                        <p:tgtEl>
                                          <p:spTgt spid="45082"/>
                                        </p:tgtEl>
                                        <p:attrNameLst>
                                          <p:attrName>style.visibility</p:attrName>
                                        </p:attrNameLst>
                                      </p:cBhvr>
                                      <p:to>
                                        <p:strVal val="visible"/>
                                      </p:to>
                                    </p:set>
                                    <p:anim calcmode="lin" valueType="num">
                                      <p:cBhvr additive="base">
                                        <p:cTn id="83" dur="300" fill="hold"/>
                                        <p:tgtEl>
                                          <p:spTgt spid="45082"/>
                                        </p:tgtEl>
                                        <p:attrNameLst>
                                          <p:attrName>ppt_x</p:attrName>
                                        </p:attrNameLst>
                                      </p:cBhvr>
                                      <p:tavLst>
                                        <p:tav tm="0">
                                          <p:val>
                                            <p:strVal val="#ppt_x"/>
                                          </p:val>
                                        </p:tav>
                                        <p:tav tm="100000">
                                          <p:val>
                                            <p:strVal val="#ppt_x"/>
                                          </p:val>
                                        </p:tav>
                                      </p:tavLst>
                                    </p:anim>
                                    <p:anim calcmode="lin" valueType="num">
                                      <p:cBhvr additive="base">
                                        <p:cTn id="84" dur="300" fill="hold"/>
                                        <p:tgtEl>
                                          <p:spTgt spid="45082"/>
                                        </p:tgtEl>
                                        <p:attrNameLst>
                                          <p:attrName>ppt_y</p:attrName>
                                        </p:attrNameLst>
                                      </p:cBhvr>
                                      <p:tavLst>
                                        <p:tav tm="0">
                                          <p:val>
                                            <p:strVal val="0-#ppt_h/2"/>
                                          </p:val>
                                        </p:tav>
                                        <p:tav tm="100000">
                                          <p:val>
                                            <p:strVal val="#ppt_y"/>
                                          </p:val>
                                        </p:tav>
                                      </p:tavLst>
                                    </p:anim>
                                  </p:childTnLst>
                                </p:cTn>
                              </p:par>
                            </p:childTnLst>
                          </p:cTn>
                        </p:par>
                        <p:par>
                          <p:cTn id="85" fill="hold" nodeType="afterGroup">
                            <p:stCondLst>
                              <p:cond delay="6350"/>
                            </p:stCondLst>
                            <p:childTnLst>
                              <p:par>
                                <p:cTn id="86" presetID="2" presetClass="entr" presetSubtype="1" decel="56700" fill="hold" grpId="0" nodeType="afterEffect">
                                  <p:stCondLst>
                                    <p:cond delay="0"/>
                                  </p:stCondLst>
                                  <p:childTnLst>
                                    <p:set>
                                      <p:cBhvr>
                                        <p:cTn id="87" dur="1" fill="hold">
                                          <p:stCondLst>
                                            <p:cond delay="0"/>
                                          </p:stCondLst>
                                        </p:cTn>
                                        <p:tgtEl>
                                          <p:spTgt spid="45083"/>
                                        </p:tgtEl>
                                        <p:attrNameLst>
                                          <p:attrName>style.visibility</p:attrName>
                                        </p:attrNameLst>
                                      </p:cBhvr>
                                      <p:to>
                                        <p:strVal val="visible"/>
                                      </p:to>
                                    </p:set>
                                    <p:anim calcmode="lin" valueType="num">
                                      <p:cBhvr additive="base">
                                        <p:cTn id="88" dur="300" fill="hold"/>
                                        <p:tgtEl>
                                          <p:spTgt spid="45083"/>
                                        </p:tgtEl>
                                        <p:attrNameLst>
                                          <p:attrName>ppt_x</p:attrName>
                                        </p:attrNameLst>
                                      </p:cBhvr>
                                      <p:tavLst>
                                        <p:tav tm="0">
                                          <p:val>
                                            <p:strVal val="#ppt_x"/>
                                          </p:val>
                                        </p:tav>
                                        <p:tav tm="100000">
                                          <p:val>
                                            <p:strVal val="#ppt_x"/>
                                          </p:val>
                                        </p:tav>
                                      </p:tavLst>
                                    </p:anim>
                                    <p:anim calcmode="lin" valueType="num">
                                      <p:cBhvr additive="base">
                                        <p:cTn id="89" dur="300" fill="hold"/>
                                        <p:tgtEl>
                                          <p:spTgt spid="45083"/>
                                        </p:tgtEl>
                                        <p:attrNameLst>
                                          <p:attrName>ppt_y</p:attrName>
                                        </p:attrNameLst>
                                      </p:cBhvr>
                                      <p:tavLst>
                                        <p:tav tm="0">
                                          <p:val>
                                            <p:strVal val="0-#ppt_h/2"/>
                                          </p:val>
                                        </p:tav>
                                        <p:tav tm="100000">
                                          <p:val>
                                            <p:strVal val="#ppt_y"/>
                                          </p:val>
                                        </p:tav>
                                      </p:tavLst>
                                    </p:anim>
                                  </p:childTnLst>
                                </p:cTn>
                              </p:par>
                            </p:childTnLst>
                          </p:cTn>
                        </p:par>
                        <p:par>
                          <p:cTn id="90" fill="hold" nodeType="afterGroup">
                            <p:stCondLst>
                              <p:cond delay="6650"/>
                            </p:stCondLst>
                            <p:childTnLst>
                              <p:par>
                                <p:cTn id="91" presetID="2" presetClass="entr" presetSubtype="1" decel="56700" fill="hold" grpId="0" nodeType="afterEffect">
                                  <p:stCondLst>
                                    <p:cond delay="0"/>
                                  </p:stCondLst>
                                  <p:childTnLst>
                                    <p:set>
                                      <p:cBhvr>
                                        <p:cTn id="92" dur="1" fill="hold">
                                          <p:stCondLst>
                                            <p:cond delay="0"/>
                                          </p:stCondLst>
                                        </p:cTn>
                                        <p:tgtEl>
                                          <p:spTgt spid="45084"/>
                                        </p:tgtEl>
                                        <p:attrNameLst>
                                          <p:attrName>style.visibility</p:attrName>
                                        </p:attrNameLst>
                                      </p:cBhvr>
                                      <p:to>
                                        <p:strVal val="visible"/>
                                      </p:to>
                                    </p:set>
                                    <p:anim calcmode="lin" valueType="num">
                                      <p:cBhvr additive="base">
                                        <p:cTn id="93" dur="300" fill="hold"/>
                                        <p:tgtEl>
                                          <p:spTgt spid="45084"/>
                                        </p:tgtEl>
                                        <p:attrNameLst>
                                          <p:attrName>ppt_x</p:attrName>
                                        </p:attrNameLst>
                                      </p:cBhvr>
                                      <p:tavLst>
                                        <p:tav tm="0">
                                          <p:val>
                                            <p:strVal val="#ppt_x"/>
                                          </p:val>
                                        </p:tav>
                                        <p:tav tm="100000">
                                          <p:val>
                                            <p:strVal val="#ppt_x"/>
                                          </p:val>
                                        </p:tav>
                                      </p:tavLst>
                                    </p:anim>
                                    <p:anim calcmode="lin" valueType="num">
                                      <p:cBhvr additive="base">
                                        <p:cTn id="94" dur="300" fill="hold"/>
                                        <p:tgtEl>
                                          <p:spTgt spid="45084"/>
                                        </p:tgtEl>
                                        <p:attrNameLst>
                                          <p:attrName>ppt_y</p:attrName>
                                        </p:attrNameLst>
                                      </p:cBhvr>
                                      <p:tavLst>
                                        <p:tav tm="0">
                                          <p:val>
                                            <p:strVal val="0-#ppt_h/2"/>
                                          </p:val>
                                        </p:tav>
                                        <p:tav tm="100000">
                                          <p:val>
                                            <p:strVal val="#ppt_y"/>
                                          </p:val>
                                        </p:tav>
                                      </p:tavLst>
                                    </p:anim>
                                  </p:childTnLst>
                                </p:cTn>
                              </p:par>
                            </p:childTnLst>
                          </p:cTn>
                        </p:par>
                        <p:par>
                          <p:cTn id="95" fill="hold" nodeType="afterGroup">
                            <p:stCondLst>
                              <p:cond delay="6950"/>
                            </p:stCondLst>
                            <p:childTnLst>
                              <p:par>
                                <p:cTn id="96" presetID="2" presetClass="entr" presetSubtype="1" decel="56700" fill="hold" grpId="0" nodeType="afterEffect">
                                  <p:stCondLst>
                                    <p:cond delay="0"/>
                                  </p:stCondLst>
                                  <p:childTnLst>
                                    <p:set>
                                      <p:cBhvr>
                                        <p:cTn id="97" dur="1" fill="hold">
                                          <p:stCondLst>
                                            <p:cond delay="0"/>
                                          </p:stCondLst>
                                        </p:cTn>
                                        <p:tgtEl>
                                          <p:spTgt spid="45085"/>
                                        </p:tgtEl>
                                        <p:attrNameLst>
                                          <p:attrName>style.visibility</p:attrName>
                                        </p:attrNameLst>
                                      </p:cBhvr>
                                      <p:to>
                                        <p:strVal val="visible"/>
                                      </p:to>
                                    </p:set>
                                    <p:anim calcmode="lin" valueType="num">
                                      <p:cBhvr additive="base">
                                        <p:cTn id="98" dur="300" fill="hold"/>
                                        <p:tgtEl>
                                          <p:spTgt spid="45085"/>
                                        </p:tgtEl>
                                        <p:attrNameLst>
                                          <p:attrName>ppt_x</p:attrName>
                                        </p:attrNameLst>
                                      </p:cBhvr>
                                      <p:tavLst>
                                        <p:tav tm="0">
                                          <p:val>
                                            <p:strVal val="#ppt_x"/>
                                          </p:val>
                                        </p:tav>
                                        <p:tav tm="100000">
                                          <p:val>
                                            <p:strVal val="#ppt_x"/>
                                          </p:val>
                                        </p:tav>
                                      </p:tavLst>
                                    </p:anim>
                                    <p:anim calcmode="lin" valueType="num">
                                      <p:cBhvr additive="base">
                                        <p:cTn id="99" dur="300" fill="hold"/>
                                        <p:tgtEl>
                                          <p:spTgt spid="45085"/>
                                        </p:tgtEl>
                                        <p:attrNameLst>
                                          <p:attrName>ppt_y</p:attrName>
                                        </p:attrNameLst>
                                      </p:cBhvr>
                                      <p:tavLst>
                                        <p:tav tm="0">
                                          <p:val>
                                            <p:strVal val="0-#ppt_h/2"/>
                                          </p:val>
                                        </p:tav>
                                        <p:tav tm="100000">
                                          <p:val>
                                            <p:strVal val="#ppt_y"/>
                                          </p:val>
                                        </p:tav>
                                      </p:tavLst>
                                    </p:anim>
                                  </p:childTnLst>
                                </p:cTn>
                              </p:par>
                            </p:childTnLst>
                          </p:cTn>
                        </p:par>
                        <p:par>
                          <p:cTn id="100" fill="hold" nodeType="afterGroup">
                            <p:stCondLst>
                              <p:cond delay="7250"/>
                            </p:stCondLst>
                            <p:childTnLst>
                              <p:par>
                                <p:cTn id="101" presetID="2" presetClass="entr" presetSubtype="4" fill="hold" nodeType="afterEffect">
                                  <p:stCondLst>
                                    <p:cond delay="0"/>
                                  </p:stCondLst>
                                  <p:childTnLst>
                                    <p:set>
                                      <p:cBhvr>
                                        <p:cTn id="102" dur="1" fill="hold">
                                          <p:stCondLst>
                                            <p:cond delay="0"/>
                                          </p:stCondLst>
                                        </p:cTn>
                                        <p:tgtEl>
                                          <p:spTgt spid="45101"/>
                                        </p:tgtEl>
                                        <p:attrNameLst>
                                          <p:attrName>style.visibility</p:attrName>
                                        </p:attrNameLst>
                                      </p:cBhvr>
                                      <p:to>
                                        <p:strVal val="visible"/>
                                      </p:to>
                                    </p:set>
                                    <p:anim calcmode="lin" valueType="num">
                                      <p:cBhvr additive="base">
                                        <p:cTn id="103" dur="300" fill="hold"/>
                                        <p:tgtEl>
                                          <p:spTgt spid="45101"/>
                                        </p:tgtEl>
                                        <p:attrNameLst>
                                          <p:attrName>ppt_x</p:attrName>
                                        </p:attrNameLst>
                                      </p:cBhvr>
                                      <p:tavLst>
                                        <p:tav tm="0">
                                          <p:val>
                                            <p:strVal val="#ppt_x"/>
                                          </p:val>
                                        </p:tav>
                                        <p:tav tm="100000">
                                          <p:val>
                                            <p:strVal val="#ppt_x"/>
                                          </p:val>
                                        </p:tav>
                                      </p:tavLst>
                                    </p:anim>
                                    <p:anim calcmode="lin" valueType="num">
                                      <p:cBhvr additive="base">
                                        <p:cTn id="104" dur="300" fill="hold"/>
                                        <p:tgtEl>
                                          <p:spTgt spid="45101"/>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7550"/>
                            </p:stCondLst>
                            <p:childTnLst>
                              <p:par>
                                <p:cTn id="106" presetID="2" presetClass="entr" presetSubtype="2" fill="hold" nodeType="afterEffect">
                                  <p:stCondLst>
                                    <p:cond delay="0"/>
                                  </p:stCondLst>
                                  <p:childTnLst>
                                    <p:set>
                                      <p:cBhvr>
                                        <p:cTn id="107" dur="1" fill="hold">
                                          <p:stCondLst>
                                            <p:cond delay="0"/>
                                          </p:stCondLst>
                                        </p:cTn>
                                        <p:tgtEl>
                                          <p:spTgt spid="45112"/>
                                        </p:tgtEl>
                                        <p:attrNameLst>
                                          <p:attrName>style.visibility</p:attrName>
                                        </p:attrNameLst>
                                      </p:cBhvr>
                                      <p:to>
                                        <p:strVal val="visible"/>
                                      </p:to>
                                    </p:set>
                                    <p:anim calcmode="lin" valueType="num">
                                      <p:cBhvr additive="base">
                                        <p:cTn id="108" dur="300" fill="hold"/>
                                        <p:tgtEl>
                                          <p:spTgt spid="45112"/>
                                        </p:tgtEl>
                                        <p:attrNameLst>
                                          <p:attrName>ppt_x</p:attrName>
                                        </p:attrNameLst>
                                      </p:cBhvr>
                                      <p:tavLst>
                                        <p:tav tm="0">
                                          <p:val>
                                            <p:strVal val="1+#ppt_w/2"/>
                                          </p:val>
                                        </p:tav>
                                        <p:tav tm="100000">
                                          <p:val>
                                            <p:strVal val="#ppt_x"/>
                                          </p:val>
                                        </p:tav>
                                      </p:tavLst>
                                    </p:anim>
                                    <p:anim calcmode="lin" valueType="num">
                                      <p:cBhvr additive="base">
                                        <p:cTn id="109" dur="300" fill="hold"/>
                                        <p:tgtEl>
                                          <p:spTgt spid="45112"/>
                                        </p:tgtEl>
                                        <p:attrNameLst>
                                          <p:attrName>ppt_y</p:attrName>
                                        </p:attrNameLst>
                                      </p:cBhvr>
                                      <p:tavLst>
                                        <p:tav tm="0">
                                          <p:val>
                                            <p:strVal val="#ppt_y"/>
                                          </p:val>
                                        </p:tav>
                                        <p:tav tm="100000">
                                          <p:val>
                                            <p:strVal val="#ppt_y"/>
                                          </p:val>
                                        </p:tav>
                                      </p:tavLst>
                                    </p:anim>
                                  </p:childTnLst>
                                </p:cTn>
                              </p:par>
                              <p:par>
                                <p:cTn id="110" presetID="2" presetClass="entr" presetSubtype="2" fill="hold" nodeType="withEffect">
                                  <p:stCondLst>
                                    <p:cond delay="200"/>
                                  </p:stCondLst>
                                  <p:childTnLst>
                                    <p:set>
                                      <p:cBhvr>
                                        <p:cTn id="111" dur="1" fill="hold">
                                          <p:stCondLst>
                                            <p:cond delay="0"/>
                                          </p:stCondLst>
                                        </p:cTn>
                                        <p:tgtEl>
                                          <p:spTgt spid="45120"/>
                                        </p:tgtEl>
                                        <p:attrNameLst>
                                          <p:attrName>style.visibility</p:attrName>
                                        </p:attrNameLst>
                                      </p:cBhvr>
                                      <p:to>
                                        <p:strVal val="visible"/>
                                      </p:to>
                                    </p:set>
                                    <p:anim calcmode="lin" valueType="num">
                                      <p:cBhvr additive="base">
                                        <p:cTn id="112" dur="300" fill="hold"/>
                                        <p:tgtEl>
                                          <p:spTgt spid="45120"/>
                                        </p:tgtEl>
                                        <p:attrNameLst>
                                          <p:attrName>ppt_x</p:attrName>
                                        </p:attrNameLst>
                                      </p:cBhvr>
                                      <p:tavLst>
                                        <p:tav tm="0">
                                          <p:val>
                                            <p:strVal val="1+#ppt_w/2"/>
                                          </p:val>
                                        </p:tav>
                                        <p:tav tm="100000">
                                          <p:val>
                                            <p:strVal val="#ppt_x"/>
                                          </p:val>
                                        </p:tav>
                                      </p:tavLst>
                                    </p:anim>
                                    <p:anim calcmode="lin" valueType="num">
                                      <p:cBhvr additive="base">
                                        <p:cTn id="113" dur="300" fill="hold"/>
                                        <p:tgtEl>
                                          <p:spTgt spid="45120"/>
                                        </p:tgtEl>
                                        <p:attrNameLst>
                                          <p:attrName>ppt_y</p:attrName>
                                        </p:attrNameLst>
                                      </p:cBhvr>
                                      <p:tavLst>
                                        <p:tav tm="0">
                                          <p:val>
                                            <p:strVal val="#ppt_y"/>
                                          </p:val>
                                        </p:tav>
                                        <p:tav tm="100000">
                                          <p:val>
                                            <p:strVal val="#ppt_y"/>
                                          </p:val>
                                        </p:tav>
                                      </p:tavLst>
                                    </p:anim>
                                  </p:childTnLst>
                                </p:cTn>
                              </p:par>
                              <p:par>
                                <p:cTn id="114" presetID="2" presetClass="entr" presetSubtype="2" fill="hold" nodeType="withEffect">
                                  <p:stCondLst>
                                    <p:cond delay="300"/>
                                  </p:stCondLst>
                                  <p:childTnLst>
                                    <p:set>
                                      <p:cBhvr>
                                        <p:cTn id="115" dur="1" fill="hold">
                                          <p:stCondLst>
                                            <p:cond delay="0"/>
                                          </p:stCondLst>
                                        </p:cTn>
                                        <p:tgtEl>
                                          <p:spTgt spid="45128"/>
                                        </p:tgtEl>
                                        <p:attrNameLst>
                                          <p:attrName>style.visibility</p:attrName>
                                        </p:attrNameLst>
                                      </p:cBhvr>
                                      <p:to>
                                        <p:strVal val="visible"/>
                                      </p:to>
                                    </p:set>
                                    <p:anim calcmode="lin" valueType="num">
                                      <p:cBhvr additive="base">
                                        <p:cTn id="116" dur="300" fill="hold"/>
                                        <p:tgtEl>
                                          <p:spTgt spid="45128"/>
                                        </p:tgtEl>
                                        <p:attrNameLst>
                                          <p:attrName>ppt_x</p:attrName>
                                        </p:attrNameLst>
                                      </p:cBhvr>
                                      <p:tavLst>
                                        <p:tav tm="0">
                                          <p:val>
                                            <p:strVal val="1+#ppt_w/2"/>
                                          </p:val>
                                        </p:tav>
                                        <p:tav tm="100000">
                                          <p:val>
                                            <p:strVal val="#ppt_x"/>
                                          </p:val>
                                        </p:tav>
                                      </p:tavLst>
                                    </p:anim>
                                    <p:anim calcmode="lin" valueType="num">
                                      <p:cBhvr additive="base">
                                        <p:cTn id="117" dur="300" fill="hold"/>
                                        <p:tgtEl>
                                          <p:spTgt spid="451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1" grpId="0" autoUpdateAnimBg="0"/>
      <p:bldP spid="45082" grpId="0" autoUpdateAnimBg="0"/>
      <p:bldP spid="45083" grpId="0" autoUpdateAnimBg="0"/>
      <p:bldP spid="45084" grpId="0" autoUpdateAnimBg="0"/>
      <p:bldP spid="45085"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8"/>
          <p:cNvSpPr>
            <a:spLocks/>
          </p:cNvSpPr>
          <p:nvPr/>
        </p:nvSpPr>
        <p:spPr bwMode="gray">
          <a:xfrm flipH="1">
            <a:off x="901662" y="990894"/>
            <a:ext cx="3703552" cy="1838580"/>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96017" tIns="64012" rIns="96017" bIns="128023" anchor="b" anchorCtr="0"/>
          <a:lstStyle/>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901662" y="2948382"/>
            <a:ext cx="3703552" cy="1838580"/>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96017" tIns="128023" rIns="96017" bIns="128023" anchor="t" anchorCtr="0"/>
          <a:lstStyle/>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4732214" y="2948382"/>
            <a:ext cx="3703552" cy="1838580"/>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96017" tIns="128023" rIns="96017" bIns="128023" anchor="t" anchorCtr="0"/>
          <a:lstStyle/>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4732212" y="990894"/>
            <a:ext cx="3702727" cy="1838580"/>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96017" tIns="64012" rIns="96017" bIns="128023" anchor="b" anchorCtr="0"/>
          <a:lstStyle/>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901662" y="4465131"/>
            <a:ext cx="3696846" cy="321830"/>
          </a:xfrm>
          <a:prstGeom prst="rect">
            <a:avLst/>
          </a:prstGeom>
          <a:solidFill>
            <a:schemeClr val="accent1">
              <a:lumMod val="60000"/>
              <a:lumOff val="40000"/>
            </a:schemeClr>
          </a:solidFill>
          <a:ln w="12700">
            <a:noFill/>
            <a:miter lim="800000"/>
            <a:headEnd/>
            <a:tailEnd/>
          </a:ln>
          <a:effectLst/>
        </p:spPr>
        <p:txBody>
          <a:bodyPr lIns="96017" tIns="64012" rIns="96017" bIns="64012" anchor="ctr"/>
          <a:lstStyle/>
          <a:p>
            <a:pPr defTabSz="712837" eaLnBrk="0" hangingPunct="0"/>
            <a:r>
              <a:rPr lang="zh-CN" altLang="en-US" sz="1400" noProof="1">
                <a:solidFill>
                  <a:srgbClr val="FFFFFF"/>
                </a:solidFill>
                <a:latin typeface="微软雅黑" pitchFamily="34" charset="-122"/>
                <a:ea typeface="微软雅黑" pitchFamily="34" charset="-122"/>
                <a:cs typeface="Arial" charset="0"/>
              </a:rPr>
              <a:t>点击添加标题</a:t>
            </a:r>
            <a:endParaRPr lang="de-DE" altLang="zh-CN" sz="1400"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4738917" y="4465131"/>
            <a:ext cx="3696846" cy="321830"/>
          </a:xfrm>
          <a:prstGeom prst="rect">
            <a:avLst/>
          </a:prstGeom>
          <a:solidFill>
            <a:srgbClr val="0282D0"/>
          </a:solidFill>
          <a:ln w="12700">
            <a:noFill/>
            <a:miter lim="800000"/>
            <a:headEnd/>
            <a:tailEnd/>
          </a:ln>
          <a:effectLst/>
        </p:spPr>
        <p:txBody>
          <a:bodyPr lIns="96017" tIns="64012" rIns="96017" bIns="64012" anchor="ctr"/>
          <a:lstStyle/>
          <a:p>
            <a:pPr defTabSz="712837" eaLnBrk="0" hangingPunct="0"/>
            <a:r>
              <a:rPr lang="zh-CN" altLang="en-US" sz="1400" noProof="1">
                <a:solidFill>
                  <a:srgbClr val="FFFFFF"/>
                </a:solidFill>
                <a:latin typeface="微软雅黑" pitchFamily="34" charset="-122"/>
                <a:ea typeface="微软雅黑" pitchFamily="34" charset="-122"/>
                <a:cs typeface="Arial" charset="0"/>
              </a:rPr>
              <a:t>点击添加标题</a:t>
            </a:r>
            <a:endParaRPr lang="de-DE" altLang="zh-CN" sz="1400"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4738917" y="990892"/>
            <a:ext cx="3696846" cy="321830"/>
          </a:xfrm>
          <a:prstGeom prst="rect">
            <a:avLst/>
          </a:prstGeom>
          <a:solidFill>
            <a:schemeClr val="accent1">
              <a:lumMod val="60000"/>
              <a:lumOff val="40000"/>
            </a:schemeClr>
          </a:solidFill>
          <a:ln w="12700">
            <a:noFill/>
            <a:miter lim="800000"/>
            <a:headEnd/>
            <a:tailEnd/>
          </a:ln>
          <a:effectLst/>
        </p:spPr>
        <p:txBody>
          <a:bodyPr lIns="96017" tIns="64012" rIns="96017" bIns="64012" anchor="ctr"/>
          <a:lstStyle/>
          <a:p>
            <a:pPr defTabSz="712837" eaLnBrk="0" hangingPunct="0"/>
            <a:r>
              <a:rPr lang="zh-CN" altLang="en-US" sz="1400"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901662" y="990892"/>
            <a:ext cx="3696846" cy="321830"/>
          </a:xfrm>
          <a:prstGeom prst="rect">
            <a:avLst/>
          </a:prstGeom>
          <a:solidFill>
            <a:srgbClr val="0282D0"/>
          </a:solidFill>
          <a:ln w="12700">
            <a:noFill/>
            <a:round/>
            <a:headEnd/>
            <a:tailEnd/>
          </a:ln>
          <a:effectLst/>
        </p:spPr>
        <p:txBody>
          <a:bodyPr wrap="none" lIns="81295" tIns="40648" rIns="81295" bIns="40648" anchor="ctr"/>
          <a:lstStyle/>
          <a:p>
            <a:r>
              <a:rPr lang="zh-CN" altLang="en-US" sz="1400" noProof="1">
                <a:solidFill>
                  <a:schemeClr val="bg1"/>
                </a:solidFill>
                <a:latin typeface="微软雅黑" pitchFamily="34" charset="-122"/>
                <a:ea typeface="微软雅黑" pitchFamily="34" charset="-122"/>
              </a:rPr>
              <a:t>点击添加标题</a:t>
            </a:r>
            <a:endParaRPr lang="de-DE" sz="1400"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3798940" y="1999245"/>
            <a:ext cx="1721556" cy="173399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solidFill>
              <a:schemeClr val="accent1">
                <a:lumMod val="60000"/>
                <a:lumOff val="40000"/>
              </a:schemeClr>
            </a:solid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solidFill>
              <a:schemeClr val="accent1">
                <a:lumMod val="60000"/>
                <a:lumOff val="40000"/>
              </a:schemeClr>
            </a:solidFill>
            <a:ln w="9525" cap="flat" cmpd="sng">
              <a:noFill/>
              <a:prstDash val="solid"/>
              <a:round/>
              <a:headEnd type="none" w="med" len="med"/>
              <a:tailEnd type="none" w="med" len="med"/>
            </a:ln>
            <a:effectLst/>
          </p:spPr>
          <p:txBody>
            <a:bodyPr/>
            <a:lstStyle/>
            <a:p>
              <a:endParaRPr lang="de-DE"/>
            </a:p>
          </p:txBody>
        </p:sp>
      </p:grpSp>
      <p:grpSp>
        <p:nvGrpSpPr>
          <p:cNvPr id="19" name="组合 3"/>
          <p:cNvGrpSpPr>
            <a:grpSpLocks/>
          </p:cNvGrpSpPr>
          <p:nvPr/>
        </p:nvGrpSpPr>
        <p:grpSpPr bwMode="auto">
          <a:xfrm>
            <a:off x="471570" y="198500"/>
            <a:ext cx="3453412" cy="543093"/>
            <a:chOff x="0" y="0"/>
            <a:chExt cx="3452079" cy="542182"/>
          </a:xfrm>
        </p:grpSpPr>
        <p:grpSp>
          <p:nvGrpSpPr>
            <p:cNvPr id="20" name="组合 2"/>
            <p:cNvGrpSpPr>
              <a:grpSpLocks/>
            </p:cNvGrpSpPr>
            <p:nvPr/>
          </p:nvGrpSpPr>
          <p:grpSpPr bwMode="auto">
            <a:xfrm>
              <a:off x="0" y="0"/>
              <a:ext cx="3452079" cy="542182"/>
              <a:chOff x="0" y="0"/>
              <a:chExt cx="3452079" cy="542182"/>
            </a:xfrm>
          </p:grpSpPr>
          <p:sp>
            <p:nvSpPr>
              <p:cNvPr id="2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4" name="组合 42"/>
              <p:cNvGrpSpPr>
                <a:grpSpLocks/>
              </p:cNvGrpSpPr>
              <p:nvPr/>
            </p:nvGrpSpPr>
            <p:grpSpPr bwMode="auto">
              <a:xfrm>
                <a:off x="0" y="0"/>
                <a:ext cx="571760" cy="542182"/>
                <a:chOff x="0" y="0"/>
                <a:chExt cx="713451" cy="676543"/>
              </a:xfrm>
            </p:grpSpPr>
            <p:grpSp>
              <p:nvGrpSpPr>
                <p:cNvPr id="25" name="组合 44"/>
                <p:cNvGrpSpPr>
                  <a:grpSpLocks/>
                </p:cNvGrpSpPr>
                <p:nvPr/>
              </p:nvGrpSpPr>
              <p:grpSpPr bwMode="auto">
                <a:xfrm>
                  <a:off x="0" y="0"/>
                  <a:ext cx="576064" cy="676543"/>
                  <a:chOff x="0" y="0"/>
                  <a:chExt cx="576064" cy="676543"/>
                </a:xfrm>
              </p:grpSpPr>
              <p:sp>
                <p:nvSpPr>
                  <p:cNvPr id="2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1"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097245"/>
      </p:ext>
    </p:extLst>
  </p:cSld>
  <p:clrMapOvr>
    <a:masterClrMapping/>
  </p:clrMapOvr>
  <p:transition spd="med"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4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ppt_w</p:attrName>
                                        </p:attrNameLst>
                                      </p:cBhvr>
                                      <p:tavLst>
                                        <p:tav tm="0" fmla="#ppt_w*sin(2.5*pi*$)">
                                          <p:val>
                                            <p:fltVal val="0"/>
                                          </p:val>
                                        </p:tav>
                                        <p:tav tm="100000">
                                          <p:val>
                                            <p:fltVal val="1"/>
                                          </p:val>
                                        </p:tav>
                                      </p:tavLst>
                                    </p:anim>
                                    <p:anim calcmode="lin" valueType="num">
                                      <p:cBhvr>
                                        <p:cTn id="24" dur="1000" fill="hold"/>
                                        <p:tgtEl>
                                          <p:spTgt spid="12"/>
                                        </p:tgtEl>
                                        <p:attrNameLst>
                                          <p:attrName>ppt_h</p:attrName>
                                        </p:attrNameLst>
                                      </p:cBhvr>
                                      <p:tavLst>
                                        <p:tav tm="0">
                                          <p:val>
                                            <p:strVal val="#ppt_h"/>
                                          </p:val>
                                        </p:tav>
                                        <p:tav tm="100000">
                                          <p:val>
                                            <p:strVal val="#ppt_h"/>
                                          </p:val>
                                        </p:tav>
                                      </p:tavLst>
                                    </p:anim>
                                  </p:childTnLst>
                                </p:cTn>
                              </p:par>
                            </p:childTnLst>
                          </p:cTn>
                        </p:par>
                        <p:par>
                          <p:cTn id="25" fill="hold">
                            <p:stCondLst>
                              <p:cond delay="3000"/>
                            </p:stCondLst>
                            <p:childTnLst>
                              <p:par>
                                <p:cTn id="26" presetID="2" presetClass="entr" presetSubtype="9"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0-#ppt_h/2"/>
                                          </p:val>
                                        </p:tav>
                                        <p:tav tm="100000">
                                          <p:val>
                                            <p:strVal val="#ppt_y"/>
                                          </p:val>
                                        </p:tav>
                                      </p:tavLst>
                                    </p:anim>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4000"/>
                            </p:stCondLst>
                            <p:childTnLst>
                              <p:par>
                                <p:cTn id="35" presetID="2" presetClass="entr" presetSubtype="3"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0-#ppt_h/2"/>
                                          </p:val>
                                        </p:tav>
                                        <p:tav tm="100000">
                                          <p:val>
                                            <p:strVal val="#ppt_y"/>
                                          </p:val>
                                        </p:tav>
                                      </p:tavLst>
                                    </p:anim>
                                  </p:childTnLst>
                                </p:cTn>
                              </p:par>
                            </p:childTnLst>
                          </p:cTn>
                        </p:par>
                        <p:par>
                          <p:cTn id="39" fill="hold">
                            <p:stCondLst>
                              <p:cond delay="4500"/>
                            </p:stCondLst>
                            <p:childTnLst>
                              <p:par>
                                <p:cTn id="40" presetID="14" presetClass="entr" presetSubtype="1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childTnLst>
                          </p:cTn>
                        </p:par>
                        <p:par>
                          <p:cTn id="43" fill="hold">
                            <p:stCondLst>
                              <p:cond delay="5000"/>
                            </p:stCondLst>
                            <p:childTnLst>
                              <p:par>
                                <p:cTn id="44" presetID="2" presetClass="entr" presetSubtype="12"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1+#ppt_h/2"/>
                                          </p:val>
                                        </p:tav>
                                        <p:tav tm="100000">
                                          <p:val>
                                            <p:strVal val="#ppt_y"/>
                                          </p:val>
                                        </p:tav>
                                      </p:tavLst>
                                    </p:anim>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randombar(horizontal)">
                                      <p:cBhvr>
                                        <p:cTn id="51" dur="500"/>
                                        <p:tgtEl>
                                          <p:spTgt spid="8"/>
                                        </p:tgtEl>
                                      </p:cBhvr>
                                    </p:animEffect>
                                  </p:childTnLst>
                                </p:cTn>
                              </p:par>
                            </p:childTnLst>
                          </p:cTn>
                        </p:par>
                        <p:par>
                          <p:cTn id="52" fill="hold">
                            <p:stCondLst>
                              <p:cond delay="6000"/>
                            </p:stCondLst>
                            <p:childTnLst>
                              <p:par>
                                <p:cTn id="53" presetID="2" presetClass="entr" presetSubtype="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par>
                          <p:cTn id="57" fill="hold">
                            <p:stCondLst>
                              <p:cond delay="6500"/>
                            </p:stCondLst>
                            <p:childTnLst>
                              <p:par>
                                <p:cTn id="58" presetID="14" presetClass="entr" presetSubtype="1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randombar(horizontal)">
                                      <p:cBhvr>
                                        <p:cTn id="6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6082" name="组合 3"/>
          <p:cNvGrpSpPr>
            <a:grpSpLocks/>
          </p:cNvGrpSpPr>
          <p:nvPr/>
        </p:nvGrpSpPr>
        <p:grpSpPr bwMode="auto">
          <a:xfrm>
            <a:off x="471570" y="198500"/>
            <a:ext cx="3453412" cy="543093"/>
            <a:chOff x="0" y="0"/>
            <a:chExt cx="3452079" cy="542182"/>
          </a:xfrm>
        </p:grpSpPr>
        <p:grpSp>
          <p:nvGrpSpPr>
            <p:cNvPr id="46083" name="组合 2"/>
            <p:cNvGrpSpPr>
              <a:grpSpLocks/>
            </p:cNvGrpSpPr>
            <p:nvPr/>
          </p:nvGrpSpPr>
          <p:grpSpPr bwMode="auto">
            <a:xfrm>
              <a:off x="0" y="0"/>
              <a:ext cx="3452079" cy="542182"/>
              <a:chOff x="0" y="0"/>
              <a:chExt cx="3452079" cy="542182"/>
            </a:xfrm>
          </p:grpSpPr>
          <p:sp>
            <p:nvSpPr>
              <p:cNvPr id="4608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608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46086" name="组合 42"/>
              <p:cNvGrpSpPr>
                <a:grpSpLocks/>
              </p:cNvGrpSpPr>
              <p:nvPr/>
            </p:nvGrpSpPr>
            <p:grpSpPr bwMode="auto">
              <a:xfrm>
                <a:off x="0" y="0"/>
                <a:ext cx="571760" cy="542182"/>
                <a:chOff x="0" y="0"/>
                <a:chExt cx="713451" cy="676543"/>
              </a:xfrm>
            </p:grpSpPr>
            <p:grpSp>
              <p:nvGrpSpPr>
                <p:cNvPr id="46087" name="组合 44"/>
                <p:cNvGrpSpPr>
                  <a:grpSpLocks/>
                </p:cNvGrpSpPr>
                <p:nvPr/>
              </p:nvGrpSpPr>
              <p:grpSpPr bwMode="auto">
                <a:xfrm>
                  <a:off x="0" y="0"/>
                  <a:ext cx="576064" cy="676543"/>
                  <a:chOff x="0" y="0"/>
                  <a:chExt cx="576064" cy="676543"/>
                </a:xfrm>
              </p:grpSpPr>
              <p:sp>
                <p:nvSpPr>
                  <p:cNvPr id="4608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4608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4609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9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4609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093" name="椭圆 12"/>
          <p:cNvSpPr>
            <a:spLocks noChangeArrowheads="1"/>
          </p:cNvSpPr>
          <p:nvPr/>
        </p:nvSpPr>
        <p:spPr bwMode="auto">
          <a:xfrm>
            <a:off x="2661112" y="3908045"/>
            <a:ext cx="3659823" cy="179442"/>
          </a:xfrm>
          <a:prstGeom prst="ellipse">
            <a:avLst/>
          </a:prstGeom>
          <a:gradFill rotWithShape="1">
            <a:gsLst>
              <a:gs pos="0">
                <a:schemeClr val="tx1">
                  <a:alpha val="50999"/>
                </a:schemeClr>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46094" name="组合 13"/>
          <p:cNvGrpSpPr>
            <a:grpSpLocks/>
          </p:cNvGrpSpPr>
          <p:nvPr/>
        </p:nvGrpSpPr>
        <p:grpSpPr bwMode="auto">
          <a:xfrm>
            <a:off x="3178727" y="1880181"/>
            <a:ext cx="2796073" cy="2143787"/>
            <a:chOff x="0" y="0"/>
            <a:chExt cx="3488042" cy="2672758"/>
          </a:xfrm>
        </p:grpSpPr>
        <p:pic>
          <p:nvPicPr>
            <p:cNvPr id="46095" name="Picture 2" descr="F:\工作夹\PPT设计\ppt网店\店铺banner\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488042" cy="267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6" name="组合 15"/>
            <p:cNvGrpSpPr>
              <a:grpSpLocks/>
            </p:cNvGrpSpPr>
            <p:nvPr/>
          </p:nvGrpSpPr>
          <p:grpSpPr bwMode="auto">
            <a:xfrm>
              <a:off x="92606" y="102184"/>
              <a:ext cx="3314700" cy="1795760"/>
              <a:chOff x="0" y="0"/>
              <a:chExt cx="3099685" cy="1721912"/>
            </a:xfrm>
          </p:grpSpPr>
          <p:sp>
            <p:nvSpPr>
              <p:cNvPr id="46097" name="矩形 16"/>
              <p:cNvSpPr>
                <a:spLocks noChangeArrowheads="1"/>
              </p:cNvSpPr>
              <p:nvPr/>
            </p:nvSpPr>
            <p:spPr bwMode="auto">
              <a:xfrm>
                <a:off x="0" y="0"/>
                <a:ext cx="3099685" cy="1721912"/>
              </a:xfrm>
              <a:prstGeom prst="rect">
                <a:avLst/>
              </a:prstGeom>
              <a:gradFill rotWithShape="1">
                <a:gsLst>
                  <a:gs pos="0">
                    <a:srgbClr val="FFFFFF"/>
                  </a:gs>
                  <a:gs pos="100000">
                    <a:srgbClr val="D9D9D9"/>
                  </a:gs>
                </a:gsLst>
                <a:lin ang="2700000" scaled="1"/>
              </a:gradFill>
              <a:ln w="12700" cmpd="sng">
                <a:solidFill>
                  <a:srgbClr val="FFFFFF"/>
                </a:solidFill>
                <a:miter lim="800000"/>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pic>
            <p:nvPicPr>
              <p:cNvPr id="46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070" y="113224"/>
                <a:ext cx="2926808" cy="1532399"/>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grpSp>
      </p:grpSp>
      <p:grpSp>
        <p:nvGrpSpPr>
          <p:cNvPr id="46099" name="组合 18"/>
          <p:cNvGrpSpPr>
            <a:grpSpLocks/>
          </p:cNvGrpSpPr>
          <p:nvPr/>
        </p:nvGrpSpPr>
        <p:grpSpPr bwMode="auto">
          <a:xfrm>
            <a:off x="614470" y="1564171"/>
            <a:ext cx="2303862" cy="771763"/>
            <a:chOff x="0" y="0"/>
            <a:chExt cx="2302943" cy="771897"/>
          </a:xfrm>
        </p:grpSpPr>
        <p:grpSp>
          <p:nvGrpSpPr>
            <p:cNvPr id="46100" name="组合 19"/>
            <p:cNvGrpSpPr>
              <a:grpSpLocks/>
            </p:cNvGrpSpPr>
            <p:nvPr/>
          </p:nvGrpSpPr>
          <p:grpSpPr bwMode="auto">
            <a:xfrm>
              <a:off x="610934" y="0"/>
              <a:ext cx="1692009" cy="771897"/>
              <a:chOff x="0" y="0"/>
              <a:chExt cx="1692009" cy="771897"/>
            </a:xfrm>
          </p:grpSpPr>
          <p:sp>
            <p:nvSpPr>
              <p:cNvPr id="46101" name="TextBox 23"/>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02" name="矩形 24"/>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grpSp>
          <p:nvGrpSpPr>
            <p:cNvPr id="46103" name="组合 20"/>
            <p:cNvGrpSpPr>
              <a:grpSpLocks/>
            </p:cNvGrpSpPr>
            <p:nvPr/>
          </p:nvGrpSpPr>
          <p:grpSpPr bwMode="auto">
            <a:xfrm>
              <a:off x="0" y="43802"/>
              <a:ext cx="517976" cy="517976"/>
              <a:chOff x="0" y="0"/>
              <a:chExt cx="517976" cy="517976"/>
            </a:xfrm>
          </p:grpSpPr>
          <p:sp>
            <p:nvSpPr>
              <p:cNvPr id="46104" name="椭圆 21"/>
              <p:cNvSpPr>
                <a:spLocks noChangeArrowheads="1"/>
              </p:cNvSpPr>
              <p:nvPr/>
            </p:nvSpPr>
            <p:spPr bwMode="auto">
              <a:xfrm>
                <a:off x="0" y="0"/>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sp>
            <p:nvSpPr>
              <p:cNvPr id="46105" name="Freeform 35"/>
              <p:cNvSpPr>
                <a:spLocks noEditPoints="1"/>
              </p:cNvSpPr>
              <p:nvPr/>
            </p:nvSpPr>
            <p:spPr bwMode="auto">
              <a:xfrm>
                <a:off x="127920" y="95413"/>
                <a:ext cx="262135" cy="327149"/>
              </a:xfrm>
              <a:custGeom>
                <a:avLst/>
                <a:gdLst>
                  <a:gd name="T0" fmla="*/ 136 w 160"/>
                  <a:gd name="T1" fmla="*/ 200 h 200"/>
                  <a:gd name="T2" fmla="*/ 136 w 160"/>
                  <a:gd name="T3" fmla="*/ 120 h 200"/>
                  <a:gd name="T4" fmla="*/ 128 w 160"/>
                  <a:gd name="T5" fmla="*/ 112 h 200"/>
                  <a:gd name="T6" fmla="*/ 120 w 160"/>
                  <a:gd name="T7" fmla="*/ 120 h 200"/>
                  <a:gd name="T8" fmla="*/ 120 w 160"/>
                  <a:gd name="T9" fmla="*/ 200 h 200"/>
                  <a:gd name="T10" fmla="*/ 24 w 160"/>
                  <a:gd name="T11" fmla="*/ 200 h 200"/>
                  <a:gd name="T12" fmla="*/ 24 w 160"/>
                  <a:gd name="T13" fmla="*/ 172 h 200"/>
                  <a:gd name="T14" fmla="*/ 20 w 160"/>
                  <a:gd name="T15" fmla="*/ 172 h 200"/>
                  <a:gd name="T16" fmla="*/ 0 w 160"/>
                  <a:gd name="T17" fmla="*/ 152 h 200"/>
                  <a:gd name="T18" fmla="*/ 0 w 160"/>
                  <a:gd name="T19" fmla="*/ 116 h 200"/>
                  <a:gd name="T20" fmla="*/ 0 w 160"/>
                  <a:gd name="T21" fmla="*/ 92 h 200"/>
                  <a:gd name="T22" fmla="*/ 0 w 160"/>
                  <a:gd name="T23" fmla="*/ 88 h 200"/>
                  <a:gd name="T24" fmla="*/ 0 w 160"/>
                  <a:gd name="T25" fmla="*/ 88 h 200"/>
                  <a:gd name="T26" fmla="*/ 20 w 160"/>
                  <a:gd name="T27" fmla="*/ 72 h 200"/>
                  <a:gd name="T28" fmla="*/ 90 w 160"/>
                  <a:gd name="T29" fmla="*/ 72 h 200"/>
                  <a:gd name="T30" fmla="*/ 30 w 160"/>
                  <a:gd name="T31" fmla="*/ 170 h 200"/>
                  <a:gd name="T32" fmla="*/ 118 w 160"/>
                  <a:gd name="T33" fmla="*/ 72 h 200"/>
                  <a:gd name="T34" fmla="*/ 140 w 160"/>
                  <a:gd name="T35" fmla="*/ 72 h 200"/>
                  <a:gd name="T36" fmla="*/ 160 w 160"/>
                  <a:gd name="T37" fmla="*/ 92 h 200"/>
                  <a:gd name="T38" fmla="*/ 160 w 160"/>
                  <a:gd name="T39" fmla="*/ 200 h 200"/>
                  <a:gd name="T40" fmla="*/ 136 w 160"/>
                  <a:gd name="T41" fmla="*/ 200 h 200"/>
                  <a:gd name="T42" fmla="*/ 36 w 160"/>
                  <a:gd name="T43" fmla="*/ 136 h 200"/>
                  <a:gd name="T44" fmla="*/ 36 w 160"/>
                  <a:gd name="T45" fmla="*/ 112 h 200"/>
                  <a:gd name="T46" fmla="*/ 24 w 160"/>
                  <a:gd name="T47" fmla="*/ 112 h 200"/>
                  <a:gd name="T48" fmla="*/ 24 w 160"/>
                  <a:gd name="T49" fmla="*/ 136 h 200"/>
                  <a:gd name="T50" fmla="*/ 36 w 160"/>
                  <a:gd name="T51" fmla="*/ 136 h 200"/>
                  <a:gd name="T52" fmla="*/ 79 w 160"/>
                  <a:gd name="T53" fmla="*/ 63 h 200"/>
                  <a:gd name="T54" fmla="*/ 47 w 160"/>
                  <a:gd name="T55" fmla="*/ 31 h 200"/>
                  <a:gd name="T56" fmla="*/ 79 w 160"/>
                  <a:gd name="T57" fmla="*/ 0 h 200"/>
                  <a:gd name="T58" fmla="*/ 111 w 160"/>
                  <a:gd name="T59" fmla="*/ 31 h 200"/>
                  <a:gd name="T60" fmla="*/ 79 w 160"/>
                  <a:gd name="T61" fmla="*/ 6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00">
                    <a:moveTo>
                      <a:pt x="136" y="200"/>
                    </a:moveTo>
                    <a:cubicBezTo>
                      <a:pt x="136" y="120"/>
                      <a:pt x="136" y="120"/>
                      <a:pt x="136" y="120"/>
                    </a:cubicBezTo>
                    <a:cubicBezTo>
                      <a:pt x="136" y="115"/>
                      <a:pt x="132" y="112"/>
                      <a:pt x="128" y="112"/>
                    </a:cubicBezTo>
                    <a:cubicBezTo>
                      <a:pt x="123" y="112"/>
                      <a:pt x="120" y="115"/>
                      <a:pt x="120" y="120"/>
                    </a:cubicBezTo>
                    <a:cubicBezTo>
                      <a:pt x="120" y="200"/>
                      <a:pt x="120" y="200"/>
                      <a:pt x="120" y="200"/>
                    </a:cubicBezTo>
                    <a:cubicBezTo>
                      <a:pt x="24" y="200"/>
                      <a:pt x="24" y="200"/>
                      <a:pt x="24" y="200"/>
                    </a:cubicBezTo>
                    <a:cubicBezTo>
                      <a:pt x="24" y="172"/>
                      <a:pt x="24" y="172"/>
                      <a:pt x="24" y="172"/>
                    </a:cubicBezTo>
                    <a:cubicBezTo>
                      <a:pt x="20" y="172"/>
                      <a:pt x="20" y="172"/>
                      <a:pt x="20" y="172"/>
                    </a:cubicBezTo>
                    <a:cubicBezTo>
                      <a:pt x="8" y="172"/>
                      <a:pt x="0" y="163"/>
                      <a:pt x="0" y="152"/>
                    </a:cubicBezTo>
                    <a:cubicBezTo>
                      <a:pt x="0" y="116"/>
                      <a:pt x="0" y="116"/>
                      <a:pt x="0" y="116"/>
                    </a:cubicBezTo>
                    <a:cubicBezTo>
                      <a:pt x="0" y="92"/>
                      <a:pt x="0" y="92"/>
                      <a:pt x="0" y="92"/>
                    </a:cubicBezTo>
                    <a:cubicBezTo>
                      <a:pt x="0" y="88"/>
                      <a:pt x="0" y="88"/>
                      <a:pt x="0" y="88"/>
                    </a:cubicBezTo>
                    <a:cubicBezTo>
                      <a:pt x="0" y="88"/>
                      <a:pt x="0" y="88"/>
                      <a:pt x="0" y="88"/>
                    </a:cubicBezTo>
                    <a:cubicBezTo>
                      <a:pt x="2" y="79"/>
                      <a:pt x="10" y="72"/>
                      <a:pt x="20" y="72"/>
                    </a:cubicBezTo>
                    <a:cubicBezTo>
                      <a:pt x="90" y="72"/>
                      <a:pt x="90" y="72"/>
                      <a:pt x="90" y="72"/>
                    </a:cubicBezTo>
                    <a:cubicBezTo>
                      <a:pt x="30" y="170"/>
                      <a:pt x="30" y="170"/>
                      <a:pt x="30" y="170"/>
                    </a:cubicBezTo>
                    <a:cubicBezTo>
                      <a:pt x="30" y="170"/>
                      <a:pt x="110" y="181"/>
                      <a:pt x="118" y="72"/>
                    </a:cubicBezTo>
                    <a:cubicBezTo>
                      <a:pt x="140" y="72"/>
                      <a:pt x="140" y="72"/>
                      <a:pt x="140" y="72"/>
                    </a:cubicBezTo>
                    <a:cubicBezTo>
                      <a:pt x="151" y="72"/>
                      <a:pt x="160" y="81"/>
                      <a:pt x="160" y="92"/>
                    </a:cubicBezTo>
                    <a:cubicBezTo>
                      <a:pt x="160" y="200"/>
                      <a:pt x="160" y="200"/>
                      <a:pt x="160" y="200"/>
                    </a:cubicBezTo>
                    <a:lnTo>
                      <a:pt x="136" y="200"/>
                    </a:lnTo>
                    <a:close/>
                    <a:moveTo>
                      <a:pt x="36" y="136"/>
                    </a:moveTo>
                    <a:cubicBezTo>
                      <a:pt x="36" y="112"/>
                      <a:pt x="36" y="112"/>
                      <a:pt x="36" y="112"/>
                    </a:cubicBezTo>
                    <a:cubicBezTo>
                      <a:pt x="24" y="112"/>
                      <a:pt x="24" y="112"/>
                      <a:pt x="24" y="112"/>
                    </a:cubicBezTo>
                    <a:cubicBezTo>
                      <a:pt x="24" y="136"/>
                      <a:pt x="24" y="136"/>
                      <a:pt x="24" y="136"/>
                    </a:cubicBezTo>
                    <a:lnTo>
                      <a:pt x="36" y="136"/>
                    </a:lnTo>
                    <a:close/>
                    <a:moveTo>
                      <a:pt x="79" y="63"/>
                    </a:moveTo>
                    <a:cubicBezTo>
                      <a:pt x="61" y="63"/>
                      <a:pt x="47" y="49"/>
                      <a:pt x="47" y="31"/>
                    </a:cubicBezTo>
                    <a:cubicBezTo>
                      <a:pt x="47" y="14"/>
                      <a:pt x="61" y="0"/>
                      <a:pt x="79" y="0"/>
                    </a:cubicBezTo>
                    <a:cubicBezTo>
                      <a:pt x="96" y="0"/>
                      <a:pt x="111" y="14"/>
                      <a:pt x="111" y="31"/>
                    </a:cubicBezTo>
                    <a:cubicBezTo>
                      <a:pt x="111" y="49"/>
                      <a:pt x="96" y="63"/>
                      <a:pt x="79" y="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6106" name="组合 25"/>
          <p:cNvGrpSpPr>
            <a:grpSpLocks/>
          </p:cNvGrpSpPr>
          <p:nvPr/>
        </p:nvGrpSpPr>
        <p:grpSpPr bwMode="auto">
          <a:xfrm>
            <a:off x="614470" y="2556664"/>
            <a:ext cx="2303862" cy="773352"/>
            <a:chOff x="0" y="0"/>
            <a:chExt cx="2302943" cy="771897"/>
          </a:xfrm>
        </p:grpSpPr>
        <p:grpSp>
          <p:nvGrpSpPr>
            <p:cNvPr id="46107" name="组合 26"/>
            <p:cNvGrpSpPr>
              <a:grpSpLocks/>
            </p:cNvGrpSpPr>
            <p:nvPr/>
          </p:nvGrpSpPr>
          <p:grpSpPr bwMode="auto">
            <a:xfrm>
              <a:off x="0" y="0"/>
              <a:ext cx="2302943" cy="771897"/>
              <a:chOff x="0" y="0"/>
              <a:chExt cx="2302943" cy="771897"/>
            </a:xfrm>
          </p:grpSpPr>
          <p:grpSp>
            <p:nvGrpSpPr>
              <p:cNvPr id="46108" name="组合 28"/>
              <p:cNvGrpSpPr>
                <a:grpSpLocks/>
              </p:cNvGrpSpPr>
              <p:nvPr/>
            </p:nvGrpSpPr>
            <p:grpSpPr bwMode="auto">
              <a:xfrm>
                <a:off x="610934" y="0"/>
                <a:ext cx="1692009" cy="771897"/>
                <a:chOff x="0" y="0"/>
                <a:chExt cx="1692009" cy="771897"/>
              </a:xfrm>
            </p:grpSpPr>
            <p:sp>
              <p:nvSpPr>
                <p:cNvPr id="46109" name="TextBox 31"/>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10" name="矩形 32"/>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11" name="椭圆 30"/>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12" name="Freeform 19"/>
            <p:cNvSpPr>
              <a:spLocks noEditPoints="1"/>
            </p:cNvSpPr>
            <p:nvPr/>
          </p:nvSpPr>
          <p:spPr bwMode="auto">
            <a:xfrm>
              <a:off x="69361" y="173896"/>
              <a:ext cx="379253" cy="284440"/>
            </a:xfrm>
            <a:custGeom>
              <a:avLst/>
              <a:gdLst>
                <a:gd name="T0" fmla="*/ 6 w 200"/>
                <a:gd name="T1" fmla="*/ 66 h 150"/>
                <a:gd name="T2" fmla="*/ 40 w 200"/>
                <a:gd name="T3" fmla="*/ 78 h 150"/>
                <a:gd name="T4" fmla="*/ 40 w 200"/>
                <a:gd name="T5" fmla="*/ 103 h 150"/>
                <a:gd name="T6" fmla="*/ 44 w 200"/>
                <a:gd name="T7" fmla="*/ 115 h 150"/>
                <a:gd name="T8" fmla="*/ 116 w 200"/>
                <a:gd name="T9" fmla="*/ 150 h 150"/>
                <a:gd name="T10" fmla="*/ 198 w 200"/>
                <a:gd name="T11" fmla="*/ 105 h 150"/>
                <a:gd name="T12" fmla="*/ 116 w 200"/>
                <a:gd name="T13" fmla="*/ 43 h 150"/>
                <a:gd name="T14" fmla="*/ 112 w 200"/>
                <a:gd name="T15" fmla="*/ 43 h 150"/>
                <a:gd name="T16" fmla="*/ 112 w 200"/>
                <a:gd name="T17" fmla="*/ 27 h 150"/>
                <a:gd name="T18" fmla="*/ 72 w 200"/>
                <a:gd name="T19" fmla="*/ 27 h 150"/>
                <a:gd name="T20" fmla="*/ 59 w 200"/>
                <a:gd name="T21" fmla="*/ 43 h 150"/>
                <a:gd name="T22" fmla="*/ 44 w 200"/>
                <a:gd name="T23" fmla="*/ 51 h 150"/>
                <a:gd name="T24" fmla="*/ 22 w 200"/>
                <a:gd name="T25" fmla="*/ 51 h 150"/>
                <a:gd name="T26" fmla="*/ 16 w 200"/>
                <a:gd name="T27" fmla="*/ 27 h 150"/>
                <a:gd name="T28" fmla="*/ 0 w 200"/>
                <a:gd name="T29" fmla="*/ 27 h 150"/>
                <a:gd name="T30" fmla="*/ 6 w 200"/>
                <a:gd name="T31" fmla="*/ 66 h 150"/>
                <a:gd name="T32" fmla="*/ 128 w 200"/>
                <a:gd name="T33" fmla="*/ 53 h 150"/>
                <a:gd name="T34" fmla="*/ 183 w 200"/>
                <a:gd name="T35" fmla="*/ 99 h 150"/>
                <a:gd name="T36" fmla="*/ 128 w 200"/>
                <a:gd name="T37" fmla="*/ 99 h 150"/>
                <a:gd name="T38" fmla="*/ 128 w 200"/>
                <a:gd name="T39" fmla="*/ 53 h 150"/>
                <a:gd name="T40" fmla="*/ 84 w 200"/>
                <a:gd name="T41" fmla="*/ 49 h 150"/>
                <a:gd name="T42" fmla="*/ 109 w 200"/>
                <a:gd name="T43" fmla="*/ 74 h 150"/>
                <a:gd name="T44" fmla="*/ 84 w 200"/>
                <a:gd name="T45" fmla="*/ 99 h 150"/>
                <a:gd name="T46" fmla="*/ 59 w 200"/>
                <a:gd name="T47" fmla="*/ 74 h 150"/>
                <a:gd name="T48" fmla="*/ 84 w 200"/>
                <a:gd name="T49" fmla="*/ 49 h 150"/>
                <a:gd name="T50" fmla="*/ 80 w 200"/>
                <a:gd name="T51" fmla="*/ 91 h 150"/>
                <a:gd name="T52" fmla="*/ 88 w 200"/>
                <a:gd name="T53" fmla="*/ 91 h 150"/>
                <a:gd name="T54" fmla="*/ 88 w 200"/>
                <a:gd name="T55" fmla="*/ 79 h 150"/>
                <a:gd name="T56" fmla="*/ 100 w 200"/>
                <a:gd name="T57" fmla="*/ 79 h 150"/>
                <a:gd name="T58" fmla="*/ 100 w 200"/>
                <a:gd name="T59" fmla="*/ 71 h 150"/>
                <a:gd name="T60" fmla="*/ 88 w 200"/>
                <a:gd name="T61" fmla="*/ 71 h 150"/>
                <a:gd name="T62" fmla="*/ 88 w 200"/>
                <a:gd name="T63" fmla="*/ 59 h 150"/>
                <a:gd name="T64" fmla="*/ 80 w 200"/>
                <a:gd name="T65" fmla="*/ 59 h 150"/>
                <a:gd name="T66" fmla="*/ 80 w 200"/>
                <a:gd name="T67" fmla="*/ 71 h 150"/>
                <a:gd name="T68" fmla="*/ 68 w 200"/>
                <a:gd name="T69" fmla="*/ 71 h 150"/>
                <a:gd name="T70" fmla="*/ 68 w 200"/>
                <a:gd name="T71" fmla="*/ 79 h 150"/>
                <a:gd name="T72" fmla="*/ 80 w 200"/>
                <a:gd name="T73" fmla="*/ 79 h 150"/>
                <a:gd name="T74" fmla="*/ 80 w 200"/>
                <a:gd name="T75" fmla="*/ 91 h 150"/>
                <a:gd name="T76" fmla="*/ 88 w 200"/>
                <a:gd name="T77" fmla="*/ 3 h 150"/>
                <a:gd name="T78" fmla="*/ 0 w 200"/>
                <a:gd name="T79" fmla="*/ 3 h 150"/>
                <a:gd name="T80" fmla="*/ 0 w 200"/>
                <a:gd name="T81" fmla="*/ 11 h 150"/>
                <a:gd name="T82" fmla="*/ 88 w 200"/>
                <a:gd name="T83" fmla="*/ 11 h 150"/>
                <a:gd name="T84" fmla="*/ 88 w 200"/>
                <a:gd name="T85" fmla="*/ 3 h 150"/>
                <a:gd name="T86" fmla="*/ 99 w 200"/>
                <a:gd name="T87" fmla="*/ 16 h 150"/>
                <a:gd name="T88" fmla="*/ 107 w 200"/>
                <a:gd name="T89" fmla="*/ 8 h 150"/>
                <a:gd name="T90" fmla="*/ 99 w 200"/>
                <a:gd name="T91" fmla="*/ 0 h 150"/>
                <a:gd name="T92" fmla="*/ 92 w 200"/>
                <a:gd name="T93" fmla="*/ 8 h 150"/>
                <a:gd name="T94" fmla="*/ 99 w 200"/>
                <a:gd name="T95" fmla="*/ 16 h 150"/>
                <a:gd name="T96" fmla="*/ 200 w 200"/>
                <a:gd name="T97" fmla="*/ 3 h 150"/>
                <a:gd name="T98" fmla="*/ 112 w 200"/>
                <a:gd name="T99" fmla="*/ 3 h 150"/>
                <a:gd name="T100" fmla="*/ 112 w 200"/>
                <a:gd name="T101" fmla="*/ 11 h 150"/>
                <a:gd name="T102" fmla="*/ 200 w 200"/>
                <a:gd name="T103" fmla="*/ 11 h 150"/>
                <a:gd name="T104" fmla="*/ 200 w 200"/>
                <a:gd name="T105" fmla="*/ 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0" h="150">
                  <a:moveTo>
                    <a:pt x="6" y="66"/>
                  </a:moveTo>
                  <a:cubicBezTo>
                    <a:pt x="40" y="78"/>
                    <a:pt x="40" y="78"/>
                    <a:pt x="40" y="78"/>
                  </a:cubicBezTo>
                  <a:cubicBezTo>
                    <a:pt x="40" y="103"/>
                    <a:pt x="40" y="103"/>
                    <a:pt x="40" y="103"/>
                  </a:cubicBezTo>
                  <a:cubicBezTo>
                    <a:pt x="40" y="107"/>
                    <a:pt x="41" y="112"/>
                    <a:pt x="44" y="115"/>
                  </a:cubicBezTo>
                  <a:cubicBezTo>
                    <a:pt x="50" y="141"/>
                    <a:pt x="76" y="150"/>
                    <a:pt x="116" y="150"/>
                  </a:cubicBezTo>
                  <a:cubicBezTo>
                    <a:pt x="162" y="150"/>
                    <a:pt x="198" y="139"/>
                    <a:pt x="198" y="105"/>
                  </a:cubicBezTo>
                  <a:cubicBezTo>
                    <a:pt x="198" y="72"/>
                    <a:pt x="162" y="43"/>
                    <a:pt x="116" y="43"/>
                  </a:cubicBezTo>
                  <a:cubicBezTo>
                    <a:pt x="115" y="43"/>
                    <a:pt x="113" y="43"/>
                    <a:pt x="112" y="43"/>
                  </a:cubicBezTo>
                  <a:cubicBezTo>
                    <a:pt x="112" y="27"/>
                    <a:pt x="112" y="27"/>
                    <a:pt x="112" y="27"/>
                  </a:cubicBezTo>
                  <a:cubicBezTo>
                    <a:pt x="72" y="27"/>
                    <a:pt x="72" y="27"/>
                    <a:pt x="72" y="27"/>
                  </a:cubicBezTo>
                  <a:cubicBezTo>
                    <a:pt x="59" y="43"/>
                    <a:pt x="59" y="43"/>
                    <a:pt x="59" y="43"/>
                  </a:cubicBezTo>
                  <a:cubicBezTo>
                    <a:pt x="53" y="43"/>
                    <a:pt x="47" y="46"/>
                    <a:pt x="44" y="51"/>
                  </a:cubicBezTo>
                  <a:cubicBezTo>
                    <a:pt x="22" y="51"/>
                    <a:pt x="22" y="51"/>
                    <a:pt x="22" y="51"/>
                  </a:cubicBezTo>
                  <a:cubicBezTo>
                    <a:pt x="16" y="27"/>
                    <a:pt x="16" y="27"/>
                    <a:pt x="16" y="27"/>
                  </a:cubicBezTo>
                  <a:cubicBezTo>
                    <a:pt x="0" y="27"/>
                    <a:pt x="0" y="27"/>
                    <a:pt x="0" y="27"/>
                  </a:cubicBezTo>
                  <a:lnTo>
                    <a:pt x="6" y="66"/>
                  </a:lnTo>
                  <a:close/>
                  <a:moveTo>
                    <a:pt x="128" y="53"/>
                  </a:moveTo>
                  <a:cubicBezTo>
                    <a:pt x="160" y="58"/>
                    <a:pt x="180" y="75"/>
                    <a:pt x="183" y="99"/>
                  </a:cubicBezTo>
                  <a:cubicBezTo>
                    <a:pt x="128" y="99"/>
                    <a:pt x="128" y="99"/>
                    <a:pt x="128" y="99"/>
                  </a:cubicBezTo>
                  <a:lnTo>
                    <a:pt x="128" y="53"/>
                  </a:lnTo>
                  <a:close/>
                  <a:moveTo>
                    <a:pt x="84" y="49"/>
                  </a:moveTo>
                  <a:cubicBezTo>
                    <a:pt x="98" y="49"/>
                    <a:pt x="109" y="60"/>
                    <a:pt x="109" y="74"/>
                  </a:cubicBezTo>
                  <a:cubicBezTo>
                    <a:pt x="109" y="88"/>
                    <a:pt x="98" y="99"/>
                    <a:pt x="84" y="99"/>
                  </a:cubicBezTo>
                  <a:cubicBezTo>
                    <a:pt x="70" y="99"/>
                    <a:pt x="59" y="88"/>
                    <a:pt x="59" y="74"/>
                  </a:cubicBezTo>
                  <a:cubicBezTo>
                    <a:pt x="59" y="60"/>
                    <a:pt x="70" y="49"/>
                    <a:pt x="84" y="49"/>
                  </a:cubicBezTo>
                  <a:close/>
                  <a:moveTo>
                    <a:pt x="80" y="91"/>
                  </a:moveTo>
                  <a:cubicBezTo>
                    <a:pt x="88" y="91"/>
                    <a:pt x="88" y="91"/>
                    <a:pt x="88" y="91"/>
                  </a:cubicBezTo>
                  <a:cubicBezTo>
                    <a:pt x="88" y="79"/>
                    <a:pt x="88" y="79"/>
                    <a:pt x="88" y="79"/>
                  </a:cubicBezTo>
                  <a:cubicBezTo>
                    <a:pt x="100" y="79"/>
                    <a:pt x="100" y="79"/>
                    <a:pt x="100" y="79"/>
                  </a:cubicBezTo>
                  <a:cubicBezTo>
                    <a:pt x="100" y="71"/>
                    <a:pt x="100" y="71"/>
                    <a:pt x="100" y="71"/>
                  </a:cubicBezTo>
                  <a:cubicBezTo>
                    <a:pt x="88" y="71"/>
                    <a:pt x="88" y="71"/>
                    <a:pt x="88" y="71"/>
                  </a:cubicBezTo>
                  <a:cubicBezTo>
                    <a:pt x="88" y="59"/>
                    <a:pt x="88" y="59"/>
                    <a:pt x="88" y="59"/>
                  </a:cubicBezTo>
                  <a:cubicBezTo>
                    <a:pt x="80" y="59"/>
                    <a:pt x="80" y="59"/>
                    <a:pt x="80" y="59"/>
                  </a:cubicBezTo>
                  <a:cubicBezTo>
                    <a:pt x="80" y="71"/>
                    <a:pt x="80" y="71"/>
                    <a:pt x="80" y="71"/>
                  </a:cubicBezTo>
                  <a:cubicBezTo>
                    <a:pt x="68" y="71"/>
                    <a:pt x="68" y="71"/>
                    <a:pt x="68" y="71"/>
                  </a:cubicBezTo>
                  <a:cubicBezTo>
                    <a:pt x="68" y="79"/>
                    <a:pt x="68" y="79"/>
                    <a:pt x="68" y="79"/>
                  </a:cubicBezTo>
                  <a:cubicBezTo>
                    <a:pt x="80" y="79"/>
                    <a:pt x="80" y="79"/>
                    <a:pt x="80" y="79"/>
                  </a:cubicBezTo>
                  <a:lnTo>
                    <a:pt x="80" y="91"/>
                  </a:lnTo>
                  <a:close/>
                  <a:moveTo>
                    <a:pt x="88" y="3"/>
                  </a:moveTo>
                  <a:cubicBezTo>
                    <a:pt x="0" y="3"/>
                    <a:pt x="0" y="3"/>
                    <a:pt x="0" y="3"/>
                  </a:cubicBezTo>
                  <a:cubicBezTo>
                    <a:pt x="0" y="11"/>
                    <a:pt x="0" y="11"/>
                    <a:pt x="0" y="11"/>
                  </a:cubicBezTo>
                  <a:cubicBezTo>
                    <a:pt x="88" y="11"/>
                    <a:pt x="88" y="11"/>
                    <a:pt x="88" y="11"/>
                  </a:cubicBezTo>
                  <a:lnTo>
                    <a:pt x="88" y="3"/>
                  </a:lnTo>
                  <a:close/>
                  <a:moveTo>
                    <a:pt x="99" y="16"/>
                  </a:moveTo>
                  <a:cubicBezTo>
                    <a:pt x="104" y="16"/>
                    <a:pt x="107" y="12"/>
                    <a:pt x="107" y="8"/>
                  </a:cubicBezTo>
                  <a:cubicBezTo>
                    <a:pt x="107" y="3"/>
                    <a:pt x="104" y="0"/>
                    <a:pt x="99" y="0"/>
                  </a:cubicBezTo>
                  <a:cubicBezTo>
                    <a:pt x="95" y="0"/>
                    <a:pt x="92" y="3"/>
                    <a:pt x="92" y="8"/>
                  </a:cubicBezTo>
                  <a:cubicBezTo>
                    <a:pt x="92" y="12"/>
                    <a:pt x="95" y="16"/>
                    <a:pt x="99" y="16"/>
                  </a:cubicBezTo>
                  <a:close/>
                  <a:moveTo>
                    <a:pt x="200" y="3"/>
                  </a:moveTo>
                  <a:cubicBezTo>
                    <a:pt x="112" y="3"/>
                    <a:pt x="112" y="3"/>
                    <a:pt x="112" y="3"/>
                  </a:cubicBezTo>
                  <a:cubicBezTo>
                    <a:pt x="112" y="11"/>
                    <a:pt x="112" y="11"/>
                    <a:pt x="112" y="11"/>
                  </a:cubicBezTo>
                  <a:cubicBezTo>
                    <a:pt x="200" y="11"/>
                    <a:pt x="200" y="11"/>
                    <a:pt x="200" y="11"/>
                  </a:cubicBezTo>
                  <a:lnTo>
                    <a:pt x="200" y="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13" name="组合 33"/>
          <p:cNvGrpSpPr>
            <a:grpSpLocks/>
          </p:cNvGrpSpPr>
          <p:nvPr/>
        </p:nvGrpSpPr>
        <p:grpSpPr bwMode="auto">
          <a:xfrm>
            <a:off x="614470" y="3550747"/>
            <a:ext cx="2303862" cy="771763"/>
            <a:chOff x="0" y="0"/>
            <a:chExt cx="2302943" cy="771897"/>
          </a:xfrm>
        </p:grpSpPr>
        <p:grpSp>
          <p:nvGrpSpPr>
            <p:cNvPr id="46114" name="组合 34"/>
            <p:cNvGrpSpPr>
              <a:grpSpLocks/>
            </p:cNvGrpSpPr>
            <p:nvPr/>
          </p:nvGrpSpPr>
          <p:grpSpPr bwMode="auto">
            <a:xfrm>
              <a:off x="0" y="0"/>
              <a:ext cx="2302943" cy="771897"/>
              <a:chOff x="0" y="0"/>
              <a:chExt cx="2302943" cy="771897"/>
            </a:xfrm>
          </p:grpSpPr>
          <p:grpSp>
            <p:nvGrpSpPr>
              <p:cNvPr id="46115" name="组合 36"/>
              <p:cNvGrpSpPr>
                <a:grpSpLocks/>
              </p:cNvGrpSpPr>
              <p:nvPr/>
            </p:nvGrpSpPr>
            <p:grpSpPr bwMode="auto">
              <a:xfrm>
                <a:off x="610934" y="0"/>
                <a:ext cx="1692009" cy="771897"/>
                <a:chOff x="0" y="0"/>
                <a:chExt cx="1692009" cy="771897"/>
              </a:xfrm>
            </p:grpSpPr>
            <p:sp>
              <p:nvSpPr>
                <p:cNvPr id="46116" name="TextBox 38"/>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17" name="矩形 39"/>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18" name="椭圆 37"/>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19" name="Freeform 7"/>
            <p:cNvSpPr>
              <a:spLocks noEditPoints="1"/>
            </p:cNvSpPr>
            <p:nvPr/>
          </p:nvSpPr>
          <p:spPr bwMode="auto">
            <a:xfrm>
              <a:off x="111154" y="138499"/>
              <a:ext cx="295665" cy="345878"/>
            </a:xfrm>
            <a:custGeom>
              <a:avLst/>
              <a:gdLst>
                <a:gd name="T0" fmla="*/ 117 w 161"/>
                <a:gd name="T1" fmla="*/ 144 h 200"/>
                <a:gd name="T2" fmla="*/ 81 w 161"/>
                <a:gd name="T3" fmla="*/ 155 h 200"/>
                <a:gd name="T4" fmla="*/ 49 w 161"/>
                <a:gd name="T5" fmla="*/ 146 h 200"/>
                <a:gd name="T6" fmla="*/ 0 w 161"/>
                <a:gd name="T7" fmla="*/ 148 h 200"/>
                <a:gd name="T8" fmla="*/ 18 w 161"/>
                <a:gd name="T9" fmla="*/ 84 h 200"/>
                <a:gd name="T10" fmla="*/ 37 w 161"/>
                <a:gd name="T11" fmla="*/ 46 h 200"/>
                <a:gd name="T12" fmla="*/ 40 w 161"/>
                <a:gd name="T13" fmla="*/ 56 h 200"/>
                <a:gd name="T14" fmla="*/ 95 w 161"/>
                <a:gd name="T15" fmla="*/ 56 h 200"/>
                <a:gd name="T16" fmla="*/ 33 w 161"/>
                <a:gd name="T17" fmla="*/ 92 h 200"/>
                <a:gd name="T18" fmla="*/ 81 w 161"/>
                <a:gd name="T19" fmla="*/ 140 h 200"/>
                <a:gd name="T20" fmla="*/ 130 w 161"/>
                <a:gd name="T21" fmla="*/ 92 h 200"/>
                <a:gd name="T22" fmla="*/ 99 w 161"/>
                <a:gd name="T23" fmla="*/ 56 h 200"/>
                <a:gd name="T24" fmla="*/ 125 w 161"/>
                <a:gd name="T25" fmla="*/ 56 h 200"/>
                <a:gd name="T26" fmla="*/ 127 w 161"/>
                <a:gd name="T27" fmla="*/ 48 h 200"/>
                <a:gd name="T28" fmla="*/ 144 w 161"/>
                <a:gd name="T29" fmla="*/ 83 h 200"/>
                <a:gd name="T30" fmla="*/ 161 w 161"/>
                <a:gd name="T31" fmla="*/ 151 h 200"/>
                <a:gd name="T32" fmla="*/ 117 w 161"/>
                <a:gd name="T33" fmla="*/ 144 h 200"/>
                <a:gd name="T34" fmla="*/ 46 w 161"/>
                <a:gd name="T35" fmla="*/ 52 h 200"/>
                <a:gd name="T36" fmla="*/ 36 w 161"/>
                <a:gd name="T37" fmla="*/ 16 h 200"/>
                <a:gd name="T38" fmla="*/ 46 w 161"/>
                <a:gd name="T39" fmla="*/ 0 h 200"/>
                <a:gd name="T40" fmla="*/ 121 w 161"/>
                <a:gd name="T41" fmla="*/ 0 h 200"/>
                <a:gd name="T42" fmla="*/ 129 w 161"/>
                <a:gd name="T43" fmla="*/ 11 h 200"/>
                <a:gd name="T44" fmla="*/ 119 w 161"/>
                <a:gd name="T45" fmla="*/ 52 h 200"/>
                <a:gd name="T46" fmla="*/ 46 w 161"/>
                <a:gd name="T47" fmla="*/ 52 h 200"/>
                <a:gd name="T48" fmla="*/ 111 w 161"/>
                <a:gd name="T49" fmla="*/ 8 h 200"/>
                <a:gd name="T50" fmla="*/ 55 w 161"/>
                <a:gd name="T51" fmla="*/ 8 h 200"/>
                <a:gd name="T52" fmla="*/ 47 w 161"/>
                <a:gd name="T53" fmla="*/ 20 h 200"/>
                <a:gd name="T54" fmla="*/ 55 w 161"/>
                <a:gd name="T55" fmla="*/ 44 h 200"/>
                <a:gd name="T56" fmla="*/ 110 w 161"/>
                <a:gd name="T57" fmla="*/ 44 h 200"/>
                <a:gd name="T58" fmla="*/ 117 w 161"/>
                <a:gd name="T59" fmla="*/ 16 h 200"/>
                <a:gd name="T60" fmla="*/ 111 w 161"/>
                <a:gd name="T61" fmla="*/ 8 h 200"/>
                <a:gd name="T62" fmla="*/ 87 w 161"/>
                <a:gd name="T63" fmla="*/ 40 h 200"/>
                <a:gd name="T64" fmla="*/ 75 w 161"/>
                <a:gd name="T65" fmla="*/ 40 h 200"/>
                <a:gd name="T66" fmla="*/ 75 w 161"/>
                <a:gd name="T67" fmla="*/ 32 h 200"/>
                <a:gd name="T68" fmla="*/ 67 w 161"/>
                <a:gd name="T69" fmla="*/ 32 h 200"/>
                <a:gd name="T70" fmla="*/ 67 w 161"/>
                <a:gd name="T71" fmla="*/ 20 h 200"/>
                <a:gd name="T72" fmla="*/ 75 w 161"/>
                <a:gd name="T73" fmla="*/ 20 h 200"/>
                <a:gd name="T74" fmla="*/ 75 w 161"/>
                <a:gd name="T75" fmla="*/ 12 h 200"/>
                <a:gd name="T76" fmla="*/ 87 w 161"/>
                <a:gd name="T77" fmla="*/ 12 h 200"/>
                <a:gd name="T78" fmla="*/ 87 w 161"/>
                <a:gd name="T79" fmla="*/ 20 h 200"/>
                <a:gd name="T80" fmla="*/ 95 w 161"/>
                <a:gd name="T81" fmla="*/ 20 h 200"/>
                <a:gd name="T82" fmla="*/ 95 w 161"/>
                <a:gd name="T83" fmla="*/ 32 h 200"/>
                <a:gd name="T84" fmla="*/ 87 w 161"/>
                <a:gd name="T85" fmla="*/ 32 h 200"/>
                <a:gd name="T86" fmla="*/ 87 w 161"/>
                <a:gd name="T87" fmla="*/ 40 h 200"/>
                <a:gd name="T88" fmla="*/ 19 w 161"/>
                <a:gd name="T89" fmla="*/ 180 h 200"/>
                <a:gd name="T90" fmla="*/ 35 w 161"/>
                <a:gd name="T91" fmla="*/ 164 h 200"/>
                <a:gd name="T92" fmla="*/ 134 w 161"/>
                <a:gd name="T93" fmla="*/ 164 h 200"/>
                <a:gd name="T94" fmla="*/ 150 w 161"/>
                <a:gd name="T95" fmla="*/ 180 h 200"/>
                <a:gd name="T96" fmla="*/ 157 w 161"/>
                <a:gd name="T97" fmla="*/ 200 h 200"/>
                <a:gd name="T98" fmla="*/ 147 w 161"/>
                <a:gd name="T99" fmla="*/ 200 h 200"/>
                <a:gd name="T100" fmla="*/ 147 w 161"/>
                <a:gd name="T101" fmla="*/ 200 h 200"/>
                <a:gd name="T102" fmla="*/ 15 w 161"/>
                <a:gd name="T103" fmla="*/ 200 h 200"/>
                <a:gd name="T104" fmla="*/ 15 w 161"/>
                <a:gd name="T105" fmla="*/ 200 h 200"/>
                <a:gd name="T106" fmla="*/ 11 w 161"/>
                <a:gd name="T107" fmla="*/ 200 h 200"/>
                <a:gd name="T108" fmla="*/ 19 w 161"/>
                <a:gd name="T109" fmla="*/ 180 h 200"/>
                <a:gd name="T110" fmla="*/ 124 w 161"/>
                <a:gd name="T111" fmla="*/ 172 h 200"/>
                <a:gd name="T112" fmla="*/ 44 w 161"/>
                <a:gd name="T113" fmla="*/ 172 h 200"/>
                <a:gd name="T114" fmla="*/ 31 w 161"/>
                <a:gd name="T115" fmla="*/ 185 h 200"/>
                <a:gd name="T116" fmla="*/ 28 w 161"/>
                <a:gd name="T117" fmla="*/ 192 h 200"/>
                <a:gd name="T118" fmla="*/ 139 w 161"/>
                <a:gd name="T119" fmla="*/ 192 h 200"/>
                <a:gd name="T120" fmla="*/ 137 w 161"/>
                <a:gd name="T121" fmla="*/ 185 h 200"/>
                <a:gd name="T122" fmla="*/ 124 w 161"/>
                <a:gd name="T123" fmla="*/ 17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 h="200">
                  <a:moveTo>
                    <a:pt x="117" y="144"/>
                  </a:moveTo>
                  <a:cubicBezTo>
                    <a:pt x="107" y="151"/>
                    <a:pt x="95" y="155"/>
                    <a:pt x="81" y="155"/>
                  </a:cubicBezTo>
                  <a:cubicBezTo>
                    <a:pt x="69" y="155"/>
                    <a:pt x="58" y="152"/>
                    <a:pt x="49" y="146"/>
                  </a:cubicBezTo>
                  <a:cubicBezTo>
                    <a:pt x="42" y="151"/>
                    <a:pt x="25" y="161"/>
                    <a:pt x="0" y="148"/>
                  </a:cubicBezTo>
                  <a:cubicBezTo>
                    <a:pt x="29" y="137"/>
                    <a:pt x="5" y="115"/>
                    <a:pt x="18" y="84"/>
                  </a:cubicBezTo>
                  <a:cubicBezTo>
                    <a:pt x="20" y="69"/>
                    <a:pt x="27" y="56"/>
                    <a:pt x="37" y="46"/>
                  </a:cubicBezTo>
                  <a:cubicBezTo>
                    <a:pt x="39" y="52"/>
                    <a:pt x="40" y="56"/>
                    <a:pt x="40" y="56"/>
                  </a:cubicBezTo>
                  <a:cubicBezTo>
                    <a:pt x="95" y="56"/>
                    <a:pt x="95" y="56"/>
                    <a:pt x="95" y="56"/>
                  </a:cubicBezTo>
                  <a:cubicBezTo>
                    <a:pt x="78" y="100"/>
                    <a:pt x="50" y="91"/>
                    <a:pt x="33" y="92"/>
                  </a:cubicBezTo>
                  <a:cubicBezTo>
                    <a:pt x="33" y="118"/>
                    <a:pt x="55" y="140"/>
                    <a:pt x="81" y="140"/>
                  </a:cubicBezTo>
                  <a:cubicBezTo>
                    <a:pt x="108" y="140"/>
                    <a:pt x="130" y="118"/>
                    <a:pt x="130" y="92"/>
                  </a:cubicBezTo>
                  <a:cubicBezTo>
                    <a:pt x="99" y="85"/>
                    <a:pt x="112" y="68"/>
                    <a:pt x="99" y="56"/>
                  </a:cubicBezTo>
                  <a:cubicBezTo>
                    <a:pt x="125" y="56"/>
                    <a:pt x="125" y="56"/>
                    <a:pt x="125" y="56"/>
                  </a:cubicBezTo>
                  <a:cubicBezTo>
                    <a:pt x="125" y="56"/>
                    <a:pt x="126" y="53"/>
                    <a:pt x="127" y="48"/>
                  </a:cubicBezTo>
                  <a:cubicBezTo>
                    <a:pt x="136" y="57"/>
                    <a:pt x="142" y="69"/>
                    <a:pt x="144" y="83"/>
                  </a:cubicBezTo>
                  <a:cubicBezTo>
                    <a:pt x="155" y="118"/>
                    <a:pt x="135" y="130"/>
                    <a:pt x="161" y="151"/>
                  </a:cubicBezTo>
                  <a:cubicBezTo>
                    <a:pt x="136" y="159"/>
                    <a:pt x="123" y="149"/>
                    <a:pt x="117" y="144"/>
                  </a:cubicBezTo>
                  <a:close/>
                  <a:moveTo>
                    <a:pt x="46" y="52"/>
                  </a:moveTo>
                  <a:cubicBezTo>
                    <a:pt x="46" y="52"/>
                    <a:pt x="39" y="29"/>
                    <a:pt x="36" y="16"/>
                  </a:cubicBezTo>
                  <a:cubicBezTo>
                    <a:pt x="32" y="3"/>
                    <a:pt x="46" y="0"/>
                    <a:pt x="46" y="0"/>
                  </a:cubicBezTo>
                  <a:cubicBezTo>
                    <a:pt x="121" y="0"/>
                    <a:pt x="121" y="0"/>
                    <a:pt x="121" y="0"/>
                  </a:cubicBezTo>
                  <a:cubicBezTo>
                    <a:pt x="121" y="0"/>
                    <a:pt x="130" y="1"/>
                    <a:pt x="129" y="11"/>
                  </a:cubicBezTo>
                  <a:cubicBezTo>
                    <a:pt x="128" y="21"/>
                    <a:pt x="119" y="52"/>
                    <a:pt x="119" y="52"/>
                  </a:cubicBezTo>
                  <a:lnTo>
                    <a:pt x="46" y="52"/>
                  </a:lnTo>
                  <a:close/>
                  <a:moveTo>
                    <a:pt x="111" y="8"/>
                  </a:moveTo>
                  <a:cubicBezTo>
                    <a:pt x="55" y="8"/>
                    <a:pt x="55" y="8"/>
                    <a:pt x="55" y="8"/>
                  </a:cubicBezTo>
                  <a:cubicBezTo>
                    <a:pt x="55" y="8"/>
                    <a:pt x="44" y="10"/>
                    <a:pt x="47" y="20"/>
                  </a:cubicBezTo>
                  <a:cubicBezTo>
                    <a:pt x="50" y="30"/>
                    <a:pt x="55" y="44"/>
                    <a:pt x="55" y="44"/>
                  </a:cubicBezTo>
                  <a:cubicBezTo>
                    <a:pt x="110" y="44"/>
                    <a:pt x="110" y="44"/>
                    <a:pt x="110" y="44"/>
                  </a:cubicBezTo>
                  <a:cubicBezTo>
                    <a:pt x="110" y="44"/>
                    <a:pt x="116" y="23"/>
                    <a:pt x="117" y="16"/>
                  </a:cubicBezTo>
                  <a:cubicBezTo>
                    <a:pt x="118" y="8"/>
                    <a:pt x="111" y="8"/>
                    <a:pt x="111" y="8"/>
                  </a:cubicBezTo>
                  <a:close/>
                  <a:moveTo>
                    <a:pt x="87" y="40"/>
                  </a:moveTo>
                  <a:cubicBezTo>
                    <a:pt x="75" y="40"/>
                    <a:pt x="75" y="40"/>
                    <a:pt x="75" y="40"/>
                  </a:cubicBezTo>
                  <a:cubicBezTo>
                    <a:pt x="75" y="32"/>
                    <a:pt x="75" y="32"/>
                    <a:pt x="75" y="32"/>
                  </a:cubicBezTo>
                  <a:cubicBezTo>
                    <a:pt x="67" y="32"/>
                    <a:pt x="67" y="32"/>
                    <a:pt x="67" y="32"/>
                  </a:cubicBezTo>
                  <a:cubicBezTo>
                    <a:pt x="67" y="20"/>
                    <a:pt x="67" y="20"/>
                    <a:pt x="67" y="20"/>
                  </a:cubicBezTo>
                  <a:cubicBezTo>
                    <a:pt x="75" y="20"/>
                    <a:pt x="75" y="20"/>
                    <a:pt x="75" y="20"/>
                  </a:cubicBezTo>
                  <a:cubicBezTo>
                    <a:pt x="75" y="12"/>
                    <a:pt x="75" y="12"/>
                    <a:pt x="75" y="12"/>
                  </a:cubicBezTo>
                  <a:cubicBezTo>
                    <a:pt x="87" y="12"/>
                    <a:pt x="87" y="12"/>
                    <a:pt x="87" y="12"/>
                  </a:cubicBezTo>
                  <a:cubicBezTo>
                    <a:pt x="87" y="20"/>
                    <a:pt x="87" y="20"/>
                    <a:pt x="87" y="20"/>
                  </a:cubicBezTo>
                  <a:cubicBezTo>
                    <a:pt x="95" y="20"/>
                    <a:pt x="95" y="20"/>
                    <a:pt x="95" y="20"/>
                  </a:cubicBezTo>
                  <a:cubicBezTo>
                    <a:pt x="95" y="32"/>
                    <a:pt x="95" y="32"/>
                    <a:pt x="95" y="32"/>
                  </a:cubicBezTo>
                  <a:cubicBezTo>
                    <a:pt x="87" y="32"/>
                    <a:pt x="87" y="32"/>
                    <a:pt x="87" y="32"/>
                  </a:cubicBezTo>
                  <a:lnTo>
                    <a:pt x="87" y="40"/>
                  </a:lnTo>
                  <a:close/>
                  <a:moveTo>
                    <a:pt x="19" y="180"/>
                  </a:moveTo>
                  <a:cubicBezTo>
                    <a:pt x="19" y="180"/>
                    <a:pt x="26" y="164"/>
                    <a:pt x="35" y="164"/>
                  </a:cubicBezTo>
                  <a:cubicBezTo>
                    <a:pt x="134" y="164"/>
                    <a:pt x="134" y="164"/>
                    <a:pt x="134" y="164"/>
                  </a:cubicBezTo>
                  <a:cubicBezTo>
                    <a:pt x="143" y="164"/>
                    <a:pt x="150" y="180"/>
                    <a:pt x="150" y="180"/>
                  </a:cubicBezTo>
                  <a:cubicBezTo>
                    <a:pt x="157" y="200"/>
                    <a:pt x="157" y="200"/>
                    <a:pt x="157" y="200"/>
                  </a:cubicBezTo>
                  <a:cubicBezTo>
                    <a:pt x="147" y="200"/>
                    <a:pt x="147" y="200"/>
                    <a:pt x="147" y="200"/>
                  </a:cubicBezTo>
                  <a:cubicBezTo>
                    <a:pt x="147" y="200"/>
                    <a:pt x="147" y="200"/>
                    <a:pt x="147" y="200"/>
                  </a:cubicBezTo>
                  <a:cubicBezTo>
                    <a:pt x="15" y="200"/>
                    <a:pt x="15" y="200"/>
                    <a:pt x="15" y="200"/>
                  </a:cubicBezTo>
                  <a:cubicBezTo>
                    <a:pt x="15" y="200"/>
                    <a:pt x="15" y="200"/>
                    <a:pt x="15" y="200"/>
                  </a:cubicBezTo>
                  <a:cubicBezTo>
                    <a:pt x="11" y="200"/>
                    <a:pt x="11" y="200"/>
                    <a:pt x="11" y="200"/>
                  </a:cubicBezTo>
                  <a:lnTo>
                    <a:pt x="19" y="180"/>
                  </a:lnTo>
                  <a:close/>
                  <a:moveTo>
                    <a:pt x="124" y="172"/>
                  </a:moveTo>
                  <a:cubicBezTo>
                    <a:pt x="44" y="172"/>
                    <a:pt x="44" y="172"/>
                    <a:pt x="44" y="172"/>
                  </a:cubicBezTo>
                  <a:cubicBezTo>
                    <a:pt x="37" y="172"/>
                    <a:pt x="31" y="185"/>
                    <a:pt x="31" y="185"/>
                  </a:cubicBezTo>
                  <a:cubicBezTo>
                    <a:pt x="28" y="192"/>
                    <a:pt x="28" y="192"/>
                    <a:pt x="28" y="192"/>
                  </a:cubicBezTo>
                  <a:cubicBezTo>
                    <a:pt x="139" y="192"/>
                    <a:pt x="139" y="192"/>
                    <a:pt x="139" y="192"/>
                  </a:cubicBezTo>
                  <a:cubicBezTo>
                    <a:pt x="137" y="185"/>
                    <a:pt x="137" y="185"/>
                    <a:pt x="137" y="185"/>
                  </a:cubicBezTo>
                  <a:cubicBezTo>
                    <a:pt x="137" y="185"/>
                    <a:pt x="131" y="172"/>
                    <a:pt x="124" y="1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20" name="组合 40"/>
          <p:cNvGrpSpPr>
            <a:grpSpLocks/>
          </p:cNvGrpSpPr>
          <p:nvPr/>
        </p:nvGrpSpPr>
        <p:grpSpPr bwMode="auto">
          <a:xfrm>
            <a:off x="6301882" y="1564171"/>
            <a:ext cx="2303862" cy="771763"/>
            <a:chOff x="0" y="0"/>
            <a:chExt cx="2302943" cy="771897"/>
          </a:xfrm>
        </p:grpSpPr>
        <p:grpSp>
          <p:nvGrpSpPr>
            <p:cNvPr id="46121" name="组合 41"/>
            <p:cNvGrpSpPr>
              <a:grpSpLocks/>
            </p:cNvGrpSpPr>
            <p:nvPr/>
          </p:nvGrpSpPr>
          <p:grpSpPr bwMode="auto">
            <a:xfrm>
              <a:off x="0" y="0"/>
              <a:ext cx="2302943" cy="771897"/>
              <a:chOff x="0" y="0"/>
              <a:chExt cx="2302943" cy="771897"/>
            </a:xfrm>
          </p:grpSpPr>
          <p:grpSp>
            <p:nvGrpSpPr>
              <p:cNvPr id="46122" name="组合 47"/>
              <p:cNvGrpSpPr>
                <a:grpSpLocks/>
              </p:cNvGrpSpPr>
              <p:nvPr/>
            </p:nvGrpSpPr>
            <p:grpSpPr bwMode="auto">
              <a:xfrm>
                <a:off x="610934" y="0"/>
                <a:ext cx="1692009" cy="771897"/>
                <a:chOff x="0" y="0"/>
                <a:chExt cx="1692009" cy="771897"/>
              </a:xfrm>
            </p:grpSpPr>
            <p:sp>
              <p:nvSpPr>
                <p:cNvPr id="46123" name="TextBox 52"/>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24" name="矩形 53"/>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25" name="椭圆 51"/>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26" name="Freeform 25"/>
            <p:cNvSpPr>
              <a:spLocks noEditPoints="1"/>
            </p:cNvSpPr>
            <p:nvPr/>
          </p:nvSpPr>
          <p:spPr bwMode="auto">
            <a:xfrm>
              <a:off x="122594" y="193546"/>
              <a:ext cx="272788" cy="272217"/>
            </a:xfrm>
            <a:custGeom>
              <a:avLst/>
              <a:gdLst>
                <a:gd name="T0" fmla="*/ 12 w 202"/>
                <a:gd name="T1" fmla="*/ 179 h 202"/>
                <a:gd name="T2" fmla="*/ 66 w 202"/>
                <a:gd name="T3" fmla="*/ 190 h 202"/>
                <a:gd name="T4" fmla="*/ 39 w 202"/>
                <a:gd name="T5" fmla="*/ 109 h 202"/>
                <a:gd name="T6" fmla="*/ 44 w 202"/>
                <a:gd name="T7" fmla="*/ 104 h 202"/>
                <a:gd name="T8" fmla="*/ 163 w 202"/>
                <a:gd name="T9" fmla="*/ 93 h 202"/>
                <a:gd name="T10" fmla="*/ 44 w 202"/>
                <a:gd name="T11" fmla="*/ 104 h 202"/>
                <a:gd name="T12" fmla="*/ 66 w 202"/>
                <a:gd name="T13" fmla="*/ 104 h 202"/>
                <a:gd name="T14" fmla="*/ 77 w 202"/>
                <a:gd name="T15" fmla="*/ 93 h 202"/>
                <a:gd name="T16" fmla="*/ 93 w 202"/>
                <a:gd name="T17" fmla="*/ 120 h 202"/>
                <a:gd name="T18" fmla="*/ 82 w 202"/>
                <a:gd name="T19" fmla="*/ 109 h 202"/>
                <a:gd name="T20" fmla="*/ 93 w 202"/>
                <a:gd name="T21" fmla="*/ 120 h 202"/>
                <a:gd name="T22" fmla="*/ 82 w 202"/>
                <a:gd name="T23" fmla="*/ 88 h 202"/>
                <a:gd name="T24" fmla="*/ 93 w 202"/>
                <a:gd name="T25" fmla="*/ 77 h 202"/>
                <a:gd name="T26" fmla="*/ 109 w 202"/>
                <a:gd name="T27" fmla="*/ 136 h 202"/>
                <a:gd name="T28" fmla="*/ 98 w 202"/>
                <a:gd name="T29" fmla="*/ 125 h 202"/>
                <a:gd name="T30" fmla="*/ 109 w 202"/>
                <a:gd name="T31" fmla="*/ 136 h 202"/>
                <a:gd name="T32" fmla="*/ 141 w 202"/>
                <a:gd name="T33" fmla="*/ 93 h 202"/>
                <a:gd name="T34" fmla="*/ 131 w 202"/>
                <a:gd name="T35" fmla="*/ 104 h 202"/>
                <a:gd name="T36" fmla="*/ 114 w 202"/>
                <a:gd name="T37" fmla="*/ 77 h 202"/>
                <a:gd name="T38" fmla="*/ 125 w 202"/>
                <a:gd name="T39" fmla="*/ 88 h 202"/>
                <a:gd name="T40" fmla="*/ 114 w 202"/>
                <a:gd name="T41" fmla="*/ 77 h 202"/>
                <a:gd name="T42" fmla="*/ 125 w 202"/>
                <a:gd name="T43" fmla="*/ 109 h 202"/>
                <a:gd name="T44" fmla="*/ 114 w 202"/>
                <a:gd name="T45" fmla="*/ 120 h 202"/>
                <a:gd name="T46" fmla="*/ 109 w 202"/>
                <a:gd name="T47" fmla="*/ 104 h 202"/>
                <a:gd name="T48" fmla="*/ 98 w 202"/>
                <a:gd name="T49" fmla="*/ 93 h 202"/>
                <a:gd name="T50" fmla="*/ 109 w 202"/>
                <a:gd name="T51" fmla="*/ 104 h 202"/>
                <a:gd name="T52" fmla="*/ 98 w 202"/>
                <a:gd name="T53" fmla="*/ 71 h 202"/>
                <a:gd name="T54" fmla="*/ 109 w 202"/>
                <a:gd name="T55" fmla="*/ 61 h 202"/>
                <a:gd name="T56" fmla="*/ 190 w 202"/>
                <a:gd name="T57" fmla="*/ 23 h 202"/>
                <a:gd name="T58" fmla="*/ 136 w 202"/>
                <a:gd name="T59" fmla="*/ 12 h 202"/>
                <a:gd name="T60" fmla="*/ 168 w 202"/>
                <a:gd name="T61" fmla="*/ 88 h 202"/>
                <a:gd name="T62" fmla="*/ 190 w 202"/>
                <a:gd name="T63" fmla="*/ 23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2" h="202">
                  <a:moveTo>
                    <a:pt x="12" y="136"/>
                  </a:moveTo>
                  <a:cubicBezTo>
                    <a:pt x="0" y="148"/>
                    <a:pt x="0" y="167"/>
                    <a:pt x="12" y="179"/>
                  </a:cubicBezTo>
                  <a:cubicBezTo>
                    <a:pt x="23" y="190"/>
                    <a:pt x="23" y="190"/>
                    <a:pt x="23" y="190"/>
                  </a:cubicBezTo>
                  <a:cubicBezTo>
                    <a:pt x="35" y="202"/>
                    <a:pt x="54" y="202"/>
                    <a:pt x="66" y="190"/>
                  </a:cubicBezTo>
                  <a:cubicBezTo>
                    <a:pt x="93" y="163"/>
                    <a:pt x="93" y="163"/>
                    <a:pt x="93" y="163"/>
                  </a:cubicBezTo>
                  <a:cubicBezTo>
                    <a:pt x="39" y="109"/>
                    <a:pt x="39" y="109"/>
                    <a:pt x="39" y="109"/>
                  </a:cubicBezTo>
                  <a:lnTo>
                    <a:pt x="12" y="136"/>
                  </a:lnTo>
                  <a:close/>
                  <a:moveTo>
                    <a:pt x="44" y="104"/>
                  </a:moveTo>
                  <a:cubicBezTo>
                    <a:pt x="98" y="158"/>
                    <a:pt x="98" y="158"/>
                    <a:pt x="98" y="158"/>
                  </a:cubicBezTo>
                  <a:cubicBezTo>
                    <a:pt x="163" y="93"/>
                    <a:pt x="163" y="93"/>
                    <a:pt x="163" y="93"/>
                  </a:cubicBezTo>
                  <a:cubicBezTo>
                    <a:pt x="109" y="39"/>
                    <a:pt x="109" y="39"/>
                    <a:pt x="109" y="39"/>
                  </a:cubicBezTo>
                  <a:lnTo>
                    <a:pt x="44" y="104"/>
                  </a:lnTo>
                  <a:close/>
                  <a:moveTo>
                    <a:pt x="77" y="104"/>
                  </a:moveTo>
                  <a:cubicBezTo>
                    <a:pt x="74" y="107"/>
                    <a:pt x="69" y="107"/>
                    <a:pt x="66" y="104"/>
                  </a:cubicBezTo>
                  <a:cubicBezTo>
                    <a:pt x="63" y="101"/>
                    <a:pt x="63" y="96"/>
                    <a:pt x="66" y="93"/>
                  </a:cubicBezTo>
                  <a:cubicBezTo>
                    <a:pt x="69" y="90"/>
                    <a:pt x="74" y="90"/>
                    <a:pt x="77" y="93"/>
                  </a:cubicBezTo>
                  <a:cubicBezTo>
                    <a:pt x="80" y="96"/>
                    <a:pt x="80" y="101"/>
                    <a:pt x="77" y="104"/>
                  </a:cubicBezTo>
                  <a:close/>
                  <a:moveTo>
                    <a:pt x="93" y="120"/>
                  </a:moveTo>
                  <a:cubicBezTo>
                    <a:pt x="90" y="123"/>
                    <a:pt x="85" y="123"/>
                    <a:pt x="82" y="120"/>
                  </a:cubicBezTo>
                  <a:cubicBezTo>
                    <a:pt x="79" y="117"/>
                    <a:pt x="79" y="112"/>
                    <a:pt x="82" y="109"/>
                  </a:cubicBezTo>
                  <a:cubicBezTo>
                    <a:pt x="85" y="106"/>
                    <a:pt x="90" y="106"/>
                    <a:pt x="93" y="109"/>
                  </a:cubicBezTo>
                  <a:cubicBezTo>
                    <a:pt x="96" y="112"/>
                    <a:pt x="96" y="117"/>
                    <a:pt x="93" y="120"/>
                  </a:cubicBezTo>
                  <a:close/>
                  <a:moveTo>
                    <a:pt x="93" y="88"/>
                  </a:moveTo>
                  <a:cubicBezTo>
                    <a:pt x="90" y="91"/>
                    <a:pt x="85" y="91"/>
                    <a:pt x="82" y="88"/>
                  </a:cubicBezTo>
                  <a:cubicBezTo>
                    <a:pt x="79" y="85"/>
                    <a:pt x="79" y="80"/>
                    <a:pt x="82" y="77"/>
                  </a:cubicBezTo>
                  <a:cubicBezTo>
                    <a:pt x="85" y="74"/>
                    <a:pt x="90" y="74"/>
                    <a:pt x="93" y="77"/>
                  </a:cubicBezTo>
                  <a:cubicBezTo>
                    <a:pt x="96" y="80"/>
                    <a:pt x="96" y="85"/>
                    <a:pt x="93" y="88"/>
                  </a:cubicBezTo>
                  <a:close/>
                  <a:moveTo>
                    <a:pt x="109" y="136"/>
                  </a:moveTo>
                  <a:cubicBezTo>
                    <a:pt x="106" y="139"/>
                    <a:pt x="101" y="139"/>
                    <a:pt x="98" y="136"/>
                  </a:cubicBezTo>
                  <a:cubicBezTo>
                    <a:pt x="95" y="133"/>
                    <a:pt x="95" y="128"/>
                    <a:pt x="98" y="125"/>
                  </a:cubicBezTo>
                  <a:cubicBezTo>
                    <a:pt x="101" y="122"/>
                    <a:pt x="106" y="122"/>
                    <a:pt x="109" y="125"/>
                  </a:cubicBezTo>
                  <a:cubicBezTo>
                    <a:pt x="112" y="128"/>
                    <a:pt x="112" y="133"/>
                    <a:pt x="109" y="136"/>
                  </a:cubicBezTo>
                  <a:close/>
                  <a:moveTo>
                    <a:pt x="131" y="93"/>
                  </a:moveTo>
                  <a:cubicBezTo>
                    <a:pt x="134" y="90"/>
                    <a:pt x="138" y="90"/>
                    <a:pt x="141" y="93"/>
                  </a:cubicBezTo>
                  <a:cubicBezTo>
                    <a:pt x="144" y="96"/>
                    <a:pt x="144" y="101"/>
                    <a:pt x="141" y="104"/>
                  </a:cubicBezTo>
                  <a:cubicBezTo>
                    <a:pt x="138" y="107"/>
                    <a:pt x="134" y="107"/>
                    <a:pt x="131" y="104"/>
                  </a:cubicBezTo>
                  <a:cubicBezTo>
                    <a:pt x="128" y="101"/>
                    <a:pt x="128" y="96"/>
                    <a:pt x="131" y="93"/>
                  </a:cubicBezTo>
                  <a:close/>
                  <a:moveTo>
                    <a:pt x="114" y="77"/>
                  </a:moveTo>
                  <a:cubicBezTo>
                    <a:pt x="117" y="74"/>
                    <a:pt x="122" y="74"/>
                    <a:pt x="125" y="77"/>
                  </a:cubicBezTo>
                  <a:cubicBezTo>
                    <a:pt x="128" y="80"/>
                    <a:pt x="128" y="85"/>
                    <a:pt x="125" y="88"/>
                  </a:cubicBezTo>
                  <a:cubicBezTo>
                    <a:pt x="122" y="91"/>
                    <a:pt x="117" y="91"/>
                    <a:pt x="114" y="88"/>
                  </a:cubicBezTo>
                  <a:cubicBezTo>
                    <a:pt x="111" y="85"/>
                    <a:pt x="111" y="80"/>
                    <a:pt x="114" y="77"/>
                  </a:cubicBezTo>
                  <a:close/>
                  <a:moveTo>
                    <a:pt x="114" y="109"/>
                  </a:moveTo>
                  <a:cubicBezTo>
                    <a:pt x="117" y="106"/>
                    <a:pt x="122" y="106"/>
                    <a:pt x="125" y="109"/>
                  </a:cubicBezTo>
                  <a:cubicBezTo>
                    <a:pt x="128" y="112"/>
                    <a:pt x="128" y="117"/>
                    <a:pt x="125" y="120"/>
                  </a:cubicBezTo>
                  <a:cubicBezTo>
                    <a:pt x="122" y="123"/>
                    <a:pt x="117" y="123"/>
                    <a:pt x="114" y="120"/>
                  </a:cubicBezTo>
                  <a:cubicBezTo>
                    <a:pt x="111" y="117"/>
                    <a:pt x="111" y="112"/>
                    <a:pt x="114" y="109"/>
                  </a:cubicBezTo>
                  <a:close/>
                  <a:moveTo>
                    <a:pt x="109" y="104"/>
                  </a:moveTo>
                  <a:cubicBezTo>
                    <a:pt x="106" y="107"/>
                    <a:pt x="101" y="107"/>
                    <a:pt x="98" y="104"/>
                  </a:cubicBezTo>
                  <a:cubicBezTo>
                    <a:pt x="95" y="101"/>
                    <a:pt x="95" y="96"/>
                    <a:pt x="98" y="93"/>
                  </a:cubicBezTo>
                  <a:cubicBezTo>
                    <a:pt x="101" y="90"/>
                    <a:pt x="106" y="90"/>
                    <a:pt x="109" y="93"/>
                  </a:cubicBezTo>
                  <a:cubicBezTo>
                    <a:pt x="112" y="96"/>
                    <a:pt x="112" y="101"/>
                    <a:pt x="109" y="104"/>
                  </a:cubicBezTo>
                  <a:close/>
                  <a:moveTo>
                    <a:pt x="109" y="71"/>
                  </a:moveTo>
                  <a:cubicBezTo>
                    <a:pt x="106" y="74"/>
                    <a:pt x="101" y="74"/>
                    <a:pt x="98" y="71"/>
                  </a:cubicBezTo>
                  <a:cubicBezTo>
                    <a:pt x="95" y="68"/>
                    <a:pt x="95" y="64"/>
                    <a:pt x="98" y="61"/>
                  </a:cubicBezTo>
                  <a:cubicBezTo>
                    <a:pt x="101" y="58"/>
                    <a:pt x="106" y="58"/>
                    <a:pt x="109" y="61"/>
                  </a:cubicBezTo>
                  <a:cubicBezTo>
                    <a:pt x="112" y="64"/>
                    <a:pt x="112" y="68"/>
                    <a:pt x="109" y="71"/>
                  </a:cubicBezTo>
                  <a:close/>
                  <a:moveTo>
                    <a:pt x="190" y="23"/>
                  </a:moveTo>
                  <a:cubicBezTo>
                    <a:pt x="179" y="12"/>
                    <a:pt x="179" y="12"/>
                    <a:pt x="179" y="12"/>
                  </a:cubicBezTo>
                  <a:cubicBezTo>
                    <a:pt x="167" y="0"/>
                    <a:pt x="148" y="0"/>
                    <a:pt x="136" y="12"/>
                  </a:cubicBezTo>
                  <a:cubicBezTo>
                    <a:pt x="114" y="34"/>
                    <a:pt x="114" y="34"/>
                    <a:pt x="114" y="34"/>
                  </a:cubicBezTo>
                  <a:cubicBezTo>
                    <a:pt x="168" y="88"/>
                    <a:pt x="168" y="88"/>
                    <a:pt x="168" y="88"/>
                  </a:cubicBezTo>
                  <a:cubicBezTo>
                    <a:pt x="190" y="66"/>
                    <a:pt x="190" y="66"/>
                    <a:pt x="190" y="66"/>
                  </a:cubicBezTo>
                  <a:cubicBezTo>
                    <a:pt x="202" y="54"/>
                    <a:pt x="202" y="35"/>
                    <a:pt x="190" y="2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27" name="组合 54"/>
          <p:cNvGrpSpPr>
            <a:grpSpLocks/>
          </p:cNvGrpSpPr>
          <p:nvPr/>
        </p:nvGrpSpPr>
        <p:grpSpPr bwMode="auto">
          <a:xfrm>
            <a:off x="6301882" y="2556664"/>
            <a:ext cx="2303862" cy="773352"/>
            <a:chOff x="0" y="0"/>
            <a:chExt cx="2302943" cy="771897"/>
          </a:xfrm>
        </p:grpSpPr>
        <p:grpSp>
          <p:nvGrpSpPr>
            <p:cNvPr id="46128" name="组合 55"/>
            <p:cNvGrpSpPr>
              <a:grpSpLocks/>
            </p:cNvGrpSpPr>
            <p:nvPr/>
          </p:nvGrpSpPr>
          <p:grpSpPr bwMode="auto">
            <a:xfrm>
              <a:off x="0" y="0"/>
              <a:ext cx="2302943" cy="771897"/>
              <a:chOff x="0" y="0"/>
              <a:chExt cx="2302943" cy="771897"/>
            </a:xfrm>
          </p:grpSpPr>
          <p:grpSp>
            <p:nvGrpSpPr>
              <p:cNvPr id="46129" name="组合 57"/>
              <p:cNvGrpSpPr>
                <a:grpSpLocks/>
              </p:cNvGrpSpPr>
              <p:nvPr/>
            </p:nvGrpSpPr>
            <p:grpSpPr bwMode="auto">
              <a:xfrm>
                <a:off x="610934" y="0"/>
                <a:ext cx="1692009" cy="771897"/>
                <a:chOff x="0" y="0"/>
                <a:chExt cx="1692009" cy="771897"/>
              </a:xfrm>
            </p:grpSpPr>
            <p:sp>
              <p:nvSpPr>
                <p:cNvPr id="46130" name="TextBox 59"/>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31" name="矩形 60"/>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32" name="椭圆 58"/>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33" name="Freeform 6"/>
            <p:cNvSpPr>
              <a:spLocks noEditPoints="1"/>
            </p:cNvSpPr>
            <p:nvPr/>
          </p:nvSpPr>
          <p:spPr bwMode="auto">
            <a:xfrm>
              <a:off x="111154" y="146529"/>
              <a:ext cx="303779" cy="313750"/>
            </a:xfrm>
            <a:custGeom>
              <a:avLst/>
              <a:gdLst>
                <a:gd name="T0" fmla="*/ 93 w 193"/>
                <a:gd name="T1" fmla="*/ 105 h 200"/>
                <a:gd name="T2" fmla="*/ 93 w 193"/>
                <a:gd name="T3" fmla="*/ 183 h 200"/>
                <a:gd name="T4" fmla="*/ 123 w 193"/>
                <a:gd name="T5" fmla="*/ 144 h 200"/>
                <a:gd name="T6" fmla="*/ 64 w 193"/>
                <a:gd name="T7" fmla="*/ 144 h 200"/>
                <a:gd name="T8" fmla="*/ 123 w 193"/>
                <a:gd name="T9" fmla="*/ 144 h 200"/>
                <a:gd name="T10" fmla="*/ 93 w 193"/>
                <a:gd name="T11" fmla="*/ 120 h 200"/>
                <a:gd name="T12" fmla="*/ 96 w 193"/>
                <a:gd name="T13" fmla="*/ 131 h 200"/>
                <a:gd name="T14" fmla="*/ 115 w 193"/>
                <a:gd name="T15" fmla="*/ 134 h 200"/>
                <a:gd name="T16" fmla="*/ 93 w 193"/>
                <a:gd name="T17" fmla="*/ 167 h 200"/>
                <a:gd name="T18" fmla="*/ 81 w 193"/>
                <a:gd name="T19" fmla="*/ 163 h 200"/>
                <a:gd name="T20" fmla="*/ 81 w 193"/>
                <a:gd name="T21" fmla="*/ 149 h 200"/>
                <a:gd name="T22" fmla="*/ 74 w 193"/>
                <a:gd name="T23" fmla="*/ 157 h 200"/>
                <a:gd name="T24" fmla="*/ 93 w 193"/>
                <a:gd name="T25" fmla="*/ 200 h 200"/>
                <a:gd name="T26" fmla="*/ 93 w 193"/>
                <a:gd name="T27" fmla="*/ 89 h 200"/>
                <a:gd name="T28" fmla="*/ 138 w 193"/>
                <a:gd name="T29" fmla="*/ 111 h 200"/>
                <a:gd name="T30" fmla="*/ 18 w 193"/>
                <a:gd name="T31" fmla="*/ 144 h 200"/>
                <a:gd name="T32" fmla="*/ 167 w 193"/>
                <a:gd name="T33" fmla="*/ 154 h 200"/>
                <a:gd name="T34" fmla="*/ 193 w 193"/>
                <a:gd name="T35" fmla="*/ 144 h 200"/>
                <a:gd name="T36" fmla="*/ 165 w 193"/>
                <a:gd name="T37" fmla="*/ 144 h 200"/>
                <a:gd name="T38" fmla="*/ 165 w 193"/>
                <a:gd name="T39" fmla="*/ 80 h 200"/>
                <a:gd name="T40" fmla="*/ 165 w 193"/>
                <a:gd name="T41" fmla="*/ 144 h 200"/>
                <a:gd name="T42" fmla="*/ 143 w 193"/>
                <a:gd name="T43" fmla="*/ 75 h 200"/>
                <a:gd name="T44" fmla="*/ 50 w 193"/>
                <a:gd name="T45" fmla="*/ 56 h 200"/>
                <a:gd name="T46" fmla="*/ 39 w 193"/>
                <a:gd name="T47" fmla="*/ 78 h 200"/>
                <a:gd name="T48" fmla="*/ 30 w 193"/>
                <a:gd name="T49" fmla="*/ 71 h 200"/>
                <a:gd name="T50" fmla="*/ 20 w 193"/>
                <a:gd name="T51" fmla="*/ 53 h 200"/>
                <a:gd name="T52" fmla="*/ 30 w 193"/>
                <a:gd name="T53" fmla="*/ 15 h 200"/>
                <a:gd name="T54" fmla="*/ 48 w 193"/>
                <a:gd name="T55" fmla="*/ 5 h 200"/>
                <a:gd name="T56" fmla="*/ 59 w 193"/>
                <a:gd name="T57" fmla="*/ 3 h 200"/>
                <a:gd name="T58" fmla="*/ 57 w 193"/>
                <a:gd name="T59" fmla="*/ 27 h 200"/>
                <a:gd name="T60" fmla="*/ 148 w 193"/>
                <a:gd name="T61" fmla="*/ 57 h 200"/>
                <a:gd name="T62" fmla="*/ 162 w 193"/>
                <a:gd name="T63" fmla="*/ 70 h 200"/>
                <a:gd name="T64" fmla="*/ 136 w 193"/>
                <a:gd name="T65" fmla="*/ 53 h 200"/>
                <a:gd name="T66" fmla="*/ 51 w 193"/>
                <a:gd name="T67" fmla="*/ 51 h 200"/>
                <a:gd name="T68" fmla="*/ 142 w 193"/>
                <a:gd name="T69" fmla="*/ 65 h 200"/>
                <a:gd name="T70" fmla="*/ 153 w 193"/>
                <a:gd name="T71" fmla="*/ 63 h 200"/>
                <a:gd name="T72" fmla="*/ 147 w 193"/>
                <a:gd name="T73" fmla="*/ 67 h 200"/>
                <a:gd name="T74" fmla="*/ 151 w 193"/>
                <a:gd name="T75" fmla="*/ 73 h 200"/>
                <a:gd name="T76" fmla="*/ 153 w 193"/>
                <a:gd name="T77" fmla="*/ 6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3" h="200">
                  <a:moveTo>
                    <a:pt x="54" y="144"/>
                  </a:moveTo>
                  <a:cubicBezTo>
                    <a:pt x="54" y="122"/>
                    <a:pt x="72" y="105"/>
                    <a:pt x="93" y="105"/>
                  </a:cubicBezTo>
                  <a:cubicBezTo>
                    <a:pt x="115" y="105"/>
                    <a:pt x="132" y="122"/>
                    <a:pt x="132" y="144"/>
                  </a:cubicBezTo>
                  <a:cubicBezTo>
                    <a:pt x="132" y="165"/>
                    <a:pt x="115" y="183"/>
                    <a:pt x="93" y="183"/>
                  </a:cubicBezTo>
                  <a:cubicBezTo>
                    <a:pt x="72" y="183"/>
                    <a:pt x="54" y="165"/>
                    <a:pt x="54" y="144"/>
                  </a:cubicBezTo>
                  <a:close/>
                  <a:moveTo>
                    <a:pt x="123" y="144"/>
                  </a:moveTo>
                  <a:cubicBezTo>
                    <a:pt x="123" y="127"/>
                    <a:pt x="110" y="114"/>
                    <a:pt x="93" y="114"/>
                  </a:cubicBezTo>
                  <a:cubicBezTo>
                    <a:pt x="77" y="114"/>
                    <a:pt x="64" y="127"/>
                    <a:pt x="64" y="144"/>
                  </a:cubicBezTo>
                  <a:cubicBezTo>
                    <a:pt x="64" y="160"/>
                    <a:pt x="77" y="173"/>
                    <a:pt x="93" y="173"/>
                  </a:cubicBezTo>
                  <a:cubicBezTo>
                    <a:pt x="110" y="173"/>
                    <a:pt x="123" y="160"/>
                    <a:pt x="123" y="144"/>
                  </a:cubicBezTo>
                  <a:close/>
                  <a:moveTo>
                    <a:pt x="70" y="144"/>
                  </a:moveTo>
                  <a:cubicBezTo>
                    <a:pt x="70" y="131"/>
                    <a:pt x="80" y="120"/>
                    <a:pt x="93" y="120"/>
                  </a:cubicBezTo>
                  <a:cubicBezTo>
                    <a:pt x="96" y="120"/>
                    <a:pt x="99" y="121"/>
                    <a:pt x="102" y="122"/>
                  </a:cubicBezTo>
                  <a:cubicBezTo>
                    <a:pt x="99" y="123"/>
                    <a:pt x="96" y="127"/>
                    <a:pt x="96" y="131"/>
                  </a:cubicBezTo>
                  <a:cubicBezTo>
                    <a:pt x="96" y="136"/>
                    <a:pt x="101" y="140"/>
                    <a:pt x="106" y="140"/>
                  </a:cubicBezTo>
                  <a:cubicBezTo>
                    <a:pt x="110" y="140"/>
                    <a:pt x="113" y="138"/>
                    <a:pt x="115" y="134"/>
                  </a:cubicBezTo>
                  <a:cubicBezTo>
                    <a:pt x="116" y="137"/>
                    <a:pt x="117" y="140"/>
                    <a:pt x="117" y="144"/>
                  </a:cubicBezTo>
                  <a:cubicBezTo>
                    <a:pt x="117" y="157"/>
                    <a:pt x="106" y="167"/>
                    <a:pt x="93" y="167"/>
                  </a:cubicBezTo>
                  <a:cubicBezTo>
                    <a:pt x="88" y="167"/>
                    <a:pt x="83" y="165"/>
                    <a:pt x="80" y="163"/>
                  </a:cubicBezTo>
                  <a:cubicBezTo>
                    <a:pt x="80" y="163"/>
                    <a:pt x="81" y="163"/>
                    <a:pt x="81" y="163"/>
                  </a:cubicBezTo>
                  <a:cubicBezTo>
                    <a:pt x="85" y="163"/>
                    <a:pt x="88" y="160"/>
                    <a:pt x="88" y="156"/>
                  </a:cubicBezTo>
                  <a:cubicBezTo>
                    <a:pt x="88" y="152"/>
                    <a:pt x="85" y="149"/>
                    <a:pt x="81" y="149"/>
                  </a:cubicBezTo>
                  <a:cubicBezTo>
                    <a:pt x="77" y="149"/>
                    <a:pt x="74" y="152"/>
                    <a:pt x="74" y="156"/>
                  </a:cubicBezTo>
                  <a:cubicBezTo>
                    <a:pt x="74" y="156"/>
                    <a:pt x="74" y="157"/>
                    <a:pt x="74" y="157"/>
                  </a:cubicBezTo>
                  <a:cubicBezTo>
                    <a:pt x="72" y="153"/>
                    <a:pt x="70" y="149"/>
                    <a:pt x="70" y="144"/>
                  </a:cubicBezTo>
                  <a:close/>
                  <a:moveTo>
                    <a:pt x="93" y="200"/>
                  </a:moveTo>
                  <a:cubicBezTo>
                    <a:pt x="27" y="200"/>
                    <a:pt x="0" y="144"/>
                    <a:pt x="0" y="144"/>
                  </a:cubicBezTo>
                  <a:cubicBezTo>
                    <a:pt x="0" y="144"/>
                    <a:pt x="27" y="89"/>
                    <a:pt x="93" y="89"/>
                  </a:cubicBezTo>
                  <a:cubicBezTo>
                    <a:pt x="112" y="89"/>
                    <a:pt x="129" y="94"/>
                    <a:pt x="143" y="101"/>
                  </a:cubicBezTo>
                  <a:cubicBezTo>
                    <a:pt x="141" y="104"/>
                    <a:pt x="139" y="108"/>
                    <a:pt x="138" y="111"/>
                  </a:cubicBezTo>
                  <a:cubicBezTo>
                    <a:pt x="126" y="105"/>
                    <a:pt x="111" y="100"/>
                    <a:pt x="94" y="100"/>
                  </a:cubicBezTo>
                  <a:cubicBezTo>
                    <a:pt x="40" y="100"/>
                    <a:pt x="18" y="144"/>
                    <a:pt x="18" y="144"/>
                  </a:cubicBezTo>
                  <a:cubicBezTo>
                    <a:pt x="18" y="144"/>
                    <a:pt x="40" y="190"/>
                    <a:pt x="94" y="190"/>
                  </a:cubicBezTo>
                  <a:cubicBezTo>
                    <a:pt x="131" y="190"/>
                    <a:pt x="156" y="168"/>
                    <a:pt x="167" y="154"/>
                  </a:cubicBezTo>
                  <a:cubicBezTo>
                    <a:pt x="177" y="153"/>
                    <a:pt x="185" y="147"/>
                    <a:pt x="189" y="138"/>
                  </a:cubicBezTo>
                  <a:cubicBezTo>
                    <a:pt x="191" y="142"/>
                    <a:pt x="193" y="144"/>
                    <a:pt x="193" y="144"/>
                  </a:cubicBezTo>
                  <a:cubicBezTo>
                    <a:pt x="193" y="144"/>
                    <a:pt x="159" y="200"/>
                    <a:pt x="93" y="200"/>
                  </a:cubicBezTo>
                  <a:close/>
                  <a:moveTo>
                    <a:pt x="165" y="144"/>
                  </a:moveTo>
                  <a:cubicBezTo>
                    <a:pt x="154" y="144"/>
                    <a:pt x="145" y="135"/>
                    <a:pt x="145" y="124"/>
                  </a:cubicBezTo>
                  <a:cubicBezTo>
                    <a:pt x="145" y="113"/>
                    <a:pt x="165" y="80"/>
                    <a:pt x="165" y="80"/>
                  </a:cubicBezTo>
                  <a:cubicBezTo>
                    <a:pt x="165" y="80"/>
                    <a:pt x="185" y="113"/>
                    <a:pt x="185" y="124"/>
                  </a:cubicBezTo>
                  <a:cubicBezTo>
                    <a:pt x="185" y="135"/>
                    <a:pt x="176" y="144"/>
                    <a:pt x="165" y="144"/>
                  </a:cubicBezTo>
                  <a:close/>
                  <a:moveTo>
                    <a:pt x="149" y="78"/>
                  </a:moveTo>
                  <a:cubicBezTo>
                    <a:pt x="143" y="75"/>
                    <a:pt x="143" y="75"/>
                    <a:pt x="143" y="75"/>
                  </a:cubicBezTo>
                  <a:cubicBezTo>
                    <a:pt x="142" y="77"/>
                    <a:pt x="140" y="78"/>
                    <a:pt x="139" y="80"/>
                  </a:cubicBezTo>
                  <a:cubicBezTo>
                    <a:pt x="50" y="56"/>
                    <a:pt x="50" y="56"/>
                    <a:pt x="50" y="56"/>
                  </a:cubicBezTo>
                  <a:cubicBezTo>
                    <a:pt x="45" y="75"/>
                    <a:pt x="45" y="75"/>
                    <a:pt x="45" y="75"/>
                  </a:cubicBezTo>
                  <a:cubicBezTo>
                    <a:pt x="45" y="75"/>
                    <a:pt x="43" y="79"/>
                    <a:pt x="39" y="78"/>
                  </a:cubicBezTo>
                  <a:cubicBezTo>
                    <a:pt x="34" y="77"/>
                    <a:pt x="34" y="77"/>
                    <a:pt x="34" y="77"/>
                  </a:cubicBezTo>
                  <a:cubicBezTo>
                    <a:pt x="34" y="77"/>
                    <a:pt x="29" y="75"/>
                    <a:pt x="30" y="71"/>
                  </a:cubicBezTo>
                  <a:cubicBezTo>
                    <a:pt x="36" y="52"/>
                    <a:pt x="36" y="52"/>
                    <a:pt x="36" y="52"/>
                  </a:cubicBezTo>
                  <a:cubicBezTo>
                    <a:pt x="20" y="53"/>
                    <a:pt x="20" y="53"/>
                    <a:pt x="20" y="53"/>
                  </a:cubicBezTo>
                  <a:cubicBezTo>
                    <a:pt x="10" y="50"/>
                    <a:pt x="3" y="39"/>
                    <a:pt x="6" y="29"/>
                  </a:cubicBezTo>
                  <a:cubicBezTo>
                    <a:pt x="9" y="18"/>
                    <a:pt x="20" y="12"/>
                    <a:pt x="30" y="15"/>
                  </a:cubicBezTo>
                  <a:cubicBezTo>
                    <a:pt x="43" y="24"/>
                    <a:pt x="43" y="24"/>
                    <a:pt x="43" y="24"/>
                  </a:cubicBezTo>
                  <a:cubicBezTo>
                    <a:pt x="48" y="5"/>
                    <a:pt x="48" y="5"/>
                    <a:pt x="48" y="5"/>
                  </a:cubicBezTo>
                  <a:cubicBezTo>
                    <a:pt x="48" y="5"/>
                    <a:pt x="50" y="0"/>
                    <a:pt x="54" y="1"/>
                  </a:cubicBezTo>
                  <a:cubicBezTo>
                    <a:pt x="59" y="3"/>
                    <a:pt x="59" y="3"/>
                    <a:pt x="59" y="3"/>
                  </a:cubicBezTo>
                  <a:cubicBezTo>
                    <a:pt x="59" y="3"/>
                    <a:pt x="63" y="5"/>
                    <a:pt x="62" y="9"/>
                  </a:cubicBezTo>
                  <a:cubicBezTo>
                    <a:pt x="57" y="27"/>
                    <a:pt x="57" y="27"/>
                    <a:pt x="57" y="27"/>
                  </a:cubicBezTo>
                  <a:cubicBezTo>
                    <a:pt x="146" y="51"/>
                    <a:pt x="146" y="51"/>
                    <a:pt x="146" y="51"/>
                  </a:cubicBezTo>
                  <a:cubicBezTo>
                    <a:pt x="146" y="51"/>
                    <a:pt x="148" y="53"/>
                    <a:pt x="148" y="57"/>
                  </a:cubicBezTo>
                  <a:cubicBezTo>
                    <a:pt x="154" y="59"/>
                    <a:pt x="154" y="59"/>
                    <a:pt x="154" y="59"/>
                  </a:cubicBezTo>
                  <a:cubicBezTo>
                    <a:pt x="154" y="59"/>
                    <a:pt x="164" y="61"/>
                    <a:pt x="162" y="70"/>
                  </a:cubicBezTo>
                  <a:cubicBezTo>
                    <a:pt x="162" y="70"/>
                    <a:pt x="159" y="80"/>
                    <a:pt x="149" y="78"/>
                  </a:cubicBezTo>
                  <a:close/>
                  <a:moveTo>
                    <a:pt x="136" y="53"/>
                  </a:moveTo>
                  <a:cubicBezTo>
                    <a:pt x="56" y="32"/>
                    <a:pt x="56" y="32"/>
                    <a:pt x="56" y="32"/>
                  </a:cubicBezTo>
                  <a:cubicBezTo>
                    <a:pt x="51" y="51"/>
                    <a:pt x="51" y="51"/>
                    <a:pt x="51" y="51"/>
                  </a:cubicBezTo>
                  <a:cubicBezTo>
                    <a:pt x="131" y="72"/>
                    <a:pt x="131" y="72"/>
                    <a:pt x="131" y="72"/>
                  </a:cubicBezTo>
                  <a:cubicBezTo>
                    <a:pt x="139" y="75"/>
                    <a:pt x="140" y="73"/>
                    <a:pt x="142" y="65"/>
                  </a:cubicBezTo>
                  <a:cubicBezTo>
                    <a:pt x="144" y="58"/>
                    <a:pt x="144" y="56"/>
                    <a:pt x="136" y="53"/>
                  </a:cubicBezTo>
                  <a:close/>
                  <a:moveTo>
                    <a:pt x="153" y="63"/>
                  </a:moveTo>
                  <a:cubicBezTo>
                    <a:pt x="148" y="62"/>
                    <a:pt x="148" y="62"/>
                    <a:pt x="148" y="62"/>
                  </a:cubicBezTo>
                  <a:cubicBezTo>
                    <a:pt x="148" y="62"/>
                    <a:pt x="148" y="65"/>
                    <a:pt x="147" y="67"/>
                  </a:cubicBezTo>
                  <a:cubicBezTo>
                    <a:pt x="147" y="67"/>
                    <a:pt x="147" y="68"/>
                    <a:pt x="146" y="71"/>
                  </a:cubicBezTo>
                  <a:cubicBezTo>
                    <a:pt x="151" y="73"/>
                    <a:pt x="151" y="73"/>
                    <a:pt x="151" y="73"/>
                  </a:cubicBezTo>
                  <a:cubicBezTo>
                    <a:pt x="155" y="74"/>
                    <a:pt x="157" y="69"/>
                    <a:pt x="157" y="69"/>
                  </a:cubicBezTo>
                  <a:cubicBezTo>
                    <a:pt x="158" y="64"/>
                    <a:pt x="153" y="63"/>
                    <a:pt x="153" y="6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6134" name="组合 61"/>
          <p:cNvGrpSpPr>
            <a:grpSpLocks/>
          </p:cNvGrpSpPr>
          <p:nvPr/>
        </p:nvGrpSpPr>
        <p:grpSpPr bwMode="auto">
          <a:xfrm>
            <a:off x="6301882" y="3550747"/>
            <a:ext cx="2303862" cy="771763"/>
            <a:chOff x="0" y="0"/>
            <a:chExt cx="2302943" cy="771897"/>
          </a:xfrm>
        </p:grpSpPr>
        <p:grpSp>
          <p:nvGrpSpPr>
            <p:cNvPr id="46135" name="组合 62"/>
            <p:cNvGrpSpPr>
              <a:grpSpLocks/>
            </p:cNvGrpSpPr>
            <p:nvPr/>
          </p:nvGrpSpPr>
          <p:grpSpPr bwMode="auto">
            <a:xfrm>
              <a:off x="0" y="0"/>
              <a:ext cx="2302943" cy="771897"/>
              <a:chOff x="0" y="0"/>
              <a:chExt cx="2302943" cy="771897"/>
            </a:xfrm>
          </p:grpSpPr>
          <p:grpSp>
            <p:nvGrpSpPr>
              <p:cNvPr id="46136" name="组合 64"/>
              <p:cNvGrpSpPr>
                <a:grpSpLocks/>
              </p:cNvGrpSpPr>
              <p:nvPr/>
            </p:nvGrpSpPr>
            <p:grpSpPr bwMode="auto">
              <a:xfrm>
                <a:off x="610934" y="0"/>
                <a:ext cx="1692009" cy="771897"/>
                <a:chOff x="0" y="0"/>
                <a:chExt cx="1692009" cy="771897"/>
              </a:xfrm>
            </p:grpSpPr>
            <p:sp>
              <p:nvSpPr>
                <p:cNvPr id="46137" name="TextBox 66"/>
                <p:cNvSpPr txBox="1">
                  <a:spLocks noChangeArrowheads="1"/>
                </p:cNvSpPr>
                <p:nvPr/>
              </p:nvSpPr>
              <p:spPr bwMode="auto">
                <a:xfrm>
                  <a:off x="5102" y="0"/>
                  <a:ext cx="10567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latin typeface="微软雅黑" pitchFamily="34" charset="-122"/>
                      <a:ea typeface="微软雅黑" pitchFamily="34" charset="-122"/>
                    </a:rPr>
                    <a:t>点击</a:t>
                  </a:r>
                  <a:r>
                    <a:rPr lang="zh-CN" altLang="en-US" sz="1200">
                      <a:latin typeface="微软雅黑" pitchFamily="34" charset="-122"/>
                      <a:ea typeface="微软雅黑" pitchFamily="34" charset="-122"/>
                    </a:rPr>
                    <a:t>添加</a:t>
                  </a:r>
                  <a:r>
                    <a:rPr lang="zh-CN" altLang="en-US" sz="1100">
                      <a:latin typeface="微软雅黑" pitchFamily="34" charset="-122"/>
                      <a:ea typeface="微软雅黑" pitchFamily="34" charset="-122"/>
                    </a:rPr>
                    <a:t>标题</a:t>
                  </a:r>
                </a:p>
              </p:txBody>
            </p:sp>
            <p:sp>
              <p:nvSpPr>
                <p:cNvPr id="46138" name="矩形 67"/>
                <p:cNvSpPr>
                  <a:spLocks noChangeArrowheads="1"/>
                </p:cNvSpPr>
                <p:nvPr/>
              </p:nvSpPr>
              <p:spPr bwMode="auto">
                <a:xfrm>
                  <a:off x="0" y="217899"/>
                  <a:ext cx="169200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900">
                      <a:latin typeface="微软雅黑" pitchFamily="34" charset="-122"/>
                      <a:ea typeface="微软雅黑" pitchFamily="34" charset="-122"/>
                    </a:rPr>
                    <a:t>随着计算机技术的发展及印刷技术的进步，平面设计在感观领域的表现和应用也越来越长。</a:t>
                  </a:r>
                </a:p>
              </p:txBody>
            </p:sp>
          </p:grpSp>
          <p:sp>
            <p:nvSpPr>
              <p:cNvPr id="46139" name="椭圆 65"/>
              <p:cNvSpPr>
                <a:spLocks noChangeArrowheads="1"/>
              </p:cNvSpPr>
              <p:nvPr/>
            </p:nvSpPr>
            <p:spPr bwMode="auto">
              <a:xfrm>
                <a:off x="0" y="43802"/>
                <a:ext cx="517976" cy="517976"/>
              </a:xfrm>
              <a:prstGeom prst="ellipse">
                <a:avLst/>
              </a:prstGeom>
              <a:gradFill rotWithShape="1">
                <a:gsLst>
                  <a:gs pos="0">
                    <a:schemeClr val="bg1"/>
                  </a:gs>
                  <a:gs pos="100000">
                    <a:srgbClr val="D9D9D9"/>
                  </a:gs>
                </a:gsLst>
                <a:lin ang="2700000" scaled="1"/>
              </a:gradFill>
              <a:ln w="12700" cmpd="sng">
                <a:solidFill>
                  <a:schemeClr val="bg1"/>
                </a:solidFill>
                <a:round/>
                <a:headEnd/>
                <a:tailEnd/>
              </a:ln>
              <a:effectLst>
                <a:outerShdw dist="63500" dir="8100000" algn="ctr" rotWithShape="0">
                  <a:srgbClr val="000000">
                    <a:alpha val="25000"/>
                  </a:srgbClr>
                </a:outerShdw>
              </a:effec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p>
            </p:txBody>
          </p:sp>
        </p:grpSp>
        <p:sp>
          <p:nvSpPr>
            <p:cNvPr id="46140" name="Freeform 11"/>
            <p:cNvSpPr>
              <a:spLocks/>
            </p:cNvSpPr>
            <p:nvPr/>
          </p:nvSpPr>
          <p:spPr bwMode="auto">
            <a:xfrm>
              <a:off x="119162" y="154712"/>
              <a:ext cx="335075" cy="340186"/>
            </a:xfrm>
            <a:custGeom>
              <a:avLst/>
              <a:gdLst>
                <a:gd name="T0" fmla="*/ 95 w 194"/>
                <a:gd name="T1" fmla="*/ 95 h 197"/>
                <a:gd name="T2" fmla="*/ 99 w 194"/>
                <a:gd name="T3" fmla="*/ 88 h 197"/>
                <a:gd name="T4" fmla="*/ 69 w 194"/>
                <a:gd name="T5" fmla="*/ 71 h 197"/>
                <a:gd name="T6" fmla="*/ 66 w 194"/>
                <a:gd name="T7" fmla="*/ 78 h 197"/>
                <a:gd name="T8" fmla="*/ 53 w 194"/>
                <a:gd name="T9" fmla="*/ 70 h 197"/>
                <a:gd name="T10" fmla="*/ 46 w 194"/>
                <a:gd name="T11" fmla="*/ 97 h 197"/>
                <a:gd name="T12" fmla="*/ 98 w 194"/>
                <a:gd name="T13" fmla="*/ 149 h 197"/>
                <a:gd name="T14" fmla="*/ 139 w 194"/>
                <a:gd name="T15" fmla="*/ 129 h 197"/>
                <a:gd name="T16" fmla="*/ 126 w 194"/>
                <a:gd name="T17" fmla="*/ 129 h 197"/>
                <a:gd name="T18" fmla="*/ 106 w 194"/>
                <a:gd name="T19" fmla="*/ 109 h 197"/>
                <a:gd name="T20" fmla="*/ 194 w 194"/>
                <a:gd name="T21" fmla="*/ 109 h 197"/>
                <a:gd name="T22" fmla="*/ 174 w 194"/>
                <a:gd name="T23" fmla="*/ 129 h 197"/>
                <a:gd name="T24" fmla="*/ 161 w 194"/>
                <a:gd name="T25" fmla="*/ 129 h 197"/>
                <a:gd name="T26" fmla="*/ 114 w 194"/>
                <a:gd name="T27" fmla="*/ 166 h 197"/>
                <a:gd name="T28" fmla="*/ 114 w 194"/>
                <a:gd name="T29" fmla="*/ 181 h 197"/>
                <a:gd name="T30" fmla="*/ 129 w 194"/>
                <a:gd name="T31" fmla="*/ 181 h 197"/>
                <a:gd name="T32" fmla="*/ 138 w 194"/>
                <a:gd name="T33" fmla="*/ 197 h 197"/>
                <a:gd name="T34" fmla="*/ 58 w 194"/>
                <a:gd name="T35" fmla="*/ 197 h 197"/>
                <a:gd name="T36" fmla="*/ 66 w 194"/>
                <a:gd name="T37" fmla="*/ 181 h 197"/>
                <a:gd name="T38" fmla="*/ 82 w 194"/>
                <a:gd name="T39" fmla="*/ 181 h 197"/>
                <a:gd name="T40" fmla="*/ 82 w 194"/>
                <a:gd name="T41" fmla="*/ 166 h 197"/>
                <a:gd name="T42" fmla="*/ 27 w 194"/>
                <a:gd name="T43" fmla="*/ 97 h 197"/>
                <a:gd name="T44" fmla="*/ 37 w 194"/>
                <a:gd name="T45" fmla="*/ 61 h 197"/>
                <a:gd name="T46" fmla="*/ 32 w 194"/>
                <a:gd name="T47" fmla="*/ 58 h 197"/>
                <a:gd name="T48" fmla="*/ 36 w 194"/>
                <a:gd name="T49" fmla="*/ 51 h 197"/>
                <a:gd name="T50" fmla="*/ 22 w 194"/>
                <a:gd name="T51" fmla="*/ 43 h 197"/>
                <a:gd name="T52" fmla="*/ 22 w 194"/>
                <a:gd name="T53" fmla="*/ 43 h 197"/>
                <a:gd name="T54" fmla="*/ 0 w 194"/>
                <a:gd name="T55" fmla="*/ 40 h 197"/>
                <a:gd name="T56" fmla="*/ 24 w 194"/>
                <a:gd name="T57" fmla="*/ 0 h 197"/>
                <a:gd name="T58" fmla="*/ 38 w 194"/>
                <a:gd name="T59" fmla="*/ 16 h 197"/>
                <a:gd name="T60" fmla="*/ 38 w 194"/>
                <a:gd name="T61" fmla="*/ 16 h 197"/>
                <a:gd name="T62" fmla="*/ 52 w 194"/>
                <a:gd name="T63" fmla="*/ 24 h 197"/>
                <a:gd name="T64" fmla="*/ 55 w 194"/>
                <a:gd name="T65" fmla="*/ 18 h 197"/>
                <a:gd name="T66" fmla="*/ 89 w 194"/>
                <a:gd name="T67" fmla="*/ 37 h 197"/>
                <a:gd name="T68" fmla="*/ 85 w 194"/>
                <a:gd name="T69" fmla="*/ 44 h 197"/>
                <a:gd name="T70" fmla="*/ 115 w 194"/>
                <a:gd name="T71" fmla="*/ 61 h 197"/>
                <a:gd name="T72" fmla="*/ 118 w 194"/>
                <a:gd name="T73" fmla="*/ 54 h 197"/>
                <a:gd name="T74" fmla="*/ 136 w 194"/>
                <a:gd name="T75" fmla="*/ 64 h 197"/>
                <a:gd name="T76" fmla="*/ 113 w 194"/>
                <a:gd name="T77" fmla="*/ 105 h 197"/>
                <a:gd name="T78" fmla="*/ 95 w 194"/>
                <a:gd name="T79" fmla="*/ 9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4" h="197">
                  <a:moveTo>
                    <a:pt x="95" y="95"/>
                  </a:moveTo>
                  <a:cubicBezTo>
                    <a:pt x="99" y="88"/>
                    <a:pt x="99" y="88"/>
                    <a:pt x="99" y="88"/>
                  </a:cubicBezTo>
                  <a:cubicBezTo>
                    <a:pt x="69" y="71"/>
                    <a:pt x="69" y="71"/>
                    <a:pt x="69" y="71"/>
                  </a:cubicBezTo>
                  <a:cubicBezTo>
                    <a:pt x="66" y="78"/>
                    <a:pt x="66" y="78"/>
                    <a:pt x="66" y="78"/>
                  </a:cubicBezTo>
                  <a:cubicBezTo>
                    <a:pt x="53" y="70"/>
                    <a:pt x="53" y="70"/>
                    <a:pt x="53" y="70"/>
                  </a:cubicBezTo>
                  <a:cubicBezTo>
                    <a:pt x="48" y="78"/>
                    <a:pt x="46" y="88"/>
                    <a:pt x="46" y="97"/>
                  </a:cubicBezTo>
                  <a:cubicBezTo>
                    <a:pt x="46" y="126"/>
                    <a:pt x="69" y="149"/>
                    <a:pt x="98" y="149"/>
                  </a:cubicBezTo>
                  <a:cubicBezTo>
                    <a:pt x="114" y="149"/>
                    <a:pt x="129" y="141"/>
                    <a:pt x="139" y="129"/>
                  </a:cubicBezTo>
                  <a:cubicBezTo>
                    <a:pt x="126" y="129"/>
                    <a:pt x="126" y="129"/>
                    <a:pt x="126" y="129"/>
                  </a:cubicBezTo>
                  <a:cubicBezTo>
                    <a:pt x="115" y="129"/>
                    <a:pt x="106" y="120"/>
                    <a:pt x="106" y="109"/>
                  </a:cubicBezTo>
                  <a:cubicBezTo>
                    <a:pt x="143" y="109"/>
                    <a:pt x="162" y="109"/>
                    <a:pt x="194" y="109"/>
                  </a:cubicBezTo>
                  <a:cubicBezTo>
                    <a:pt x="194" y="120"/>
                    <a:pt x="185" y="129"/>
                    <a:pt x="174" y="129"/>
                  </a:cubicBezTo>
                  <a:cubicBezTo>
                    <a:pt x="161" y="129"/>
                    <a:pt x="161" y="129"/>
                    <a:pt x="161" y="129"/>
                  </a:cubicBezTo>
                  <a:cubicBezTo>
                    <a:pt x="152" y="147"/>
                    <a:pt x="135" y="161"/>
                    <a:pt x="114" y="166"/>
                  </a:cubicBezTo>
                  <a:cubicBezTo>
                    <a:pt x="114" y="181"/>
                    <a:pt x="114" y="181"/>
                    <a:pt x="114" y="181"/>
                  </a:cubicBezTo>
                  <a:cubicBezTo>
                    <a:pt x="114" y="181"/>
                    <a:pt x="122" y="181"/>
                    <a:pt x="129" y="181"/>
                  </a:cubicBezTo>
                  <a:cubicBezTo>
                    <a:pt x="137" y="181"/>
                    <a:pt x="138" y="197"/>
                    <a:pt x="138" y="197"/>
                  </a:cubicBezTo>
                  <a:cubicBezTo>
                    <a:pt x="58" y="197"/>
                    <a:pt x="58" y="197"/>
                    <a:pt x="58" y="197"/>
                  </a:cubicBezTo>
                  <a:cubicBezTo>
                    <a:pt x="58" y="197"/>
                    <a:pt x="56" y="181"/>
                    <a:pt x="66" y="181"/>
                  </a:cubicBezTo>
                  <a:cubicBezTo>
                    <a:pt x="76" y="181"/>
                    <a:pt x="82" y="181"/>
                    <a:pt x="82" y="181"/>
                  </a:cubicBezTo>
                  <a:cubicBezTo>
                    <a:pt x="82" y="166"/>
                    <a:pt x="82" y="166"/>
                    <a:pt x="82" y="166"/>
                  </a:cubicBezTo>
                  <a:cubicBezTo>
                    <a:pt x="50" y="159"/>
                    <a:pt x="27" y="131"/>
                    <a:pt x="27" y="97"/>
                  </a:cubicBezTo>
                  <a:cubicBezTo>
                    <a:pt x="27" y="84"/>
                    <a:pt x="31" y="72"/>
                    <a:pt x="37" y="61"/>
                  </a:cubicBezTo>
                  <a:cubicBezTo>
                    <a:pt x="32" y="58"/>
                    <a:pt x="32" y="58"/>
                    <a:pt x="32" y="58"/>
                  </a:cubicBezTo>
                  <a:cubicBezTo>
                    <a:pt x="36" y="51"/>
                    <a:pt x="36" y="51"/>
                    <a:pt x="36" y="51"/>
                  </a:cubicBezTo>
                  <a:cubicBezTo>
                    <a:pt x="22" y="43"/>
                    <a:pt x="22" y="43"/>
                    <a:pt x="22" y="43"/>
                  </a:cubicBezTo>
                  <a:cubicBezTo>
                    <a:pt x="22" y="43"/>
                    <a:pt x="22" y="43"/>
                    <a:pt x="22" y="43"/>
                  </a:cubicBezTo>
                  <a:cubicBezTo>
                    <a:pt x="0" y="40"/>
                    <a:pt x="0" y="40"/>
                    <a:pt x="0" y="40"/>
                  </a:cubicBezTo>
                  <a:cubicBezTo>
                    <a:pt x="24" y="0"/>
                    <a:pt x="24" y="0"/>
                    <a:pt x="24" y="0"/>
                  </a:cubicBezTo>
                  <a:cubicBezTo>
                    <a:pt x="38" y="16"/>
                    <a:pt x="38" y="16"/>
                    <a:pt x="38" y="16"/>
                  </a:cubicBezTo>
                  <a:cubicBezTo>
                    <a:pt x="38" y="16"/>
                    <a:pt x="38" y="16"/>
                    <a:pt x="38" y="16"/>
                  </a:cubicBezTo>
                  <a:cubicBezTo>
                    <a:pt x="52" y="24"/>
                    <a:pt x="52" y="24"/>
                    <a:pt x="52" y="24"/>
                  </a:cubicBezTo>
                  <a:cubicBezTo>
                    <a:pt x="55" y="18"/>
                    <a:pt x="55" y="18"/>
                    <a:pt x="55" y="18"/>
                  </a:cubicBezTo>
                  <a:cubicBezTo>
                    <a:pt x="89" y="37"/>
                    <a:pt x="89" y="37"/>
                    <a:pt x="89" y="37"/>
                  </a:cubicBezTo>
                  <a:cubicBezTo>
                    <a:pt x="85" y="44"/>
                    <a:pt x="85" y="44"/>
                    <a:pt x="85" y="44"/>
                  </a:cubicBezTo>
                  <a:cubicBezTo>
                    <a:pt x="115" y="61"/>
                    <a:pt x="115" y="61"/>
                    <a:pt x="115" y="61"/>
                  </a:cubicBezTo>
                  <a:cubicBezTo>
                    <a:pt x="118" y="54"/>
                    <a:pt x="118" y="54"/>
                    <a:pt x="118" y="54"/>
                  </a:cubicBezTo>
                  <a:cubicBezTo>
                    <a:pt x="136" y="64"/>
                    <a:pt x="136" y="64"/>
                    <a:pt x="136" y="64"/>
                  </a:cubicBezTo>
                  <a:cubicBezTo>
                    <a:pt x="113" y="105"/>
                    <a:pt x="113" y="105"/>
                    <a:pt x="113" y="105"/>
                  </a:cubicBezTo>
                  <a:lnTo>
                    <a:pt x="95"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pic>
        <p:nvPicPr>
          <p:cNvPr id="61"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8" descr="E:\我图PPT\00001PNG素材\底边条\分层菱形.png"/>
          <p:cNvPicPr>
            <a:picLocks noChangeAspect="1" noChangeArrowheads="1"/>
          </p:cNvPicPr>
          <p:nvPr/>
        </p:nvPicPr>
        <p:blipFill rotWithShape="1">
          <a:blip r:embed="rId8">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562756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barn(inVertical)">
                                      <p:cBhvr>
                                        <p:cTn id="7" dur="500"/>
                                        <p:tgtEl>
                                          <p:spTgt spid="6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barn(inVertical)">
                                      <p:cBhvr>
                                        <p:cTn id="11" dur="500"/>
                                        <p:tgtEl>
                                          <p:spTgt spid="62"/>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46082"/>
                                        </p:tgtEl>
                                        <p:attrNameLst>
                                          <p:attrName>style.visibility</p:attrName>
                                        </p:attrNameLst>
                                      </p:cBhvr>
                                      <p:to>
                                        <p:strVal val="visible"/>
                                      </p:to>
                                    </p:set>
                                    <p:anim calcmode="lin" valueType="num">
                                      <p:cBhvr>
                                        <p:cTn id="15" dur="1000" fill="hold"/>
                                        <p:tgtEl>
                                          <p:spTgt spid="46082"/>
                                        </p:tgtEl>
                                        <p:attrNameLst>
                                          <p:attrName>ppt_w</p:attrName>
                                        </p:attrNameLst>
                                      </p:cBhvr>
                                      <p:tavLst>
                                        <p:tav tm="0">
                                          <p:val>
                                            <p:fltVal val="0"/>
                                          </p:val>
                                        </p:tav>
                                        <p:tav tm="100000">
                                          <p:val>
                                            <p:strVal val="#ppt_w"/>
                                          </p:val>
                                        </p:tav>
                                      </p:tavLst>
                                    </p:anim>
                                    <p:anim calcmode="lin" valueType="num">
                                      <p:cBhvr>
                                        <p:cTn id="16" dur="1000" fill="hold"/>
                                        <p:tgtEl>
                                          <p:spTgt spid="46082"/>
                                        </p:tgtEl>
                                        <p:attrNameLst>
                                          <p:attrName>ppt_h</p:attrName>
                                        </p:attrNameLst>
                                      </p:cBhvr>
                                      <p:tavLst>
                                        <p:tav tm="0">
                                          <p:val>
                                            <p:fltVal val="0"/>
                                          </p:val>
                                        </p:tav>
                                        <p:tav tm="100000">
                                          <p:val>
                                            <p:strVal val="#ppt_h"/>
                                          </p:val>
                                        </p:tav>
                                      </p:tavLst>
                                    </p:anim>
                                    <p:anim calcmode="lin" valueType="num">
                                      <p:cBhvr>
                                        <p:cTn id="17" dur="1000" fill="hold"/>
                                        <p:tgtEl>
                                          <p:spTgt spid="4608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6082"/>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12" presetClass="entr" presetSubtype="4" fill="hold" nodeType="afterEffect">
                                  <p:stCondLst>
                                    <p:cond delay="0"/>
                                  </p:stCondLst>
                                  <p:childTnLst>
                                    <p:set>
                                      <p:cBhvr>
                                        <p:cTn id="21" dur="1" fill="hold">
                                          <p:stCondLst>
                                            <p:cond delay="0"/>
                                          </p:stCondLst>
                                        </p:cTn>
                                        <p:tgtEl>
                                          <p:spTgt spid="46094"/>
                                        </p:tgtEl>
                                        <p:attrNameLst>
                                          <p:attrName>style.visibility</p:attrName>
                                        </p:attrNameLst>
                                      </p:cBhvr>
                                      <p:to>
                                        <p:strVal val="visible"/>
                                      </p:to>
                                    </p:set>
                                    <p:anim calcmode="lin" valueType="num">
                                      <p:cBhvr additive="base">
                                        <p:cTn id="22" dur="500"/>
                                        <p:tgtEl>
                                          <p:spTgt spid="46094"/>
                                        </p:tgtEl>
                                        <p:attrNameLst>
                                          <p:attrName>ppt_y</p:attrName>
                                        </p:attrNameLst>
                                      </p:cBhvr>
                                      <p:tavLst>
                                        <p:tav tm="0">
                                          <p:val>
                                            <p:strVal val="#ppt_y+#ppt_h*1.125000"/>
                                          </p:val>
                                        </p:tav>
                                        <p:tav tm="100000">
                                          <p:val>
                                            <p:strVal val="#ppt_y"/>
                                          </p:val>
                                        </p:tav>
                                      </p:tavLst>
                                    </p:anim>
                                    <p:animEffect transition="in" filter="wipe(up)">
                                      <p:cBhvr>
                                        <p:cTn id="23" dur="500"/>
                                        <p:tgtEl>
                                          <p:spTgt spid="46094"/>
                                        </p:tgtEl>
                                      </p:cBhvr>
                                    </p:animEffect>
                                  </p:childTnLst>
                                </p:cTn>
                              </p:par>
                              <p:par>
                                <p:cTn id="24" presetID="6" presetClass="entr" presetSubtype="32" fill="hold" grpId="0" nodeType="withEffect">
                                  <p:stCondLst>
                                    <p:cond delay="200"/>
                                  </p:stCondLst>
                                  <p:childTnLst>
                                    <p:set>
                                      <p:cBhvr>
                                        <p:cTn id="25" dur="1" fill="hold">
                                          <p:stCondLst>
                                            <p:cond delay="0"/>
                                          </p:stCondLst>
                                        </p:cTn>
                                        <p:tgtEl>
                                          <p:spTgt spid="46093"/>
                                        </p:tgtEl>
                                        <p:attrNameLst>
                                          <p:attrName>style.visibility</p:attrName>
                                        </p:attrNameLst>
                                      </p:cBhvr>
                                      <p:to>
                                        <p:strVal val="visible"/>
                                      </p:to>
                                    </p:set>
                                    <p:animEffect transition="in" filter="circle(out)">
                                      <p:cBhvr>
                                        <p:cTn id="26" dur="300"/>
                                        <p:tgtEl>
                                          <p:spTgt spid="46093"/>
                                        </p:tgtEl>
                                      </p:cBhvr>
                                    </p:animEffect>
                                  </p:childTnLst>
                                </p:cTn>
                              </p:par>
                            </p:childTnLst>
                          </p:cTn>
                        </p:par>
                        <p:par>
                          <p:cTn id="27" fill="hold" nodeType="afterGroup">
                            <p:stCondLst>
                              <p:cond delay="2500"/>
                            </p:stCondLst>
                            <p:childTnLst>
                              <p:par>
                                <p:cTn id="28" presetID="2" presetClass="entr" presetSubtype="2" decel="57500" fill="hold" nodeType="afterEffect">
                                  <p:stCondLst>
                                    <p:cond delay="0"/>
                                  </p:stCondLst>
                                  <p:childTnLst>
                                    <p:set>
                                      <p:cBhvr>
                                        <p:cTn id="29" dur="1" fill="hold">
                                          <p:stCondLst>
                                            <p:cond delay="0"/>
                                          </p:stCondLst>
                                        </p:cTn>
                                        <p:tgtEl>
                                          <p:spTgt spid="46099"/>
                                        </p:tgtEl>
                                        <p:attrNameLst>
                                          <p:attrName>style.visibility</p:attrName>
                                        </p:attrNameLst>
                                      </p:cBhvr>
                                      <p:to>
                                        <p:strVal val="visible"/>
                                      </p:to>
                                    </p:set>
                                    <p:anim calcmode="lin" valueType="num">
                                      <p:cBhvr additive="base">
                                        <p:cTn id="30" dur="400" fill="hold"/>
                                        <p:tgtEl>
                                          <p:spTgt spid="46099"/>
                                        </p:tgtEl>
                                        <p:attrNameLst>
                                          <p:attrName>ppt_x</p:attrName>
                                        </p:attrNameLst>
                                      </p:cBhvr>
                                      <p:tavLst>
                                        <p:tav tm="0">
                                          <p:val>
                                            <p:strVal val="1+#ppt_w/2"/>
                                          </p:val>
                                        </p:tav>
                                        <p:tav tm="100000">
                                          <p:val>
                                            <p:strVal val="#ppt_x"/>
                                          </p:val>
                                        </p:tav>
                                      </p:tavLst>
                                    </p:anim>
                                    <p:anim calcmode="lin" valueType="num">
                                      <p:cBhvr additive="base">
                                        <p:cTn id="31" dur="400" fill="hold"/>
                                        <p:tgtEl>
                                          <p:spTgt spid="46099"/>
                                        </p:tgtEl>
                                        <p:attrNameLst>
                                          <p:attrName>ppt_y</p:attrName>
                                        </p:attrNameLst>
                                      </p:cBhvr>
                                      <p:tavLst>
                                        <p:tav tm="0">
                                          <p:val>
                                            <p:strVal val="#ppt_y"/>
                                          </p:val>
                                        </p:tav>
                                        <p:tav tm="100000">
                                          <p:val>
                                            <p:strVal val="#ppt_y"/>
                                          </p:val>
                                        </p:tav>
                                      </p:tavLst>
                                    </p:anim>
                                  </p:childTnLst>
                                </p:cTn>
                              </p:par>
                              <p:par>
                                <p:cTn id="32" presetID="2" presetClass="entr" presetSubtype="2" decel="57500" fill="hold" nodeType="withEffect">
                                  <p:stCondLst>
                                    <p:cond delay="200"/>
                                  </p:stCondLst>
                                  <p:childTnLst>
                                    <p:set>
                                      <p:cBhvr>
                                        <p:cTn id="33" dur="1" fill="hold">
                                          <p:stCondLst>
                                            <p:cond delay="0"/>
                                          </p:stCondLst>
                                        </p:cTn>
                                        <p:tgtEl>
                                          <p:spTgt spid="46106"/>
                                        </p:tgtEl>
                                        <p:attrNameLst>
                                          <p:attrName>style.visibility</p:attrName>
                                        </p:attrNameLst>
                                      </p:cBhvr>
                                      <p:to>
                                        <p:strVal val="visible"/>
                                      </p:to>
                                    </p:set>
                                    <p:anim calcmode="lin" valueType="num">
                                      <p:cBhvr additive="base">
                                        <p:cTn id="34" dur="400" fill="hold"/>
                                        <p:tgtEl>
                                          <p:spTgt spid="46106"/>
                                        </p:tgtEl>
                                        <p:attrNameLst>
                                          <p:attrName>ppt_x</p:attrName>
                                        </p:attrNameLst>
                                      </p:cBhvr>
                                      <p:tavLst>
                                        <p:tav tm="0">
                                          <p:val>
                                            <p:strVal val="1+#ppt_w/2"/>
                                          </p:val>
                                        </p:tav>
                                        <p:tav tm="100000">
                                          <p:val>
                                            <p:strVal val="#ppt_x"/>
                                          </p:val>
                                        </p:tav>
                                      </p:tavLst>
                                    </p:anim>
                                    <p:anim calcmode="lin" valueType="num">
                                      <p:cBhvr additive="base">
                                        <p:cTn id="35" dur="400" fill="hold"/>
                                        <p:tgtEl>
                                          <p:spTgt spid="46106"/>
                                        </p:tgtEl>
                                        <p:attrNameLst>
                                          <p:attrName>ppt_y</p:attrName>
                                        </p:attrNameLst>
                                      </p:cBhvr>
                                      <p:tavLst>
                                        <p:tav tm="0">
                                          <p:val>
                                            <p:strVal val="#ppt_y"/>
                                          </p:val>
                                        </p:tav>
                                        <p:tav tm="100000">
                                          <p:val>
                                            <p:strVal val="#ppt_y"/>
                                          </p:val>
                                        </p:tav>
                                      </p:tavLst>
                                    </p:anim>
                                  </p:childTnLst>
                                </p:cTn>
                              </p:par>
                              <p:par>
                                <p:cTn id="36" presetID="2" presetClass="entr" presetSubtype="2" decel="57500" fill="hold" nodeType="withEffect">
                                  <p:stCondLst>
                                    <p:cond delay="400"/>
                                  </p:stCondLst>
                                  <p:childTnLst>
                                    <p:set>
                                      <p:cBhvr>
                                        <p:cTn id="37" dur="1" fill="hold">
                                          <p:stCondLst>
                                            <p:cond delay="0"/>
                                          </p:stCondLst>
                                        </p:cTn>
                                        <p:tgtEl>
                                          <p:spTgt spid="46113"/>
                                        </p:tgtEl>
                                        <p:attrNameLst>
                                          <p:attrName>style.visibility</p:attrName>
                                        </p:attrNameLst>
                                      </p:cBhvr>
                                      <p:to>
                                        <p:strVal val="visible"/>
                                      </p:to>
                                    </p:set>
                                    <p:anim calcmode="lin" valueType="num">
                                      <p:cBhvr additive="base">
                                        <p:cTn id="38" dur="400" fill="hold"/>
                                        <p:tgtEl>
                                          <p:spTgt spid="46113"/>
                                        </p:tgtEl>
                                        <p:attrNameLst>
                                          <p:attrName>ppt_x</p:attrName>
                                        </p:attrNameLst>
                                      </p:cBhvr>
                                      <p:tavLst>
                                        <p:tav tm="0">
                                          <p:val>
                                            <p:strVal val="1+#ppt_w/2"/>
                                          </p:val>
                                        </p:tav>
                                        <p:tav tm="100000">
                                          <p:val>
                                            <p:strVal val="#ppt_x"/>
                                          </p:val>
                                        </p:tav>
                                      </p:tavLst>
                                    </p:anim>
                                    <p:anim calcmode="lin" valueType="num">
                                      <p:cBhvr additive="base">
                                        <p:cTn id="39" dur="400" fill="hold"/>
                                        <p:tgtEl>
                                          <p:spTgt spid="46113"/>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300"/>
                            </p:stCondLst>
                            <p:childTnLst>
                              <p:par>
                                <p:cTn id="41" presetID="2" presetClass="entr" presetSubtype="2" decel="57500" fill="hold" nodeType="afterEffect">
                                  <p:stCondLst>
                                    <p:cond delay="0"/>
                                  </p:stCondLst>
                                  <p:childTnLst>
                                    <p:set>
                                      <p:cBhvr>
                                        <p:cTn id="42" dur="1" fill="hold">
                                          <p:stCondLst>
                                            <p:cond delay="0"/>
                                          </p:stCondLst>
                                        </p:cTn>
                                        <p:tgtEl>
                                          <p:spTgt spid="46120"/>
                                        </p:tgtEl>
                                        <p:attrNameLst>
                                          <p:attrName>style.visibility</p:attrName>
                                        </p:attrNameLst>
                                      </p:cBhvr>
                                      <p:to>
                                        <p:strVal val="visible"/>
                                      </p:to>
                                    </p:set>
                                    <p:anim calcmode="lin" valueType="num">
                                      <p:cBhvr additive="base">
                                        <p:cTn id="43" dur="400" fill="hold"/>
                                        <p:tgtEl>
                                          <p:spTgt spid="46120"/>
                                        </p:tgtEl>
                                        <p:attrNameLst>
                                          <p:attrName>ppt_x</p:attrName>
                                        </p:attrNameLst>
                                      </p:cBhvr>
                                      <p:tavLst>
                                        <p:tav tm="0">
                                          <p:val>
                                            <p:strVal val="1+#ppt_w/2"/>
                                          </p:val>
                                        </p:tav>
                                        <p:tav tm="100000">
                                          <p:val>
                                            <p:strVal val="#ppt_x"/>
                                          </p:val>
                                        </p:tav>
                                      </p:tavLst>
                                    </p:anim>
                                    <p:anim calcmode="lin" valueType="num">
                                      <p:cBhvr additive="base">
                                        <p:cTn id="44" dur="400" fill="hold"/>
                                        <p:tgtEl>
                                          <p:spTgt spid="46120"/>
                                        </p:tgtEl>
                                        <p:attrNameLst>
                                          <p:attrName>ppt_y</p:attrName>
                                        </p:attrNameLst>
                                      </p:cBhvr>
                                      <p:tavLst>
                                        <p:tav tm="0">
                                          <p:val>
                                            <p:strVal val="#ppt_y"/>
                                          </p:val>
                                        </p:tav>
                                        <p:tav tm="100000">
                                          <p:val>
                                            <p:strVal val="#ppt_y"/>
                                          </p:val>
                                        </p:tav>
                                      </p:tavLst>
                                    </p:anim>
                                  </p:childTnLst>
                                </p:cTn>
                              </p:par>
                              <p:par>
                                <p:cTn id="45" presetID="2" presetClass="entr" presetSubtype="2" decel="57500" fill="hold" nodeType="withEffect">
                                  <p:stCondLst>
                                    <p:cond delay="200"/>
                                  </p:stCondLst>
                                  <p:childTnLst>
                                    <p:set>
                                      <p:cBhvr>
                                        <p:cTn id="46" dur="1" fill="hold">
                                          <p:stCondLst>
                                            <p:cond delay="0"/>
                                          </p:stCondLst>
                                        </p:cTn>
                                        <p:tgtEl>
                                          <p:spTgt spid="46127"/>
                                        </p:tgtEl>
                                        <p:attrNameLst>
                                          <p:attrName>style.visibility</p:attrName>
                                        </p:attrNameLst>
                                      </p:cBhvr>
                                      <p:to>
                                        <p:strVal val="visible"/>
                                      </p:to>
                                    </p:set>
                                    <p:anim calcmode="lin" valueType="num">
                                      <p:cBhvr additive="base">
                                        <p:cTn id="47" dur="400" fill="hold"/>
                                        <p:tgtEl>
                                          <p:spTgt spid="46127"/>
                                        </p:tgtEl>
                                        <p:attrNameLst>
                                          <p:attrName>ppt_x</p:attrName>
                                        </p:attrNameLst>
                                      </p:cBhvr>
                                      <p:tavLst>
                                        <p:tav tm="0">
                                          <p:val>
                                            <p:strVal val="1+#ppt_w/2"/>
                                          </p:val>
                                        </p:tav>
                                        <p:tav tm="100000">
                                          <p:val>
                                            <p:strVal val="#ppt_x"/>
                                          </p:val>
                                        </p:tav>
                                      </p:tavLst>
                                    </p:anim>
                                    <p:anim calcmode="lin" valueType="num">
                                      <p:cBhvr additive="base">
                                        <p:cTn id="48" dur="400" fill="hold"/>
                                        <p:tgtEl>
                                          <p:spTgt spid="46127"/>
                                        </p:tgtEl>
                                        <p:attrNameLst>
                                          <p:attrName>ppt_y</p:attrName>
                                        </p:attrNameLst>
                                      </p:cBhvr>
                                      <p:tavLst>
                                        <p:tav tm="0">
                                          <p:val>
                                            <p:strVal val="#ppt_y"/>
                                          </p:val>
                                        </p:tav>
                                        <p:tav tm="100000">
                                          <p:val>
                                            <p:strVal val="#ppt_y"/>
                                          </p:val>
                                        </p:tav>
                                      </p:tavLst>
                                    </p:anim>
                                  </p:childTnLst>
                                </p:cTn>
                              </p:par>
                              <p:par>
                                <p:cTn id="49" presetID="2" presetClass="entr" presetSubtype="2" decel="57500" fill="hold" nodeType="withEffect">
                                  <p:stCondLst>
                                    <p:cond delay="400"/>
                                  </p:stCondLst>
                                  <p:childTnLst>
                                    <p:set>
                                      <p:cBhvr>
                                        <p:cTn id="50" dur="1" fill="hold">
                                          <p:stCondLst>
                                            <p:cond delay="0"/>
                                          </p:stCondLst>
                                        </p:cTn>
                                        <p:tgtEl>
                                          <p:spTgt spid="46134"/>
                                        </p:tgtEl>
                                        <p:attrNameLst>
                                          <p:attrName>style.visibility</p:attrName>
                                        </p:attrNameLst>
                                      </p:cBhvr>
                                      <p:to>
                                        <p:strVal val="visible"/>
                                      </p:to>
                                    </p:set>
                                    <p:anim calcmode="lin" valueType="num">
                                      <p:cBhvr additive="base">
                                        <p:cTn id="51" dur="400" fill="hold"/>
                                        <p:tgtEl>
                                          <p:spTgt spid="46134"/>
                                        </p:tgtEl>
                                        <p:attrNameLst>
                                          <p:attrName>ppt_x</p:attrName>
                                        </p:attrNameLst>
                                      </p:cBhvr>
                                      <p:tavLst>
                                        <p:tav tm="0">
                                          <p:val>
                                            <p:strVal val="1+#ppt_w/2"/>
                                          </p:val>
                                        </p:tav>
                                        <p:tav tm="100000">
                                          <p:val>
                                            <p:strVal val="#ppt_x"/>
                                          </p:val>
                                        </p:tav>
                                      </p:tavLst>
                                    </p:anim>
                                    <p:anim calcmode="lin" valueType="num">
                                      <p:cBhvr additive="base">
                                        <p:cTn id="52" dur="400" fill="hold"/>
                                        <p:tgtEl>
                                          <p:spTgt spid="461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3"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纯音乐--跳伞.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73797" y="-133014"/>
            <a:ext cx="457279" cy="457341"/>
          </a:xfrm>
          <a:prstGeom prst="rect">
            <a:avLst/>
          </a:prstGeom>
        </p:spPr>
      </p:pic>
      <p:sp>
        <p:nvSpPr>
          <p:cNvPr id="4" name="TextBox 3"/>
          <p:cNvSpPr txBox="1"/>
          <p:nvPr/>
        </p:nvSpPr>
        <p:spPr>
          <a:xfrm>
            <a:off x="572294" y="1243152"/>
            <a:ext cx="5295900" cy="1938992"/>
          </a:xfrm>
          <a:prstGeom prst="rect">
            <a:avLst/>
          </a:prstGeom>
          <a:noFill/>
        </p:spPr>
        <p:txBody>
          <a:bodyPr wrap="square" rtlCol="0">
            <a:spAutoFit/>
          </a:bodyPr>
          <a:lstStyle/>
          <a:p>
            <a:pPr algn="l"/>
            <a:r>
              <a:rPr lang="zh-CN" altLang="en-US" sz="6000" dirty="0">
                <a:solidFill>
                  <a:srgbClr val="0067B4"/>
                </a:solidFill>
                <a:latin typeface="微软雅黑" panose="020B0503020204020204" pitchFamily="34" charset="-122"/>
                <a:ea typeface="微软雅黑" panose="020B0503020204020204" pitchFamily="34" charset="-122"/>
              </a:rPr>
              <a:t>演讲完毕 </a:t>
            </a:r>
            <a:endParaRPr lang="en-US" altLang="zh-CN" sz="6000" dirty="0">
              <a:solidFill>
                <a:srgbClr val="0067B4"/>
              </a:solidFill>
              <a:latin typeface="微软雅黑" panose="020B0503020204020204" pitchFamily="34" charset="-122"/>
              <a:ea typeface="微软雅黑" panose="020B0503020204020204" pitchFamily="34" charset="-122"/>
            </a:endParaRPr>
          </a:p>
          <a:p>
            <a:pPr algn="l"/>
            <a:r>
              <a:rPr lang="zh-CN" altLang="en-US" sz="6000" dirty="0">
                <a:solidFill>
                  <a:srgbClr val="0067B4"/>
                </a:solidFill>
                <a:latin typeface="微软雅黑" panose="020B0503020204020204" pitchFamily="34" charset="-122"/>
                <a:ea typeface="微软雅黑" panose="020B0503020204020204" pitchFamily="34" charset="-122"/>
              </a:rPr>
              <a:t>谢谢聆听</a:t>
            </a:r>
          </a:p>
        </p:txBody>
      </p:sp>
      <p:pic>
        <p:nvPicPr>
          <p:cNvPr id="1026" name="Picture 2" descr="C:\Users\Administrator\Desktop\asdasdas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794" y="-399256"/>
            <a:ext cx="6072642" cy="5943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dministrator\Desktop\AA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794" y="2343944"/>
            <a:ext cx="4953000" cy="495300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05594" y="4229834"/>
            <a:ext cx="6667500" cy="400110"/>
          </a:xfrm>
          <a:prstGeom prst="rect">
            <a:avLst/>
          </a:prstGeom>
          <a:noFill/>
        </p:spPr>
        <p:txBody>
          <a:bodyPr wrap="square" rtlCol="0">
            <a:spAutoFit/>
          </a:bodyPr>
          <a:lstStyle/>
          <a:p>
            <a:pPr algn="l"/>
            <a:r>
              <a:rPr lang="zh-CN" altLang="en-US" sz="2000" dirty="0">
                <a:latin typeface="微软雅黑" panose="020B0503020204020204" pitchFamily="34" charset="-122"/>
                <a:ea typeface="微软雅黑" panose="020B0503020204020204" pitchFamily="34" charset="-122"/>
              </a:rPr>
              <a:t>汇报人：大侠素材铺    日期：</a:t>
            </a:r>
            <a:r>
              <a:rPr lang="en-US" altLang="zh-CN" sz="2000" dirty="0">
                <a:latin typeface="微软雅黑" panose="020B0503020204020204" pitchFamily="34" charset="-122"/>
                <a:ea typeface="微软雅黑" panose="020B0503020204020204" pitchFamily="34" charset="-122"/>
              </a:rPr>
              <a:t>2017.02.31</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4876608"/>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par>
                          <p:cTn id="22" fill="hold">
                            <p:stCondLst>
                              <p:cond delay="18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0"/>
                                        </p:tgtEl>
                                        <p:attrNameLst>
                                          <p:attrName>ppt_y</p:attrName>
                                        </p:attrNameLst>
                                      </p:cBhvr>
                                      <p:tavLst>
                                        <p:tav tm="0">
                                          <p:val>
                                            <p:strVal val="#ppt_y"/>
                                          </p:val>
                                        </p:tav>
                                        <p:tav tm="100000">
                                          <p:val>
                                            <p:strVal val="#ppt_y"/>
                                          </p:val>
                                        </p:tav>
                                      </p:tavLst>
                                    </p:anim>
                                    <p:anim calcmode="lin" valueType="num">
                                      <p:cBhvr>
                                        <p:cTn id="2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remove" display="0">
                  <p:stCondLst>
                    <p:cond delay="indefinite"/>
                  </p:stCondLst>
                  <p:endCondLst>
                    <p:cond evt="onStopAudio" delay="0">
                      <p:tgtEl>
                        <p:sldTgt/>
                      </p:tgtEl>
                    </p:cond>
                  </p:endCondLst>
                </p:cTn>
                <p:tgtEl>
                  <p:spTgt spid="19"/>
                </p:tgtEl>
              </p:cMediaNode>
            </p:audio>
          </p:childTnLst>
        </p:cTn>
      </p:par>
    </p:tnLst>
    <p:bldLst>
      <p:bldP spid="4"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305717" y="286544"/>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a:solidFill>
                  <a:srgbClr val="0282D0"/>
                </a:solidFill>
                <a:latin typeface="微软雅黑" pitchFamily="34" charset="-122"/>
                <a:ea typeface="微软雅黑" pitchFamily="34" charset="-122"/>
              </a:rPr>
              <a:t>目录</a:t>
            </a:r>
          </a:p>
        </p:txBody>
      </p:sp>
      <p:sp>
        <p:nvSpPr>
          <p:cNvPr id="27" name="TextBox 26"/>
          <p:cNvSpPr txBox="1"/>
          <p:nvPr/>
        </p:nvSpPr>
        <p:spPr>
          <a:xfrm>
            <a:off x="838994" y="963652"/>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642336" y="16463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年度工作概述</a:t>
            </a:r>
          </a:p>
        </p:txBody>
      </p:sp>
      <p:grpSp>
        <p:nvGrpSpPr>
          <p:cNvPr id="34" name="组合 33"/>
          <p:cNvGrpSpPr/>
          <p:nvPr/>
        </p:nvGrpSpPr>
        <p:grpSpPr>
          <a:xfrm>
            <a:off x="1143794" y="173457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642336" y="21035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工作完成情况</a:t>
            </a:r>
          </a:p>
        </p:txBody>
      </p:sp>
      <p:grpSp>
        <p:nvGrpSpPr>
          <p:cNvPr id="38" name="组合 37"/>
          <p:cNvGrpSpPr/>
          <p:nvPr/>
        </p:nvGrpSpPr>
        <p:grpSpPr>
          <a:xfrm>
            <a:off x="1143794" y="219177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642336" y="256073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成功项目展示</a:t>
            </a:r>
          </a:p>
        </p:txBody>
      </p:sp>
      <p:grpSp>
        <p:nvGrpSpPr>
          <p:cNvPr id="42" name="组合 41"/>
          <p:cNvGrpSpPr/>
          <p:nvPr/>
        </p:nvGrpSpPr>
        <p:grpSpPr>
          <a:xfrm>
            <a:off x="1143794" y="264897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642336" y="304560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经验总结与不足</a:t>
            </a:r>
          </a:p>
        </p:txBody>
      </p:sp>
      <p:grpSp>
        <p:nvGrpSpPr>
          <p:cNvPr id="60" name="组合 59"/>
          <p:cNvGrpSpPr/>
          <p:nvPr/>
        </p:nvGrpSpPr>
        <p:grpSpPr>
          <a:xfrm>
            <a:off x="1143794" y="309688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2" name="矩形 7"/>
          <p:cNvSpPr/>
          <p:nvPr/>
        </p:nvSpPr>
        <p:spPr>
          <a:xfrm>
            <a:off x="1642336" y="349997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当前形势分析</a:t>
            </a:r>
          </a:p>
        </p:txBody>
      </p:sp>
      <p:grpSp>
        <p:nvGrpSpPr>
          <p:cNvPr id="83" name="组合 82"/>
          <p:cNvGrpSpPr/>
          <p:nvPr/>
        </p:nvGrpSpPr>
        <p:grpSpPr>
          <a:xfrm>
            <a:off x="1143794" y="355126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642336" y="395343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明年目标与计划</a:t>
            </a:r>
          </a:p>
        </p:txBody>
      </p:sp>
      <p:grpSp>
        <p:nvGrpSpPr>
          <p:cNvPr id="87" name="组合 86"/>
          <p:cNvGrpSpPr/>
          <p:nvPr/>
        </p:nvGrpSpPr>
        <p:grpSpPr>
          <a:xfrm>
            <a:off x="1143794" y="400472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pic>
        <p:nvPicPr>
          <p:cNvPr id="1026" name="Picture 2" descr="C:\Users\Administrator\Desktop\3456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7557" y="403226"/>
            <a:ext cx="4297362" cy="474186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8" descr="E:\我图PPT\00001PNG素材\底边条\分层菱形.png"/>
          <p:cNvPicPr>
            <a:picLocks noChangeAspect="1" noChangeArrowheads="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50432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inVertical)">
                                      <p:cBhvr>
                                        <p:cTn id="11" dur="500"/>
                                        <p:tgtEl>
                                          <p:spTgt spid="31"/>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 calcmode="lin" valueType="num">
                                      <p:cBhvr additive="base">
                                        <p:cTn id="15" dur="500"/>
                                        <p:tgtEl>
                                          <p:spTgt spid="1026"/>
                                        </p:tgtEl>
                                        <p:attrNameLst>
                                          <p:attrName>ppt_y</p:attrName>
                                        </p:attrNameLst>
                                      </p:cBhvr>
                                      <p:tavLst>
                                        <p:tav tm="0">
                                          <p:val>
                                            <p:strVal val="#ppt_y+#ppt_h*1.125000"/>
                                          </p:val>
                                        </p:tav>
                                        <p:tav tm="100000">
                                          <p:val>
                                            <p:strVal val="#ppt_y"/>
                                          </p:val>
                                        </p:tav>
                                      </p:tavLst>
                                    </p:anim>
                                    <p:animEffect transition="in" filter="wipe(up)">
                                      <p:cBhvr>
                                        <p:cTn id="16" dur="500"/>
                                        <p:tgtEl>
                                          <p:spTgt spid="1026"/>
                                        </p:tgtEl>
                                      </p:cBhvr>
                                    </p:animEffect>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barn(inVertical)">
                                      <p:cBhvr>
                                        <p:cTn id="20" dur="500"/>
                                        <p:tgtEl>
                                          <p:spTgt spid="26"/>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500" fill="hold"/>
                                        <p:tgtEl>
                                          <p:spTgt spid="34"/>
                                        </p:tgtEl>
                                        <p:attrNameLst>
                                          <p:attrName>ppt_w</p:attrName>
                                        </p:attrNameLst>
                                      </p:cBhvr>
                                      <p:tavLst>
                                        <p:tav tm="0">
                                          <p:val>
                                            <p:fltVal val="0"/>
                                          </p:val>
                                        </p:tav>
                                        <p:tav tm="100000">
                                          <p:val>
                                            <p:strVal val="#ppt_w"/>
                                          </p:val>
                                        </p:tav>
                                      </p:tavLst>
                                    </p:anim>
                                    <p:anim calcmode="lin" valueType="num">
                                      <p:cBhvr>
                                        <p:cTn id="31" dur="500" fill="hold"/>
                                        <p:tgtEl>
                                          <p:spTgt spid="34"/>
                                        </p:tgtEl>
                                        <p:attrNameLst>
                                          <p:attrName>ppt_h</p:attrName>
                                        </p:attrNameLst>
                                      </p:cBhvr>
                                      <p:tavLst>
                                        <p:tav tm="0">
                                          <p:val>
                                            <p:fltVal val="0"/>
                                          </p:val>
                                        </p:tav>
                                        <p:tav tm="100000">
                                          <p:val>
                                            <p:strVal val="#ppt_h"/>
                                          </p:val>
                                        </p:tav>
                                      </p:tavLst>
                                    </p:anim>
                                    <p:animEffect transition="in" filter="fade">
                                      <p:cBhvr>
                                        <p:cTn id="32" dur="500"/>
                                        <p:tgtEl>
                                          <p:spTgt spid="34"/>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childTnLst>
                          </p:cTn>
                        </p:par>
                        <p:par>
                          <p:cTn id="57" fill="hold">
                            <p:stCondLst>
                              <p:cond delay="6000"/>
                            </p:stCondLst>
                            <p:childTnLst>
                              <p:par>
                                <p:cTn id="58" presetID="53" presetClass="entr" presetSubtype="16"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500" fill="hold"/>
                                        <p:tgtEl>
                                          <p:spTgt spid="60"/>
                                        </p:tgtEl>
                                        <p:attrNameLst>
                                          <p:attrName>ppt_w</p:attrName>
                                        </p:attrNameLst>
                                      </p:cBhvr>
                                      <p:tavLst>
                                        <p:tav tm="0">
                                          <p:val>
                                            <p:fltVal val="0"/>
                                          </p:val>
                                        </p:tav>
                                        <p:tav tm="100000">
                                          <p:val>
                                            <p:strVal val="#ppt_w"/>
                                          </p:val>
                                        </p:tav>
                                      </p:tavLst>
                                    </p:anim>
                                    <p:anim calcmode="lin" valueType="num">
                                      <p:cBhvr>
                                        <p:cTn id="61" dur="500" fill="hold"/>
                                        <p:tgtEl>
                                          <p:spTgt spid="60"/>
                                        </p:tgtEl>
                                        <p:attrNameLst>
                                          <p:attrName>ppt_h</p:attrName>
                                        </p:attrNameLst>
                                      </p:cBhvr>
                                      <p:tavLst>
                                        <p:tav tm="0">
                                          <p:val>
                                            <p:fltVal val="0"/>
                                          </p:val>
                                        </p:tav>
                                        <p:tav tm="100000">
                                          <p:val>
                                            <p:strVal val="#ppt_h"/>
                                          </p:val>
                                        </p:tav>
                                      </p:tavLst>
                                    </p:anim>
                                    <p:animEffect transition="in" filter="fade">
                                      <p:cBhvr>
                                        <p:cTn id="62" dur="500"/>
                                        <p:tgtEl>
                                          <p:spTgt spid="60"/>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wipe(left)">
                                      <p:cBhvr>
                                        <p:cTn id="66" dur="500"/>
                                        <p:tgtEl>
                                          <p:spTgt spid="59"/>
                                        </p:tgtEl>
                                      </p:cBhvr>
                                    </p:animEffect>
                                  </p:childTnLst>
                                </p:cTn>
                              </p:par>
                            </p:childTnLst>
                          </p:cTn>
                        </p:par>
                        <p:par>
                          <p:cTn id="67" fill="hold">
                            <p:stCondLst>
                              <p:cond delay="7000"/>
                            </p:stCondLst>
                            <p:childTnLst>
                              <p:par>
                                <p:cTn id="68" presetID="53" presetClass="entr" presetSubtype="16" fill="hold" nodeType="afterEffect">
                                  <p:stCondLst>
                                    <p:cond delay="0"/>
                                  </p:stCondLst>
                                  <p:childTnLst>
                                    <p:set>
                                      <p:cBhvr>
                                        <p:cTn id="69" dur="1" fill="hold">
                                          <p:stCondLst>
                                            <p:cond delay="0"/>
                                          </p:stCondLst>
                                        </p:cTn>
                                        <p:tgtEl>
                                          <p:spTgt spid="83"/>
                                        </p:tgtEl>
                                        <p:attrNameLst>
                                          <p:attrName>style.visibility</p:attrName>
                                        </p:attrNameLst>
                                      </p:cBhvr>
                                      <p:to>
                                        <p:strVal val="visible"/>
                                      </p:to>
                                    </p:set>
                                    <p:anim calcmode="lin" valueType="num">
                                      <p:cBhvr>
                                        <p:cTn id="70" dur="500" fill="hold"/>
                                        <p:tgtEl>
                                          <p:spTgt spid="83"/>
                                        </p:tgtEl>
                                        <p:attrNameLst>
                                          <p:attrName>ppt_w</p:attrName>
                                        </p:attrNameLst>
                                      </p:cBhvr>
                                      <p:tavLst>
                                        <p:tav tm="0">
                                          <p:val>
                                            <p:fltVal val="0"/>
                                          </p:val>
                                        </p:tav>
                                        <p:tav tm="100000">
                                          <p:val>
                                            <p:strVal val="#ppt_w"/>
                                          </p:val>
                                        </p:tav>
                                      </p:tavLst>
                                    </p:anim>
                                    <p:anim calcmode="lin" valueType="num">
                                      <p:cBhvr>
                                        <p:cTn id="71" dur="500" fill="hold"/>
                                        <p:tgtEl>
                                          <p:spTgt spid="83"/>
                                        </p:tgtEl>
                                        <p:attrNameLst>
                                          <p:attrName>ppt_h</p:attrName>
                                        </p:attrNameLst>
                                      </p:cBhvr>
                                      <p:tavLst>
                                        <p:tav tm="0">
                                          <p:val>
                                            <p:fltVal val="0"/>
                                          </p:val>
                                        </p:tav>
                                        <p:tav tm="100000">
                                          <p:val>
                                            <p:strVal val="#ppt_h"/>
                                          </p:val>
                                        </p:tav>
                                      </p:tavLst>
                                    </p:anim>
                                    <p:animEffect transition="in" filter="fade">
                                      <p:cBhvr>
                                        <p:cTn id="72" dur="500"/>
                                        <p:tgtEl>
                                          <p:spTgt spid="83"/>
                                        </p:tgtEl>
                                      </p:cBhvr>
                                    </p:animEffect>
                                  </p:childTnLst>
                                </p:cTn>
                              </p:par>
                            </p:childTnLst>
                          </p:cTn>
                        </p:par>
                        <p:par>
                          <p:cTn id="73" fill="hold">
                            <p:stCondLst>
                              <p:cond delay="7500"/>
                            </p:stCondLst>
                            <p:childTnLst>
                              <p:par>
                                <p:cTn id="74" presetID="22" presetClass="entr" presetSubtype="8" fill="hold" grpId="0" nodeType="afterEffect">
                                  <p:stCondLst>
                                    <p:cond delay="0"/>
                                  </p:stCondLst>
                                  <p:childTnLst>
                                    <p:set>
                                      <p:cBhvr>
                                        <p:cTn id="75" dur="1" fill="hold">
                                          <p:stCondLst>
                                            <p:cond delay="0"/>
                                          </p:stCondLst>
                                        </p:cTn>
                                        <p:tgtEl>
                                          <p:spTgt spid="82"/>
                                        </p:tgtEl>
                                        <p:attrNameLst>
                                          <p:attrName>style.visibility</p:attrName>
                                        </p:attrNameLst>
                                      </p:cBhvr>
                                      <p:to>
                                        <p:strVal val="visible"/>
                                      </p:to>
                                    </p:set>
                                    <p:animEffect transition="in" filter="wipe(left)">
                                      <p:cBhvr>
                                        <p:cTn id="76" dur="500"/>
                                        <p:tgtEl>
                                          <p:spTgt spid="82"/>
                                        </p:tgtEl>
                                      </p:cBhvr>
                                    </p:animEffect>
                                  </p:childTnLst>
                                </p:cTn>
                              </p:par>
                            </p:childTnLst>
                          </p:cTn>
                        </p:par>
                        <p:par>
                          <p:cTn id="77" fill="hold">
                            <p:stCondLst>
                              <p:cond delay="8000"/>
                            </p:stCondLst>
                            <p:childTnLst>
                              <p:par>
                                <p:cTn id="78" presetID="53" presetClass="entr" presetSubtype="16" fill="hold" nodeType="afterEffect">
                                  <p:stCondLst>
                                    <p:cond delay="0"/>
                                  </p:stCondLst>
                                  <p:childTnLst>
                                    <p:set>
                                      <p:cBhvr>
                                        <p:cTn id="79" dur="1" fill="hold">
                                          <p:stCondLst>
                                            <p:cond delay="0"/>
                                          </p:stCondLst>
                                        </p:cTn>
                                        <p:tgtEl>
                                          <p:spTgt spid="87"/>
                                        </p:tgtEl>
                                        <p:attrNameLst>
                                          <p:attrName>style.visibility</p:attrName>
                                        </p:attrNameLst>
                                      </p:cBhvr>
                                      <p:to>
                                        <p:strVal val="visible"/>
                                      </p:to>
                                    </p:set>
                                    <p:anim calcmode="lin" valueType="num">
                                      <p:cBhvr>
                                        <p:cTn id="80" dur="500" fill="hold"/>
                                        <p:tgtEl>
                                          <p:spTgt spid="87"/>
                                        </p:tgtEl>
                                        <p:attrNameLst>
                                          <p:attrName>ppt_w</p:attrName>
                                        </p:attrNameLst>
                                      </p:cBhvr>
                                      <p:tavLst>
                                        <p:tav tm="0">
                                          <p:val>
                                            <p:fltVal val="0"/>
                                          </p:val>
                                        </p:tav>
                                        <p:tav tm="100000">
                                          <p:val>
                                            <p:strVal val="#ppt_w"/>
                                          </p:val>
                                        </p:tav>
                                      </p:tavLst>
                                    </p:anim>
                                    <p:anim calcmode="lin" valueType="num">
                                      <p:cBhvr>
                                        <p:cTn id="81" dur="500" fill="hold"/>
                                        <p:tgtEl>
                                          <p:spTgt spid="87"/>
                                        </p:tgtEl>
                                        <p:attrNameLst>
                                          <p:attrName>ppt_h</p:attrName>
                                        </p:attrNameLst>
                                      </p:cBhvr>
                                      <p:tavLst>
                                        <p:tav tm="0">
                                          <p:val>
                                            <p:fltVal val="0"/>
                                          </p:val>
                                        </p:tav>
                                        <p:tav tm="100000">
                                          <p:val>
                                            <p:strVal val="#ppt_h"/>
                                          </p:val>
                                        </p:tav>
                                      </p:tavLst>
                                    </p:anim>
                                    <p:animEffect transition="in" filter="fade">
                                      <p:cBhvr>
                                        <p:cTn id="82" dur="500"/>
                                        <p:tgtEl>
                                          <p:spTgt spid="87"/>
                                        </p:tgtEl>
                                      </p:cBhvr>
                                    </p:animEffect>
                                  </p:childTnLst>
                                </p:cTn>
                              </p:par>
                            </p:childTnLst>
                          </p:cTn>
                        </p:par>
                        <p:par>
                          <p:cTn id="83" fill="hold">
                            <p:stCondLst>
                              <p:cond delay="8500"/>
                            </p:stCondLst>
                            <p:childTnLst>
                              <p:par>
                                <p:cTn id="84" presetID="22" presetClass="entr" presetSubtype="8" fill="hold" grpId="0" nodeType="afterEffect">
                                  <p:stCondLst>
                                    <p:cond delay="0"/>
                                  </p:stCondLst>
                                  <p:childTnLst>
                                    <p:set>
                                      <p:cBhvr>
                                        <p:cTn id="85" dur="1" fill="hold">
                                          <p:stCondLst>
                                            <p:cond delay="0"/>
                                          </p:stCondLst>
                                        </p:cTn>
                                        <p:tgtEl>
                                          <p:spTgt spid="86"/>
                                        </p:tgtEl>
                                        <p:attrNameLst>
                                          <p:attrName>style.visibility</p:attrName>
                                        </p:attrNameLst>
                                      </p:cBhvr>
                                      <p:to>
                                        <p:strVal val="visible"/>
                                      </p:to>
                                    </p:set>
                                    <p:animEffect transition="in" filter="wipe(left)">
                                      <p:cBhvr>
                                        <p:cTn id="86"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组合 65"/>
          <p:cNvGrpSpPr/>
          <p:nvPr/>
        </p:nvGrpSpPr>
        <p:grpSpPr>
          <a:xfrm>
            <a:off x="629137" y="1623762"/>
            <a:ext cx="533493" cy="533565"/>
            <a:chOff x="838702" y="2412317"/>
            <a:chExt cx="711200" cy="711200"/>
          </a:xfrm>
          <a:solidFill>
            <a:srgbClr val="0067B4"/>
          </a:solidFill>
        </p:grpSpPr>
        <p:sp>
          <p:nvSpPr>
            <p:cNvPr id="62" name="椭圆 61"/>
            <p:cNvSpPr/>
            <p:nvPr/>
          </p:nvSpPr>
          <p:spPr>
            <a:xfrm>
              <a:off x="838702"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a:stretch>
              <a:fillRect/>
            </a:stretch>
          </p:blipFill>
          <p:spPr>
            <a:xfrm>
              <a:off x="963677" y="2509167"/>
              <a:ext cx="461250" cy="517500"/>
            </a:xfrm>
            <a:prstGeom prst="rect">
              <a:avLst/>
            </a:prstGeom>
            <a:grpFill/>
          </p:spPr>
        </p:pic>
      </p:grpSp>
      <p:grpSp>
        <p:nvGrpSpPr>
          <p:cNvPr id="156" name="组合 155"/>
          <p:cNvGrpSpPr/>
          <p:nvPr/>
        </p:nvGrpSpPr>
        <p:grpSpPr>
          <a:xfrm>
            <a:off x="1318547" y="1623762"/>
            <a:ext cx="533493" cy="533565"/>
            <a:chOff x="1709521" y="2164347"/>
            <a:chExt cx="711200" cy="711200"/>
          </a:xfrm>
          <a:solidFill>
            <a:srgbClr val="0067B4"/>
          </a:solidFill>
        </p:grpSpPr>
        <p:sp>
          <p:nvSpPr>
            <p:cNvPr id="61" name="椭圆 60"/>
            <p:cNvSpPr/>
            <p:nvPr/>
          </p:nvSpPr>
          <p:spPr>
            <a:xfrm>
              <a:off x="1709521" y="216434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a:blip r:embed="rId4"/>
            <a:stretch>
              <a:fillRect/>
            </a:stretch>
          </p:blipFill>
          <p:spPr>
            <a:xfrm>
              <a:off x="1789496" y="2255572"/>
              <a:ext cx="551250" cy="528750"/>
            </a:xfrm>
            <a:prstGeom prst="rect">
              <a:avLst/>
            </a:prstGeom>
            <a:grpFill/>
          </p:spPr>
        </p:pic>
      </p:grpSp>
      <p:grpSp>
        <p:nvGrpSpPr>
          <p:cNvPr id="76" name="组合 75"/>
          <p:cNvGrpSpPr/>
          <p:nvPr/>
        </p:nvGrpSpPr>
        <p:grpSpPr>
          <a:xfrm>
            <a:off x="2007956" y="1623762"/>
            <a:ext cx="533493" cy="533565"/>
            <a:chOff x="2580344" y="2412317"/>
            <a:chExt cx="711200" cy="711200"/>
          </a:xfrm>
          <a:solidFill>
            <a:srgbClr val="0067B4"/>
          </a:solidFill>
        </p:grpSpPr>
        <p:sp>
          <p:nvSpPr>
            <p:cNvPr id="60" name="椭圆 59"/>
            <p:cNvSpPr/>
            <p:nvPr/>
          </p:nvSpPr>
          <p:spPr>
            <a:xfrm>
              <a:off x="2580344"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5"/>
            <a:stretch>
              <a:fillRect/>
            </a:stretch>
          </p:blipFill>
          <p:spPr>
            <a:xfrm>
              <a:off x="2682819" y="2509167"/>
              <a:ext cx="506250" cy="517500"/>
            </a:xfrm>
            <a:prstGeom prst="rect">
              <a:avLst/>
            </a:prstGeom>
            <a:grpFill/>
          </p:spPr>
        </p:pic>
      </p:grpSp>
      <p:grpSp>
        <p:nvGrpSpPr>
          <p:cNvPr id="78" name="组合 77"/>
          <p:cNvGrpSpPr/>
          <p:nvPr/>
        </p:nvGrpSpPr>
        <p:grpSpPr>
          <a:xfrm>
            <a:off x="2697366" y="1623762"/>
            <a:ext cx="533493" cy="533565"/>
            <a:chOff x="3451165" y="2412317"/>
            <a:chExt cx="711200" cy="711200"/>
          </a:xfrm>
          <a:solidFill>
            <a:srgbClr val="0067B4"/>
          </a:solidFill>
        </p:grpSpPr>
        <p:sp>
          <p:nvSpPr>
            <p:cNvPr id="63" name="椭圆 62"/>
            <p:cNvSpPr/>
            <p:nvPr/>
          </p:nvSpPr>
          <p:spPr>
            <a:xfrm>
              <a:off x="345116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6"/>
            <a:stretch>
              <a:fillRect/>
            </a:stretch>
          </p:blipFill>
          <p:spPr>
            <a:xfrm>
              <a:off x="3570515" y="2492292"/>
              <a:ext cx="472500" cy="551250"/>
            </a:xfrm>
            <a:prstGeom prst="rect">
              <a:avLst/>
            </a:prstGeom>
            <a:grpFill/>
          </p:spPr>
        </p:pic>
      </p:grpSp>
      <p:grpSp>
        <p:nvGrpSpPr>
          <p:cNvPr id="80" name="组合 79"/>
          <p:cNvGrpSpPr/>
          <p:nvPr/>
        </p:nvGrpSpPr>
        <p:grpSpPr>
          <a:xfrm>
            <a:off x="3386778" y="1623762"/>
            <a:ext cx="533493" cy="533565"/>
            <a:chOff x="4321986" y="2412317"/>
            <a:chExt cx="711200" cy="711200"/>
          </a:xfrm>
          <a:solidFill>
            <a:srgbClr val="0067B4"/>
          </a:solidFill>
        </p:grpSpPr>
        <p:sp>
          <p:nvSpPr>
            <p:cNvPr id="59" name="椭圆 58"/>
            <p:cNvSpPr/>
            <p:nvPr/>
          </p:nvSpPr>
          <p:spPr>
            <a:xfrm>
              <a:off x="4321986"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p:cNvPicPr>
              <a:picLocks noChangeAspect="1"/>
            </p:cNvPicPr>
            <p:nvPr/>
          </p:nvPicPr>
          <p:blipFill>
            <a:blip r:embed="rId7"/>
            <a:stretch>
              <a:fillRect/>
            </a:stretch>
          </p:blipFill>
          <p:spPr>
            <a:xfrm>
              <a:off x="4446961" y="2509167"/>
              <a:ext cx="461250" cy="517500"/>
            </a:xfrm>
            <a:prstGeom prst="rect">
              <a:avLst/>
            </a:prstGeom>
            <a:grpFill/>
          </p:spPr>
        </p:pic>
      </p:grpSp>
      <p:grpSp>
        <p:nvGrpSpPr>
          <p:cNvPr id="82" name="组合 81"/>
          <p:cNvGrpSpPr/>
          <p:nvPr/>
        </p:nvGrpSpPr>
        <p:grpSpPr>
          <a:xfrm>
            <a:off x="4076188" y="1623762"/>
            <a:ext cx="533493" cy="533565"/>
            <a:chOff x="5192805" y="2412317"/>
            <a:chExt cx="711200" cy="711200"/>
          </a:xfrm>
          <a:solidFill>
            <a:srgbClr val="0067B4"/>
          </a:solidFill>
        </p:grpSpPr>
        <p:sp>
          <p:nvSpPr>
            <p:cNvPr id="65" name="椭圆 64"/>
            <p:cNvSpPr/>
            <p:nvPr/>
          </p:nvSpPr>
          <p:spPr>
            <a:xfrm>
              <a:off x="519280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p:cNvPicPr>
              <a:picLocks noChangeAspect="1"/>
            </p:cNvPicPr>
            <p:nvPr/>
          </p:nvPicPr>
          <p:blipFill>
            <a:blip r:embed="rId8"/>
            <a:stretch>
              <a:fillRect/>
            </a:stretch>
          </p:blipFill>
          <p:spPr>
            <a:xfrm>
              <a:off x="5272780" y="2542917"/>
              <a:ext cx="551250" cy="450000"/>
            </a:xfrm>
            <a:prstGeom prst="rect">
              <a:avLst/>
            </a:prstGeom>
            <a:grpFill/>
          </p:spPr>
        </p:pic>
      </p:grpSp>
      <p:grpSp>
        <p:nvGrpSpPr>
          <p:cNvPr id="84" name="组合 83"/>
          <p:cNvGrpSpPr/>
          <p:nvPr/>
        </p:nvGrpSpPr>
        <p:grpSpPr>
          <a:xfrm>
            <a:off x="4765597" y="1623762"/>
            <a:ext cx="533493" cy="533565"/>
            <a:chOff x="6063628" y="2412317"/>
            <a:chExt cx="711200" cy="711200"/>
          </a:xfrm>
          <a:solidFill>
            <a:srgbClr val="0067B4"/>
          </a:solidFill>
        </p:grpSpPr>
        <p:sp>
          <p:nvSpPr>
            <p:cNvPr id="64" name="椭圆 63"/>
            <p:cNvSpPr/>
            <p:nvPr/>
          </p:nvSpPr>
          <p:spPr>
            <a:xfrm>
              <a:off x="6063628"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p:cNvPicPr>
              <a:picLocks noChangeAspect="1"/>
            </p:cNvPicPr>
            <p:nvPr/>
          </p:nvPicPr>
          <p:blipFill>
            <a:blip r:embed="rId9"/>
            <a:stretch>
              <a:fillRect/>
            </a:stretch>
          </p:blipFill>
          <p:spPr>
            <a:xfrm>
              <a:off x="6216728" y="2531667"/>
              <a:ext cx="405000" cy="472500"/>
            </a:xfrm>
            <a:prstGeom prst="rect">
              <a:avLst/>
            </a:prstGeom>
            <a:grpFill/>
          </p:spPr>
        </p:pic>
      </p:grpSp>
      <p:grpSp>
        <p:nvGrpSpPr>
          <p:cNvPr id="86" name="组合 85"/>
          <p:cNvGrpSpPr/>
          <p:nvPr/>
        </p:nvGrpSpPr>
        <p:grpSpPr>
          <a:xfrm>
            <a:off x="5455008" y="1623762"/>
            <a:ext cx="533493" cy="533565"/>
            <a:chOff x="6934449" y="2412317"/>
            <a:chExt cx="711200" cy="711200"/>
          </a:xfrm>
          <a:solidFill>
            <a:srgbClr val="0067B4"/>
          </a:solidFill>
        </p:grpSpPr>
        <p:sp>
          <p:nvSpPr>
            <p:cNvPr id="58" name="椭圆 57"/>
            <p:cNvSpPr/>
            <p:nvPr/>
          </p:nvSpPr>
          <p:spPr>
            <a:xfrm>
              <a:off x="6934449"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5" name="图片 84"/>
            <p:cNvPicPr>
              <a:picLocks noChangeAspect="1"/>
            </p:cNvPicPr>
            <p:nvPr/>
          </p:nvPicPr>
          <p:blipFill>
            <a:blip r:embed="rId10"/>
            <a:stretch>
              <a:fillRect/>
            </a:stretch>
          </p:blipFill>
          <p:spPr>
            <a:xfrm>
              <a:off x="7042549" y="2520417"/>
              <a:ext cx="495000" cy="495000"/>
            </a:xfrm>
            <a:prstGeom prst="rect">
              <a:avLst/>
            </a:prstGeom>
            <a:grpFill/>
          </p:spPr>
        </p:pic>
      </p:grpSp>
      <p:grpSp>
        <p:nvGrpSpPr>
          <p:cNvPr id="88" name="组合 87"/>
          <p:cNvGrpSpPr/>
          <p:nvPr/>
        </p:nvGrpSpPr>
        <p:grpSpPr>
          <a:xfrm>
            <a:off x="6144419" y="1623762"/>
            <a:ext cx="533493" cy="533565"/>
            <a:chOff x="7805270" y="2412317"/>
            <a:chExt cx="711200" cy="711200"/>
          </a:xfrm>
          <a:solidFill>
            <a:srgbClr val="0067B4"/>
          </a:solidFill>
        </p:grpSpPr>
        <p:sp>
          <p:nvSpPr>
            <p:cNvPr id="57" name="椭圆 56"/>
            <p:cNvSpPr/>
            <p:nvPr/>
          </p:nvSpPr>
          <p:spPr>
            <a:xfrm>
              <a:off x="7805270"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11"/>
            <a:stretch>
              <a:fillRect/>
            </a:stretch>
          </p:blipFill>
          <p:spPr>
            <a:xfrm>
              <a:off x="7930245" y="2582292"/>
              <a:ext cx="461250" cy="371250"/>
            </a:xfrm>
            <a:prstGeom prst="rect">
              <a:avLst/>
            </a:prstGeom>
            <a:grpFill/>
          </p:spPr>
        </p:pic>
      </p:grpSp>
      <p:grpSp>
        <p:nvGrpSpPr>
          <p:cNvPr id="90" name="组合 89"/>
          <p:cNvGrpSpPr/>
          <p:nvPr/>
        </p:nvGrpSpPr>
        <p:grpSpPr>
          <a:xfrm>
            <a:off x="6833827" y="1623762"/>
            <a:ext cx="533493" cy="533565"/>
            <a:chOff x="8676091" y="2412317"/>
            <a:chExt cx="711200" cy="711200"/>
          </a:xfrm>
          <a:solidFill>
            <a:srgbClr val="0067B4"/>
          </a:solidFill>
        </p:grpSpPr>
        <p:sp>
          <p:nvSpPr>
            <p:cNvPr id="56" name="椭圆 55"/>
            <p:cNvSpPr/>
            <p:nvPr/>
          </p:nvSpPr>
          <p:spPr>
            <a:xfrm>
              <a:off x="8676091"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图片 88"/>
            <p:cNvPicPr>
              <a:picLocks noChangeAspect="1"/>
            </p:cNvPicPr>
            <p:nvPr/>
          </p:nvPicPr>
          <p:blipFill>
            <a:blip r:embed="rId12"/>
            <a:stretch>
              <a:fillRect/>
            </a:stretch>
          </p:blipFill>
          <p:spPr>
            <a:xfrm>
              <a:off x="8772941" y="2509167"/>
              <a:ext cx="517500" cy="517500"/>
            </a:xfrm>
            <a:prstGeom prst="rect">
              <a:avLst/>
            </a:prstGeom>
            <a:grpFill/>
          </p:spPr>
        </p:pic>
      </p:grpSp>
      <p:grpSp>
        <p:nvGrpSpPr>
          <p:cNvPr id="92" name="组合 91"/>
          <p:cNvGrpSpPr/>
          <p:nvPr/>
        </p:nvGrpSpPr>
        <p:grpSpPr>
          <a:xfrm>
            <a:off x="7523237" y="1623762"/>
            <a:ext cx="533493" cy="533565"/>
            <a:chOff x="9548803" y="2412317"/>
            <a:chExt cx="711200" cy="711200"/>
          </a:xfrm>
          <a:solidFill>
            <a:srgbClr val="0067B4"/>
          </a:solidFill>
        </p:grpSpPr>
        <p:sp>
          <p:nvSpPr>
            <p:cNvPr id="55" name="椭圆 54"/>
            <p:cNvSpPr/>
            <p:nvPr/>
          </p:nvSpPr>
          <p:spPr>
            <a:xfrm>
              <a:off x="9548803"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13"/>
            <a:stretch>
              <a:fillRect/>
            </a:stretch>
          </p:blipFill>
          <p:spPr>
            <a:xfrm>
              <a:off x="9656903" y="2520417"/>
              <a:ext cx="495000" cy="495000"/>
            </a:xfrm>
            <a:prstGeom prst="rect">
              <a:avLst/>
            </a:prstGeom>
            <a:grpFill/>
          </p:spPr>
        </p:pic>
      </p:grpSp>
      <p:grpSp>
        <p:nvGrpSpPr>
          <p:cNvPr id="68" name="组合 67"/>
          <p:cNvGrpSpPr/>
          <p:nvPr/>
        </p:nvGrpSpPr>
        <p:grpSpPr>
          <a:xfrm>
            <a:off x="629137" y="2339249"/>
            <a:ext cx="533493" cy="533565"/>
            <a:chOff x="838702" y="3234500"/>
            <a:chExt cx="711200" cy="711200"/>
          </a:xfrm>
          <a:solidFill>
            <a:srgbClr val="0067B4"/>
          </a:solidFill>
        </p:grpSpPr>
        <p:sp>
          <p:nvSpPr>
            <p:cNvPr id="51" name="椭圆 50"/>
            <p:cNvSpPr/>
            <p:nvPr/>
          </p:nvSpPr>
          <p:spPr>
            <a:xfrm>
              <a:off x="838702"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14"/>
            <a:stretch>
              <a:fillRect/>
            </a:stretch>
          </p:blipFill>
          <p:spPr>
            <a:xfrm>
              <a:off x="941177" y="3325725"/>
              <a:ext cx="506250" cy="528750"/>
            </a:xfrm>
            <a:prstGeom prst="rect">
              <a:avLst/>
            </a:prstGeom>
            <a:grpFill/>
          </p:spPr>
        </p:pic>
      </p:grpSp>
      <p:grpSp>
        <p:nvGrpSpPr>
          <p:cNvPr id="94" name="组合 93"/>
          <p:cNvGrpSpPr/>
          <p:nvPr/>
        </p:nvGrpSpPr>
        <p:grpSpPr>
          <a:xfrm>
            <a:off x="1318405" y="2339249"/>
            <a:ext cx="533493" cy="533565"/>
            <a:chOff x="1709523" y="3234500"/>
            <a:chExt cx="711200" cy="711200"/>
          </a:xfrm>
          <a:solidFill>
            <a:srgbClr val="0067B4"/>
          </a:solidFill>
        </p:grpSpPr>
        <p:sp>
          <p:nvSpPr>
            <p:cNvPr id="50" name="椭圆 49"/>
            <p:cNvSpPr/>
            <p:nvPr/>
          </p:nvSpPr>
          <p:spPr>
            <a:xfrm>
              <a:off x="1709523"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p:cNvPicPr>
              <a:picLocks noChangeAspect="1"/>
            </p:cNvPicPr>
            <p:nvPr/>
          </p:nvPicPr>
          <p:blipFill>
            <a:blip r:embed="rId15"/>
            <a:stretch>
              <a:fillRect/>
            </a:stretch>
          </p:blipFill>
          <p:spPr>
            <a:xfrm>
              <a:off x="1941373" y="3404475"/>
              <a:ext cx="247500" cy="371250"/>
            </a:xfrm>
            <a:prstGeom prst="rect">
              <a:avLst/>
            </a:prstGeom>
            <a:grpFill/>
          </p:spPr>
        </p:pic>
      </p:grpSp>
      <p:grpSp>
        <p:nvGrpSpPr>
          <p:cNvPr id="96" name="组合 95"/>
          <p:cNvGrpSpPr/>
          <p:nvPr/>
        </p:nvGrpSpPr>
        <p:grpSpPr>
          <a:xfrm>
            <a:off x="2007672" y="2339249"/>
            <a:ext cx="533493" cy="533565"/>
            <a:chOff x="2580344" y="3234500"/>
            <a:chExt cx="711200" cy="711200"/>
          </a:xfrm>
          <a:solidFill>
            <a:srgbClr val="0067B4"/>
          </a:solidFill>
        </p:grpSpPr>
        <p:sp>
          <p:nvSpPr>
            <p:cNvPr id="49" name="椭圆 48"/>
            <p:cNvSpPr/>
            <p:nvPr/>
          </p:nvSpPr>
          <p:spPr>
            <a:xfrm>
              <a:off x="2580344"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p:cNvPicPr>
              <a:picLocks noChangeAspect="1"/>
            </p:cNvPicPr>
            <p:nvPr/>
          </p:nvPicPr>
          <p:blipFill>
            <a:blip r:embed="rId16"/>
            <a:stretch>
              <a:fillRect/>
            </a:stretch>
          </p:blipFill>
          <p:spPr>
            <a:xfrm>
              <a:off x="2722194" y="3404475"/>
              <a:ext cx="427500" cy="371250"/>
            </a:xfrm>
            <a:prstGeom prst="rect">
              <a:avLst/>
            </a:prstGeom>
            <a:grpFill/>
          </p:spPr>
        </p:pic>
      </p:grpSp>
      <p:grpSp>
        <p:nvGrpSpPr>
          <p:cNvPr id="98" name="组合 97"/>
          <p:cNvGrpSpPr/>
          <p:nvPr/>
        </p:nvGrpSpPr>
        <p:grpSpPr>
          <a:xfrm>
            <a:off x="2696942" y="2339249"/>
            <a:ext cx="533493" cy="533565"/>
            <a:chOff x="3451165" y="3234500"/>
            <a:chExt cx="711200" cy="711200"/>
          </a:xfrm>
          <a:solidFill>
            <a:srgbClr val="0067B4"/>
          </a:solidFill>
        </p:grpSpPr>
        <p:sp>
          <p:nvSpPr>
            <p:cNvPr id="52" name="椭圆 51"/>
            <p:cNvSpPr/>
            <p:nvPr/>
          </p:nvSpPr>
          <p:spPr>
            <a:xfrm>
              <a:off x="3451165"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7"/>
            <a:stretch>
              <a:fillRect/>
            </a:stretch>
          </p:blipFill>
          <p:spPr>
            <a:xfrm>
              <a:off x="3531140" y="3336975"/>
              <a:ext cx="551250" cy="506250"/>
            </a:xfrm>
            <a:prstGeom prst="rect">
              <a:avLst/>
            </a:prstGeom>
            <a:grpFill/>
          </p:spPr>
        </p:pic>
      </p:grpSp>
      <p:grpSp>
        <p:nvGrpSpPr>
          <p:cNvPr id="100" name="组合 99"/>
          <p:cNvGrpSpPr/>
          <p:nvPr/>
        </p:nvGrpSpPr>
        <p:grpSpPr>
          <a:xfrm>
            <a:off x="3386211" y="2339249"/>
            <a:ext cx="533493" cy="533565"/>
            <a:chOff x="4321986" y="3234500"/>
            <a:chExt cx="711200" cy="711200"/>
          </a:xfrm>
          <a:solidFill>
            <a:srgbClr val="0067B4"/>
          </a:solidFill>
        </p:grpSpPr>
        <p:sp>
          <p:nvSpPr>
            <p:cNvPr id="48" name="椭圆 47"/>
            <p:cNvSpPr/>
            <p:nvPr/>
          </p:nvSpPr>
          <p:spPr>
            <a:xfrm>
              <a:off x="4321986"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18"/>
            <a:stretch>
              <a:fillRect/>
            </a:stretch>
          </p:blipFill>
          <p:spPr>
            <a:xfrm>
              <a:off x="4446961" y="3314475"/>
              <a:ext cx="461250" cy="551250"/>
            </a:xfrm>
            <a:prstGeom prst="rect">
              <a:avLst/>
            </a:prstGeom>
            <a:grpFill/>
          </p:spPr>
        </p:pic>
      </p:grpSp>
      <p:grpSp>
        <p:nvGrpSpPr>
          <p:cNvPr id="102" name="组合 101"/>
          <p:cNvGrpSpPr/>
          <p:nvPr/>
        </p:nvGrpSpPr>
        <p:grpSpPr>
          <a:xfrm>
            <a:off x="4075477" y="2339249"/>
            <a:ext cx="533493" cy="533565"/>
            <a:chOff x="5192807" y="3234500"/>
            <a:chExt cx="711200" cy="711200"/>
          </a:xfrm>
          <a:solidFill>
            <a:srgbClr val="0067B4"/>
          </a:solidFill>
        </p:grpSpPr>
        <p:sp>
          <p:nvSpPr>
            <p:cNvPr id="54" name="椭圆 53"/>
            <p:cNvSpPr/>
            <p:nvPr/>
          </p:nvSpPr>
          <p:spPr>
            <a:xfrm>
              <a:off x="5192807"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a:blip r:embed="rId19"/>
            <a:stretch>
              <a:fillRect/>
            </a:stretch>
          </p:blipFill>
          <p:spPr>
            <a:xfrm>
              <a:off x="5317782" y="3314475"/>
              <a:ext cx="461250" cy="551250"/>
            </a:xfrm>
            <a:prstGeom prst="rect">
              <a:avLst/>
            </a:prstGeom>
            <a:grpFill/>
          </p:spPr>
        </p:pic>
      </p:grpSp>
      <p:grpSp>
        <p:nvGrpSpPr>
          <p:cNvPr id="104" name="组合 103"/>
          <p:cNvGrpSpPr/>
          <p:nvPr/>
        </p:nvGrpSpPr>
        <p:grpSpPr>
          <a:xfrm>
            <a:off x="4764746" y="2339249"/>
            <a:ext cx="533493" cy="533565"/>
            <a:chOff x="6063628" y="3234500"/>
            <a:chExt cx="711200" cy="711200"/>
          </a:xfrm>
          <a:solidFill>
            <a:srgbClr val="0067B4"/>
          </a:solidFill>
        </p:grpSpPr>
        <p:sp>
          <p:nvSpPr>
            <p:cNvPr id="53" name="椭圆 52"/>
            <p:cNvSpPr/>
            <p:nvPr/>
          </p:nvSpPr>
          <p:spPr>
            <a:xfrm>
              <a:off x="6063628"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p:cNvPicPr>
              <a:picLocks noChangeAspect="1"/>
            </p:cNvPicPr>
            <p:nvPr/>
          </p:nvPicPr>
          <p:blipFill>
            <a:blip r:embed="rId20"/>
            <a:stretch>
              <a:fillRect/>
            </a:stretch>
          </p:blipFill>
          <p:spPr>
            <a:xfrm>
              <a:off x="6166103" y="3331350"/>
              <a:ext cx="506250" cy="517500"/>
            </a:xfrm>
            <a:prstGeom prst="rect">
              <a:avLst/>
            </a:prstGeom>
            <a:grpFill/>
          </p:spPr>
        </p:pic>
      </p:grpSp>
      <p:grpSp>
        <p:nvGrpSpPr>
          <p:cNvPr id="106" name="组合 105"/>
          <p:cNvGrpSpPr/>
          <p:nvPr/>
        </p:nvGrpSpPr>
        <p:grpSpPr>
          <a:xfrm>
            <a:off x="5454016" y="2339249"/>
            <a:ext cx="533493" cy="533565"/>
            <a:chOff x="6934449" y="3234500"/>
            <a:chExt cx="711200" cy="711200"/>
          </a:xfrm>
          <a:solidFill>
            <a:srgbClr val="0067B4"/>
          </a:solidFill>
        </p:grpSpPr>
        <p:sp>
          <p:nvSpPr>
            <p:cNvPr id="47" name="椭圆 46"/>
            <p:cNvSpPr/>
            <p:nvPr/>
          </p:nvSpPr>
          <p:spPr>
            <a:xfrm>
              <a:off x="693444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21"/>
            <a:stretch>
              <a:fillRect/>
            </a:stretch>
          </p:blipFill>
          <p:spPr>
            <a:xfrm>
              <a:off x="7121299" y="3331350"/>
              <a:ext cx="337500" cy="517500"/>
            </a:xfrm>
            <a:prstGeom prst="rect">
              <a:avLst/>
            </a:prstGeom>
            <a:grpFill/>
          </p:spPr>
        </p:pic>
      </p:grpSp>
      <p:grpSp>
        <p:nvGrpSpPr>
          <p:cNvPr id="108" name="组合 107"/>
          <p:cNvGrpSpPr/>
          <p:nvPr/>
        </p:nvGrpSpPr>
        <p:grpSpPr>
          <a:xfrm>
            <a:off x="6143285" y="2339249"/>
            <a:ext cx="533493" cy="533565"/>
            <a:chOff x="7805270" y="3234500"/>
            <a:chExt cx="711200" cy="711200"/>
          </a:xfrm>
          <a:solidFill>
            <a:srgbClr val="0067B4"/>
          </a:solidFill>
        </p:grpSpPr>
        <p:sp>
          <p:nvSpPr>
            <p:cNvPr id="46" name="椭圆 45"/>
            <p:cNvSpPr/>
            <p:nvPr/>
          </p:nvSpPr>
          <p:spPr>
            <a:xfrm>
              <a:off x="7805270"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片 106"/>
            <p:cNvPicPr>
              <a:picLocks noChangeAspect="1"/>
            </p:cNvPicPr>
            <p:nvPr/>
          </p:nvPicPr>
          <p:blipFill>
            <a:blip r:embed="rId22"/>
            <a:stretch>
              <a:fillRect/>
            </a:stretch>
          </p:blipFill>
          <p:spPr>
            <a:xfrm>
              <a:off x="7879620" y="3376350"/>
              <a:ext cx="562500" cy="427500"/>
            </a:xfrm>
            <a:prstGeom prst="rect">
              <a:avLst/>
            </a:prstGeom>
            <a:grpFill/>
          </p:spPr>
        </p:pic>
      </p:grpSp>
      <p:grpSp>
        <p:nvGrpSpPr>
          <p:cNvPr id="110" name="组合 109"/>
          <p:cNvGrpSpPr/>
          <p:nvPr/>
        </p:nvGrpSpPr>
        <p:grpSpPr>
          <a:xfrm>
            <a:off x="6832551" y="2339249"/>
            <a:ext cx="533493" cy="533565"/>
            <a:chOff x="8676091" y="3234500"/>
            <a:chExt cx="711200" cy="711200"/>
          </a:xfrm>
          <a:solidFill>
            <a:srgbClr val="0067B4"/>
          </a:solidFill>
        </p:grpSpPr>
        <p:sp>
          <p:nvSpPr>
            <p:cNvPr id="45" name="椭圆 44"/>
            <p:cNvSpPr/>
            <p:nvPr/>
          </p:nvSpPr>
          <p:spPr>
            <a:xfrm>
              <a:off x="8676091"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p:cNvPicPr>
              <a:picLocks noChangeAspect="1"/>
            </p:cNvPicPr>
            <p:nvPr/>
          </p:nvPicPr>
          <p:blipFill>
            <a:blip r:embed="rId23"/>
            <a:stretch>
              <a:fillRect/>
            </a:stretch>
          </p:blipFill>
          <p:spPr>
            <a:xfrm>
              <a:off x="8801066" y="3353850"/>
              <a:ext cx="461250" cy="472500"/>
            </a:xfrm>
            <a:prstGeom prst="rect">
              <a:avLst/>
            </a:prstGeom>
            <a:grpFill/>
          </p:spPr>
        </p:pic>
      </p:grpSp>
      <p:grpSp>
        <p:nvGrpSpPr>
          <p:cNvPr id="112" name="组合 111"/>
          <p:cNvGrpSpPr/>
          <p:nvPr/>
        </p:nvGrpSpPr>
        <p:grpSpPr>
          <a:xfrm>
            <a:off x="7521817" y="2339249"/>
            <a:ext cx="533493" cy="533565"/>
            <a:chOff x="9546909" y="3234500"/>
            <a:chExt cx="711200" cy="711200"/>
          </a:xfrm>
          <a:solidFill>
            <a:srgbClr val="0067B4"/>
          </a:solidFill>
        </p:grpSpPr>
        <p:sp>
          <p:nvSpPr>
            <p:cNvPr id="44" name="椭圆 43"/>
            <p:cNvSpPr/>
            <p:nvPr/>
          </p:nvSpPr>
          <p:spPr>
            <a:xfrm>
              <a:off x="954690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p:cNvPicPr>
              <a:picLocks noChangeAspect="1"/>
            </p:cNvPicPr>
            <p:nvPr/>
          </p:nvPicPr>
          <p:blipFill>
            <a:blip r:embed="rId24"/>
            <a:stretch>
              <a:fillRect/>
            </a:stretch>
          </p:blipFill>
          <p:spPr>
            <a:xfrm>
              <a:off x="9626884" y="3314475"/>
              <a:ext cx="551250" cy="551250"/>
            </a:xfrm>
            <a:prstGeom prst="rect">
              <a:avLst/>
            </a:prstGeom>
            <a:grpFill/>
          </p:spPr>
        </p:pic>
      </p:grpSp>
      <p:grpSp>
        <p:nvGrpSpPr>
          <p:cNvPr id="70" name="组合 69"/>
          <p:cNvGrpSpPr/>
          <p:nvPr/>
        </p:nvGrpSpPr>
        <p:grpSpPr>
          <a:xfrm>
            <a:off x="629137" y="3054736"/>
            <a:ext cx="533493" cy="533565"/>
            <a:chOff x="838702" y="4062382"/>
            <a:chExt cx="711200" cy="711200"/>
          </a:xfrm>
          <a:solidFill>
            <a:srgbClr val="0067B4"/>
          </a:solidFill>
        </p:grpSpPr>
        <p:sp>
          <p:nvSpPr>
            <p:cNvPr id="40" name="椭圆 39"/>
            <p:cNvSpPr/>
            <p:nvPr/>
          </p:nvSpPr>
          <p:spPr>
            <a:xfrm>
              <a:off x="838702"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25"/>
            <a:stretch>
              <a:fillRect/>
            </a:stretch>
          </p:blipFill>
          <p:spPr>
            <a:xfrm>
              <a:off x="929927" y="4147982"/>
              <a:ext cx="528750" cy="540000"/>
            </a:xfrm>
            <a:prstGeom prst="rect">
              <a:avLst/>
            </a:prstGeom>
            <a:grpFill/>
          </p:spPr>
        </p:pic>
      </p:grpSp>
      <p:grpSp>
        <p:nvGrpSpPr>
          <p:cNvPr id="114" name="组合 113"/>
          <p:cNvGrpSpPr/>
          <p:nvPr/>
        </p:nvGrpSpPr>
        <p:grpSpPr>
          <a:xfrm>
            <a:off x="1318405" y="3054736"/>
            <a:ext cx="533493" cy="533565"/>
            <a:chOff x="1709523" y="4062382"/>
            <a:chExt cx="711200" cy="711200"/>
          </a:xfrm>
          <a:solidFill>
            <a:srgbClr val="0067B4"/>
          </a:solidFill>
        </p:grpSpPr>
        <p:sp>
          <p:nvSpPr>
            <p:cNvPr id="39" name="椭圆 38"/>
            <p:cNvSpPr/>
            <p:nvPr/>
          </p:nvSpPr>
          <p:spPr>
            <a:xfrm>
              <a:off x="1709523"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p:cNvPicPr>
              <a:picLocks noChangeAspect="1"/>
            </p:cNvPicPr>
            <p:nvPr/>
          </p:nvPicPr>
          <p:blipFill>
            <a:blip r:embed="rId26"/>
            <a:stretch>
              <a:fillRect/>
            </a:stretch>
          </p:blipFill>
          <p:spPr>
            <a:xfrm>
              <a:off x="1811998" y="4153607"/>
              <a:ext cx="506250" cy="528750"/>
            </a:xfrm>
            <a:prstGeom prst="rect">
              <a:avLst/>
            </a:prstGeom>
            <a:grpFill/>
          </p:spPr>
        </p:pic>
      </p:grpSp>
      <p:grpSp>
        <p:nvGrpSpPr>
          <p:cNvPr id="116" name="组合 115"/>
          <p:cNvGrpSpPr/>
          <p:nvPr/>
        </p:nvGrpSpPr>
        <p:grpSpPr>
          <a:xfrm>
            <a:off x="2007672" y="3054736"/>
            <a:ext cx="533493" cy="533565"/>
            <a:chOff x="2580344" y="4062382"/>
            <a:chExt cx="711200" cy="711200"/>
          </a:xfrm>
          <a:solidFill>
            <a:srgbClr val="0067B4"/>
          </a:solidFill>
        </p:grpSpPr>
        <p:sp>
          <p:nvSpPr>
            <p:cNvPr id="38" name="椭圆 37"/>
            <p:cNvSpPr/>
            <p:nvPr/>
          </p:nvSpPr>
          <p:spPr>
            <a:xfrm>
              <a:off x="2580344"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 114"/>
            <p:cNvPicPr>
              <a:picLocks noChangeAspect="1"/>
            </p:cNvPicPr>
            <p:nvPr/>
          </p:nvPicPr>
          <p:blipFill>
            <a:blip r:embed="rId27"/>
            <a:stretch>
              <a:fillRect/>
            </a:stretch>
          </p:blipFill>
          <p:spPr>
            <a:xfrm>
              <a:off x="2705319" y="4187357"/>
              <a:ext cx="461250" cy="461250"/>
            </a:xfrm>
            <a:prstGeom prst="rect">
              <a:avLst/>
            </a:prstGeom>
            <a:grpFill/>
          </p:spPr>
        </p:pic>
      </p:grpSp>
      <p:grpSp>
        <p:nvGrpSpPr>
          <p:cNvPr id="159" name="组合 158"/>
          <p:cNvGrpSpPr/>
          <p:nvPr/>
        </p:nvGrpSpPr>
        <p:grpSpPr>
          <a:xfrm>
            <a:off x="2696942" y="3054736"/>
            <a:ext cx="533493" cy="533565"/>
            <a:chOff x="3451165" y="4062382"/>
            <a:chExt cx="711200" cy="711200"/>
          </a:xfrm>
          <a:solidFill>
            <a:srgbClr val="0067B4"/>
          </a:solidFill>
        </p:grpSpPr>
        <p:sp>
          <p:nvSpPr>
            <p:cNvPr id="41" name="椭圆 40"/>
            <p:cNvSpPr/>
            <p:nvPr/>
          </p:nvSpPr>
          <p:spPr>
            <a:xfrm>
              <a:off x="3451165"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p:cNvPicPr>
              <a:picLocks noChangeAspect="1"/>
            </p:cNvPicPr>
            <p:nvPr/>
          </p:nvPicPr>
          <p:blipFill>
            <a:blip r:embed="rId28"/>
            <a:stretch>
              <a:fillRect/>
            </a:stretch>
          </p:blipFill>
          <p:spPr>
            <a:xfrm>
              <a:off x="3576140" y="4159232"/>
              <a:ext cx="461250" cy="517500"/>
            </a:xfrm>
            <a:prstGeom prst="rect">
              <a:avLst/>
            </a:prstGeom>
            <a:grpFill/>
          </p:spPr>
        </p:pic>
      </p:grpSp>
      <p:grpSp>
        <p:nvGrpSpPr>
          <p:cNvPr id="119" name="组合 118"/>
          <p:cNvGrpSpPr/>
          <p:nvPr/>
        </p:nvGrpSpPr>
        <p:grpSpPr>
          <a:xfrm>
            <a:off x="3386211" y="3054736"/>
            <a:ext cx="533493" cy="533565"/>
            <a:chOff x="4321986" y="4062382"/>
            <a:chExt cx="711200" cy="711200"/>
          </a:xfrm>
          <a:solidFill>
            <a:srgbClr val="0067B4"/>
          </a:solidFill>
        </p:grpSpPr>
        <p:sp>
          <p:nvSpPr>
            <p:cNvPr id="37" name="椭圆 36"/>
            <p:cNvSpPr/>
            <p:nvPr/>
          </p:nvSpPr>
          <p:spPr>
            <a:xfrm>
              <a:off x="4321986"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8" name="图片 117"/>
            <p:cNvPicPr>
              <a:picLocks noChangeAspect="1"/>
            </p:cNvPicPr>
            <p:nvPr/>
          </p:nvPicPr>
          <p:blipFill>
            <a:blip r:embed="rId29"/>
            <a:stretch>
              <a:fillRect/>
            </a:stretch>
          </p:blipFill>
          <p:spPr>
            <a:xfrm>
              <a:off x="4553836" y="4142357"/>
              <a:ext cx="247500" cy="551250"/>
            </a:xfrm>
            <a:prstGeom prst="rect">
              <a:avLst/>
            </a:prstGeom>
            <a:grpFill/>
          </p:spPr>
        </p:pic>
      </p:grpSp>
      <p:grpSp>
        <p:nvGrpSpPr>
          <p:cNvPr id="121" name="组合 120"/>
          <p:cNvGrpSpPr/>
          <p:nvPr/>
        </p:nvGrpSpPr>
        <p:grpSpPr>
          <a:xfrm>
            <a:off x="4075477" y="3054736"/>
            <a:ext cx="533493" cy="533565"/>
            <a:chOff x="5192807" y="4062382"/>
            <a:chExt cx="711200" cy="711200"/>
          </a:xfrm>
          <a:solidFill>
            <a:srgbClr val="0067B4"/>
          </a:solidFill>
        </p:grpSpPr>
        <p:sp>
          <p:nvSpPr>
            <p:cNvPr id="43" name="椭圆 42"/>
            <p:cNvSpPr/>
            <p:nvPr/>
          </p:nvSpPr>
          <p:spPr>
            <a:xfrm>
              <a:off x="5192807"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p:cNvPicPr>
              <a:picLocks noChangeAspect="1"/>
            </p:cNvPicPr>
            <p:nvPr/>
          </p:nvPicPr>
          <p:blipFill>
            <a:blip r:embed="rId30"/>
            <a:stretch>
              <a:fillRect/>
            </a:stretch>
          </p:blipFill>
          <p:spPr>
            <a:xfrm>
              <a:off x="5255907" y="4187357"/>
              <a:ext cx="585000" cy="461250"/>
            </a:xfrm>
            <a:prstGeom prst="rect">
              <a:avLst/>
            </a:prstGeom>
            <a:grpFill/>
          </p:spPr>
        </p:pic>
      </p:grpSp>
      <p:grpSp>
        <p:nvGrpSpPr>
          <p:cNvPr id="123" name="组合 122"/>
          <p:cNvGrpSpPr/>
          <p:nvPr/>
        </p:nvGrpSpPr>
        <p:grpSpPr>
          <a:xfrm>
            <a:off x="4764746" y="3054736"/>
            <a:ext cx="533493" cy="533565"/>
            <a:chOff x="6063628" y="4062382"/>
            <a:chExt cx="711200" cy="711200"/>
          </a:xfrm>
          <a:solidFill>
            <a:srgbClr val="0067B4"/>
          </a:solidFill>
        </p:grpSpPr>
        <p:sp>
          <p:nvSpPr>
            <p:cNvPr id="42" name="椭圆 41"/>
            <p:cNvSpPr/>
            <p:nvPr/>
          </p:nvSpPr>
          <p:spPr>
            <a:xfrm>
              <a:off x="6063628"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p:cNvPicPr>
              <a:picLocks noChangeAspect="1"/>
            </p:cNvPicPr>
            <p:nvPr/>
          </p:nvPicPr>
          <p:blipFill>
            <a:blip r:embed="rId31"/>
            <a:stretch>
              <a:fillRect/>
            </a:stretch>
          </p:blipFill>
          <p:spPr>
            <a:xfrm>
              <a:off x="6188603" y="4254857"/>
              <a:ext cx="461250" cy="326250"/>
            </a:xfrm>
            <a:prstGeom prst="rect">
              <a:avLst/>
            </a:prstGeom>
            <a:grpFill/>
          </p:spPr>
        </p:pic>
      </p:grpSp>
      <p:grpSp>
        <p:nvGrpSpPr>
          <p:cNvPr id="125" name="组合 124"/>
          <p:cNvGrpSpPr/>
          <p:nvPr/>
        </p:nvGrpSpPr>
        <p:grpSpPr>
          <a:xfrm>
            <a:off x="5454016" y="3054736"/>
            <a:ext cx="533493" cy="533565"/>
            <a:chOff x="6934449" y="4062382"/>
            <a:chExt cx="711200" cy="711200"/>
          </a:xfrm>
          <a:solidFill>
            <a:srgbClr val="0067B4"/>
          </a:solidFill>
        </p:grpSpPr>
        <p:sp>
          <p:nvSpPr>
            <p:cNvPr id="36" name="椭圆 35"/>
            <p:cNvSpPr/>
            <p:nvPr/>
          </p:nvSpPr>
          <p:spPr>
            <a:xfrm>
              <a:off x="693444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4" name="图片 123"/>
            <p:cNvPicPr>
              <a:picLocks noChangeAspect="1"/>
            </p:cNvPicPr>
            <p:nvPr/>
          </p:nvPicPr>
          <p:blipFill>
            <a:blip r:embed="rId32"/>
            <a:stretch>
              <a:fillRect/>
            </a:stretch>
          </p:blipFill>
          <p:spPr>
            <a:xfrm>
              <a:off x="7121299" y="4125482"/>
              <a:ext cx="337500" cy="585000"/>
            </a:xfrm>
            <a:prstGeom prst="rect">
              <a:avLst/>
            </a:prstGeom>
            <a:grpFill/>
          </p:spPr>
        </p:pic>
      </p:grpSp>
      <p:grpSp>
        <p:nvGrpSpPr>
          <p:cNvPr id="158" name="组合 157"/>
          <p:cNvGrpSpPr/>
          <p:nvPr/>
        </p:nvGrpSpPr>
        <p:grpSpPr>
          <a:xfrm>
            <a:off x="6143285" y="3054736"/>
            <a:ext cx="533493" cy="533565"/>
            <a:chOff x="7805270" y="4062382"/>
            <a:chExt cx="711200" cy="711200"/>
          </a:xfrm>
          <a:solidFill>
            <a:srgbClr val="0067B4"/>
          </a:solidFill>
        </p:grpSpPr>
        <p:sp>
          <p:nvSpPr>
            <p:cNvPr id="35" name="椭圆 34"/>
            <p:cNvSpPr/>
            <p:nvPr/>
          </p:nvSpPr>
          <p:spPr>
            <a:xfrm>
              <a:off x="7805270"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p:cNvPicPr>
              <a:picLocks noChangeAspect="1"/>
            </p:cNvPicPr>
            <p:nvPr/>
          </p:nvPicPr>
          <p:blipFill>
            <a:blip r:embed="rId33"/>
            <a:stretch>
              <a:fillRect/>
            </a:stretch>
          </p:blipFill>
          <p:spPr>
            <a:xfrm>
              <a:off x="7817745" y="4254857"/>
              <a:ext cx="686250" cy="326250"/>
            </a:xfrm>
            <a:prstGeom prst="rect">
              <a:avLst/>
            </a:prstGeom>
            <a:grpFill/>
          </p:spPr>
        </p:pic>
      </p:grpSp>
      <p:grpSp>
        <p:nvGrpSpPr>
          <p:cNvPr id="128" name="组合 127"/>
          <p:cNvGrpSpPr/>
          <p:nvPr/>
        </p:nvGrpSpPr>
        <p:grpSpPr>
          <a:xfrm>
            <a:off x="6832551" y="3054736"/>
            <a:ext cx="533493" cy="533565"/>
            <a:chOff x="8676091" y="4062382"/>
            <a:chExt cx="711200" cy="711200"/>
          </a:xfrm>
          <a:solidFill>
            <a:srgbClr val="0067B4"/>
          </a:solidFill>
        </p:grpSpPr>
        <p:sp>
          <p:nvSpPr>
            <p:cNvPr id="34" name="椭圆 33"/>
            <p:cNvSpPr/>
            <p:nvPr/>
          </p:nvSpPr>
          <p:spPr>
            <a:xfrm>
              <a:off x="8676091"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p:nvPicPr>
          <p:blipFill>
            <a:blip r:embed="rId34"/>
            <a:stretch>
              <a:fillRect/>
            </a:stretch>
          </p:blipFill>
          <p:spPr>
            <a:xfrm>
              <a:off x="8829191" y="4215482"/>
              <a:ext cx="405000" cy="405000"/>
            </a:xfrm>
            <a:prstGeom prst="rect">
              <a:avLst/>
            </a:prstGeom>
            <a:grpFill/>
          </p:spPr>
        </p:pic>
      </p:grpSp>
      <p:grpSp>
        <p:nvGrpSpPr>
          <p:cNvPr id="130" name="组合 129"/>
          <p:cNvGrpSpPr/>
          <p:nvPr/>
        </p:nvGrpSpPr>
        <p:grpSpPr>
          <a:xfrm>
            <a:off x="7521817" y="3054736"/>
            <a:ext cx="533493" cy="533565"/>
            <a:chOff x="9546909" y="4062382"/>
            <a:chExt cx="711200" cy="711200"/>
          </a:xfrm>
          <a:solidFill>
            <a:srgbClr val="0067B4"/>
          </a:solidFill>
        </p:grpSpPr>
        <p:sp>
          <p:nvSpPr>
            <p:cNvPr id="33" name="椭圆 32"/>
            <p:cNvSpPr/>
            <p:nvPr/>
          </p:nvSpPr>
          <p:spPr>
            <a:xfrm>
              <a:off x="954690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35"/>
            <a:stretch>
              <a:fillRect/>
            </a:stretch>
          </p:blipFill>
          <p:spPr>
            <a:xfrm>
              <a:off x="9626884" y="4142357"/>
              <a:ext cx="551250" cy="551250"/>
            </a:xfrm>
            <a:prstGeom prst="rect">
              <a:avLst/>
            </a:prstGeom>
            <a:grpFill/>
          </p:spPr>
        </p:pic>
      </p:grpSp>
      <p:grpSp>
        <p:nvGrpSpPr>
          <p:cNvPr id="73" name="组合 72"/>
          <p:cNvGrpSpPr/>
          <p:nvPr/>
        </p:nvGrpSpPr>
        <p:grpSpPr>
          <a:xfrm>
            <a:off x="629137" y="3770223"/>
            <a:ext cx="533493" cy="533565"/>
            <a:chOff x="838702" y="4870432"/>
            <a:chExt cx="711200" cy="711200"/>
          </a:xfrm>
          <a:solidFill>
            <a:srgbClr val="0067B4"/>
          </a:solidFill>
        </p:grpSpPr>
        <p:sp>
          <p:nvSpPr>
            <p:cNvPr id="20" name="椭圆 19"/>
            <p:cNvSpPr/>
            <p:nvPr/>
          </p:nvSpPr>
          <p:spPr>
            <a:xfrm>
              <a:off x="838702"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36"/>
            <a:stretch>
              <a:fillRect/>
            </a:stretch>
          </p:blipFill>
          <p:spPr>
            <a:xfrm>
              <a:off x="991802" y="4950407"/>
              <a:ext cx="405000" cy="551250"/>
            </a:xfrm>
            <a:prstGeom prst="rect">
              <a:avLst/>
            </a:prstGeom>
            <a:grpFill/>
          </p:spPr>
        </p:pic>
      </p:grpSp>
      <p:grpSp>
        <p:nvGrpSpPr>
          <p:cNvPr id="135" name="组合 134"/>
          <p:cNvGrpSpPr/>
          <p:nvPr/>
        </p:nvGrpSpPr>
        <p:grpSpPr>
          <a:xfrm>
            <a:off x="1318405" y="3770223"/>
            <a:ext cx="533493" cy="533565"/>
            <a:chOff x="1709523" y="4870432"/>
            <a:chExt cx="711200" cy="711200"/>
          </a:xfrm>
          <a:solidFill>
            <a:srgbClr val="0067B4"/>
          </a:solidFill>
        </p:grpSpPr>
        <p:sp>
          <p:nvSpPr>
            <p:cNvPr id="19" name="椭圆 18"/>
            <p:cNvSpPr/>
            <p:nvPr/>
          </p:nvSpPr>
          <p:spPr>
            <a:xfrm>
              <a:off x="1709523"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4" name="图片 133"/>
            <p:cNvPicPr>
              <a:picLocks noChangeAspect="1"/>
            </p:cNvPicPr>
            <p:nvPr/>
          </p:nvPicPr>
          <p:blipFill>
            <a:blip r:embed="rId37"/>
            <a:stretch>
              <a:fillRect/>
            </a:stretch>
          </p:blipFill>
          <p:spPr>
            <a:xfrm>
              <a:off x="1800748" y="4956032"/>
              <a:ext cx="528750" cy="540000"/>
            </a:xfrm>
            <a:prstGeom prst="rect">
              <a:avLst/>
            </a:prstGeom>
            <a:grpFill/>
          </p:spPr>
        </p:pic>
      </p:grpSp>
      <p:grpSp>
        <p:nvGrpSpPr>
          <p:cNvPr id="157" name="组合 156"/>
          <p:cNvGrpSpPr/>
          <p:nvPr/>
        </p:nvGrpSpPr>
        <p:grpSpPr>
          <a:xfrm>
            <a:off x="2007672" y="3770223"/>
            <a:ext cx="533493" cy="533565"/>
            <a:chOff x="2580344" y="4963420"/>
            <a:chExt cx="711200" cy="711200"/>
          </a:xfrm>
          <a:solidFill>
            <a:srgbClr val="0067B4"/>
          </a:solidFill>
        </p:grpSpPr>
        <p:sp>
          <p:nvSpPr>
            <p:cNvPr id="18" name="椭圆 17"/>
            <p:cNvSpPr/>
            <p:nvPr/>
          </p:nvSpPr>
          <p:spPr>
            <a:xfrm>
              <a:off x="2580344" y="496342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6" name="图片 135"/>
            <p:cNvPicPr>
              <a:picLocks noChangeAspect="1"/>
            </p:cNvPicPr>
            <p:nvPr/>
          </p:nvPicPr>
          <p:blipFill>
            <a:blip r:embed="rId38"/>
            <a:stretch>
              <a:fillRect/>
            </a:stretch>
          </p:blipFill>
          <p:spPr>
            <a:xfrm>
              <a:off x="2750319" y="5088395"/>
              <a:ext cx="371250" cy="461250"/>
            </a:xfrm>
            <a:prstGeom prst="rect">
              <a:avLst/>
            </a:prstGeom>
            <a:grpFill/>
          </p:spPr>
        </p:pic>
      </p:grpSp>
      <p:grpSp>
        <p:nvGrpSpPr>
          <p:cNvPr id="138" name="组合 137"/>
          <p:cNvGrpSpPr/>
          <p:nvPr/>
        </p:nvGrpSpPr>
        <p:grpSpPr>
          <a:xfrm>
            <a:off x="2696942" y="3770223"/>
            <a:ext cx="533493" cy="533565"/>
            <a:chOff x="3451165" y="4870432"/>
            <a:chExt cx="711200" cy="711200"/>
          </a:xfrm>
          <a:solidFill>
            <a:srgbClr val="0067B4"/>
          </a:solidFill>
        </p:grpSpPr>
        <p:sp>
          <p:nvSpPr>
            <p:cNvPr id="30" name="椭圆 29"/>
            <p:cNvSpPr/>
            <p:nvPr/>
          </p:nvSpPr>
          <p:spPr>
            <a:xfrm>
              <a:off x="3451165"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7" name="图片 136"/>
            <p:cNvPicPr>
              <a:picLocks noChangeAspect="1"/>
            </p:cNvPicPr>
            <p:nvPr/>
          </p:nvPicPr>
          <p:blipFill>
            <a:blip r:embed="rId39"/>
            <a:stretch>
              <a:fillRect/>
            </a:stretch>
          </p:blipFill>
          <p:spPr>
            <a:xfrm>
              <a:off x="3486140" y="5012282"/>
              <a:ext cx="641250" cy="427500"/>
            </a:xfrm>
            <a:prstGeom prst="rect">
              <a:avLst/>
            </a:prstGeom>
            <a:grpFill/>
          </p:spPr>
        </p:pic>
      </p:grpSp>
      <p:grpSp>
        <p:nvGrpSpPr>
          <p:cNvPr id="140" name="组合 139"/>
          <p:cNvGrpSpPr/>
          <p:nvPr/>
        </p:nvGrpSpPr>
        <p:grpSpPr>
          <a:xfrm>
            <a:off x="3386211" y="3770223"/>
            <a:ext cx="533493" cy="533565"/>
            <a:chOff x="4321986" y="4870432"/>
            <a:chExt cx="711200" cy="711200"/>
          </a:xfrm>
          <a:solidFill>
            <a:srgbClr val="0067B4"/>
          </a:solidFill>
        </p:grpSpPr>
        <p:sp>
          <p:nvSpPr>
            <p:cNvPr id="17" name="椭圆 16"/>
            <p:cNvSpPr/>
            <p:nvPr/>
          </p:nvSpPr>
          <p:spPr>
            <a:xfrm>
              <a:off x="4321986"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40"/>
            <a:stretch>
              <a:fillRect/>
            </a:stretch>
          </p:blipFill>
          <p:spPr>
            <a:xfrm>
              <a:off x="4418836" y="5023532"/>
              <a:ext cx="517500" cy="405000"/>
            </a:xfrm>
            <a:prstGeom prst="rect">
              <a:avLst/>
            </a:prstGeom>
            <a:grpFill/>
          </p:spPr>
        </p:pic>
      </p:grpSp>
      <p:grpSp>
        <p:nvGrpSpPr>
          <p:cNvPr id="142" name="组合 141"/>
          <p:cNvGrpSpPr/>
          <p:nvPr/>
        </p:nvGrpSpPr>
        <p:grpSpPr>
          <a:xfrm>
            <a:off x="4075477" y="3770223"/>
            <a:ext cx="533493" cy="533565"/>
            <a:chOff x="5192807" y="4870432"/>
            <a:chExt cx="711200" cy="711200"/>
          </a:xfrm>
          <a:solidFill>
            <a:srgbClr val="0067B4"/>
          </a:solidFill>
        </p:grpSpPr>
        <p:sp>
          <p:nvSpPr>
            <p:cNvPr id="32" name="椭圆 31"/>
            <p:cNvSpPr/>
            <p:nvPr/>
          </p:nvSpPr>
          <p:spPr>
            <a:xfrm>
              <a:off x="5192807"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p:cNvPicPr>
              <a:picLocks noChangeAspect="1"/>
            </p:cNvPicPr>
            <p:nvPr/>
          </p:nvPicPr>
          <p:blipFill>
            <a:blip r:embed="rId41"/>
            <a:stretch>
              <a:fillRect/>
            </a:stretch>
          </p:blipFill>
          <p:spPr>
            <a:xfrm>
              <a:off x="5345907" y="4995407"/>
              <a:ext cx="405000" cy="461250"/>
            </a:xfrm>
            <a:prstGeom prst="rect">
              <a:avLst/>
            </a:prstGeom>
            <a:grpFill/>
          </p:spPr>
        </p:pic>
      </p:grpSp>
      <p:grpSp>
        <p:nvGrpSpPr>
          <p:cNvPr id="144" name="组合 143"/>
          <p:cNvGrpSpPr/>
          <p:nvPr/>
        </p:nvGrpSpPr>
        <p:grpSpPr>
          <a:xfrm>
            <a:off x="4764746" y="3770223"/>
            <a:ext cx="533493" cy="533565"/>
            <a:chOff x="6063628" y="4870432"/>
            <a:chExt cx="711200" cy="711200"/>
          </a:xfrm>
          <a:solidFill>
            <a:srgbClr val="0067B4"/>
          </a:solidFill>
        </p:grpSpPr>
        <p:sp>
          <p:nvSpPr>
            <p:cNvPr id="31" name="椭圆 30"/>
            <p:cNvSpPr/>
            <p:nvPr/>
          </p:nvSpPr>
          <p:spPr>
            <a:xfrm>
              <a:off x="6063628"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42"/>
            <a:stretch>
              <a:fillRect/>
            </a:stretch>
          </p:blipFill>
          <p:spPr>
            <a:xfrm>
              <a:off x="6188603" y="4989782"/>
              <a:ext cx="461250" cy="472500"/>
            </a:xfrm>
            <a:prstGeom prst="rect">
              <a:avLst/>
            </a:prstGeom>
            <a:grpFill/>
          </p:spPr>
        </p:pic>
      </p:grpSp>
      <p:grpSp>
        <p:nvGrpSpPr>
          <p:cNvPr id="146" name="组合 145"/>
          <p:cNvGrpSpPr/>
          <p:nvPr/>
        </p:nvGrpSpPr>
        <p:grpSpPr>
          <a:xfrm>
            <a:off x="5454016" y="3770223"/>
            <a:ext cx="533493" cy="533565"/>
            <a:chOff x="6934449" y="4870432"/>
            <a:chExt cx="711200" cy="711200"/>
          </a:xfrm>
          <a:solidFill>
            <a:srgbClr val="0067B4"/>
          </a:solidFill>
        </p:grpSpPr>
        <p:sp>
          <p:nvSpPr>
            <p:cNvPr id="16" name="椭圆 15"/>
            <p:cNvSpPr/>
            <p:nvPr/>
          </p:nvSpPr>
          <p:spPr>
            <a:xfrm>
              <a:off x="693444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5" name="图片 144"/>
            <p:cNvPicPr>
              <a:picLocks noChangeAspect="1"/>
            </p:cNvPicPr>
            <p:nvPr/>
          </p:nvPicPr>
          <p:blipFill>
            <a:blip r:embed="rId43"/>
            <a:stretch>
              <a:fillRect/>
            </a:stretch>
          </p:blipFill>
          <p:spPr>
            <a:xfrm>
              <a:off x="6997549" y="4927907"/>
              <a:ext cx="585000" cy="596250"/>
            </a:xfrm>
            <a:prstGeom prst="rect">
              <a:avLst/>
            </a:prstGeom>
            <a:grpFill/>
          </p:spPr>
        </p:pic>
      </p:grpSp>
      <p:grpSp>
        <p:nvGrpSpPr>
          <p:cNvPr id="148" name="组合 147"/>
          <p:cNvGrpSpPr/>
          <p:nvPr/>
        </p:nvGrpSpPr>
        <p:grpSpPr>
          <a:xfrm>
            <a:off x="6143285" y="3770223"/>
            <a:ext cx="533493" cy="533565"/>
            <a:chOff x="7805270" y="4870432"/>
            <a:chExt cx="711200" cy="711200"/>
          </a:xfrm>
          <a:solidFill>
            <a:srgbClr val="0067B4"/>
          </a:solidFill>
        </p:grpSpPr>
        <p:sp>
          <p:nvSpPr>
            <p:cNvPr id="15" name="椭圆 14"/>
            <p:cNvSpPr/>
            <p:nvPr/>
          </p:nvSpPr>
          <p:spPr>
            <a:xfrm>
              <a:off x="7805270"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 name="图片 146"/>
            <p:cNvPicPr>
              <a:picLocks noChangeAspect="1"/>
            </p:cNvPicPr>
            <p:nvPr/>
          </p:nvPicPr>
          <p:blipFill>
            <a:blip r:embed="rId44"/>
            <a:stretch>
              <a:fillRect/>
            </a:stretch>
          </p:blipFill>
          <p:spPr>
            <a:xfrm>
              <a:off x="7913370" y="5034782"/>
              <a:ext cx="495000" cy="382500"/>
            </a:xfrm>
            <a:prstGeom prst="rect">
              <a:avLst/>
            </a:prstGeom>
            <a:grpFill/>
          </p:spPr>
        </p:pic>
      </p:grpSp>
      <p:grpSp>
        <p:nvGrpSpPr>
          <p:cNvPr id="150" name="组合 149"/>
          <p:cNvGrpSpPr/>
          <p:nvPr/>
        </p:nvGrpSpPr>
        <p:grpSpPr>
          <a:xfrm>
            <a:off x="6832551" y="3770223"/>
            <a:ext cx="533493" cy="533565"/>
            <a:chOff x="8676091" y="4870432"/>
            <a:chExt cx="711200" cy="711200"/>
          </a:xfrm>
          <a:solidFill>
            <a:srgbClr val="0067B4"/>
          </a:solidFill>
        </p:grpSpPr>
        <p:sp>
          <p:nvSpPr>
            <p:cNvPr id="14" name="椭圆 13"/>
            <p:cNvSpPr/>
            <p:nvPr/>
          </p:nvSpPr>
          <p:spPr>
            <a:xfrm>
              <a:off x="8676091"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9" name="图片 148"/>
            <p:cNvPicPr>
              <a:picLocks noChangeAspect="1"/>
            </p:cNvPicPr>
            <p:nvPr/>
          </p:nvPicPr>
          <p:blipFill>
            <a:blip r:embed="rId45"/>
            <a:stretch>
              <a:fillRect/>
            </a:stretch>
          </p:blipFill>
          <p:spPr>
            <a:xfrm>
              <a:off x="8789816" y="4978532"/>
              <a:ext cx="483750" cy="495000"/>
            </a:xfrm>
            <a:prstGeom prst="rect">
              <a:avLst/>
            </a:prstGeom>
            <a:grpFill/>
          </p:spPr>
        </p:pic>
      </p:grpSp>
      <p:grpSp>
        <p:nvGrpSpPr>
          <p:cNvPr id="152" name="组合 151"/>
          <p:cNvGrpSpPr/>
          <p:nvPr/>
        </p:nvGrpSpPr>
        <p:grpSpPr>
          <a:xfrm>
            <a:off x="7521817" y="3770223"/>
            <a:ext cx="533493" cy="533565"/>
            <a:chOff x="9546909" y="4870432"/>
            <a:chExt cx="711200" cy="711200"/>
          </a:xfrm>
          <a:solidFill>
            <a:srgbClr val="0067B4"/>
          </a:solidFill>
        </p:grpSpPr>
        <p:sp>
          <p:nvSpPr>
            <p:cNvPr id="13" name="椭圆 12"/>
            <p:cNvSpPr/>
            <p:nvPr/>
          </p:nvSpPr>
          <p:spPr>
            <a:xfrm>
              <a:off x="954690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1" name="图片 150"/>
            <p:cNvPicPr>
              <a:picLocks noChangeAspect="1"/>
            </p:cNvPicPr>
            <p:nvPr/>
          </p:nvPicPr>
          <p:blipFill>
            <a:blip r:embed="rId46"/>
            <a:stretch>
              <a:fillRect/>
            </a:stretch>
          </p:blipFill>
          <p:spPr>
            <a:xfrm>
              <a:off x="9632509" y="4961657"/>
              <a:ext cx="540000" cy="528750"/>
            </a:xfrm>
            <a:prstGeom prst="rect">
              <a:avLst/>
            </a:prstGeom>
            <a:grpFill/>
          </p:spPr>
        </p:pic>
      </p:grpSp>
      <p:sp>
        <p:nvSpPr>
          <p:cNvPr id="153" name="文本框 152"/>
          <p:cNvSpPr txBox="1"/>
          <p:nvPr/>
        </p:nvSpPr>
        <p:spPr>
          <a:xfrm>
            <a:off x="513329" y="266864"/>
            <a:ext cx="2602372" cy="346356"/>
          </a:xfrm>
          <a:prstGeom prst="rect">
            <a:avLst/>
          </a:prstGeom>
          <a:noFill/>
        </p:spPr>
        <p:txBody>
          <a:bodyPr wrap="square" lIns="68582" tIns="34291" rIns="68582" bIns="34291" rtlCol="0">
            <a:spAutoFit/>
          </a:bodyPr>
          <a:lstStyle/>
          <a:p>
            <a:r>
              <a:rPr lang="zh-CN" altLang="en-US" dirty="0">
                <a:latin typeface="微软雅黑" panose="020B0503020204020204" pitchFamily="34" charset="-122"/>
                <a:ea typeface="微软雅黑" panose="020B0503020204020204" pitchFamily="34" charset="-122"/>
              </a:rPr>
              <a:t>圆形图标</a:t>
            </a:r>
          </a:p>
        </p:txBody>
      </p:sp>
      <p:sp>
        <p:nvSpPr>
          <p:cNvPr id="155" name="文本框 154"/>
          <p:cNvSpPr txBox="1"/>
          <p:nvPr/>
        </p:nvSpPr>
        <p:spPr>
          <a:xfrm>
            <a:off x="459320" y="877693"/>
            <a:ext cx="7223585" cy="364314"/>
          </a:xfrm>
          <a:prstGeom prst="rect">
            <a:avLst/>
          </a:prstGeom>
          <a:noFill/>
        </p:spPr>
        <p:txBody>
          <a:bodyPr wrap="square" lIns="68582" tIns="34291" rIns="68582" bIns="34291" rtlCol="0">
            <a:spAutoFit/>
          </a:bodyPr>
          <a:lstStyle/>
          <a:p>
            <a:pPr>
              <a:lnSpc>
                <a:spcPts val="2249"/>
              </a:lnSpc>
            </a:pPr>
            <a:r>
              <a:rPr lang="zh-CN" altLang="en-US" dirty="0">
                <a:solidFill>
                  <a:schemeClr val="bg1">
                    <a:lumMod val="65000"/>
                  </a:schemeClr>
                </a:solidFill>
                <a:latin typeface="微软雅黑" panose="020B0503020204020204" pitchFamily="34" charset="-122"/>
                <a:ea typeface="微软雅黑" panose="020B0503020204020204" pitchFamily="34" charset="-122"/>
              </a:rPr>
              <a:t>你可以使用下面的图标帮助你完善你的工作</a:t>
            </a:r>
          </a:p>
        </p:txBody>
      </p:sp>
      <p:pic>
        <p:nvPicPr>
          <p:cNvPr id="154" name="Picture 28" descr="E:\我图PPT\00001PNG素材\底边条\分层菱形.png"/>
          <p:cNvPicPr>
            <a:picLocks noChangeAspect="1" noChangeArrowheads="1"/>
          </p:cNvPicPr>
          <p:nvPr/>
        </p:nvPicPr>
        <p:blipFill rotWithShape="1">
          <a:blip r:embed="rId47">
            <a:extLst>
              <a:ext uri="{BEBA8EAE-BF5A-486C-A8C5-ECC9F3942E4B}">
                <a14:imgProps xmlns:a14="http://schemas.microsoft.com/office/drawing/2010/main">
                  <a14:imgLayer r:embed="rId4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60" name="Picture 28" descr="E:\我图PPT\00001PNG素材\底边条\分层菱形.png"/>
          <p:cNvPicPr>
            <a:picLocks noChangeAspect="1" noChangeArrowheads="1"/>
          </p:cNvPicPr>
          <p:nvPr/>
        </p:nvPicPr>
        <p:blipFill rotWithShape="1">
          <a:blip r:embed="rId47">
            <a:extLst>
              <a:ext uri="{BEBA8EAE-BF5A-486C-A8C5-ECC9F3942E4B}">
                <a14:imgProps xmlns:a14="http://schemas.microsoft.com/office/drawing/2010/main">
                  <a14:imgLayer r:embed="rId48">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2683229"/>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barn(inVertical)">
                                      <p:cBhvr>
                                        <p:cTn id="7" dur="500"/>
                                        <p:tgtEl>
                                          <p:spTgt spid="15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60"/>
                                        </p:tgtEl>
                                        <p:attrNameLst>
                                          <p:attrName>style.visibility</p:attrName>
                                        </p:attrNameLst>
                                      </p:cBhvr>
                                      <p:to>
                                        <p:strVal val="visible"/>
                                      </p:to>
                                    </p:set>
                                    <p:animEffect transition="in" filter="barn(inVertical)">
                                      <p:cBhvr>
                                        <p:cTn id="1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 name="Freeform 5"/>
          <p:cNvSpPr>
            <a:spLocks/>
          </p:cNvSpPr>
          <p:nvPr/>
        </p:nvSpPr>
        <p:spPr bwMode="auto">
          <a:xfrm>
            <a:off x="3286127" y="3495751"/>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3" name="Freeform 6"/>
          <p:cNvSpPr>
            <a:spLocks noEditPoints="1"/>
          </p:cNvSpPr>
          <p:nvPr/>
        </p:nvSpPr>
        <p:spPr bwMode="auto">
          <a:xfrm>
            <a:off x="4312093" y="3479920"/>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4" name="Freeform 7"/>
          <p:cNvSpPr>
            <a:spLocks noEditPoints="1"/>
          </p:cNvSpPr>
          <p:nvPr/>
        </p:nvSpPr>
        <p:spPr bwMode="auto">
          <a:xfrm>
            <a:off x="5371682" y="3493773"/>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7" name="Freeform 8"/>
          <p:cNvSpPr>
            <a:spLocks noEditPoints="1"/>
          </p:cNvSpPr>
          <p:nvPr/>
        </p:nvSpPr>
        <p:spPr bwMode="auto">
          <a:xfrm>
            <a:off x="7566920" y="2674614"/>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8" name="Freeform 9"/>
          <p:cNvSpPr>
            <a:spLocks noEditPoints="1"/>
          </p:cNvSpPr>
          <p:nvPr/>
        </p:nvSpPr>
        <p:spPr bwMode="auto">
          <a:xfrm>
            <a:off x="7566920" y="1262820"/>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59" name="Freeform 10"/>
          <p:cNvSpPr>
            <a:spLocks noEditPoints="1"/>
          </p:cNvSpPr>
          <p:nvPr/>
        </p:nvSpPr>
        <p:spPr bwMode="auto">
          <a:xfrm>
            <a:off x="6471729" y="1231157"/>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0" name="Freeform 11"/>
          <p:cNvSpPr>
            <a:spLocks noEditPoints="1"/>
          </p:cNvSpPr>
          <p:nvPr/>
        </p:nvSpPr>
        <p:spPr bwMode="auto">
          <a:xfrm>
            <a:off x="3345463" y="4281460"/>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1" name="Freeform 12"/>
          <p:cNvSpPr>
            <a:spLocks noEditPoints="1"/>
          </p:cNvSpPr>
          <p:nvPr/>
        </p:nvSpPr>
        <p:spPr bwMode="auto">
          <a:xfrm>
            <a:off x="1179432" y="4283440"/>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2" name="Freeform 13"/>
          <p:cNvSpPr>
            <a:spLocks noEditPoints="1"/>
          </p:cNvSpPr>
          <p:nvPr/>
        </p:nvSpPr>
        <p:spPr bwMode="auto">
          <a:xfrm>
            <a:off x="5302457" y="2704297"/>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3" name="Freeform 14"/>
          <p:cNvSpPr>
            <a:spLocks noEditPoints="1"/>
          </p:cNvSpPr>
          <p:nvPr/>
        </p:nvSpPr>
        <p:spPr bwMode="auto">
          <a:xfrm>
            <a:off x="3329640" y="2704297"/>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4" name="Freeform 15"/>
          <p:cNvSpPr>
            <a:spLocks noEditPoints="1"/>
          </p:cNvSpPr>
          <p:nvPr/>
        </p:nvSpPr>
        <p:spPr bwMode="auto">
          <a:xfrm>
            <a:off x="6523153" y="4281460"/>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5" name="Freeform 16"/>
          <p:cNvSpPr>
            <a:spLocks noEditPoints="1"/>
          </p:cNvSpPr>
          <p:nvPr/>
        </p:nvSpPr>
        <p:spPr bwMode="auto">
          <a:xfrm>
            <a:off x="1230857" y="2702318"/>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6" name="Freeform 17"/>
          <p:cNvSpPr>
            <a:spLocks noEditPoints="1"/>
          </p:cNvSpPr>
          <p:nvPr/>
        </p:nvSpPr>
        <p:spPr bwMode="auto">
          <a:xfrm>
            <a:off x="5345970" y="1941569"/>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7" name="Freeform 18"/>
          <p:cNvSpPr>
            <a:spLocks noEditPoints="1"/>
          </p:cNvSpPr>
          <p:nvPr/>
        </p:nvSpPr>
        <p:spPr bwMode="auto">
          <a:xfrm>
            <a:off x="3294038" y="1963337"/>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8" name="Freeform 19"/>
          <p:cNvSpPr>
            <a:spLocks noEditPoints="1"/>
          </p:cNvSpPr>
          <p:nvPr/>
        </p:nvSpPr>
        <p:spPr bwMode="auto">
          <a:xfrm>
            <a:off x="2272908" y="1961359"/>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69" name="Freeform 20"/>
          <p:cNvSpPr>
            <a:spLocks noEditPoints="1"/>
          </p:cNvSpPr>
          <p:nvPr/>
        </p:nvSpPr>
        <p:spPr bwMode="auto">
          <a:xfrm>
            <a:off x="1191300" y="1965316"/>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0" name="Freeform 21"/>
          <p:cNvSpPr>
            <a:spLocks noEditPoints="1"/>
          </p:cNvSpPr>
          <p:nvPr/>
        </p:nvSpPr>
        <p:spPr bwMode="auto">
          <a:xfrm>
            <a:off x="4395164" y="1231361"/>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1" name="Freeform 22"/>
          <p:cNvSpPr>
            <a:spLocks noEditPoints="1"/>
          </p:cNvSpPr>
          <p:nvPr/>
        </p:nvSpPr>
        <p:spPr bwMode="auto">
          <a:xfrm>
            <a:off x="6505352" y="1998755"/>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2" name="Freeform 23"/>
          <p:cNvSpPr>
            <a:spLocks/>
          </p:cNvSpPr>
          <p:nvPr/>
        </p:nvSpPr>
        <p:spPr bwMode="auto">
          <a:xfrm>
            <a:off x="7659881" y="2121447"/>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3" name="Freeform 24"/>
          <p:cNvSpPr>
            <a:spLocks/>
          </p:cNvSpPr>
          <p:nvPr/>
        </p:nvSpPr>
        <p:spPr bwMode="auto">
          <a:xfrm>
            <a:off x="7733062" y="1994796"/>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4" name="Freeform 25"/>
          <p:cNvSpPr>
            <a:spLocks noEditPoints="1"/>
          </p:cNvSpPr>
          <p:nvPr/>
        </p:nvSpPr>
        <p:spPr bwMode="auto">
          <a:xfrm>
            <a:off x="3345464" y="1235320"/>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5" name="Freeform 26"/>
          <p:cNvSpPr>
            <a:spLocks noEditPoints="1"/>
          </p:cNvSpPr>
          <p:nvPr/>
        </p:nvSpPr>
        <p:spPr bwMode="auto">
          <a:xfrm>
            <a:off x="2257084" y="1225424"/>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6" name="Freeform 27"/>
          <p:cNvSpPr>
            <a:spLocks noEditPoints="1"/>
          </p:cNvSpPr>
          <p:nvPr/>
        </p:nvSpPr>
        <p:spPr bwMode="auto">
          <a:xfrm>
            <a:off x="5336080" y="1237296"/>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7" name="Freeform 28"/>
          <p:cNvSpPr>
            <a:spLocks noEditPoints="1"/>
          </p:cNvSpPr>
          <p:nvPr/>
        </p:nvSpPr>
        <p:spPr bwMode="auto">
          <a:xfrm>
            <a:off x="6540955" y="2704297"/>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8" name="Freeform 29"/>
          <p:cNvSpPr>
            <a:spLocks/>
          </p:cNvSpPr>
          <p:nvPr/>
        </p:nvSpPr>
        <p:spPr bwMode="auto">
          <a:xfrm>
            <a:off x="1505785" y="3493773"/>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79" name="Freeform 30"/>
          <p:cNvSpPr>
            <a:spLocks/>
          </p:cNvSpPr>
          <p:nvPr/>
        </p:nvSpPr>
        <p:spPr bwMode="auto">
          <a:xfrm>
            <a:off x="1246681" y="3493773"/>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0" name="Freeform 31"/>
          <p:cNvSpPr>
            <a:spLocks/>
          </p:cNvSpPr>
          <p:nvPr/>
        </p:nvSpPr>
        <p:spPr bwMode="auto">
          <a:xfrm>
            <a:off x="1505785" y="3751033"/>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1" name="Freeform 32"/>
          <p:cNvSpPr>
            <a:spLocks/>
          </p:cNvSpPr>
          <p:nvPr/>
        </p:nvSpPr>
        <p:spPr bwMode="auto">
          <a:xfrm>
            <a:off x="1246681" y="3751033"/>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2" name="Freeform 33"/>
          <p:cNvSpPr>
            <a:spLocks/>
          </p:cNvSpPr>
          <p:nvPr/>
        </p:nvSpPr>
        <p:spPr bwMode="auto">
          <a:xfrm>
            <a:off x="2278840" y="4281460"/>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3" name="Freeform 34"/>
          <p:cNvSpPr>
            <a:spLocks/>
          </p:cNvSpPr>
          <p:nvPr/>
        </p:nvSpPr>
        <p:spPr bwMode="auto">
          <a:xfrm>
            <a:off x="2270929" y="4418007"/>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4" name="Freeform 35"/>
          <p:cNvSpPr>
            <a:spLocks noEditPoints="1"/>
          </p:cNvSpPr>
          <p:nvPr/>
        </p:nvSpPr>
        <p:spPr bwMode="auto">
          <a:xfrm>
            <a:off x="4363518" y="4285419"/>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5" name="Freeform 36"/>
          <p:cNvSpPr>
            <a:spLocks noEditPoints="1"/>
          </p:cNvSpPr>
          <p:nvPr/>
        </p:nvSpPr>
        <p:spPr bwMode="auto">
          <a:xfrm>
            <a:off x="1165588" y="1166055"/>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6" name="Freeform 37"/>
          <p:cNvSpPr>
            <a:spLocks noEditPoints="1"/>
          </p:cNvSpPr>
          <p:nvPr/>
        </p:nvSpPr>
        <p:spPr bwMode="auto">
          <a:xfrm>
            <a:off x="4329893" y="2698360"/>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7" name="Freeform 38"/>
          <p:cNvSpPr>
            <a:spLocks noEditPoints="1"/>
          </p:cNvSpPr>
          <p:nvPr/>
        </p:nvSpPr>
        <p:spPr bwMode="auto">
          <a:xfrm>
            <a:off x="2332244" y="2680550"/>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8" name="Freeform 39"/>
          <p:cNvSpPr>
            <a:spLocks noEditPoints="1"/>
          </p:cNvSpPr>
          <p:nvPr/>
        </p:nvSpPr>
        <p:spPr bwMode="auto">
          <a:xfrm>
            <a:off x="2306530" y="3487835"/>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89" name="Freeform 40"/>
          <p:cNvSpPr>
            <a:spLocks/>
          </p:cNvSpPr>
          <p:nvPr/>
        </p:nvSpPr>
        <p:spPr bwMode="auto">
          <a:xfrm>
            <a:off x="4298247" y="1965316"/>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90" name="Freeform 41"/>
          <p:cNvSpPr>
            <a:spLocks noEditPoints="1"/>
          </p:cNvSpPr>
          <p:nvPr/>
        </p:nvSpPr>
        <p:spPr bwMode="auto">
          <a:xfrm>
            <a:off x="5359814" y="4283440"/>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91" name="Freeform 42"/>
          <p:cNvSpPr>
            <a:spLocks noEditPoints="1"/>
          </p:cNvSpPr>
          <p:nvPr/>
        </p:nvSpPr>
        <p:spPr bwMode="auto">
          <a:xfrm>
            <a:off x="6550844" y="3545225"/>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grpSp>
        <p:nvGrpSpPr>
          <p:cNvPr id="92" name="组合 91"/>
          <p:cNvGrpSpPr/>
          <p:nvPr/>
        </p:nvGrpSpPr>
        <p:grpSpPr>
          <a:xfrm>
            <a:off x="7537251" y="3515540"/>
            <a:ext cx="579519" cy="536289"/>
            <a:chOff x="2438399" y="4906963"/>
            <a:chExt cx="465137" cy="430213"/>
          </a:xfrm>
          <a:solidFill>
            <a:srgbClr val="0067B4"/>
          </a:solidFill>
        </p:grpSpPr>
        <p:sp>
          <p:nvSpPr>
            <p:cNvPr id="93"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4"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5"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96" name="Freeform 46"/>
          <p:cNvSpPr>
            <a:spLocks noEditPoints="1"/>
          </p:cNvSpPr>
          <p:nvPr/>
        </p:nvSpPr>
        <p:spPr bwMode="auto">
          <a:xfrm>
            <a:off x="7642079" y="4285418"/>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solidFill>
                <a:schemeClr val="bg1"/>
              </a:solidFill>
            </a:endParaRPr>
          </a:p>
        </p:txBody>
      </p:sp>
      <p:sp>
        <p:nvSpPr>
          <p:cNvPr id="17" name="TextBox 16"/>
          <p:cNvSpPr txBox="1"/>
          <p:nvPr/>
        </p:nvSpPr>
        <p:spPr>
          <a:xfrm>
            <a:off x="811883" y="285075"/>
            <a:ext cx="7486517" cy="692711"/>
          </a:xfrm>
          <a:prstGeom prst="rect">
            <a:avLst/>
          </a:prstGeom>
          <a:solidFill>
            <a:srgbClr val="0067B4"/>
          </a:solidFill>
        </p:spPr>
        <p:txBody>
          <a:bodyPr wrap="square" lIns="68571" tIns="34285" rIns="68571" bIns="34285" rtlCol="0">
            <a:spAutoFit/>
          </a:bodyPr>
          <a:lstStyle/>
          <a:p>
            <a:pPr algn="ctr"/>
            <a:r>
              <a:rPr lang="zh-CN" altLang="en-US" sz="4000" dirty="0">
                <a:solidFill>
                  <a:schemeClr val="bg1"/>
                </a:solidFill>
                <a:latin typeface="+mj-ea"/>
                <a:ea typeface="+mj-ea"/>
              </a:rPr>
              <a:t>备 用 图 标</a:t>
            </a:r>
          </a:p>
        </p:txBody>
      </p:sp>
    </p:spTree>
    <p:extLst>
      <p:ext uri="{BB962C8B-B14F-4D97-AF65-F5344CB8AC3E}">
        <p14:creationId xmlns:p14="http://schemas.microsoft.com/office/powerpoint/2010/main" val="39607262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 calcmode="lin" valueType="num">
                                      <p:cBhvr>
                                        <p:cTn id="9" dur="500" fill="hold"/>
                                        <p:tgtEl>
                                          <p:spTgt spid="17"/>
                                        </p:tgtEl>
                                        <p:attrNameLst>
                                          <p:attrName>style.rotation</p:attrName>
                                        </p:attrNameLst>
                                      </p:cBhvr>
                                      <p:tavLst>
                                        <p:tav tm="0">
                                          <p:val>
                                            <p:fltVal val="90"/>
                                          </p:val>
                                        </p:tav>
                                        <p:tav tm="100000">
                                          <p:val>
                                            <p:fltVal val="0"/>
                                          </p:val>
                                        </p:tav>
                                      </p:tavLst>
                                    </p:anim>
                                    <p:animEffect transition="in" filter="fade">
                                      <p:cBhvr>
                                        <p:cTn id="10" dur="500"/>
                                        <p:tgtEl>
                                          <p:spTgt spid="1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1000"/>
                                        <p:tgtEl>
                                          <p:spTgt spid="52"/>
                                        </p:tgtEl>
                                      </p:cBhvr>
                                    </p:animEffect>
                                    <p:anim calcmode="lin" valueType="num">
                                      <p:cBhvr>
                                        <p:cTn id="15" dur="1000" fill="hold"/>
                                        <p:tgtEl>
                                          <p:spTgt spid="52"/>
                                        </p:tgtEl>
                                        <p:attrNameLst>
                                          <p:attrName>ppt_x</p:attrName>
                                        </p:attrNameLst>
                                      </p:cBhvr>
                                      <p:tavLst>
                                        <p:tav tm="0">
                                          <p:val>
                                            <p:strVal val="#ppt_x"/>
                                          </p:val>
                                        </p:tav>
                                        <p:tav tm="100000">
                                          <p:val>
                                            <p:strVal val="#ppt_x"/>
                                          </p:val>
                                        </p:tav>
                                      </p:tavLst>
                                    </p:anim>
                                    <p:anim calcmode="lin" valueType="num">
                                      <p:cBhvr>
                                        <p:cTn id="16" dur="1000" fill="hold"/>
                                        <p:tgtEl>
                                          <p:spTgt spid="5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1000"/>
                                        <p:tgtEl>
                                          <p:spTgt spid="53"/>
                                        </p:tgtEl>
                                      </p:cBhvr>
                                    </p:animEffect>
                                    <p:anim calcmode="lin" valueType="num">
                                      <p:cBhvr>
                                        <p:cTn id="20" dur="1000" fill="hold"/>
                                        <p:tgtEl>
                                          <p:spTgt spid="53"/>
                                        </p:tgtEl>
                                        <p:attrNameLst>
                                          <p:attrName>ppt_x</p:attrName>
                                        </p:attrNameLst>
                                      </p:cBhvr>
                                      <p:tavLst>
                                        <p:tav tm="0">
                                          <p:val>
                                            <p:strVal val="#ppt_x"/>
                                          </p:val>
                                        </p:tav>
                                        <p:tav tm="100000">
                                          <p:val>
                                            <p:strVal val="#ppt_x"/>
                                          </p:val>
                                        </p:tav>
                                      </p:tavLst>
                                    </p:anim>
                                    <p:anim calcmode="lin" valueType="num">
                                      <p:cBhvr>
                                        <p:cTn id="21" dur="1000" fill="hold"/>
                                        <p:tgtEl>
                                          <p:spTgt spid="5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fade">
                                      <p:cBhvr>
                                        <p:cTn id="24" dur="1000"/>
                                        <p:tgtEl>
                                          <p:spTgt spid="54"/>
                                        </p:tgtEl>
                                      </p:cBhvr>
                                    </p:animEffect>
                                    <p:anim calcmode="lin" valueType="num">
                                      <p:cBhvr>
                                        <p:cTn id="25" dur="1000" fill="hold"/>
                                        <p:tgtEl>
                                          <p:spTgt spid="54"/>
                                        </p:tgtEl>
                                        <p:attrNameLst>
                                          <p:attrName>ppt_x</p:attrName>
                                        </p:attrNameLst>
                                      </p:cBhvr>
                                      <p:tavLst>
                                        <p:tav tm="0">
                                          <p:val>
                                            <p:strVal val="#ppt_x"/>
                                          </p:val>
                                        </p:tav>
                                        <p:tav tm="100000">
                                          <p:val>
                                            <p:strVal val="#ppt_x"/>
                                          </p:val>
                                        </p:tav>
                                      </p:tavLst>
                                    </p:anim>
                                    <p:anim calcmode="lin" valueType="num">
                                      <p:cBhvr>
                                        <p:cTn id="26" dur="1000" fill="hold"/>
                                        <p:tgtEl>
                                          <p:spTgt spid="5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0"/>
                                        <p:tgtEl>
                                          <p:spTgt spid="58"/>
                                        </p:tgtEl>
                                      </p:cBhvr>
                                    </p:animEffect>
                                    <p:anim calcmode="lin" valueType="num">
                                      <p:cBhvr>
                                        <p:cTn id="35" dur="1000" fill="hold"/>
                                        <p:tgtEl>
                                          <p:spTgt spid="58"/>
                                        </p:tgtEl>
                                        <p:attrNameLst>
                                          <p:attrName>ppt_x</p:attrName>
                                        </p:attrNameLst>
                                      </p:cBhvr>
                                      <p:tavLst>
                                        <p:tav tm="0">
                                          <p:val>
                                            <p:strVal val="#ppt_x"/>
                                          </p:val>
                                        </p:tav>
                                        <p:tav tm="100000">
                                          <p:val>
                                            <p:strVal val="#ppt_x"/>
                                          </p:val>
                                        </p:tav>
                                      </p:tavLst>
                                    </p:anim>
                                    <p:anim calcmode="lin" valueType="num">
                                      <p:cBhvr>
                                        <p:cTn id="36" dur="1000" fill="hold"/>
                                        <p:tgtEl>
                                          <p:spTgt spid="5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fade">
                                      <p:cBhvr>
                                        <p:cTn id="39" dur="1000"/>
                                        <p:tgtEl>
                                          <p:spTgt spid="59"/>
                                        </p:tgtEl>
                                      </p:cBhvr>
                                    </p:animEffect>
                                    <p:anim calcmode="lin" valueType="num">
                                      <p:cBhvr>
                                        <p:cTn id="40" dur="1000" fill="hold"/>
                                        <p:tgtEl>
                                          <p:spTgt spid="59"/>
                                        </p:tgtEl>
                                        <p:attrNameLst>
                                          <p:attrName>ppt_x</p:attrName>
                                        </p:attrNameLst>
                                      </p:cBhvr>
                                      <p:tavLst>
                                        <p:tav tm="0">
                                          <p:val>
                                            <p:strVal val="#ppt_x"/>
                                          </p:val>
                                        </p:tav>
                                        <p:tav tm="100000">
                                          <p:val>
                                            <p:strVal val="#ppt_x"/>
                                          </p:val>
                                        </p:tav>
                                      </p:tavLst>
                                    </p:anim>
                                    <p:anim calcmode="lin" valueType="num">
                                      <p:cBhvr>
                                        <p:cTn id="41" dur="1000" fill="hold"/>
                                        <p:tgtEl>
                                          <p:spTgt spid="5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1000"/>
                                        <p:tgtEl>
                                          <p:spTgt spid="60"/>
                                        </p:tgtEl>
                                      </p:cBhvr>
                                    </p:animEffect>
                                    <p:anim calcmode="lin" valueType="num">
                                      <p:cBhvr>
                                        <p:cTn id="45" dur="1000" fill="hold"/>
                                        <p:tgtEl>
                                          <p:spTgt spid="60"/>
                                        </p:tgtEl>
                                        <p:attrNameLst>
                                          <p:attrName>ppt_x</p:attrName>
                                        </p:attrNameLst>
                                      </p:cBhvr>
                                      <p:tavLst>
                                        <p:tav tm="0">
                                          <p:val>
                                            <p:strVal val="#ppt_x"/>
                                          </p:val>
                                        </p:tav>
                                        <p:tav tm="100000">
                                          <p:val>
                                            <p:strVal val="#ppt_x"/>
                                          </p:val>
                                        </p:tav>
                                      </p:tavLst>
                                    </p:anim>
                                    <p:anim calcmode="lin" valueType="num">
                                      <p:cBhvr>
                                        <p:cTn id="46" dur="1000" fill="hold"/>
                                        <p:tgtEl>
                                          <p:spTgt spid="6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fade">
                                      <p:cBhvr>
                                        <p:cTn id="49" dur="1000"/>
                                        <p:tgtEl>
                                          <p:spTgt spid="61"/>
                                        </p:tgtEl>
                                      </p:cBhvr>
                                    </p:animEffect>
                                    <p:anim calcmode="lin" valueType="num">
                                      <p:cBhvr>
                                        <p:cTn id="50" dur="1000" fill="hold"/>
                                        <p:tgtEl>
                                          <p:spTgt spid="61"/>
                                        </p:tgtEl>
                                        <p:attrNameLst>
                                          <p:attrName>ppt_x</p:attrName>
                                        </p:attrNameLst>
                                      </p:cBhvr>
                                      <p:tavLst>
                                        <p:tav tm="0">
                                          <p:val>
                                            <p:strVal val="#ppt_x"/>
                                          </p:val>
                                        </p:tav>
                                        <p:tav tm="100000">
                                          <p:val>
                                            <p:strVal val="#ppt_x"/>
                                          </p:val>
                                        </p:tav>
                                      </p:tavLst>
                                    </p:anim>
                                    <p:anim calcmode="lin" valueType="num">
                                      <p:cBhvr>
                                        <p:cTn id="51" dur="1000" fill="hold"/>
                                        <p:tgtEl>
                                          <p:spTgt spid="61"/>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1000"/>
                                        <p:tgtEl>
                                          <p:spTgt spid="62"/>
                                        </p:tgtEl>
                                      </p:cBhvr>
                                    </p:animEffect>
                                    <p:anim calcmode="lin" valueType="num">
                                      <p:cBhvr>
                                        <p:cTn id="55" dur="1000" fill="hold"/>
                                        <p:tgtEl>
                                          <p:spTgt spid="62"/>
                                        </p:tgtEl>
                                        <p:attrNameLst>
                                          <p:attrName>ppt_x</p:attrName>
                                        </p:attrNameLst>
                                      </p:cBhvr>
                                      <p:tavLst>
                                        <p:tav tm="0">
                                          <p:val>
                                            <p:strVal val="#ppt_x"/>
                                          </p:val>
                                        </p:tav>
                                        <p:tav tm="100000">
                                          <p:val>
                                            <p:strVal val="#ppt_x"/>
                                          </p:val>
                                        </p:tav>
                                      </p:tavLst>
                                    </p:anim>
                                    <p:anim calcmode="lin" valueType="num">
                                      <p:cBhvr>
                                        <p:cTn id="56" dur="1000" fill="hold"/>
                                        <p:tgtEl>
                                          <p:spTgt spid="6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fade">
                                      <p:cBhvr>
                                        <p:cTn id="59" dur="1000"/>
                                        <p:tgtEl>
                                          <p:spTgt spid="63"/>
                                        </p:tgtEl>
                                      </p:cBhvr>
                                    </p:animEffect>
                                    <p:anim calcmode="lin" valueType="num">
                                      <p:cBhvr>
                                        <p:cTn id="60" dur="1000" fill="hold"/>
                                        <p:tgtEl>
                                          <p:spTgt spid="63"/>
                                        </p:tgtEl>
                                        <p:attrNameLst>
                                          <p:attrName>ppt_x</p:attrName>
                                        </p:attrNameLst>
                                      </p:cBhvr>
                                      <p:tavLst>
                                        <p:tav tm="0">
                                          <p:val>
                                            <p:strVal val="#ppt_x"/>
                                          </p:val>
                                        </p:tav>
                                        <p:tav tm="100000">
                                          <p:val>
                                            <p:strVal val="#ppt_x"/>
                                          </p:val>
                                        </p:tav>
                                      </p:tavLst>
                                    </p:anim>
                                    <p:anim calcmode="lin" valueType="num">
                                      <p:cBhvr>
                                        <p:cTn id="61" dur="1000" fill="hold"/>
                                        <p:tgtEl>
                                          <p:spTgt spid="6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1000"/>
                                        <p:tgtEl>
                                          <p:spTgt spid="64"/>
                                        </p:tgtEl>
                                      </p:cBhvr>
                                    </p:animEffect>
                                    <p:anim calcmode="lin" valueType="num">
                                      <p:cBhvr>
                                        <p:cTn id="65" dur="1000" fill="hold"/>
                                        <p:tgtEl>
                                          <p:spTgt spid="64"/>
                                        </p:tgtEl>
                                        <p:attrNameLst>
                                          <p:attrName>ppt_x</p:attrName>
                                        </p:attrNameLst>
                                      </p:cBhvr>
                                      <p:tavLst>
                                        <p:tav tm="0">
                                          <p:val>
                                            <p:strVal val="#ppt_x"/>
                                          </p:val>
                                        </p:tav>
                                        <p:tav tm="100000">
                                          <p:val>
                                            <p:strVal val="#ppt_x"/>
                                          </p:val>
                                        </p:tav>
                                      </p:tavLst>
                                    </p:anim>
                                    <p:anim calcmode="lin" valueType="num">
                                      <p:cBhvr>
                                        <p:cTn id="66" dur="1000" fill="hold"/>
                                        <p:tgtEl>
                                          <p:spTgt spid="64"/>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1000"/>
                                        <p:tgtEl>
                                          <p:spTgt spid="65"/>
                                        </p:tgtEl>
                                      </p:cBhvr>
                                    </p:animEffect>
                                    <p:anim calcmode="lin" valueType="num">
                                      <p:cBhvr>
                                        <p:cTn id="70" dur="1000" fill="hold"/>
                                        <p:tgtEl>
                                          <p:spTgt spid="65"/>
                                        </p:tgtEl>
                                        <p:attrNameLst>
                                          <p:attrName>ppt_x</p:attrName>
                                        </p:attrNameLst>
                                      </p:cBhvr>
                                      <p:tavLst>
                                        <p:tav tm="0">
                                          <p:val>
                                            <p:strVal val="#ppt_x"/>
                                          </p:val>
                                        </p:tav>
                                        <p:tav tm="100000">
                                          <p:val>
                                            <p:strVal val="#ppt_x"/>
                                          </p:val>
                                        </p:tav>
                                      </p:tavLst>
                                    </p:anim>
                                    <p:anim calcmode="lin" valueType="num">
                                      <p:cBhvr>
                                        <p:cTn id="71" dur="10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66"/>
                                        </p:tgtEl>
                                        <p:attrNameLst>
                                          <p:attrName>style.visibility</p:attrName>
                                        </p:attrNameLst>
                                      </p:cBhvr>
                                      <p:to>
                                        <p:strVal val="visible"/>
                                      </p:to>
                                    </p:set>
                                    <p:animEffect transition="in" filter="fade">
                                      <p:cBhvr>
                                        <p:cTn id="74" dur="1000"/>
                                        <p:tgtEl>
                                          <p:spTgt spid="66"/>
                                        </p:tgtEl>
                                      </p:cBhvr>
                                    </p:animEffect>
                                    <p:anim calcmode="lin" valueType="num">
                                      <p:cBhvr>
                                        <p:cTn id="75" dur="1000" fill="hold"/>
                                        <p:tgtEl>
                                          <p:spTgt spid="66"/>
                                        </p:tgtEl>
                                        <p:attrNameLst>
                                          <p:attrName>ppt_x</p:attrName>
                                        </p:attrNameLst>
                                      </p:cBhvr>
                                      <p:tavLst>
                                        <p:tav tm="0">
                                          <p:val>
                                            <p:strVal val="#ppt_x"/>
                                          </p:val>
                                        </p:tav>
                                        <p:tav tm="100000">
                                          <p:val>
                                            <p:strVal val="#ppt_x"/>
                                          </p:val>
                                        </p:tav>
                                      </p:tavLst>
                                    </p:anim>
                                    <p:anim calcmode="lin" valueType="num">
                                      <p:cBhvr>
                                        <p:cTn id="76" dur="1000" fill="hold"/>
                                        <p:tgtEl>
                                          <p:spTgt spid="6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1000"/>
                                        <p:tgtEl>
                                          <p:spTgt spid="68"/>
                                        </p:tgtEl>
                                      </p:cBhvr>
                                    </p:animEffect>
                                    <p:anim calcmode="lin" valueType="num">
                                      <p:cBhvr>
                                        <p:cTn id="85" dur="1000" fill="hold"/>
                                        <p:tgtEl>
                                          <p:spTgt spid="68"/>
                                        </p:tgtEl>
                                        <p:attrNameLst>
                                          <p:attrName>ppt_x</p:attrName>
                                        </p:attrNameLst>
                                      </p:cBhvr>
                                      <p:tavLst>
                                        <p:tav tm="0">
                                          <p:val>
                                            <p:strVal val="#ppt_x"/>
                                          </p:val>
                                        </p:tav>
                                        <p:tav tm="100000">
                                          <p:val>
                                            <p:strVal val="#ppt_x"/>
                                          </p:val>
                                        </p:tav>
                                      </p:tavLst>
                                    </p:anim>
                                    <p:anim calcmode="lin" valueType="num">
                                      <p:cBhvr>
                                        <p:cTn id="86" dur="1000" fill="hold"/>
                                        <p:tgtEl>
                                          <p:spTgt spid="6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69"/>
                                        </p:tgtEl>
                                        <p:attrNameLst>
                                          <p:attrName>style.visibility</p:attrName>
                                        </p:attrNameLst>
                                      </p:cBhvr>
                                      <p:to>
                                        <p:strVal val="visible"/>
                                      </p:to>
                                    </p:set>
                                    <p:animEffect transition="in" filter="fade">
                                      <p:cBhvr>
                                        <p:cTn id="89" dur="1000"/>
                                        <p:tgtEl>
                                          <p:spTgt spid="69"/>
                                        </p:tgtEl>
                                      </p:cBhvr>
                                    </p:animEffect>
                                    <p:anim calcmode="lin" valueType="num">
                                      <p:cBhvr>
                                        <p:cTn id="90" dur="1000" fill="hold"/>
                                        <p:tgtEl>
                                          <p:spTgt spid="69"/>
                                        </p:tgtEl>
                                        <p:attrNameLst>
                                          <p:attrName>ppt_x</p:attrName>
                                        </p:attrNameLst>
                                      </p:cBhvr>
                                      <p:tavLst>
                                        <p:tav tm="0">
                                          <p:val>
                                            <p:strVal val="#ppt_x"/>
                                          </p:val>
                                        </p:tav>
                                        <p:tav tm="100000">
                                          <p:val>
                                            <p:strVal val="#ppt_x"/>
                                          </p:val>
                                        </p:tav>
                                      </p:tavLst>
                                    </p:anim>
                                    <p:anim calcmode="lin" valueType="num">
                                      <p:cBhvr>
                                        <p:cTn id="91" dur="1000" fill="hold"/>
                                        <p:tgtEl>
                                          <p:spTgt spid="6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fade">
                                      <p:cBhvr>
                                        <p:cTn id="94" dur="1000"/>
                                        <p:tgtEl>
                                          <p:spTgt spid="70"/>
                                        </p:tgtEl>
                                      </p:cBhvr>
                                    </p:animEffect>
                                    <p:anim calcmode="lin" valueType="num">
                                      <p:cBhvr>
                                        <p:cTn id="95" dur="1000" fill="hold"/>
                                        <p:tgtEl>
                                          <p:spTgt spid="70"/>
                                        </p:tgtEl>
                                        <p:attrNameLst>
                                          <p:attrName>ppt_x</p:attrName>
                                        </p:attrNameLst>
                                      </p:cBhvr>
                                      <p:tavLst>
                                        <p:tav tm="0">
                                          <p:val>
                                            <p:strVal val="#ppt_x"/>
                                          </p:val>
                                        </p:tav>
                                        <p:tav tm="100000">
                                          <p:val>
                                            <p:strVal val="#ppt_x"/>
                                          </p:val>
                                        </p:tav>
                                      </p:tavLst>
                                    </p:anim>
                                    <p:anim calcmode="lin" valueType="num">
                                      <p:cBhvr>
                                        <p:cTn id="96" dur="1000" fill="hold"/>
                                        <p:tgtEl>
                                          <p:spTgt spid="70"/>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fade">
                                      <p:cBhvr>
                                        <p:cTn id="99" dur="1000"/>
                                        <p:tgtEl>
                                          <p:spTgt spid="71"/>
                                        </p:tgtEl>
                                      </p:cBhvr>
                                    </p:animEffect>
                                    <p:anim calcmode="lin" valueType="num">
                                      <p:cBhvr>
                                        <p:cTn id="100" dur="1000" fill="hold"/>
                                        <p:tgtEl>
                                          <p:spTgt spid="71"/>
                                        </p:tgtEl>
                                        <p:attrNameLst>
                                          <p:attrName>ppt_x</p:attrName>
                                        </p:attrNameLst>
                                      </p:cBhvr>
                                      <p:tavLst>
                                        <p:tav tm="0">
                                          <p:val>
                                            <p:strVal val="#ppt_x"/>
                                          </p:val>
                                        </p:tav>
                                        <p:tav tm="100000">
                                          <p:val>
                                            <p:strVal val="#ppt_x"/>
                                          </p:val>
                                        </p:tav>
                                      </p:tavLst>
                                    </p:anim>
                                    <p:anim calcmode="lin" valueType="num">
                                      <p:cBhvr>
                                        <p:cTn id="101" dur="1000" fill="hold"/>
                                        <p:tgtEl>
                                          <p:spTgt spid="71"/>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72"/>
                                        </p:tgtEl>
                                        <p:attrNameLst>
                                          <p:attrName>style.visibility</p:attrName>
                                        </p:attrNameLst>
                                      </p:cBhvr>
                                      <p:to>
                                        <p:strVal val="visible"/>
                                      </p:to>
                                    </p:set>
                                    <p:animEffect transition="in" filter="fade">
                                      <p:cBhvr>
                                        <p:cTn id="104" dur="1000"/>
                                        <p:tgtEl>
                                          <p:spTgt spid="72"/>
                                        </p:tgtEl>
                                      </p:cBhvr>
                                    </p:animEffect>
                                    <p:anim calcmode="lin" valueType="num">
                                      <p:cBhvr>
                                        <p:cTn id="105" dur="1000" fill="hold"/>
                                        <p:tgtEl>
                                          <p:spTgt spid="72"/>
                                        </p:tgtEl>
                                        <p:attrNameLst>
                                          <p:attrName>ppt_x</p:attrName>
                                        </p:attrNameLst>
                                      </p:cBhvr>
                                      <p:tavLst>
                                        <p:tav tm="0">
                                          <p:val>
                                            <p:strVal val="#ppt_x"/>
                                          </p:val>
                                        </p:tav>
                                        <p:tav tm="100000">
                                          <p:val>
                                            <p:strVal val="#ppt_x"/>
                                          </p:val>
                                        </p:tav>
                                      </p:tavLst>
                                    </p:anim>
                                    <p:anim calcmode="lin" valueType="num">
                                      <p:cBhvr>
                                        <p:cTn id="106" dur="1000" fill="hold"/>
                                        <p:tgtEl>
                                          <p:spTgt spid="72"/>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73"/>
                                        </p:tgtEl>
                                        <p:attrNameLst>
                                          <p:attrName>style.visibility</p:attrName>
                                        </p:attrNameLst>
                                      </p:cBhvr>
                                      <p:to>
                                        <p:strVal val="visible"/>
                                      </p:to>
                                    </p:set>
                                    <p:animEffect transition="in" filter="fade">
                                      <p:cBhvr>
                                        <p:cTn id="109" dur="1000"/>
                                        <p:tgtEl>
                                          <p:spTgt spid="73"/>
                                        </p:tgtEl>
                                      </p:cBhvr>
                                    </p:animEffect>
                                    <p:anim calcmode="lin" valueType="num">
                                      <p:cBhvr>
                                        <p:cTn id="110" dur="1000" fill="hold"/>
                                        <p:tgtEl>
                                          <p:spTgt spid="73"/>
                                        </p:tgtEl>
                                        <p:attrNameLst>
                                          <p:attrName>ppt_x</p:attrName>
                                        </p:attrNameLst>
                                      </p:cBhvr>
                                      <p:tavLst>
                                        <p:tav tm="0">
                                          <p:val>
                                            <p:strVal val="#ppt_x"/>
                                          </p:val>
                                        </p:tav>
                                        <p:tav tm="100000">
                                          <p:val>
                                            <p:strVal val="#ppt_x"/>
                                          </p:val>
                                        </p:tav>
                                      </p:tavLst>
                                    </p:anim>
                                    <p:anim calcmode="lin" valueType="num">
                                      <p:cBhvr>
                                        <p:cTn id="111" dur="1000" fill="hold"/>
                                        <p:tgtEl>
                                          <p:spTgt spid="73"/>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74"/>
                                        </p:tgtEl>
                                        <p:attrNameLst>
                                          <p:attrName>style.visibility</p:attrName>
                                        </p:attrNameLst>
                                      </p:cBhvr>
                                      <p:to>
                                        <p:strVal val="visible"/>
                                      </p:to>
                                    </p:set>
                                    <p:animEffect transition="in" filter="fade">
                                      <p:cBhvr>
                                        <p:cTn id="114" dur="1000"/>
                                        <p:tgtEl>
                                          <p:spTgt spid="74"/>
                                        </p:tgtEl>
                                      </p:cBhvr>
                                    </p:animEffect>
                                    <p:anim calcmode="lin" valueType="num">
                                      <p:cBhvr>
                                        <p:cTn id="115" dur="1000" fill="hold"/>
                                        <p:tgtEl>
                                          <p:spTgt spid="74"/>
                                        </p:tgtEl>
                                        <p:attrNameLst>
                                          <p:attrName>ppt_x</p:attrName>
                                        </p:attrNameLst>
                                      </p:cBhvr>
                                      <p:tavLst>
                                        <p:tav tm="0">
                                          <p:val>
                                            <p:strVal val="#ppt_x"/>
                                          </p:val>
                                        </p:tav>
                                        <p:tav tm="100000">
                                          <p:val>
                                            <p:strVal val="#ppt_x"/>
                                          </p:val>
                                        </p:tav>
                                      </p:tavLst>
                                    </p:anim>
                                    <p:anim calcmode="lin" valueType="num">
                                      <p:cBhvr>
                                        <p:cTn id="116" dur="1000" fill="hold"/>
                                        <p:tgtEl>
                                          <p:spTgt spid="74"/>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75"/>
                                        </p:tgtEl>
                                        <p:attrNameLst>
                                          <p:attrName>style.visibility</p:attrName>
                                        </p:attrNameLst>
                                      </p:cBhvr>
                                      <p:to>
                                        <p:strVal val="visible"/>
                                      </p:to>
                                    </p:set>
                                    <p:animEffect transition="in" filter="fade">
                                      <p:cBhvr>
                                        <p:cTn id="119" dur="1000"/>
                                        <p:tgtEl>
                                          <p:spTgt spid="75"/>
                                        </p:tgtEl>
                                      </p:cBhvr>
                                    </p:animEffect>
                                    <p:anim calcmode="lin" valueType="num">
                                      <p:cBhvr>
                                        <p:cTn id="120" dur="1000" fill="hold"/>
                                        <p:tgtEl>
                                          <p:spTgt spid="75"/>
                                        </p:tgtEl>
                                        <p:attrNameLst>
                                          <p:attrName>ppt_x</p:attrName>
                                        </p:attrNameLst>
                                      </p:cBhvr>
                                      <p:tavLst>
                                        <p:tav tm="0">
                                          <p:val>
                                            <p:strVal val="#ppt_x"/>
                                          </p:val>
                                        </p:tav>
                                        <p:tav tm="100000">
                                          <p:val>
                                            <p:strVal val="#ppt_x"/>
                                          </p:val>
                                        </p:tav>
                                      </p:tavLst>
                                    </p:anim>
                                    <p:anim calcmode="lin" valueType="num">
                                      <p:cBhvr>
                                        <p:cTn id="121" dur="1000" fill="hold"/>
                                        <p:tgtEl>
                                          <p:spTgt spid="75"/>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6"/>
                                        </p:tgtEl>
                                        <p:attrNameLst>
                                          <p:attrName>style.visibility</p:attrName>
                                        </p:attrNameLst>
                                      </p:cBhvr>
                                      <p:to>
                                        <p:strVal val="visible"/>
                                      </p:to>
                                    </p:set>
                                    <p:animEffect transition="in" filter="fade">
                                      <p:cBhvr>
                                        <p:cTn id="124" dur="1000"/>
                                        <p:tgtEl>
                                          <p:spTgt spid="76"/>
                                        </p:tgtEl>
                                      </p:cBhvr>
                                    </p:animEffect>
                                    <p:anim calcmode="lin" valueType="num">
                                      <p:cBhvr>
                                        <p:cTn id="125" dur="1000" fill="hold"/>
                                        <p:tgtEl>
                                          <p:spTgt spid="76"/>
                                        </p:tgtEl>
                                        <p:attrNameLst>
                                          <p:attrName>ppt_x</p:attrName>
                                        </p:attrNameLst>
                                      </p:cBhvr>
                                      <p:tavLst>
                                        <p:tav tm="0">
                                          <p:val>
                                            <p:strVal val="#ppt_x"/>
                                          </p:val>
                                        </p:tav>
                                        <p:tav tm="100000">
                                          <p:val>
                                            <p:strVal val="#ppt_x"/>
                                          </p:val>
                                        </p:tav>
                                      </p:tavLst>
                                    </p:anim>
                                    <p:anim calcmode="lin" valueType="num">
                                      <p:cBhvr>
                                        <p:cTn id="126" dur="1000" fill="hold"/>
                                        <p:tgtEl>
                                          <p:spTgt spid="7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7"/>
                                        </p:tgtEl>
                                        <p:attrNameLst>
                                          <p:attrName>style.visibility</p:attrName>
                                        </p:attrNameLst>
                                      </p:cBhvr>
                                      <p:to>
                                        <p:strVal val="visible"/>
                                      </p:to>
                                    </p:set>
                                    <p:animEffect transition="in" filter="fade">
                                      <p:cBhvr>
                                        <p:cTn id="129" dur="1000"/>
                                        <p:tgtEl>
                                          <p:spTgt spid="77"/>
                                        </p:tgtEl>
                                      </p:cBhvr>
                                    </p:animEffect>
                                    <p:anim calcmode="lin" valueType="num">
                                      <p:cBhvr>
                                        <p:cTn id="130" dur="1000" fill="hold"/>
                                        <p:tgtEl>
                                          <p:spTgt spid="77"/>
                                        </p:tgtEl>
                                        <p:attrNameLst>
                                          <p:attrName>ppt_x</p:attrName>
                                        </p:attrNameLst>
                                      </p:cBhvr>
                                      <p:tavLst>
                                        <p:tav tm="0">
                                          <p:val>
                                            <p:strVal val="#ppt_x"/>
                                          </p:val>
                                        </p:tav>
                                        <p:tav tm="100000">
                                          <p:val>
                                            <p:strVal val="#ppt_x"/>
                                          </p:val>
                                        </p:tav>
                                      </p:tavLst>
                                    </p:anim>
                                    <p:anim calcmode="lin" valueType="num">
                                      <p:cBhvr>
                                        <p:cTn id="131" dur="1000" fill="hold"/>
                                        <p:tgtEl>
                                          <p:spTgt spid="77"/>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0"/>
                                  </p:stCondLst>
                                  <p:childTnLst>
                                    <p:set>
                                      <p:cBhvr>
                                        <p:cTn id="133" dur="1" fill="hold">
                                          <p:stCondLst>
                                            <p:cond delay="0"/>
                                          </p:stCondLst>
                                        </p:cTn>
                                        <p:tgtEl>
                                          <p:spTgt spid="78"/>
                                        </p:tgtEl>
                                        <p:attrNameLst>
                                          <p:attrName>style.visibility</p:attrName>
                                        </p:attrNameLst>
                                      </p:cBhvr>
                                      <p:to>
                                        <p:strVal val="visible"/>
                                      </p:to>
                                    </p:set>
                                    <p:animEffect transition="in" filter="fade">
                                      <p:cBhvr>
                                        <p:cTn id="134" dur="1000"/>
                                        <p:tgtEl>
                                          <p:spTgt spid="78"/>
                                        </p:tgtEl>
                                      </p:cBhvr>
                                    </p:animEffect>
                                    <p:anim calcmode="lin" valueType="num">
                                      <p:cBhvr>
                                        <p:cTn id="135" dur="1000" fill="hold"/>
                                        <p:tgtEl>
                                          <p:spTgt spid="78"/>
                                        </p:tgtEl>
                                        <p:attrNameLst>
                                          <p:attrName>ppt_x</p:attrName>
                                        </p:attrNameLst>
                                      </p:cBhvr>
                                      <p:tavLst>
                                        <p:tav tm="0">
                                          <p:val>
                                            <p:strVal val="#ppt_x"/>
                                          </p:val>
                                        </p:tav>
                                        <p:tav tm="100000">
                                          <p:val>
                                            <p:strVal val="#ppt_x"/>
                                          </p:val>
                                        </p:tav>
                                      </p:tavLst>
                                    </p:anim>
                                    <p:anim calcmode="lin" valueType="num">
                                      <p:cBhvr>
                                        <p:cTn id="136" dur="1000" fill="hold"/>
                                        <p:tgtEl>
                                          <p:spTgt spid="78"/>
                                        </p:tgtEl>
                                        <p:attrNameLst>
                                          <p:attrName>ppt_y</p:attrName>
                                        </p:attrNameLst>
                                      </p:cBhvr>
                                      <p:tavLst>
                                        <p:tav tm="0">
                                          <p:val>
                                            <p:strVal val="#ppt_y+.1"/>
                                          </p:val>
                                        </p:tav>
                                        <p:tav tm="100000">
                                          <p:val>
                                            <p:strVal val="#ppt_y"/>
                                          </p:val>
                                        </p:tav>
                                      </p:tavLst>
                                    </p:anim>
                                  </p:childTnLst>
                                </p:cTn>
                              </p:par>
                              <p:par>
                                <p:cTn id="137" presetID="42" presetClass="entr" presetSubtype="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Effect transition="in" filter="fade">
                                      <p:cBhvr>
                                        <p:cTn id="139" dur="1000"/>
                                        <p:tgtEl>
                                          <p:spTgt spid="79"/>
                                        </p:tgtEl>
                                      </p:cBhvr>
                                    </p:animEffect>
                                    <p:anim calcmode="lin" valueType="num">
                                      <p:cBhvr>
                                        <p:cTn id="140" dur="1000" fill="hold"/>
                                        <p:tgtEl>
                                          <p:spTgt spid="79"/>
                                        </p:tgtEl>
                                        <p:attrNameLst>
                                          <p:attrName>ppt_x</p:attrName>
                                        </p:attrNameLst>
                                      </p:cBhvr>
                                      <p:tavLst>
                                        <p:tav tm="0">
                                          <p:val>
                                            <p:strVal val="#ppt_x"/>
                                          </p:val>
                                        </p:tav>
                                        <p:tav tm="100000">
                                          <p:val>
                                            <p:strVal val="#ppt_x"/>
                                          </p:val>
                                        </p:tav>
                                      </p:tavLst>
                                    </p:anim>
                                    <p:anim calcmode="lin" valueType="num">
                                      <p:cBhvr>
                                        <p:cTn id="141" dur="1000" fill="hold"/>
                                        <p:tgtEl>
                                          <p:spTgt spid="79"/>
                                        </p:tgtEl>
                                        <p:attrNameLst>
                                          <p:attrName>ppt_y</p:attrName>
                                        </p:attrNameLst>
                                      </p:cBhvr>
                                      <p:tavLst>
                                        <p:tav tm="0">
                                          <p:val>
                                            <p:strVal val="#ppt_y+.1"/>
                                          </p:val>
                                        </p:tav>
                                        <p:tav tm="100000">
                                          <p:val>
                                            <p:strVal val="#ppt_y"/>
                                          </p:val>
                                        </p:tav>
                                      </p:tavLst>
                                    </p:anim>
                                  </p:childTnLst>
                                </p:cTn>
                              </p:par>
                              <p:par>
                                <p:cTn id="142" presetID="42" presetClass="entr" presetSubtype="0" fill="hold" grpId="0" nodeType="withEffect">
                                  <p:stCondLst>
                                    <p:cond delay="0"/>
                                  </p:stCondLst>
                                  <p:childTnLst>
                                    <p:set>
                                      <p:cBhvr>
                                        <p:cTn id="143" dur="1" fill="hold">
                                          <p:stCondLst>
                                            <p:cond delay="0"/>
                                          </p:stCondLst>
                                        </p:cTn>
                                        <p:tgtEl>
                                          <p:spTgt spid="80"/>
                                        </p:tgtEl>
                                        <p:attrNameLst>
                                          <p:attrName>style.visibility</p:attrName>
                                        </p:attrNameLst>
                                      </p:cBhvr>
                                      <p:to>
                                        <p:strVal val="visible"/>
                                      </p:to>
                                    </p:set>
                                    <p:animEffect transition="in" filter="fade">
                                      <p:cBhvr>
                                        <p:cTn id="144" dur="1000"/>
                                        <p:tgtEl>
                                          <p:spTgt spid="80"/>
                                        </p:tgtEl>
                                      </p:cBhvr>
                                    </p:animEffect>
                                    <p:anim calcmode="lin" valueType="num">
                                      <p:cBhvr>
                                        <p:cTn id="145" dur="1000" fill="hold"/>
                                        <p:tgtEl>
                                          <p:spTgt spid="80"/>
                                        </p:tgtEl>
                                        <p:attrNameLst>
                                          <p:attrName>ppt_x</p:attrName>
                                        </p:attrNameLst>
                                      </p:cBhvr>
                                      <p:tavLst>
                                        <p:tav tm="0">
                                          <p:val>
                                            <p:strVal val="#ppt_x"/>
                                          </p:val>
                                        </p:tav>
                                        <p:tav tm="100000">
                                          <p:val>
                                            <p:strVal val="#ppt_x"/>
                                          </p:val>
                                        </p:tav>
                                      </p:tavLst>
                                    </p:anim>
                                    <p:anim calcmode="lin" valueType="num">
                                      <p:cBhvr>
                                        <p:cTn id="146" dur="1000" fill="hold"/>
                                        <p:tgtEl>
                                          <p:spTgt spid="80"/>
                                        </p:tgtEl>
                                        <p:attrNameLst>
                                          <p:attrName>ppt_y</p:attrName>
                                        </p:attrNameLst>
                                      </p:cBhvr>
                                      <p:tavLst>
                                        <p:tav tm="0">
                                          <p:val>
                                            <p:strVal val="#ppt_y+.1"/>
                                          </p:val>
                                        </p:tav>
                                        <p:tav tm="100000">
                                          <p:val>
                                            <p:strVal val="#ppt_y"/>
                                          </p:val>
                                        </p:tav>
                                      </p:tavLst>
                                    </p:anim>
                                  </p:childTnLst>
                                </p:cTn>
                              </p:par>
                              <p:par>
                                <p:cTn id="147" presetID="42" presetClass="entr" presetSubtype="0" fill="hold" grpId="0" nodeType="withEffect">
                                  <p:stCondLst>
                                    <p:cond delay="0"/>
                                  </p:stCondLst>
                                  <p:childTnLst>
                                    <p:set>
                                      <p:cBhvr>
                                        <p:cTn id="148" dur="1" fill="hold">
                                          <p:stCondLst>
                                            <p:cond delay="0"/>
                                          </p:stCondLst>
                                        </p:cTn>
                                        <p:tgtEl>
                                          <p:spTgt spid="81"/>
                                        </p:tgtEl>
                                        <p:attrNameLst>
                                          <p:attrName>style.visibility</p:attrName>
                                        </p:attrNameLst>
                                      </p:cBhvr>
                                      <p:to>
                                        <p:strVal val="visible"/>
                                      </p:to>
                                    </p:set>
                                    <p:animEffect transition="in" filter="fade">
                                      <p:cBhvr>
                                        <p:cTn id="149" dur="1000"/>
                                        <p:tgtEl>
                                          <p:spTgt spid="81"/>
                                        </p:tgtEl>
                                      </p:cBhvr>
                                    </p:animEffect>
                                    <p:anim calcmode="lin" valueType="num">
                                      <p:cBhvr>
                                        <p:cTn id="150" dur="1000" fill="hold"/>
                                        <p:tgtEl>
                                          <p:spTgt spid="81"/>
                                        </p:tgtEl>
                                        <p:attrNameLst>
                                          <p:attrName>ppt_x</p:attrName>
                                        </p:attrNameLst>
                                      </p:cBhvr>
                                      <p:tavLst>
                                        <p:tav tm="0">
                                          <p:val>
                                            <p:strVal val="#ppt_x"/>
                                          </p:val>
                                        </p:tav>
                                        <p:tav tm="100000">
                                          <p:val>
                                            <p:strVal val="#ppt_x"/>
                                          </p:val>
                                        </p:tav>
                                      </p:tavLst>
                                    </p:anim>
                                    <p:anim calcmode="lin" valueType="num">
                                      <p:cBhvr>
                                        <p:cTn id="151" dur="1000" fill="hold"/>
                                        <p:tgtEl>
                                          <p:spTgt spid="81"/>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82"/>
                                        </p:tgtEl>
                                        <p:attrNameLst>
                                          <p:attrName>style.visibility</p:attrName>
                                        </p:attrNameLst>
                                      </p:cBhvr>
                                      <p:to>
                                        <p:strVal val="visible"/>
                                      </p:to>
                                    </p:set>
                                    <p:animEffect transition="in" filter="fade">
                                      <p:cBhvr>
                                        <p:cTn id="154" dur="1000"/>
                                        <p:tgtEl>
                                          <p:spTgt spid="82"/>
                                        </p:tgtEl>
                                      </p:cBhvr>
                                    </p:animEffect>
                                    <p:anim calcmode="lin" valueType="num">
                                      <p:cBhvr>
                                        <p:cTn id="155" dur="1000" fill="hold"/>
                                        <p:tgtEl>
                                          <p:spTgt spid="82"/>
                                        </p:tgtEl>
                                        <p:attrNameLst>
                                          <p:attrName>ppt_x</p:attrName>
                                        </p:attrNameLst>
                                      </p:cBhvr>
                                      <p:tavLst>
                                        <p:tav tm="0">
                                          <p:val>
                                            <p:strVal val="#ppt_x"/>
                                          </p:val>
                                        </p:tav>
                                        <p:tav tm="100000">
                                          <p:val>
                                            <p:strVal val="#ppt_x"/>
                                          </p:val>
                                        </p:tav>
                                      </p:tavLst>
                                    </p:anim>
                                    <p:anim calcmode="lin" valueType="num">
                                      <p:cBhvr>
                                        <p:cTn id="156" dur="1000" fill="hold"/>
                                        <p:tgtEl>
                                          <p:spTgt spid="82"/>
                                        </p:tgtEl>
                                        <p:attrNameLst>
                                          <p:attrName>ppt_y</p:attrName>
                                        </p:attrNameLst>
                                      </p:cBhvr>
                                      <p:tavLst>
                                        <p:tav tm="0">
                                          <p:val>
                                            <p:strVal val="#ppt_y+.1"/>
                                          </p:val>
                                        </p:tav>
                                        <p:tav tm="100000">
                                          <p:val>
                                            <p:strVal val="#ppt_y"/>
                                          </p:val>
                                        </p:tav>
                                      </p:tavLst>
                                    </p:anim>
                                  </p:childTnLst>
                                </p:cTn>
                              </p:par>
                              <p:par>
                                <p:cTn id="157" presetID="42" presetClass="entr" presetSubtype="0" fill="hold" grpId="0" nodeType="withEffect">
                                  <p:stCondLst>
                                    <p:cond delay="0"/>
                                  </p:stCondLst>
                                  <p:childTnLst>
                                    <p:set>
                                      <p:cBhvr>
                                        <p:cTn id="158" dur="1" fill="hold">
                                          <p:stCondLst>
                                            <p:cond delay="0"/>
                                          </p:stCondLst>
                                        </p:cTn>
                                        <p:tgtEl>
                                          <p:spTgt spid="83"/>
                                        </p:tgtEl>
                                        <p:attrNameLst>
                                          <p:attrName>style.visibility</p:attrName>
                                        </p:attrNameLst>
                                      </p:cBhvr>
                                      <p:to>
                                        <p:strVal val="visible"/>
                                      </p:to>
                                    </p:set>
                                    <p:animEffect transition="in" filter="fade">
                                      <p:cBhvr>
                                        <p:cTn id="159" dur="1000"/>
                                        <p:tgtEl>
                                          <p:spTgt spid="83"/>
                                        </p:tgtEl>
                                      </p:cBhvr>
                                    </p:animEffect>
                                    <p:anim calcmode="lin" valueType="num">
                                      <p:cBhvr>
                                        <p:cTn id="160" dur="1000" fill="hold"/>
                                        <p:tgtEl>
                                          <p:spTgt spid="83"/>
                                        </p:tgtEl>
                                        <p:attrNameLst>
                                          <p:attrName>ppt_x</p:attrName>
                                        </p:attrNameLst>
                                      </p:cBhvr>
                                      <p:tavLst>
                                        <p:tav tm="0">
                                          <p:val>
                                            <p:strVal val="#ppt_x"/>
                                          </p:val>
                                        </p:tav>
                                        <p:tav tm="100000">
                                          <p:val>
                                            <p:strVal val="#ppt_x"/>
                                          </p:val>
                                        </p:tav>
                                      </p:tavLst>
                                    </p:anim>
                                    <p:anim calcmode="lin" valueType="num">
                                      <p:cBhvr>
                                        <p:cTn id="161" dur="1000" fill="hold"/>
                                        <p:tgtEl>
                                          <p:spTgt spid="83"/>
                                        </p:tgtEl>
                                        <p:attrNameLst>
                                          <p:attrName>ppt_y</p:attrName>
                                        </p:attrNameLst>
                                      </p:cBhvr>
                                      <p:tavLst>
                                        <p:tav tm="0">
                                          <p:val>
                                            <p:strVal val="#ppt_y+.1"/>
                                          </p:val>
                                        </p:tav>
                                        <p:tav tm="100000">
                                          <p:val>
                                            <p:strVal val="#ppt_y"/>
                                          </p:val>
                                        </p:tav>
                                      </p:tavLst>
                                    </p:anim>
                                  </p:childTnLst>
                                </p:cTn>
                              </p:par>
                              <p:par>
                                <p:cTn id="162" presetID="42" presetClass="entr" presetSubtype="0" fill="hold" grpId="0" nodeType="withEffect">
                                  <p:stCondLst>
                                    <p:cond delay="0"/>
                                  </p:stCondLst>
                                  <p:childTnLst>
                                    <p:set>
                                      <p:cBhvr>
                                        <p:cTn id="163" dur="1" fill="hold">
                                          <p:stCondLst>
                                            <p:cond delay="0"/>
                                          </p:stCondLst>
                                        </p:cTn>
                                        <p:tgtEl>
                                          <p:spTgt spid="84"/>
                                        </p:tgtEl>
                                        <p:attrNameLst>
                                          <p:attrName>style.visibility</p:attrName>
                                        </p:attrNameLst>
                                      </p:cBhvr>
                                      <p:to>
                                        <p:strVal val="visible"/>
                                      </p:to>
                                    </p:set>
                                    <p:animEffect transition="in" filter="fade">
                                      <p:cBhvr>
                                        <p:cTn id="164" dur="1000"/>
                                        <p:tgtEl>
                                          <p:spTgt spid="84"/>
                                        </p:tgtEl>
                                      </p:cBhvr>
                                    </p:animEffect>
                                    <p:anim calcmode="lin" valueType="num">
                                      <p:cBhvr>
                                        <p:cTn id="165" dur="1000" fill="hold"/>
                                        <p:tgtEl>
                                          <p:spTgt spid="84"/>
                                        </p:tgtEl>
                                        <p:attrNameLst>
                                          <p:attrName>ppt_x</p:attrName>
                                        </p:attrNameLst>
                                      </p:cBhvr>
                                      <p:tavLst>
                                        <p:tav tm="0">
                                          <p:val>
                                            <p:strVal val="#ppt_x"/>
                                          </p:val>
                                        </p:tav>
                                        <p:tav tm="100000">
                                          <p:val>
                                            <p:strVal val="#ppt_x"/>
                                          </p:val>
                                        </p:tav>
                                      </p:tavLst>
                                    </p:anim>
                                    <p:anim calcmode="lin" valueType="num">
                                      <p:cBhvr>
                                        <p:cTn id="166" dur="1000" fill="hold"/>
                                        <p:tgtEl>
                                          <p:spTgt spid="84"/>
                                        </p:tgtEl>
                                        <p:attrNameLst>
                                          <p:attrName>ppt_y</p:attrName>
                                        </p:attrNameLst>
                                      </p:cBhvr>
                                      <p:tavLst>
                                        <p:tav tm="0">
                                          <p:val>
                                            <p:strVal val="#ppt_y+.1"/>
                                          </p:val>
                                        </p:tav>
                                        <p:tav tm="100000">
                                          <p:val>
                                            <p:strVal val="#ppt_y"/>
                                          </p:val>
                                        </p:tav>
                                      </p:tavLst>
                                    </p:anim>
                                  </p:childTnLst>
                                </p:cTn>
                              </p:par>
                              <p:par>
                                <p:cTn id="167" presetID="42" presetClass="entr" presetSubtype="0" fill="hold" grpId="0" nodeType="withEffect">
                                  <p:stCondLst>
                                    <p:cond delay="0"/>
                                  </p:stCondLst>
                                  <p:childTnLst>
                                    <p:set>
                                      <p:cBhvr>
                                        <p:cTn id="168" dur="1" fill="hold">
                                          <p:stCondLst>
                                            <p:cond delay="0"/>
                                          </p:stCondLst>
                                        </p:cTn>
                                        <p:tgtEl>
                                          <p:spTgt spid="85"/>
                                        </p:tgtEl>
                                        <p:attrNameLst>
                                          <p:attrName>style.visibility</p:attrName>
                                        </p:attrNameLst>
                                      </p:cBhvr>
                                      <p:to>
                                        <p:strVal val="visible"/>
                                      </p:to>
                                    </p:set>
                                    <p:animEffect transition="in" filter="fade">
                                      <p:cBhvr>
                                        <p:cTn id="169" dur="1000"/>
                                        <p:tgtEl>
                                          <p:spTgt spid="85"/>
                                        </p:tgtEl>
                                      </p:cBhvr>
                                    </p:animEffect>
                                    <p:anim calcmode="lin" valueType="num">
                                      <p:cBhvr>
                                        <p:cTn id="170" dur="1000" fill="hold"/>
                                        <p:tgtEl>
                                          <p:spTgt spid="85"/>
                                        </p:tgtEl>
                                        <p:attrNameLst>
                                          <p:attrName>ppt_x</p:attrName>
                                        </p:attrNameLst>
                                      </p:cBhvr>
                                      <p:tavLst>
                                        <p:tav tm="0">
                                          <p:val>
                                            <p:strVal val="#ppt_x"/>
                                          </p:val>
                                        </p:tav>
                                        <p:tav tm="100000">
                                          <p:val>
                                            <p:strVal val="#ppt_x"/>
                                          </p:val>
                                        </p:tav>
                                      </p:tavLst>
                                    </p:anim>
                                    <p:anim calcmode="lin" valueType="num">
                                      <p:cBhvr>
                                        <p:cTn id="171" dur="1000" fill="hold"/>
                                        <p:tgtEl>
                                          <p:spTgt spid="85"/>
                                        </p:tgtEl>
                                        <p:attrNameLst>
                                          <p:attrName>ppt_y</p:attrName>
                                        </p:attrNameLst>
                                      </p:cBhvr>
                                      <p:tavLst>
                                        <p:tav tm="0">
                                          <p:val>
                                            <p:strVal val="#ppt_y+.1"/>
                                          </p:val>
                                        </p:tav>
                                        <p:tav tm="100000">
                                          <p:val>
                                            <p:strVal val="#ppt_y"/>
                                          </p:val>
                                        </p:tav>
                                      </p:tavLst>
                                    </p:anim>
                                  </p:childTnLst>
                                </p:cTn>
                              </p:par>
                              <p:par>
                                <p:cTn id="172" presetID="42" presetClass="entr" presetSubtype="0" fill="hold" grpId="0" nodeType="withEffect">
                                  <p:stCondLst>
                                    <p:cond delay="0"/>
                                  </p:stCondLst>
                                  <p:childTnLst>
                                    <p:set>
                                      <p:cBhvr>
                                        <p:cTn id="173" dur="1" fill="hold">
                                          <p:stCondLst>
                                            <p:cond delay="0"/>
                                          </p:stCondLst>
                                        </p:cTn>
                                        <p:tgtEl>
                                          <p:spTgt spid="86"/>
                                        </p:tgtEl>
                                        <p:attrNameLst>
                                          <p:attrName>style.visibility</p:attrName>
                                        </p:attrNameLst>
                                      </p:cBhvr>
                                      <p:to>
                                        <p:strVal val="visible"/>
                                      </p:to>
                                    </p:set>
                                    <p:animEffect transition="in" filter="fade">
                                      <p:cBhvr>
                                        <p:cTn id="174" dur="1000"/>
                                        <p:tgtEl>
                                          <p:spTgt spid="86"/>
                                        </p:tgtEl>
                                      </p:cBhvr>
                                    </p:animEffect>
                                    <p:anim calcmode="lin" valueType="num">
                                      <p:cBhvr>
                                        <p:cTn id="175" dur="1000" fill="hold"/>
                                        <p:tgtEl>
                                          <p:spTgt spid="86"/>
                                        </p:tgtEl>
                                        <p:attrNameLst>
                                          <p:attrName>ppt_x</p:attrName>
                                        </p:attrNameLst>
                                      </p:cBhvr>
                                      <p:tavLst>
                                        <p:tav tm="0">
                                          <p:val>
                                            <p:strVal val="#ppt_x"/>
                                          </p:val>
                                        </p:tav>
                                        <p:tav tm="100000">
                                          <p:val>
                                            <p:strVal val="#ppt_x"/>
                                          </p:val>
                                        </p:tav>
                                      </p:tavLst>
                                    </p:anim>
                                    <p:anim calcmode="lin" valueType="num">
                                      <p:cBhvr>
                                        <p:cTn id="176" dur="1000" fill="hold"/>
                                        <p:tgtEl>
                                          <p:spTgt spid="86"/>
                                        </p:tgtEl>
                                        <p:attrNameLst>
                                          <p:attrName>ppt_y</p:attrName>
                                        </p:attrNameLst>
                                      </p:cBhvr>
                                      <p:tavLst>
                                        <p:tav tm="0">
                                          <p:val>
                                            <p:strVal val="#ppt_y+.1"/>
                                          </p:val>
                                        </p:tav>
                                        <p:tav tm="100000">
                                          <p:val>
                                            <p:strVal val="#ppt_y"/>
                                          </p:val>
                                        </p:tav>
                                      </p:tavLst>
                                    </p:anim>
                                  </p:childTnLst>
                                </p:cTn>
                              </p:par>
                              <p:par>
                                <p:cTn id="177" presetID="42" presetClass="entr" presetSubtype="0" fill="hold" grpId="0" nodeType="withEffect">
                                  <p:stCondLst>
                                    <p:cond delay="0"/>
                                  </p:stCondLst>
                                  <p:childTnLst>
                                    <p:set>
                                      <p:cBhvr>
                                        <p:cTn id="178" dur="1" fill="hold">
                                          <p:stCondLst>
                                            <p:cond delay="0"/>
                                          </p:stCondLst>
                                        </p:cTn>
                                        <p:tgtEl>
                                          <p:spTgt spid="87"/>
                                        </p:tgtEl>
                                        <p:attrNameLst>
                                          <p:attrName>style.visibility</p:attrName>
                                        </p:attrNameLst>
                                      </p:cBhvr>
                                      <p:to>
                                        <p:strVal val="visible"/>
                                      </p:to>
                                    </p:set>
                                    <p:animEffect transition="in" filter="fade">
                                      <p:cBhvr>
                                        <p:cTn id="179" dur="1000"/>
                                        <p:tgtEl>
                                          <p:spTgt spid="87"/>
                                        </p:tgtEl>
                                      </p:cBhvr>
                                    </p:animEffect>
                                    <p:anim calcmode="lin" valueType="num">
                                      <p:cBhvr>
                                        <p:cTn id="180" dur="1000" fill="hold"/>
                                        <p:tgtEl>
                                          <p:spTgt spid="87"/>
                                        </p:tgtEl>
                                        <p:attrNameLst>
                                          <p:attrName>ppt_x</p:attrName>
                                        </p:attrNameLst>
                                      </p:cBhvr>
                                      <p:tavLst>
                                        <p:tav tm="0">
                                          <p:val>
                                            <p:strVal val="#ppt_x"/>
                                          </p:val>
                                        </p:tav>
                                        <p:tav tm="100000">
                                          <p:val>
                                            <p:strVal val="#ppt_x"/>
                                          </p:val>
                                        </p:tav>
                                      </p:tavLst>
                                    </p:anim>
                                    <p:anim calcmode="lin" valueType="num">
                                      <p:cBhvr>
                                        <p:cTn id="181" dur="1000" fill="hold"/>
                                        <p:tgtEl>
                                          <p:spTgt spid="87"/>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88"/>
                                        </p:tgtEl>
                                        <p:attrNameLst>
                                          <p:attrName>style.visibility</p:attrName>
                                        </p:attrNameLst>
                                      </p:cBhvr>
                                      <p:to>
                                        <p:strVal val="visible"/>
                                      </p:to>
                                    </p:set>
                                    <p:animEffect transition="in" filter="fade">
                                      <p:cBhvr>
                                        <p:cTn id="184" dur="1000"/>
                                        <p:tgtEl>
                                          <p:spTgt spid="88"/>
                                        </p:tgtEl>
                                      </p:cBhvr>
                                    </p:animEffect>
                                    <p:anim calcmode="lin" valueType="num">
                                      <p:cBhvr>
                                        <p:cTn id="185" dur="1000" fill="hold"/>
                                        <p:tgtEl>
                                          <p:spTgt spid="88"/>
                                        </p:tgtEl>
                                        <p:attrNameLst>
                                          <p:attrName>ppt_x</p:attrName>
                                        </p:attrNameLst>
                                      </p:cBhvr>
                                      <p:tavLst>
                                        <p:tav tm="0">
                                          <p:val>
                                            <p:strVal val="#ppt_x"/>
                                          </p:val>
                                        </p:tav>
                                        <p:tav tm="100000">
                                          <p:val>
                                            <p:strVal val="#ppt_x"/>
                                          </p:val>
                                        </p:tav>
                                      </p:tavLst>
                                    </p:anim>
                                    <p:anim calcmode="lin" valueType="num">
                                      <p:cBhvr>
                                        <p:cTn id="186" dur="1000" fill="hold"/>
                                        <p:tgtEl>
                                          <p:spTgt spid="88"/>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89"/>
                                        </p:tgtEl>
                                        <p:attrNameLst>
                                          <p:attrName>style.visibility</p:attrName>
                                        </p:attrNameLst>
                                      </p:cBhvr>
                                      <p:to>
                                        <p:strVal val="visible"/>
                                      </p:to>
                                    </p:set>
                                    <p:animEffect transition="in" filter="fade">
                                      <p:cBhvr>
                                        <p:cTn id="189" dur="1000"/>
                                        <p:tgtEl>
                                          <p:spTgt spid="89"/>
                                        </p:tgtEl>
                                      </p:cBhvr>
                                    </p:animEffect>
                                    <p:anim calcmode="lin" valueType="num">
                                      <p:cBhvr>
                                        <p:cTn id="190" dur="1000" fill="hold"/>
                                        <p:tgtEl>
                                          <p:spTgt spid="89"/>
                                        </p:tgtEl>
                                        <p:attrNameLst>
                                          <p:attrName>ppt_x</p:attrName>
                                        </p:attrNameLst>
                                      </p:cBhvr>
                                      <p:tavLst>
                                        <p:tav tm="0">
                                          <p:val>
                                            <p:strVal val="#ppt_x"/>
                                          </p:val>
                                        </p:tav>
                                        <p:tav tm="100000">
                                          <p:val>
                                            <p:strVal val="#ppt_x"/>
                                          </p:val>
                                        </p:tav>
                                      </p:tavLst>
                                    </p:anim>
                                    <p:anim calcmode="lin" valueType="num">
                                      <p:cBhvr>
                                        <p:cTn id="191" dur="1000" fill="hold"/>
                                        <p:tgtEl>
                                          <p:spTgt spid="89"/>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90"/>
                                        </p:tgtEl>
                                        <p:attrNameLst>
                                          <p:attrName>style.visibility</p:attrName>
                                        </p:attrNameLst>
                                      </p:cBhvr>
                                      <p:to>
                                        <p:strVal val="visible"/>
                                      </p:to>
                                    </p:set>
                                    <p:animEffect transition="in" filter="fade">
                                      <p:cBhvr>
                                        <p:cTn id="194" dur="1000"/>
                                        <p:tgtEl>
                                          <p:spTgt spid="90"/>
                                        </p:tgtEl>
                                      </p:cBhvr>
                                    </p:animEffect>
                                    <p:anim calcmode="lin" valueType="num">
                                      <p:cBhvr>
                                        <p:cTn id="195" dur="1000" fill="hold"/>
                                        <p:tgtEl>
                                          <p:spTgt spid="90"/>
                                        </p:tgtEl>
                                        <p:attrNameLst>
                                          <p:attrName>ppt_x</p:attrName>
                                        </p:attrNameLst>
                                      </p:cBhvr>
                                      <p:tavLst>
                                        <p:tav tm="0">
                                          <p:val>
                                            <p:strVal val="#ppt_x"/>
                                          </p:val>
                                        </p:tav>
                                        <p:tav tm="100000">
                                          <p:val>
                                            <p:strVal val="#ppt_x"/>
                                          </p:val>
                                        </p:tav>
                                      </p:tavLst>
                                    </p:anim>
                                    <p:anim calcmode="lin" valueType="num">
                                      <p:cBhvr>
                                        <p:cTn id="196" dur="1000" fill="hold"/>
                                        <p:tgtEl>
                                          <p:spTgt spid="90"/>
                                        </p:tgtEl>
                                        <p:attrNameLst>
                                          <p:attrName>ppt_y</p:attrName>
                                        </p:attrNameLst>
                                      </p:cBhvr>
                                      <p:tavLst>
                                        <p:tav tm="0">
                                          <p:val>
                                            <p:strVal val="#ppt_y+.1"/>
                                          </p:val>
                                        </p:tav>
                                        <p:tav tm="100000">
                                          <p:val>
                                            <p:strVal val="#ppt_y"/>
                                          </p:val>
                                        </p:tav>
                                      </p:tavLst>
                                    </p:anim>
                                  </p:childTnLst>
                                </p:cTn>
                              </p:par>
                              <p:par>
                                <p:cTn id="197" presetID="42" presetClass="entr" presetSubtype="0" fill="hold" grpId="0" nodeType="withEffect">
                                  <p:stCondLst>
                                    <p:cond delay="0"/>
                                  </p:stCondLst>
                                  <p:childTnLst>
                                    <p:set>
                                      <p:cBhvr>
                                        <p:cTn id="198" dur="1" fill="hold">
                                          <p:stCondLst>
                                            <p:cond delay="0"/>
                                          </p:stCondLst>
                                        </p:cTn>
                                        <p:tgtEl>
                                          <p:spTgt spid="91"/>
                                        </p:tgtEl>
                                        <p:attrNameLst>
                                          <p:attrName>style.visibility</p:attrName>
                                        </p:attrNameLst>
                                      </p:cBhvr>
                                      <p:to>
                                        <p:strVal val="visible"/>
                                      </p:to>
                                    </p:set>
                                    <p:animEffect transition="in" filter="fade">
                                      <p:cBhvr>
                                        <p:cTn id="199" dur="1000"/>
                                        <p:tgtEl>
                                          <p:spTgt spid="91"/>
                                        </p:tgtEl>
                                      </p:cBhvr>
                                    </p:animEffect>
                                    <p:anim calcmode="lin" valueType="num">
                                      <p:cBhvr>
                                        <p:cTn id="200" dur="1000" fill="hold"/>
                                        <p:tgtEl>
                                          <p:spTgt spid="91"/>
                                        </p:tgtEl>
                                        <p:attrNameLst>
                                          <p:attrName>ppt_x</p:attrName>
                                        </p:attrNameLst>
                                      </p:cBhvr>
                                      <p:tavLst>
                                        <p:tav tm="0">
                                          <p:val>
                                            <p:strVal val="#ppt_x"/>
                                          </p:val>
                                        </p:tav>
                                        <p:tav tm="100000">
                                          <p:val>
                                            <p:strVal val="#ppt_x"/>
                                          </p:val>
                                        </p:tav>
                                      </p:tavLst>
                                    </p:anim>
                                    <p:anim calcmode="lin" valueType="num">
                                      <p:cBhvr>
                                        <p:cTn id="201" dur="1000" fill="hold"/>
                                        <p:tgtEl>
                                          <p:spTgt spid="91"/>
                                        </p:tgtEl>
                                        <p:attrNameLst>
                                          <p:attrName>ppt_y</p:attrName>
                                        </p:attrNameLst>
                                      </p:cBhvr>
                                      <p:tavLst>
                                        <p:tav tm="0">
                                          <p:val>
                                            <p:strVal val="#ppt_y+.1"/>
                                          </p:val>
                                        </p:tav>
                                        <p:tav tm="100000">
                                          <p:val>
                                            <p:strVal val="#ppt_y"/>
                                          </p:val>
                                        </p:tav>
                                      </p:tavLst>
                                    </p:anim>
                                  </p:childTnLst>
                                </p:cTn>
                              </p:par>
                              <p:par>
                                <p:cTn id="202" presetID="42" presetClass="entr" presetSubtype="0" fill="hold" nodeType="withEffect">
                                  <p:stCondLst>
                                    <p:cond delay="0"/>
                                  </p:stCondLst>
                                  <p:childTnLst>
                                    <p:set>
                                      <p:cBhvr>
                                        <p:cTn id="203" dur="1" fill="hold">
                                          <p:stCondLst>
                                            <p:cond delay="0"/>
                                          </p:stCondLst>
                                        </p:cTn>
                                        <p:tgtEl>
                                          <p:spTgt spid="92"/>
                                        </p:tgtEl>
                                        <p:attrNameLst>
                                          <p:attrName>style.visibility</p:attrName>
                                        </p:attrNameLst>
                                      </p:cBhvr>
                                      <p:to>
                                        <p:strVal val="visible"/>
                                      </p:to>
                                    </p:set>
                                    <p:animEffect transition="in" filter="fade">
                                      <p:cBhvr>
                                        <p:cTn id="204" dur="1000"/>
                                        <p:tgtEl>
                                          <p:spTgt spid="92"/>
                                        </p:tgtEl>
                                      </p:cBhvr>
                                    </p:animEffect>
                                    <p:anim calcmode="lin" valueType="num">
                                      <p:cBhvr>
                                        <p:cTn id="205" dur="1000" fill="hold"/>
                                        <p:tgtEl>
                                          <p:spTgt spid="92"/>
                                        </p:tgtEl>
                                        <p:attrNameLst>
                                          <p:attrName>ppt_x</p:attrName>
                                        </p:attrNameLst>
                                      </p:cBhvr>
                                      <p:tavLst>
                                        <p:tav tm="0">
                                          <p:val>
                                            <p:strVal val="#ppt_x"/>
                                          </p:val>
                                        </p:tav>
                                        <p:tav tm="100000">
                                          <p:val>
                                            <p:strVal val="#ppt_x"/>
                                          </p:val>
                                        </p:tav>
                                      </p:tavLst>
                                    </p:anim>
                                    <p:anim calcmode="lin" valueType="num">
                                      <p:cBhvr>
                                        <p:cTn id="206" dur="1000" fill="hold"/>
                                        <p:tgtEl>
                                          <p:spTgt spid="92"/>
                                        </p:tgtEl>
                                        <p:attrNameLst>
                                          <p:attrName>ppt_y</p:attrName>
                                        </p:attrNameLst>
                                      </p:cBhvr>
                                      <p:tavLst>
                                        <p:tav tm="0">
                                          <p:val>
                                            <p:strVal val="#ppt_y+.1"/>
                                          </p:val>
                                        </p:tav>
                                        <p:tav tm="100000">
                                          <p:val>
                                            <p:strVal val="#ppt_y"/>
                                          </p:val>
                                        </p:tav>
                                      </p:tavLst>
                                    </p:anim>
                                  </p:childTnLst>
                                </p:cTn>
                              </p:par>
                              <p:par>
                                <p:cTn id="207" presetID="42" presetClass="entr" presetSubtype="0" fill="hold" grpId="0" nodeType="withEffect">
                                  <p:stCondLst>
                                    <p:cond delay="0"/>
                                  </p:stCondLst>
                                  <p:childTnLst>
                                    <p:set>
                                      <p:cBhvr>
                                        <p:cTn id="208" dur="1" fill="hold">
                                          <p:stCondLst>
                                            <p:cond delay="0"/>
                                          </p:stCondLst>
                                        </p:cTn>
                                        <p:tgtEl>
                                          <p:spTgt spid="96"/>
                                        </p:tgtEl>
                                        <p:attrNameLst>
                                          <p:attrName>style.visibility</p:attrName>
                                        </p:attrNameLst>
                                      </p:cBhvr>
                                      <p:to>
                                        <p:strVal val="visible"/>
                                      </p:to>
                                    </p:set>
                                    <p:animEffect transition="in" filter="fade">
                                      <p:cBhvr>
                                        <p:cTn id="209" dur="1000"/>
                                        <p:tgtEl>
                                          <p:spTgt spid="96"/>
                                        </p:tgtEl>
                                      </p:cBhvr>
                                    </p:animEffect>
                                    <p:anim calcmode="lin" valueType="num">
                                      <p:cBhvr>
                                        <p:cTn id="210" dur="1000" fill="hold"/>
                                        <p:tgtEl>
                                          <p:spTgt spid="96"/>
                                        </p:tgtEl>
                                        <p:attrNameLst>
                                          <p:attrName>ppt_x</p:attrName>
                                        </p:attrNameLst>
                                      </p:cBhvr>
                                      <p:tavLst>
                                        <p:tav tm="0">
                                          <p:val>
                                            <p:strVal val="#ppt_x"/>
                                          </p:val>
                                        </p:tav>
                                        <p:tav tm="100000">
                                          <p:val>
                                            <p:strVal val="#ppt_x"/>
                                          </p:val>
                                        </p:tav>
                                      </p:tavLst>
                                    </p:anim>
                                    <p:anim calcmode="lin" valueType="num">
                                      <p:cBhvr>
                                        <p:cTn id="211" dur="100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椭圆 11"/>
          <p:cNvSpPr>
            <a:spLocks noChangeArrowheads="1"/>
          </p:cNvSpPr>
          <p:nvPr/>
        </p:nvSpPr>
        <p:spPr bwMode="auto">
          <a:xfrm>
            <a:off x="3385138" y="4114483"/>
            <a:ext cx="1992659" cy="438285"/>
          </a:xfrm>
          <a:prstGeom prst="ellipse">
            <a:avLst/>
          </a:prstGeom>
          <a:gradFill rotWithShape="1">
            <a:gsLst>
              <a:gs pos="0">
                <a:schemeClr val="tx1">
                  <a:alpha val="50999"/>
                </a:schemeClr>
              </a:gs>
              <a:gs pos="100000">
                <a:schemeClr val="bg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nvGrpSpPr>
          <p:cNvPr id="26627" name="组合 3"/>
          <p:cNvGrpSpPr>
            <a:grpSpLocks/>
          </p:cNvGrpSpPr>
          <p:nvPr/>
        </p:nvGrpSpPr>
        <p:grpSpPr bwMode="auto">
          <a:xfrm>
            <a:off x="471570" y="198500"/>
            <a:ext cx="3453412" cy="543093"/>
            <a:chOff x="0" y="0"/>
            <a:chExt cx="3452079" cy="542182"/>
          </a:xfrm>
        </p:grpSpPr>
        <p:grpSp>
          <p:nvGrpSpPr>
            <p:cNvPr id="26628" name="组合 2"/>
            <p:cNvGrpSpPr>
              <a:grpSpLocks/>
            </p:cNvGrpSpPr>
            <p:nvPr/>
          </p:nvGrpSpPr>
          <p:grpSpPr bwMode="auto">
            <a:xfrm>
              <a:off x="0" y="0"/>
              <a:ext cx="3452079" cy="542182"/>
              <a:chOff x="0" y="0"/>
              <a:chExt cx="3452079" cy="542182"/>
            </a:xfrm>
          </p:grpSpPr>
          <p:sp>
            <p:nvSpPr>
              <p:cNvPr id="26629"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6630"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6631" name="组合 42"/>
              <p:cNvGrpSpPr>
                <a:grpSpLocks/>
              </p:cNvGrpSpPr>
              <p:nvPr/>
            </p:nvGrpSpPr>
            <p:grpSpPr bwMode="auto">
              <a:xfrm>
                <a:off x="0" y="0"/>
                <a:ext cx="571760" cy="542182"/>
                <a:chOff x="0" y="0"/>
                <a:chExt cx="713451" cy="676543"/>
              </a:xfrm>
            </p:grpSpPr>
            <p:grpSp>
              <p:nvGrpSpPr>
                <p:cNvPr id="26632" name="组合 44"/>
                <p:cNvGrpSpPr>
                  <a:grpSpLocks/>
                </p:cNvGrpSpPr>
                <p:nvPr/>
              </p:nvGrpSpPr>
              <p:grpSpPr bwMode="auto">
                <a:xfrm>
                  <a:off x="0" y="0"/>
                  <a:ext cx="576064" cy="676543"/>
                  <a:chOff x="0" y="0"/>
                  <a:chExt cx="576064" cy="676543"/>
                </a:xfrm>
              </p:grpSpPr>
              <p:sp>
                <p:nvSpPr>
                  <p:cNvPr id="26633"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6634"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6635"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6637"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6638"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10781" y="2402630"/>
            <a:ext cx="700210" cy="841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639" name="组合 12"/>
          <p:cNvGrpSpPr>
            <a:grpSpLocks/>
          </p:cNvGrpSpPr>
          <p:nvPr/>
        </p:nvGrpSpPr>
        <p:grpSpPr bwMode="auto">
          <a:xfrm>
            <a:off x="3223185" y="1311681"/>
            <a:ext cx="1624295" cy="1148117"/>
            <a:chOff x="0" y="0"/>
            <a:chExt cx="1624019" cy="1147515"/>
          </a:xfrm>
        </p:grpSpPr>
        <p:grpSp>
          <p:nvGrpSpPr>
            <p:cNvPr id="26640" name="组合 7"/>
            <p:cNvGrpSpPr>
              <a:grpSpLocks/>
            </p:cNvGrpSpPr>
            <p:nvPr/>
          </p:nvGrpSpPr>
          <p:grpSpPr bwMode="auto">
            <a:xfrm>
              <a:off x="0" y="0"/>
              <a:ext cx="1624019" cy="1147515"/>
              <a:chOff x="0" y="0"/>
              <a:chExt cx="2070437" cy="1462949"/>
            </a:xfrm>
          </p:grpSpPr>
          <p:sp>
            <p:nvSpPr>
              <p:cNvPr id="26641"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2"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43" name="Freeform 6"/>
            <p:cNvSpPr>
              <a:spLocks noEditPoints="1"/>
            </p:cNvSpPr>
            <p:nvPr/>
          </p:nvSpPr>
          <p:spPr bwMode="auto">
            <a:xfrm>
              <a:off x="1055100" y="277244"/>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44" name="组合 13"/>
          <p:cNvGrpSpPr>
            <a:grpSpLocks/>
          </p:cNvGrpSpPr>
          <p:nvPr/>
        </p:nvGrpSpPr>
        <p:grpSpPr bwMode="auto">
          <a:xfrm>
            <a:off x="4863358" y="1492711"/>
            <a:ext cx="1147961" cy="1624514"/>
            <a:chOff x="0" y="0"/>
            <a:chExt cx="1147515" cy="1624019"/>
          </a:xfrm>
        </p:grpSpPr>
        <p:grpSp>
          <p:nvGrpSpPr>
            <p:cNvPr id="26645" name="组合 16"/>
            <p:cNvGrpSpPr>
              <a:grpSpLocks/>
            </p:cNvGrpSpPr>
            <p:nvPr/>
          </p:nvGrpSpPr>
          <p:grpSpPr bwMode="auto">
            <a:xfrm rot="5400000">
              <a:off x="-238252" y="238252"/>
              <a:ext cx="1624019" cy="1147515"/>
              <a:chOff x="0" y="0"/>
              <a:chExt cx="2070437" cy="1462949"/>
            </a:xfrm>
          </p:grpSpPr>
          <p:sp>
            <p:nvSpPr>
              <p:cNvPr id="26646"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47"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48" name="Freeform 11"/>
            <p:cNvSpPr>
              <a:spLocks noEditPoints="1"/>
            </p:cNvSpPr>
            <p:nvPr/>
          </p:nvSpPr>
          <p:spPr bwMode="auto">
            <a:xfrm>
              <a:off x="511104" y="1045227"/>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49" name="组合 14"/>
          <p:cNvGrpSpPr>
            <a:grpSpLocks/>
          </p:cNvGrpSpPr>
          <p:nvPr/>
        </p:nvGrpSpPr>
        <p:grpSpPr bwMode="auto">
          <a:xfrm>
            <a:off x="4217133" y="3080702"/>
            <a:ext cx="1624295" cy="1148117"/>
            <a:chOff x="0" y="0"/>
            <a:chExt cx="1624019" cy="1147515"/>
          </a:xfrm>
        </p:grpSpPr>
        <p:grpSp>
          <p:nvGrpSpPr>
            <p:cNvPr id="26650" name="组合 19"/>
            <p:cNvGrpSpPr>
              <a:grpSpLocks/>
            </p:cNvGrpSpPr>
            <p:nvPr/>
          </p:nvGrpSpPr>
          <p:grpSpPr bwMode="auto">
            <a:xfrm rot="10800000">
              <a:off x="0" y="0"/>
              <a:ext cx="1624019" cy="1147515"/>
              <a:chOff x="0" y="0"/>
              <a:chExt cx="2070437" cy="1462949"/>
            </a:xfrm>
          </p:grpSpPr>
          <p:sp>
            <p:nvSpPr>
              <p:cNvPr id="26651"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52"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53" name="Freeform 16"/>
            <p:cNvSpPr>
              <a:spLocks noEditPoints="1"/>
            </p:cNvSpPr>
            <p:nvPr/>
          </p:nvSpPr>
          <p:spPr bwMode="auto">
            <a:xfrm>
              <a:off x="256299" y="532166"/>
              <a:ext cx="372990" cy="308845"/>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6654" name="组合 15"/>
          <p:cNvGrpSpPr>
            <a:grpSpLocks/>
          </p:cNvGrpSpPr>
          <p:nvPr/>
        </p:nvGrpSpPr>
        <p:grpSpPr bwMode="auto">
          <a:xfrm>
            <a:off x="3062820" y="2402630"/>
            <a:ext cx="1147961" cy="1624513"/>
            <a:chOff x="0" y="0"/>
            <a:chExt cx="1147515" cy="1624019"/>
          </a:xfrm>
        </p:grpSpPr>
        <p:grpSp>
          <p:nvGrpSpPr>
            <p:cNvPr id="26655" name="组合 22"/>
            <p:cNvGrpSpPr>
              <a:grpSpLocks/>
            </p:cNvGrpSpPr>
            <p:nvPr/>
          </p:nvGrpSpPr>
          <p:grpSpPr bwMode="auto">
            <a:xfrm rot="-5400000">
              <a:off x="-238252" y="238252"/>
              <a:ext cx="1624019" cy="1147515"/>
              <a:chOff x="0" y="0"/>
              <a:chExt cx="2070437" cy="1462949"/>
            </a:xfrm>
          </p:grpSpPr>
          <p:sp>
            <p:nvSpPr>
              <p:cNvPr id="26656" name="等腰三角形 6"/>
              <p:cNvSpPr>
                <a:spLocks/>
              </p:cNvSpPr>
              <p:nvPr/>
            </p:nvSpPr>
            <p:spPr bwMode="auto">
              <a:xfrm>
                <a:off x="10422" y="900375"/>
                <a:ext cx="595852" cy="562574"/>
              </a:xfrm>
              <a:custGeom>
                <a:avLst/>
                <a:gdLst>
                  <a:gd name="T0" fmla="*/ 25306 w 595852"/>
                  <a:gd name="T1" fmla="*/ 449309 h 562574"/>
                  <a:gd name="T2" fmla="*/ 595852 w 595852"/>
                  <a:gd name="T3" fmla="*/ 0 h 562574"/>
                  <a:gd name="T4" fmla="*/ 145089 w 595852"/>
                  <a:gd name="T5" fmla="*/ 516627 h 562574"/>
                  <a:gd name="T6" fmla="*/ 25306 w 595852"/>
                  <a:gd name="T7" fmla="*/ 449309 h 562574"/>
                </a:gdLst>
                <a:ahLst/>
                <a:cxnLst>
                  <a:cxn ang="0">
                    <a:pos x="T0" y="T1"/>
                  </a:cxn>
                  <a:cxn ang="0">
                    <a:pos x="T2" y="T3"/>
                  </a:cxn>
                  <a:cxn ang="0">
                    <a:pos x="T4" y="T5"/>
                  </a:cxn>
                  <a:cxn ang="0">
                    <a:pos x="T6" y="T7"/>
                  </a:cxn>
                </a:cxnLst>
                <a:rect l="0" t="0" r="r" b="b"/>
                <a:pathLst>
                  <a:path w="595852" h="562574">
                    <a:moveTo>
                      <a:pt x="25306" y="449309"/>
                    </a:moveTo>
                    <a:cubicBezTo>
                      <a:pt x="-54198" y="152174"/>
                      <a:pt x="32189" y="76940"/>
                      <a:pt x="595852" y="0"/>
                    </a:cubicBezTo>
                    <a:lnTo>
                      <a:pt x="145089" y="516627"/>
                    </a:lnTo>
                    <a:cubicBezTo>
                      <a:pt x="54671" y="611059"/>
                      <a:pt x="45599" y="545610"/>
                      <a:pt x="25306" y="449309"/>
                    </a:cubicBezTo>
                    <a:close/>
                  </a:path>
                </a:pathLst>
              </a:custGeom>
              <a:gradFill rotWithShape="0">
                <a:gsLst>
                  <a:gs pos="0">
                    <a:srgbClr val="0070C0"/>
                  </a:gs>
                  <a:gs pos="56000">
                    <a:srgbClr val="0070C0"/>
                  </a:gs>
                  <a:gs pos="100000">
                    <a:schemeClr val="bg2"/>
                  </a:gs>
                </a:gsLst>
                <a:lin ang="4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6657" name="右箭头 5"/>
              <p:cNvSpPr>
                <a:spLocks/>
              </p:cNvSpPr>
              <p:nvPr/>
            </p:nvSpPr>
            <p:spPr bwMode="auto">
              <a:xfrm>
                <a:off x="0" y="0"/>
                <a:ext cx="2070437" cy="1175256"/>
              </a:xfrm>
              <a:custGeom>
                <a:avLst/>
                <a:gdLst>
                  <a:gd name="T0" fmla="*/ 13051 w 2070437"/>
                  <a:gd name="T1" fmla="*/ 1173182 h 1175256"/>
                  <a:gd name="T2" fmla="*/ 42486 w 2070437"/>
                  <a:gd name="T3" fmla="*/ 1015377 h 1175256"/>
                  <a:gd name="T4" fmla="*/ 757739 w 2070437"/>
                  <a:gd name="T5" fmla="*/ 305735 h 1175256"/>
                  <a:gd name="T6" fmla="*/ 1063474 w 2070437"/>
                  <a:gd name="T7" fmla="*/ 196343 h 1175256"/>
                  <a:gd name="T8" fmla="*/ 1482809 w 2070437"/>
                  <a:gd name="T9" fmla="*/ 194963 h 1175256"/>
                  <a:gd name="T10" fmla="*/ 1482809 w 2070437"/>
                  <a:gd name="T11" fmla="*/ 0 h 1175256"/>
                  <a:gd name="T12" fmla="*/ 2070437 w 2070437"/>
                  <a:gd name="T13" fmla="*/ 587628 h 1175256"/>
                  <a:gd name="T14" fmla="*/ 1482809 w 2070437"/>
                  <a:gd name="T15" fmla="*/ 1175256 h 1175256"/>
                  <a:gd name="T16" fmla="*/ 1482809 w 2070437"/>
                  <a:gd name="T17" fmla="*/ 980293 h 1175256"/>
                  <a:gd name="T18" fmla="*/ 575421 w 2070437"/>
                  <a:gd name="T19" fmla="*/ 980293 h 1175256"/>
                  <a:gd name="T20" fmla="*/ 13051 w 2070437"/>
                  <a:gd name="T21" fmla="*/ 1173182 h 1175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0437" h="1175256">
                    <a:moveTo>
                      <a:pt x="13051" y="1173182"/>
                    </a:moveTo>
                    <a:cubicBezTo>
                      <a:pt x="-2844" y="1119414"/>
                      <a:pt x="-14547" y="1071950"/>
                      <a:pt x="42486" y="1015377"/>
                    </a:cubicBezTo>
                    <a:lnTo>
                      <a:pt x="757739" y="305735"/>
                    </a:lnTo>
                    <a:cubicBezTo>
                      <a:pt x="865261" y="182319"/>
                      <a:pt x="897049" y="187928"/>
                      <a:pt x="1063474" y="196343"/>
                    </a:cubicBezTo>
                    <a:lnTo>
                      <a:pt x="1482809" y="194963"/>
                    </a:lnTo>
                    <a:lnTo>
                      <a:pt x="1482809" y="0"/>
                    </a:lnTo>
                    <a:lnTo>
                      <a:pt x="2070437" y="587628"/>
                    </a:lnTo>
                    <a:lnTo>
                      <a:pt x="1482809" y="1175256"/>
                    </a:lnTo>
                    <a:lnTo>
                      <a:pt x="1482809" y="980293"/>
                    </a:lnTo>
                    <a:lnTo>
                      <a:pt x="575421" y="980293"/>
                    </a:lnTo>
                    <a:cubicBezTo>
                      <a:pt x="196758" y="984047"/>
                      <a:pt x="69150" y="967474"/>
                      <a:pt x="13051" y="1173182"/>
                    </a:cubicBezTo>
                    <a:close/>
                  </a:path>
                </a:pathLst>
              </a:custGeom>
              <a:gradFill rotWithShape="0">
                <a:gsLst>
                  <a:gs pos="0">
                    <a:srgbClr val="0070C0"/>
                  </a:gs>
                  <a:gs pos="42000">
                    <a:srgbClr val="0070C0"/>
                  </a:gs>
                  <a:gs pos="62000">
                    <a:srgbClr val="00B0F0"/>
                  </a:gs>
                  <a:gs pos="87000">
                    <a:srgbClr val="0070C0"/>
                  </a:gs>
                  <a:gs pos="100000">
                    <a:schemeClr val="tx2"/>
                  </a:gs>
                </a:gsLst>
                <a:lin ang="189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26658" name="Freeform 21"/>
            <p:cNvSpPr>
              <a:spLocks noEditPoints="1"/>
            </p:cNvSpPr>
            <p:nvPr/>
          </p:nvSpPr>
          <p:spPr bwMode="auto">
            <a:xfrm>
              <a:off x="296372" y="279498"/>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59" name="TextBox 37"/>
          <p:cNvSpPr txBox="1">
            <a:spLocks noChangeArrowheads="1"/>
          </p:cNvSpPr>
          <p:nvPr/>
        </p:nvSpPr>
        <p:spPr bwMode="auto">
          <a:xfrm>
            <a:off x="536668" y="1580051"/>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0" name="矩形 1"/>
          <p:cNvSpPr>
            <a:spLocks noChangeArrowheads="1"/>
          </p:cNvSpPr>
          <p:nvPr/>
        </p:nvSpPr>
        <p:spPr bwMode="auto">
          <a:xfrm>
            <a:off x="536668" y="1834130"/>
            <a:ext cx="2453114"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1" name="TextBox 39"/>
          <p:cNvSpPr txBox="1">
            <a:spLocks noChangeArrowheads="1"/>
          </p:cNvSpPr>
          <p:nvPr/>
        </p:nvSpPr>
        <p:spPr bwMode="auto">
          <a:xfrm>
            <a:off x="536668" y="2975894"/>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2" name="矩形 1"/>
          <p:cNvSpPr>
            <a:spLocks noChangeArrowheads="1"/>
          </p:cNvSpPr>
          <p:nvPr/>
        </p:nvSpPr>
        <p:spPr bwMode="auto">
          <a:xfrm>
            <a:off x="536668" y="3229972"/>
            <a:ext cx="2453114"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3" name="TextBox 41"/>
          <p:cNvSpPr txBox="1">
            <a:spLocks noChangeArrowheads="1"/>
          </p:cNvSpPr>
          <p:nvPr/>
        </p:nvSpPr>
        <p:spPr bwMode="auto">
          <a:xfrm>
            <a:off x="6152631" y="1580051"/>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4" name="矩形 1"/>
          <p:cNvSpPr>
            <a:spLocks noChangeArrowheads="1"/>
          </p:cNvSpPr>
          <p:nvPr/>
        </p:nvSpPr>
        <p:spPr bwMode="auto">
          <a:xfrm>
            <a:off x="6152632" y="1834130"/>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26665" name="TextBox 47"/>
          <p:cNvSpPr txBox="1">
            <a:spLocks noChangeArrowheads="1"/>
          </p:cNvSpPr>
          <p:nvPr/>
        </p:nvSpPr>
        <p:spPr bwMode="auto">
          <a:xfrm>
            <a:off x="6152631" y="3114050"/>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latin typeface="Impact" pitchFamily="34" charset="0"/>
              </a:rPr>
              <a:t>KEY WORD</a:t>
            </a:r>
            <a:endParaRPr lang="zh-CN" altLang="en-US" sz="1400">
              <a:latin typeface="Impact" pitchFamily="34" charset="0"/>
            </a:endParaRPr>
          </a:p>
        </p:txBody>
      </p:sp>
      <p:sp>
        <p:nvSpPr>
          <p:cNvPr id="26666" name="矩形 1"/>
          <p:cNvSpPr>
            <a:spLocks noChangeArrowheads="1"/>
          </p:cNvSpPr>
          <p:nvPr/>
        </p:nvSpPr>
        <p:spPr bwMode="auto">
          <a:xfrm>
            <a:off x="6152632" y="3368128"/>
            <a:ext cx="2453113"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47"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5498198"/>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inVertical)">
                                      <p:cBhvr>
                                        <p:cTn id="7" dur="500"/>
                                        <p:tgtEl>
                                          <p:spTgt spid="4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6627"/>
                                        </p:tgtEl>
                                        <p:attrNameLst>
                                          <p:attrName>style.visibility</p:attrName>
                                        </p:attrNameLst>
                                      </p:cBhvr>
                                      <p:to>
                                        <p:strVal val="visible"/>
                                      </p:to>
                                    </p:set>
                                    <p:anim calcmode="lin" valueType="num">
                                      <p:cBhvr>
                                        <p:cTn id="15" dur="1000" fill="hold"/>
                                        <p:tgtEl>
                                          <p:spTgt spid="26627"/>
                                        </p:tgtEl>
                                        <p:attrNameLst>
                                          <p:attrName>ppt_w</p:attrName>
                                        </p:attrNameLst>
                                      </p:cBhvr>
                                      <p:tavLst>
                                        <p:tav tm="0">
                                          <p:val>
                                            <p:fltVal val="0"/>
                                          </p:val>
                                        </p:tav>
                                        <p:tav tm="100000">
                                          <p:val>
                                            <p:strVal val="#ppt_w"/>
                                          </p:val>
                                        </p:tav>
                                      </p:tavLst>
                                    </p:anim>
                                    <p:anim calcmode="lin" valueType="num">
                                      <p:cBhvr>
                                        <p:cTn id="16" dur="1000" fill="hold"/>
                                        <p:tgtEl>
                                          <p:spTgt spid="26627"/>
                                        </p:tgtEl>
                                        <p:attrNameLst>
                                          <p:attrName>ppt_h</p:attrName>
                                        </p:attrNameLst>
                                      </p:cBhvr>
                                      <p:tavLst>
                                        <p:tav tm="0">
                                          <p:val>
                                            <p:fltVal val="0"/>
                                          </p:val>
                                        </p:tav>
                                        <p:tav tm="100000">
                                          <p:val>
                                            <p:strVal val="#ppt_h"/>
                                          </p:val>
                                        </p:tav>
                                      </p:tavLst>
                                    </p:anim>
                                    <p:anim calcmode="lin" valueType="num">
                                      <p:cBhvr>
                                        <p:cTn id="17" dur="1000" fill="hold"/>
                                        <p:tgtEl>
                                          <p:spTgt spid="26627"/>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6627"/>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fill="hold" nodeType="afterEffect">
                                  <p:stCondLst>
                                    <p:cond delay="0"/>
                                  </p:stCondLst>
                                  <p:childTnLst>
                                    <p:set>
                                      <p:cBhvr>
                                        <p:cTn id="21" dur="1" fill="hold">
                                          <p:stCondLst>
                                            <p:cond delay="0"/>
                                          </p:stCondLst>
                                        </p:cTn>
                                        <p:tgtEl>
                                          <p:spTgt spid="26639"/>
                                        </p:tgtEl>
                                        <p:attrNameLst>
                                          <p:attrName>style.visibility</p:attrName>
                                        </p:attrNameLst>
                                      </p:cBhvr>
                                      <p:to>
                                        <p:strVal val="visible"/>
                                      </p:to>
                                    </p:set>
                                    <p:anim calcmode="lin" valueType="num">
                                      <p:cBhvr additive="base">
                                        <p:cTn id="22" dur="500" fill="hold"/>
                                        <p:tgtEl>
                                          <p:spTgt spid="26639"/>
                                        </p:tgtEl>
                                        <p:attrNameLst>
                                          <p:attrName>ppt_x</p:attrName>
                                        </p:attrNameLst>
                                      </p:cBhvr>
                                      <p:tavLst>
                                        <p:tav tm="0">
                                          <p:val>
                                            <p:strVal val="0-#ppt_w/2"/>
                                          </p:val>
                                        </p:tav>
                                        <p:tav tm="100000">
                                          <p:val>
                                            <p:strVal val="#ppt_x"/>
                                          </p:val>
                                        </p:tav>
                                      </p:tavLst>
                                    </p:anim>
                                    <p:anim calcmode="lin" valueType="num">
                                      <p:cBhvr additive="base">
                                        <p:cTn id="23" dur="500" fill="hold"/>
                                        <p:tgtEl>
                                          <p:spTgt spid="26639"/>
                                        </p:tgtEl>
                                        <p:attrNameLst>
                                          <p:attrName>ppt_y</p:attrName>
                                        </p:attrNameLst>
                                      </p:cBhvr>
                                      <p:tavLst>
                                        <p:tav tm="0">
                                          <p:val>
                                            <p:strVal val="#ppt_y"/>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26644"/>
                                        </p:tgtEl>
                                        <p:attrNameLst>
                                          <p:attrName>style.visibility</p:attrName>
                                        </p:attrNameLst>
                                      </p:cBhvr>
                                      <p:to>
                                        <p:strVal val="visible"/>
                                      </p:to>
                                    </p:set>
                                    <p:anim calcmode="lin" valueType="num">
                                      <p:cBhvr additive="base">
                                        <p:cTn id="26" dur="500" fill="hold"/>
                                        <p:tgtEl>
                                          <p:spTgt spid="26644"/>
                                        </p:tgtEl>
                                        <p:attrNameLst>
                                          <p:attrName>ppt_x</p:attrName>
                                        </p:attrNameLst>
                                      </p:cBhvr>
                                      <p:tavLst>
                                        <p:tav tm="0">
                                          <p:val>
                                            <p:strVal val="#ppt_x"/>
                                          </p:val>
                                        </p:tav>
                                        <p:tav tm="100000">
                                          <p:val>
                                            <p:strVal val="#ppt_x"/>
                                          </p:val>
                                        </p:tav>
                                      </p:tavLst>
                                    </p:anim>
                                    <p:anim calcmode="lin" valueType="num">
                                      <p:cBhvr additive="base">
                                        <p:cTn id="27" dur="500" fill="hold"/>
                                        <p:tgtEl>
                                          <p:spTgt spid="26644"/>
                                        </p:tgtEl>
                                        <p:attrNameLst>
                                          <p:attrName>ppt_y</p:attrName>
                                        </p:attrNameLst>
                                      </p:cBhvr>
                                      <p:tavLst>
                                        <p:tav tm="0">
                                          <p:val>
                                            <p:strVal val="0-#ppt_h/2"/>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6649"/>
                                        </p:tgtEl>
                                        <p:attrNameLst>
                                          <p:attrName>style.visibility</p:attrName>
                                        </p:attrNameLst>
                                      </p:cBhvr>
                                      <p:to>
                                        <p:strVal val="visible"/>
                                      </p:to>
                                    </p:set>
                                    <p:anim calcmode="lin" valueType="num">
                                      <p:cBhvr additive="base">
                                        <p:cTn id="30" dur="500" fill="hold"/>
                                        <p:tgtEl>
                                          <p:spTgt spid="26649"/>
                                        </p:tgtEl>
                                        <p:attrNameLst>
                                          <p:attrName>ppt_x</p:attrName>
                                        </p:attrNameLst>
                                      </p:cBhvr>
                                      <p:tavLst>
                                        <p:tav tm="0">
                                          <p:val>
                                            <p:strVal val="1+#ppt_w/2"/>
                                          </p:val>
                                        </p:tav>
                                        <p:tav tm="100000">
                                          <p:val>
                                            <p:strVal val="#ppt_x"/>
                                          </p:val>
                                        </p:tav>
                                      </p:tavLst>
                                    </p:anim>
                                    <p:anim calcmode="lin" valueType="num">
                                      <p:cBhvr additive="base">
                                        <p:cTn id="31" dur="500" fill="hold"/>
                                        <p:tgtEl>
                                          <p:spTgt spid="26649"/>
                                        </p:tgtEl>
                                        <p:attrNameLst>
                                          <p:attrName>ppt_y</p:attrName>
                                        </p:attrNameLst>
                                      </p:cBhvr>
                                      <p:tavLst>
                                        <p:tav tm="0">
                                          <p:val>
                                            <p:strVal val="#ppt_y"/>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6654"/>
                                        </p:tgtEl>
                                        <p:attrNameLst>
                                          <p:attrName>style.visibility</p:attrName>
                                        </p:attrNameLst>
                                      </p:cBhvr>
                                      <p:to>
                                        <p:strVal val="visible"/>
                                      </p:to>
                                    </p:set>
                                    <p:anim calcmode="lin" valueType="num">
                                      <p:cBhvr additive="base">
                                        <p:cTn id="34" dur="500" fill="hold"/>
                                        <p:tgtEl>
                                          <p:spTgt spid="26654"/>
                                        </p:tgtEl>
                                        <p:attrNameLst>
                                          <p:attrName>ppt_x</p:attrName>
                                        </p:attrNameLst>
                                      </p:cBhvr>
                                      <p:tavLst>
                                        <p:tav tm="0">
                                          <p:val>
                                            <p:strVal val="#ppt_x"/>
                                          </p:val>
                                        </p:tav>
                                        <p:tav tm="100000">
                                          <p:val>
                                            <p:strVal val="#ppt_x"/>
                                          </p:val>
                                        </p:tav>
                                      </p:tavLst>
                                    </p:anim>
                                    <p:anim calcmode="lin" valueType="num">
                                      <p:cBhvr additive="base">
                                        <p:cTn id="35" dur="500" fill="hold"/>
                                        <p:tgtEl>
                                          <p:spTgt spid="26654"/>
                                        </p:tgtEl>
                                        <p:attrNameLst>
                                          <p:attrName>ppt_y</p:attrName>
                                        </p:attrNameLst>
                                      </p:cBhvr>
                                      <p:tavLst>
                                        <p:tav tm="0">
                                          <p:val>
                                            <p:strVal val="1+#ppt_h/2"/>
                                          </p:val>
                                        </p:tav>
                                        <p:tav tm="100000">
                                          <p:val>
                                            <p:strVal val="#ppt_y"/>
                                          </p:val>
                                        </p:tav>
                                      </p:tavLst>
                                    </p:anim>
                                  </p:childTnLst>
                                </p:cTn>
                              </p:par>
                              <p:par>
                                <p:cTn id="36" presetID="6" presetClass="entr" presetSubtype="32" fill="hold" grpId="0" nodeType="withEffect">
                                  <p:stCondLst>
                                    <p:cond delay="0"/>
                                  </p:stCondLst>
                                  <p:childTnLst>
                                    <p:set>
                                      <p:cBhvr>
                                        <p:cTn id="37" dur="1" fill="hold">
                                          <p:stCondLst>
                                            <p:cond delay="0"/>
                                          </p:stCondLst>
                                        </p:cTn>
                                        <p:tgtEl>
                                          <p:spTgt spid="26626"/>
                                        </p:tgtEl>
                                        <p:attrNameLst>
                                          <p:attrName>style.visibility</p:attrName>
                                        </p:attrNameLst>
                                      </p:cBhvr>
                                      <p:to>
                                        <p:strVal val="visible"/>
                                      </p:to>
                                    </p:set>
                                    <p:animEffect transition="in" filter="circle(out)">
                                      <p:cBhvr>
                                        <p:cTn id="38" dur="500"/>
                                        <p:tgtEl>
                                          <p:spTgt spid="26626"/>
                                        </p:tgtEl>
                                      </p:cBhvr>
                                    </p:animEffect>
                                  </p:childTnLst>
                                </p:cTn>
                              </p:par>
                            </p:childTnLst>
                          </p:cTn>
                        </p:par>
                        <p:par>
                          <p:cTn id="39" fill="hold" nodeType="afterGroup">
                            <p:stCondLst>
                              <p:cond delay="2500"/>
                            </p:stCondLst>
                            <p:childTnLst>
                              <p:par>
                                <p:cTn id="40" presetID="10" presetClass="entr" presetSubtype="0" fill="hold" nodeType="afterEffect">
                                  <p:stCondLst>
                                    <p:cond delay="0"/>
                                  </p:stCondLst>
                                  <p:childTnLst>
                                    <p:set>
                                      <p:cBhvr>
                                        <p:cTn id="41" dur="1" fill="hold">
                                          <p:stCondLst>
                                            <p:cond delay="0"/>
                                          </p:stCondLst>
                                        </p:cTn>
                                        <p:tgtEl>
                                          <p:spTgt spid="26638"/>
                                        </p:tgtEl>
                                        <p:attrNameLst>
                                          <p:attrName>style.visibility</p:attrName>
                                        </p:attrNameLst>
                                      </p:cBhvr>
                                      <p:to>
                                        <p:strVal val="visible"/>
                                      </p:to>
                                    </p:set>
                                    <p:anim calcmode="lin" valueType="num">
                                      <p:cBhvr>
                                        <p:cTn id="42" dur="200" fill="hold"/>
                                        <p:tgtEl>
                                          <p:spTgt spid="26638"/>
                                        </p:tgtEl>
                                        <p:attrNameLst>
                                          <p:attrName>ppt_w</p:attrName>
                                        </p:attrNameLst>
                                      </p:cBhvr>
                                      <p:tavLst>
                                        <p:tav tm="0">
                                          <p:val>
                                            <p:fltVal val="0"/>
                                          </p:val>
                                        </p:tav>
                                        <p:tav tm="100000">
                                          <p:val>
                                            <p:strVal val="#ppt_w"/>
                                          </p:val>
                                        </p:tav>
                                      </p:tavLst>
                                    </p:anim>
                                    <p:anim calcmode="lin" valueType="num">
                                      <p:cBhvr>
                                        <p:cTn id="43" dur="200" fill="hold"/>
                                        <p:tgtEl>
                                          <p:spTgt spid="26638"/>
                                        </p:tgtEl>
                                        <p:attrNameLst>
                                          <p:attrName>ppt_h</p:attrName>
                                        </p:attrNameLst>
                                      </p:cBhvr>
                                      <p:tavLst>
                                        <p:tav tm="0">
                                          <p:val>
                                            <p:fltVal val="0"/>
                                          </p:val>
                                        </p:tav>
                                        <p:tav tm="100000">
                                          <p:val>
                                            <p:strVal val="#ppt_h"/>
                                          </p:val>
                                        </p:tav>
                                      </p:tavLst>
                                    </p:anim>
                                    <p:animEffect transition="in" filter="fade">
                                      <p:cBhvr>
                                        <p:cTn id="44" dur="200"/>
                                        <p:tgtEl>
                                          <p:spTgt spid="26638"/>
                                        </p:tgtEl>
                                      </p:cBhvr>
                                    </p:animEffect>
                                  </p:childTnLst>
                                </p:cTn>
                              </p:par>
                              <p:par>
                                <p:cTn id="45" presetID="6" presetClass="emph" presetSubtype="0" autoRev="1" fill="hold" nodeType="withEffect">
                                  <p:stCondLst>
                                    <p:cond delay="150"/>
                                  </p:stCondLst>
                                  <p:childTnLst>
                                    <p:animScale>
                                      <p:cBhvr>
                                        <p:cTn id="46" dur="100" fill="hold"/>
                                        <p:tgtEl>
                                          <p:spTgt spid="26638"/>
                                        </p:tgtEl>
                                      </p:cBhvr>
                                      <p:by x="130000" y="130000"/>
                                    </p:animScale>
                                  </p:childTnLst>
                                </p:cTn>
                              </p:par>
                            </p:childTnLst>
                          </p:cTn>
                        </p:par>
                        <p:par>
                          <p:cTn id="47" fill="hold" nodeType="afterGroup">
                            <p:stCondLst>
                              <p:cond delay="2850"/>
                            </p:stCondLst>
                            <p:childTnLst>
                              <p:par>
                                <p:cTn id="48" presetID="2" presetClass="entr" presetSubtype="8" fill="hold" grpId="0" nodeType="afterEffect">
                                  <p:stCondLst>
                                    <p:cond delay="0"/>
                                  </p:stCondLst>
                                  <p:childTnLst>
                                    <p:set>
                                      <p:cBhvr>
                                        <p:cTn id="49" dur="1" fill="hold">
                                          <p:stCondLst>
                                            <p:cond delay="0"/>
                                          </p:stCondLst>
                                        </p:cTn>
                                        <p:tgtEl>
                                          <p:spTgt spid="26659"/>
                                        </p:tgtEl>
                                        <p:attrNameLst>
                                          <p:attrName>style.visibility</p:attrName>
                                        </p:attrNameLst>
                                      </p:cBhvr>
                                      <p:to>
                                        <p:strVal val="visible"/>
                                      </p:to>
                                    </p:set>
                                    <p:anim calcmode="lin" valueType="num">
                                      <p:cBhvr additive="base">
                                        <p:cTn id="50" dur="500" fill="hold"/>
                                        <p:tgtEl>
                                          <p:spTgt spid="26659"/>
                                        </p:tgtEl>
                                        <p:attrNameLst>
                                          <p:attrName>ppt_x</p:attrName>
                                        </p:attrNameLst>
                                      </p:cBhvr>
                                      <p:tavLst>
                                        <p:tav tm="0">
                                          <p:val>
                                            <p:strVal val="0-#ppt_w/2"/>
                                          </p:val>
                                        </p:tav>
                                        <p:tav tm="100000">
                                          <p:val>
                                            <p:strVal val="#ppt_x"/>
                                          </p:val>
                                        </p:tav>
                                      </p:tavLst>
                                    </p:anim>
                                    <p:anim calcmode="lin" valueType="num">
                                      <p:cBhvr additive="base">
                                        <p:cTn id="51" dur="500" fill="hold"/>
                                        <p:tgtEl>
                                          <p:spTgt spid="2665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00"/>
                                  </p:stCondLst>
                                  <p:childTnLst>
                                    <p:set>
                                      <p:cBhvr>
                                        <p:cTn id="53" dur="1" fill="hold">
                                          <p:stCondLst>
                                            <p:cond delay="0"/>
                                          </p:stCondLst>
                                        </p:cTn>
                                        <p:tgtEl>
                                          <p:spTgt spid="26660"/>
                                        </p:tgtEl>
                                        <p:attrNameLst>
                                          <p:attrName>style.visibility</p:attrName>
                                        </p:attrNameLst>
                                      </p:cBhvr>
                                      <p:to>
                                        <p:strVal val="visible"/>
                                      </p:to>
                                    </p:set>
                                    <p:anim calcmode="lin" valueType="num">
                                      <p:cBhvr additive="base">
                                        <p:cTn id="54" dur="300" fill="hold"/>
                                        <p:tgtEl>
                                          <p:spTgt spid="26660"/>
                                        </p:tgtEl>
                                        <p:attrNameLst>
                                          <p:attrName>ppt_x</p:attrName>
                                        </p:attrNameLst>
                                      </p:cBhvr>
                                      <p:tavLst>
                                        <p:tav tm="0">
                                          <p:val>
                                            <p:strVal val="1+#ppt_w/2"/>
                                          </p:val>
                                        </p:tav>
                                        <p:tav tm="100000">
                                          <p:val>
                                            <p:strVal val="#ppt_x"/>
                                          </p:val>
                                        </p:tav>
                                      </p:tavLst>
                                    </p:anim>
                                    <p:anim calcmode="lin" valueType="num">
                                      <p:cBhvr additive="base">
                                        <p:cTn id="55" dur="300" fill="hold"/>
                                        <p:tgtEl>
                                          <p:spTgt spid="26660"/>
                                        </p:tgtEl>
                                        <p:attrNameLst>
                                          <p:attrName>ppt_y</p:attrName>
                                        </p:attrNameLst>
                                      </p:cBhvr>
                                      <p:tavLst>
                                        <p:tav tm="0">
                                          <p:val>
                                            <p:strVal val="#ppt_y"/>
                                          </p:val>
                                        </p:tav>
                                        <p:tav tm="100000">
                                          <p:val>
                                            <p:strVal val="#ppt_y"/>
                                          </p:val>
                                        </p:tav>
                                      </p:tavLst>
                                    </p:anim>
                                  </p:childTnLst>
                                </p:cTn>
                              </p:par>
                            </p:childTnLst>
                          </p:cTn>
                        </p:par>
                        <p:par>
                          <p:cTn id="56" fill="hold" nodeType="afterGroup">
                            <p:stCondLst>
                              <p:cond delay="3350"/>
                            </p:stCondLst>
                            <p:childTnLst>
                              <p:par>
                                <p:cTn id="57" presetID="2" presetClass="entr" presetSubtype="8" fill="hold" grpId="0" nodeType="afterEffect">
                                  <p:stCondLst>
                                    <p:cond delay="0"/>
                                  </p:stCondLst>
                                  <p:childTnLst>
                                    <p:set>
                                      <p:cBhvr>
                                        <p:cTn id="58" dur="1" fill="hold">
                                          <p:stCondLst>
                                            <p:cond delay="0"/>
                                          </p:stCondLst>
                                        </p:cTn>
                                        <p:tgtEl>
                                          <p:spTgt spid="26661"/>
                                        </p:tgtEl>
                                        <p:attrNameLst>
                                          <p:attrName>style.visibility</p:attrName>
                                        </p:attrNameLst>
                                      </p:cBhvr>
                                      <p:to>
                                        <p:strVal val="visible"/>
                                      </p:to>
                                    </p:set>
                                    <p:anim calcmode="lin" valueType="num">
                                      <p:cBhvr additive="base">
                                        <p:cTn id="59" dur="500" fill="hold"/>
                                        <p:tgtEl>
                                          <p:spTgt spid="26661"/>
                                        </p:tgtEl>
                                        <p:attrNameLst>
                                          <p:attrName>ppt_x</p:attrName>
                                        </p:attrNameLst>
                                      </p:cBhvr>
                                      <p:tavLst>
                                        <p:tav tm="0">
                                          <p:val>
                                            <p:strVal val="0-#ppt_w/2"/>
                                          </p:val>
                                        </p:tav>
                                        <p:tav tm="100000">
                                          <p:val>
                                            <p:strVal val="#ppt_x"/>
                                          </p:val>
                                        </p:tav>
                                      </p:tavLst>
                                    </p:anim>
                                    <p:anim calcmode="lin" valueType="num">
                                      <p:cBhvr additive="base">
                                        <p:cTn id="60" dur="500" fill="hold"/>
                                        <p:tgtEl>
                                          <p:spTgt spid="2666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200"/>
                                  </p:stCondLst>
                                  <p:childTnLst>
                                    <p:set>
                                      <p:cBhvr>
                                        <p:cTn id="62" dur="1" fill="hold">
                                          <p:stCondLst>
                                            <p:cond delay="0"/>
                                          </p:stCondLst>
                                        </p:cTn>
                                        <p:tgtEl>
                                          <p:spTgt spid="26662"/>
                                        </p:tgtEl>
                                        <p:attrNameLst>
                                          <p:attrName>style.visibility</p:attrName>
                                        </p:attrNameLst>
                                      </p:cBhvr>
                                      <p:to>
                                        <p:strVal val="visible"/>
                                      </p:to>
                                    </p:set>
                                    <p:anim calcmode="lin" valueType="num">
                                      <p:cBhvr additive="base">
                                        <p:cTn id="63" dur="300" fill="hold"/>
                                        <p:tgtEl>
                                          <p:spTgt spid="26662"/>
                                        </p:tgtEl>
                                        <p:attrNameLst>
                                          <p:attrName>ppt_x</p:attrName>
                                        </p:attrNameLst>
                                      </p:cBhvr>
                                      <p:tavLst>
                                        <p:tav tm="0">
                                          <p:val>
                                            <p:strVal val="1+#ppt_w/2"/>
                                          </p:val>
                                        </p:tav>
                                        <p:tav tm="100000">
                                          <p:val>
                                            <p:strVal val="#ppt_x"/>
                                          </p:val>
                                        </p:tav>
                                      </p:tavLst>
                                    </p:anim>
                                    <p:anim calcmode="lin" valueType="num">
                                      <p:cBhvr additive="base">
                                        <p:cTn id="64" dur="300" fill="hold"/>
                                        <p:tgtEl>
                                          <p:spTgt spid="26662"/>
                                        </p:tgtEl>
                                        <p:attrNameLst>
                                          <p:attrName>ppt_y</p:attrName>
                                        </p:attrNameLst>
                                      </p:cBhvr>
                                      <p:tavLst>
                                        <p:tav tm="0">
                                          <p:val>
                                            <p:strVal val="#ppt_y"/>
                                          </p:val>
                                        </p:tav>
                                        <p:tav tm="100000">
                                          <p:val>
                                            <p:strVal val="#ppt_y"/>
                                          </p:val>
                                        </p:tav>
                                      </p:tavLst>
                                    </p:anim>
                                  </p:childTnLst>
                                </p:cTn>
                              </p:par>
                            </p:childTnLst>
                          </p:cTn>
                        </p:par>
                        <p:par>
                          <p:cTn id="65" fill="hold" nodeType="afterGroup">
                            <p:stCondLst>
                              <p:cond delay="3850"/>
                            </p:stCondLst>
                            <p:childTnLst>
                              <p:par>
                                <p:cTn id="66" presetID="2" presetClass="entr" presetSubtype="8" fill="hold" grpId="0" nodeType="afterEffect">
                                  <p:stCondLst>
                                    <p:cond delay="0"/>
                                  </p:stCondLst>
                                  <p:childTnLst>
                                    <p:set>
                                      <p:cBhvr>
                                        <p:cTn id="67" dur="1" fill="hold">
                                          <p:stCondLst>
                                            <p:cond delay="0"/>
                                          </p:stCondLst>
                                        </p:cTn>
                                        <p:tgtEl>
                                          <p:spTgt spid="26663"/>
                                        </p:tgtEl>
                                        <p:attrNameLst>
                                          <p:attrName>style.visibility</p:attrName>
                                        </p:attrNameLst>
                                      </p:cBhvr>
                                      <p:to>
                                        <p:strVal val="visible"/>
                                      </p:to>
                                    </p:set>
                                    <p:anim calcmode="lin" valueType="num">
                                      <p:cBhvr additive="base">
                                        <p:cTn id="68" dur="500" fill="hold"/>
                                        <p:tgtEl>
                                          <p:spTgt spid="26663"/>
                                        </p:tgtEl>
                                        <p:attrNameLst>
                                          <p:attrName>ppt_x</p:attrName>
                                        </p:attrNameLst>
                                      </p:cBhvr>
                                      <p:tavLst>
                                        <p:tav tm="0">
                                          <p:val>
                                            <p:strVal val="0-#ppt_w/2"/>
                                          </p:val>
                                        </p:tav>
                                        <p:tav tm="100000">
                                          <p:val>
                                            <p:strVal val="#ppt_x"/>
                                          </p:val>
                                        </p:tav>
                                      </p:tavLst>
                                    </p:anim>
                                    <p:anim calcmode="lin" valueType="num">
                                      <p:cBhvr additive="base">
                                        <p:cTn id="69" dur="500" fill="hold"/>
                                        <p:tgtEl>
                                          <p:spTgt spid="26663"/>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200"/>
                                  </p:stCondLst>
                                  <p:childTnLst>
                                    <p:set>
                                      <p:cBhvr>
                                        <p:cTn id="71" dur="1" fill="hold">
                                          <p:stCondLst>
                                            <p:cond delay="0"/>
                                          </p:stCondLst>
                                        </p:cTn>
                                        <p:tgtEl>
                                          <p:spTgt spid="26664"/>
                                        </p:tgtEl>
                                        <p:attrNameLst>
                                          <p:attrName>style.visibility</p:attrName>
                                        </p:attrNameLst>
                                      </p:cBhvr>
                                      <p:to>
                                        <p:strVal val="visible"/>
                                      </p:to>
                                    </p:set>
                                    <p:anim calcmode="lin" valueType="num">
                                      <p:cBhvr additive="base">
                                        <p:cTn id="72" dur="300" fill="hold"/>
                                        <p:tgtEl>
                                          <p:spTgt spid="26664"/>
                                        </p:tgtEl>
                                        <p:attrNameLst>
                                          <p:attrName>ppt_x</p:attrName>
                                        </p:attrNameLst>
                                      </p:cBhvr>
                                      <p:tavLst>
                                        <p:tav tm="0">
                                          <p:val>
                                            <p:strVal val="1+#ppt_w/2"/>
                                          </p:val>
                                        </p:tav>
                                        <p:tav tm="100000">
                                          <p:val>
                                            <p:strVal val="#ppt_x"/>
                                          </p:val>
                                        </p:tav>
                                      </p:tavLst>
                                    </p:anim>
                                    <p:anim calcmode="lin" valueType="num">
                                      <p:cBhvr additive="base">
                                        <p:cTn id="73" dur="300" fill="hold"/>
                                        <p:tgtEl>
                                          <p:spTgt spid="26664"/>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4350"/>
                            </p:stCondLst>
                            <p:childTnLst>
                              <p:par>
                                <p:cTn id="75" presetID="2" presetClass="entr" presetSubtype="8" fill="hold" grpId="0" nodeType="afterEffect">
                                  <p:stCondLst>
                                    <p:cond delay="0"/>
                                  </p:stCondLst>
                                  <p:childTnLst>
                                    <p:set>
                                      <p:cBhvr>
                                        <p:cTn id="76" dur="1" fill="hold">
                                          <p:stCondLst>
                                            <p:cond delay="0"/>
                                          </p:stCondLst>
                                        </p:cTn>
                                        <p:tgtEl>
                                          <p:spTgt spid="26665"/>
                                        </p:tgtEl>
                                        <p:attrNameLst>
                                          <p:attrName>style.visibility</p:attrName>
                                        </p:attrNameLst>
                                      </p:cBhvr>
                                      <p:to>
                                        <p:strVal val="visible"/>
                                      </p:to>
                                    </p:set>
                                    <p:anim calcmode="lin" valueType="num">
                                      <p:cBhvr additive="base">
                                        <p:cTn id="77" dur="500" fill="hold"/>
                                        <p:tgtEl>
                                          <p:spTgt spid="26665"/>
                                        </p:tgtEl>
                                        <p:attrNameLst>
                                          <p:attrName>ppt_x</p:attrName>
                                        </p:attrNameLst>
                                      </p:cBhvr>
                                      <p:tavLst>
                                        <p:tav tm="0">
                                          <p:val>
                                            <p:strVal val="0-#ppt_w/2"/>
                                          </p:val>
                                        </p:tav>
                                        <p:tav tm="100000">
                                          <p:val>
                                            <p:strVal val="#ppt_x"/>
                                          </p:val>
                                        </p:tav>
                                      </p:tavLst>
                                    </p:anim>
                                    <p:anim calcmode="lin" valueType="num">
                                      <p:cBhvr additive="base">
                                        <p:cTn id="78" dur="500" fill="hold"/>
                                        <p:tgtEl>
                                          <p:spTgt spid="26665"/>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200"/>
                                  </p:stCondLst>
                                  <p:childTnLst>
                                    <p:set>
                                      <p:cBhvr>
                                        <p:cTn id="80" dur="1" fill="hold">
                                          <p:stCondLst>
                                            <p:cond delay="0"/>
                                          </p:stCondLst>
                                        </p:cTn>
                                        <p:tgtEl>
                                          <p:spTgt spid="26666"/>
                                        </p:tgtEl>
                                        <p:attrNameLst>
                                          <p:attrName>style.visibility</p:attrName>
                                        </p:attrNameLst>
                                      </p:cBhvr>
                                      <p:to>
                                        <p:strVal val="visible"/>
                                      </p:to>
                                    </p:set>
                                    <p:anim calcmode="lin" valueType="num">
                                      <p:cBhvr additive="base">
                                        <p:cTn id="81" dur="300" fill="hold"/>
                                        <p:tgtEl>
                                          <p:spTgt spid="26666"/>
                                        </p:tgtEl>
                                        <p:attrNameLst>
                                          <p:attrName>ppt_x</p:attrName>
                                        </p:attrNameLst>
                                      </p:cBhvr>
                                      <p:tavLst>
                                        <p:tav tm="0">
                                          <p:val>
                                            <p:strVal val="1+#ppt_w/2"/>
                                          </p:val>
                                        </p:tav>
                                        <p:tav tm="100000">
                                          <p:val>
                                            <p:strVal val="#ppt_x"/>
                                          </p:val>
                                        </p:tav>
                                      </p:tavLst>
                                    </p:anim>
                                    <p:anim calcmode="lin" valueType="num">
                                      <p:cBhvr additive="base">
                                        <p:cTn id="82" dur="300" fill="hold"/>
                                        <p:tgtEl>
                                          <p:spTgt spid="266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nimBg="1" autoUpdateAnimBg="0"/>
      <p:bldP spid="26659" grpId="0" autoUpdateAnimBg="0"/>
      <p:bldP spid="26660" grpId="0" autoUpdateAnimBg="0"/>
      <p:bldP spid="26661" grpId="0" autoUpdateAnimBg="0"/>
      <p:bldP spid="26662" grpId="0" autoUpdateAnimBg="0"/>
      <p:bldP spid="26663" grpId="0" autoUpdateAnimBg="0"/>
      <p:bldP spid="26664" grpId="0" autoUpdateAnimBg="0"/>
      <p:bldP spid="26665" grpId="0" autoUpdateAnimBg="0"/>
      <p:bldP spid="26666"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7650" name="组合 3"/>
          <p:cNvGrpSpPr>
            <a:grpSpLocks/>
          </p:cNvGrpSpPr>
          <p:nvPr/>
        </p:nvGrpSpPr>
        <p:grpSpPr bwMode="auto">
          <a:xfrm>
            <a:off x="471570" y="198500"/>
            <a:ext cx="3453412" cy="543093"/>
            <a:chOff x="0" y="0"/>
            <a:chExt cx="3452079" cy="542182"/>
          </a:xfrm>
        </p:grpSpPr>
        <p:grpSp>
          <p:nvGrpSpPr>
            <p:cNvPr id="27651" name="组合 2"/>
            <p:cNvGrpSpPr>
              <a:grpSpLocks/>
            </p:cNvGrpSpPr>
            <p:nvPr/>
          </p:nvGrpSpPr>
          <p:grpSpPr bwMode="auto">
            <a:xfrm>
              <a:off x="0" y="0"/>
              <a:ext cx="3452079" cy="542182"/>
              <a:chOff x="0" y="0"/>
              <a:chExt cx="3452079" cy="542182"/>
            </a:xfrm>
          </p:grpSpPr>
          <p:sp>
            <p:nvSpPr>
              <p:cNvPr id="27652"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7653"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7654" name="组合 42"/>
              <p:cNvGrpSpPr>
                <a:grpSpLocks/>
              </p:cNvGrpSpPr>
              <p:nvPr/>
            </p:nvGrpSpPr>
            <p:grpSpPr bwMode="auto">
              <a:xfrm>
                <a:off x="0" y="0"/>
                <a:ext cx="571760" cy="542182"/>
                <a:chOff x="0" y="0"/>
                <a:chExt cx="713451" cy="676543"/>
              </a:xfrm>
            </p:grpSpPr>
            <p:grpSp>
              <p:nvGrpSpPr>
                <p:cNvPr id="27655" name="组合 44"/>
                <p:cNvGrpSpPr>
                  <a:grpSpLocks/>
                </p:cNvGrpSpPr>
                <p:nvPr/>
              </p:nvGrpSpPr>
              <p:grpSpPr bwMode="auto">
                <a:xfrm>
                  <a:off x="0" y="0"/>
                  <a:ext cx="576064" cy="676543"/>
                  <a:chOff x="0" y="0"/>
                  <a:chExt cx="576064" cy="676543"/>
                </a:xfrm>
              </p:grpSpPr>
              <p:sp>
                <p:nvSpPr>
                  <p:cNvPr id="27656"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7657"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7658"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7660"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7661" name="平行四边形 9"/>
          <p:cNvSpPr>
            <a:spLocks/>
          </p:cNvSpPr>
          <p:nvPr/>
        </p:nvSpPr>
        <p:spPr bwMode="auto">
          <a:xfrm>
            <a:off x="1371839" y="1946877"/>
            <a:ext cx="3046942" cy="328714"/>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27662" name="平行四边形 9"/>
          <p:cNvSpPr>
            <a:spLocks/>
          </p:cNvSpPr>
          <p:nvPr/>
        </p:nvSpPr>
        <p:spPr bwMode="auto">
          <a:xfrm>
            <a:off x="1211474" y="3773065"/>
            <a:ext cx="3045354" cy="323950"/>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27663" name="平行四边形 9"/>
          <p:cNvSpPr>
            <a:spLocks/>
          </p:cNvSpPr>
          <p:nvPr/>
        </p:nvSpPr>
        <p:spPr bwMode="auto">
          <a:xfrm>
            <a:off x="1371838" y="2867910"/>
            <a:ext cx="2884989" cy="323950"/>
          </a:xfrm>
          <a:custGeom>
            <a:avLst/>
            <a:gdLst>
              <a:gd name="T0" fmla="*/ 0 w 2628384"/>
              <a:gd name="T1" fmla="*/ 293696 h 297324"/>
              <a:gd name="T2" fmla="*/ 721536 w 2628384"/>
              <a:gd name="T3" fmla="*/ 0 h 297324"/>
              <a:gd name="T4" fmla="*/ 2628384 w 2628384"/>
              <a:gd name="T5" fmla="*/ 0 h 297324"/>
              <a:gd name="T6" fmla="*/ 1750820 w 2628384"/>
              <a:gd name="T7" fmla="*/ 297324 h 297324"/>
              <a:gd name="T8" fmla="*/ 0 w 2628384"/>
              <a:gd name="T9" fmla="*/ 293696 h 297324"/>
            </a:gdLst>
            <a:ahLst/>
            <a:cxnLst>
              <a:cxn ang="0">
                <a:pos x="T0" y="T1"/>
              </a:cxn>
              <a:cxn ang="0">
                <a:pos x="T2" y="T3"/>
              </a:cxn>
              <a:cxn ang="0">
                <a:pos x="T4" y="T5"/>
              </a:cxn>
              <a:cxn ang="0">
                <a:pos x="T6" y="T7"/>
              </a:cxn>
              <a:cxn ang="0">
                <a:pos x="T8" y="T9"/>
              </a:cxn>
            </a:cxnLst>
            <a:rect l="0" t="0" r="r" b="b"/>
            <a:pathLst>
              <a:path w="2628384" h="297324">
                <a:moveTo>
                  <a:pt x="0" y="293696"/>
                </a:moveTo>
                <a:lnTo>
                  <a:pt x="721536" y="0"/>
                </a:lnTo>
                <a:lnTo>
                  <a:pt x="2628384" y="0"/>
                </a:lnTo>
                <a:lnTo>
                  <a:pt x="1750820" y="297324"/>
                </a:lnTo>
                <a:lnTo>
                  <a:pt x="0" y="293696"/>
                </a:lnTo>
                <a:close/>
              </a:path>
            </a:pathLst>
          </a:custGeom>
          <a:gradFill rotWithShape="0">
            <a:gsLst>
              <a:gs pos="0">
                <a:srgbClr val="7F7F7F"/>
              </a:gs>
              <a:gs pos="47000">
                <a:srgbClr val="BFBFBF"/>
              </a:gs>
              <a:gs pos="100000">
                <a:srgbClr val="969696"/>
              </a:gs>
            </a:gsLst>
            <a:lin ang="21540000"/>
          </a:gra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pic>
        <p:nvPicPr>
          <p:cNvPr id="27664" name="组合 5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9244" y="4060492"/>
            <a:ext cx="3499458"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65" name="组合 6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0467" y="1359320"/>
            <a:ext cx="349310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66" name="组合 6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48022" y="2243831"/>
            <a:ext cx="3035827" cy="73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67" name="组合 6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48022" y="3152161"/>
            <a:ext cx="3035827" cy="738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668" name="Freeform 6"/>
          <p:cNvSpPr>
            <a:spLocks noEditPoints="1"/>
          </p:cNvSpPr>
          <p:nvPr/>
        </p:nvSpPr>
        <p:spPr bwMode="auto">
          <a:xfrm>
            <a:off x="3664587" y="1486359"/>
            <a:ext cx="282624" cy="366826"/>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69" name="Freeform 11"/>
          <p:cNvSpPr>
            <a:spLocks noEditPoints="1"/>
          </p:cNvSpPr>
          <p:nvPr/>
        </p:nvSpPr>
        <p:spPr bwMode="auto">
          <a:xfrm>
            <a:off x="3629656" y="2428038"/>
            <a:ext cx="352486" cy="289014"/>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70" name="Freeform 16"/>
          <p:cNvSpPr>
            <a:spLocks noEditPoints="1"/>
          </p:cNvSpPr>
          <p:nvPr/>
        </p:nvSpPr>
        <p:spPr bwMode="auto">
          <a:xfrm>
            <a:off x="3620129" y="3322076"/>
            <a:ext cx="371540" cy="309659"/>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71" name="Freeform 21"/>
          <p:cNvSpPr>
            <a:spLocks noEditPoints="1"/>
          </p:cNvSpPr>
          <p:nvPr/>
        </p:nvSpPr>
        <p:spPr bwMode="auto">
          <a:xfrm>
            <a:off x="3610602" y="4235171"/>
            <a:ext cx="390593" cy="25725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58" tIns="45729" rIns="91458" bIns="45729"/>
          <a:lstStyle/>
          <a:p>
            <a:endParaRPr lang="zh-CN" altLang="en-US"/>
          </a:p>
        </p:txBody>
      </p:sp>
      <p:sp>
        <p:nvSpPr>
          <p:cNvPr id="27672" name="TextBox 75"/>
          <p:cNvSpPr txBox="1">
            <a:spLocks noChangeArrowheads="1"/>
          </p:cNvSpPr>
          <p:nvPr/>
        </p:nvSpPr>
        <p:spPr bwMode="auto">
          <a:xfrm>
            <a:off x="2121269" y="1484771"/>
            <a:ext cx="1120970" cy="3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3" name="TextBox 76"/>
          <p:cNvSpPr txBox="1">
            <a:spLocks noChangeArrowheads="1"/>
          </p:cNvSpPr>
          <p:nvPr/>
        </p:nvSpPr>
        <p:spPr bwMode="auto">
          <a:xfrm>
            <a:off x="2121269" y="2361342"/>
            <a:ext cx="1120970" cy="3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4" name="TextBox 77"/>
          <p:cNvSpPr txBox="1">
            <a:spLocks noChangeArrowheads="1"/>
          </p:cNvSpPr>
          <p:nvPr/>
        </p:nvSpPr>
        <p:spPr bwMode="auto">
          <a:xfrm>
            <a:off x="2121269" y="3291905"/>
            <a:ext cx="1120970" cy="37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sp>
        <p:nvSpPr>
          <p:cNvPr id="27675" name="TextBox 78"/>
          <p:cNvSpPr txBox="1">
            <a:spLocks noChangeArrowheads="1"/>
          </p:cNvSpPr>
          <p:nvPr/>
        </p:nvSpPr>
        <p:spPr bwMode="auto">
          <a:xfrm>
            <a:off x="2121269" y="4179590"/>
            <a:ext cx="1120970" cy="36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a:solidFill>
                  <a:srgbClr val="FFFFFF"/>
                </a:solidFill>
                <a:latin typeface="Impact" pitchFamily="34" charset="0"/>
              </a:rPr>
              <a:t>KEY WORD</a:t>
            </a:r>
            <a:endParaRPr lang="zh-CN" altLang="en-US">
              <a:solidFill>
                <a:srgbClr val="FFFFFF"/>
              </a:solidFill>
              <a:latin typeface="Impact" pitchFamily="34" charset="0"/>
            </a:endParaRPr>
          </a:p>
        </p:txBody>
      </p:sp>
      <p:cxnSp>
        <p:nvCxnSpPr>
          <p:cNvPr id="27676" name="直接连接符 79"/>
          <p:cNvCxnSpPr>
            <a:cxnSpLocks noChangeShapeType="1"/>
          </p:cNvCxnSpPr>
          <p:nvPr/>
        </p:nvCxnSpPr>
        <p:spPr bwMode="auto">
          <a:xfrm>
            <a:off x="4190141" y="1672154"/>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7" name="直接连接符 80"/>
          <p:cNvCxnSpPr>
            <a:cxnSpLocks noChangeShapeType="1"/>
          </p:cNvCxnSpPr>
          <p:nvPr/>
        </p:nvCxnSpPr>
        <p:spPr bwMode="auto">
          <a:xfrm>
            <a:off x="4190141" y="4355857"/>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8" name="直接连接符 81"/>
          <p:cNvCxnSpPr>
            <a:cxnSpLocks noChangeShapeType="1"/>
          </p:cNvCxnSpPr>
          <p:nvPr/>
        </p:nvCxnSpPr>
        <p:spPr bwMode="auto">
          <a:xfrm>
            <a:off x="4190141" y="3477698"/>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27679" name="直接连接符 82"/>
          <p:cNvCxnSpPr>
            <a:cxnSpLocks noChangeShapeType="1"/>
          </p:cNvCxnSpPr>
          <p:nvPr/>
        </p:nvCxnSpPr>
        <p:spPr bwMode="auto">
          <a:xfrm>
            <a:off x="4190141" y="2593188"/>
            <a:ext cx="1319441" cy="0"/>
          </a:xfrm>
          <a:prstGeom prst="line">
            <a:avLst/>
          </a:prstGeom>
          <a:noFill/>
          <a:ln w="9525" cmpd="sng">
            <a:solidFill>
              <a:srgbClr val="00000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27680" name="矩形 83"/>
          <p:cNvSpPr>
            <a:spLocks noChangeArrowheads="1"/>
          </p:cNvSpPr>
          <p:nvPr/>
        </p:nvSpPr>
        <p:spPr bwMode="auto">
          <a:xfrm>
            <a:off x="5796970" y="1392668"/>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1" name="矩形 84"/>
          <p:cNvSpPr>
            <a:spLocks noChangeArrowheads="1"/>
          </p:cNvSpPr>
          <p:nvPr/>
        </p:nvSpPr>
        <p:spPr bwMode="auto">
          <a:xfrm>
            <a:off x="5796970" y="2315290"/>
            <a:ext cx="2016475"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2" name="矩形 85"/>
          <p:cNvSpPr>
            <a:spLocks noChangeArrowheads="1"/>
          </p:cNvSpPr>
          <p:nvPr/>
        </p:nvSpPr>
        <p:spPr bwMode="auto">
          <a:xfrm>
            <a:off x="5796970" y="3199801"/>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7683" name="矩形 86"/>
          <p:cNvSpPr>
            <a:spLocks noChangeArrowheads="1"/>
          </p:cNvSpPr>
          <p:nvPr/>
        </p:nvSpPr>
        <p:spPr bwMode="auto">
          <a:xfrm>
            <a:off x="5796970" y="4076372"/>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pic>
        <p:nvPicPr>
          <p:cNvPr id="40"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8" descr="E:\我图PPT\00001PNG素材\底边条\分层菱形.png"/>
          <p:cNvPicPr>
            <a:picLocks noChangeAspect="1" noChangeArrowheads="1"/>
          </p:cNvPicPr>
          <p:nvPr/>
        </p:nvPicPr>
        <p:blipFill rotWithShape="1">
          <a:blip r:embed="rId9">
            <a:extLst>
              <a:ext uri="{BEBA8EAE-BF5A-486C-A8C5-ECC9F3942E4B}">
                <a14:imgProps xmlns:a14="http://schemas.microsoft.com/office/drawing/2010/main">
                  <a14:imgLayer r:embed="rId10">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102887"/>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barn(inVertical)">
                                      <p:cBhvr>
                                        <p:cTn id="11" dur="500"/>
                                        <p:tgtEl>
                                          <p:spTgt spid="41"/>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7650"/>
                                        </p:tgtEl>
                                        <p:attrNameLst>
                                          <p:attrName>style.visibility</p:attrName>
                                        </p:attrNameLst>
                                      </p:cBhvr>
                                      <p:to>
                                        <p:strVal val="visible"/>
                                      </p:to>
                                    </p:set>
                                    <p:anim calcmode="lin" valueType="num">
                                      <p:cBhvr>
                                        <p:cTn id="15" dur="1000" fill="hold"/>
                                        <p:tgtEl>
                                          <p:spTgt spid="27650"/>
                                        </p:tgtEl>
                                        <p:attrNameLst>
                                          <p:attrName>ppt_w</p:attrName>
                                        </p:attrNameLst>
                                      </p:cBhvr>
                                      <p:tavLst>
                                        <p:tav tm="0">
                                          <p:val>
                                            <p:fltVal val="0"/>
                                          </p:val>
                                        </p:tav>
                                        <p:tav tm="100000">
                                          <p:val>
                                            <p:strVal val="#ppt_w"/>
                                          </p:val>
                                        </p:tav>
                                      </p:tavLst>
                                    </p:anim>
                                    <p:anim calcmode="lin" valueType="num">
                                      <p:cBhvr>
                                        <p:cTn id="16" dur="1000" fill="hold"/>
                                        <p:tgtEl>
                                          <p:spTgt spid="27650"/>
                                        </p:tgtEl>
                                        <p:attrNameLst>
                                          <p:attrName>ppt_h</p:attrName>
                                        </p:attrNameLst>
                                      </p:cBhvr>
                                      <p:tavLst>
                                        <p:tav tm="0">
                                          <p:val>
                                            <p:fltVal val="0"/>
                                          </p:val>
                                        </p:tav>
                                        <p:tav tm="100000">
                                          <p:val>
                                            <p:strVal val="#ppt_h"/>
                                          </p:val>
                                        </p:tav>
                                      </p:tavLst>
                                    </p:anim>
                                    <p:anim calcmode="lin" valueType="num">
                                      <p:cBhvr>
                                        <p:cTn id="17" dur="1000" fill="hold"/>
                                        <p:tgtEl>
                                          <p:spTgt spid="2765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7650"/>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2" presetClass="entr" presetSubtype="2" fill="hold" nodeType="afterEffect">
                                  <p:stCondLst>
                                    <p:cond delay="0"/>
                                  </p:stCondLst>
                                  <p:childTnLst>
                                    <p:set>
                                      <p:cBhvr>
                                        <p:cTn id="21" dur="1" fill="hold">
                                          <p:stCondLst>
                                            <p:cond delay="0"/>
                                          </p:stCondLst>
                                        </p:cTn>
                                        <p:tgtEl>
                                          <p:spTgt spid="27665"/>
                                        </p:tgtEl>
                                        <p:attrNameLst>
                                          <p:attrName>style.visibility</p:attrName>
                                        </p:attrNameLst>
                                      </p:cBhvr>
                                      <p:to>
                                        <p:strVal val="visible"/>
                                      </p:to>
                                    </p:set>
                                    <p:animEffect transition="in" filter="wipe(right)">
                                      <p:cBhvr>
                                        <p:cTn id="22" dur="400"/>
                                        <p:tgtEl>
                                          <p:spTgt spid="27665"/>
                                        </p:tgtEl>
                                      </p:cBhvr>
                                    </p:animEffect>
                                  </p:childTnLst>
                                </p:cTn>
                              </p:par>
                              <p:par>
                                <p:cTn id="23" presetID="22" presetClass="entr" presetSubtype="8" fill="hold" nodeType="withEffect">
                                  <p:stCondLst>
                                    <p:cond delay="0"/>
                                  </p:stCondLst>
                                  <p:childTnLst>
                                    <p:set>
                                      <p:cBhvr>
                                        <p:cTn id="24" dur="1" fill="hold">
                                          <p:stCondLst>
                                            <p:cond delay="0"/>
                                          </p:stCondLst>
                                        </p:cTn>
                                        <p:tgtEl>
                                          <p:spTgt spid="27664"/>
                                        </p:tgtEl>
                                        <p:attrNameLst>
                                          <p:attrName>style.visibility</p:attrName>
                                        </p:attrNameLst>
                                      </p:cBhvr>
                                      <p:to>
                                        <p:strVal val="visible"/>
                                      </p:to>
                                    </p:set>
                                    <p:animEffect transition="in" filter="wipe(left)">
                                      <p:cBhvr>
                                        <p:cTn id="25" dur="400"/>
                                        <p:tgtEl>
                                          <p:spTgt spid="27664"/>
                                        </p:tgtEl>
                                      </p:cBhvr>
                                    </p:animEffect>
                                  </p:childTnLst>
                                </p:cTn>
                              </p:par>
                            </p:childTnLst>
                          </p:cTn>
                        </p:par>
                        <p:par>
                          <p:cTn id="26" fill="hold" nodeType="afterGroup">
                            <p:stCondLst>
                              <p:cond delay="2400"/>
                            </p:stCondLst>
                            <p:childTnLst>
                              <p:par>
                                <p:cTn id="27" presetID="22" presetClass="entr" presetSubtype="1" fill="hold" grpId="0" nodeType="afterEffect">
                                  <p:stCondLst>
                                    <p:cond delay="0"/>
                                  </p:stCondLst>
                                  <p:childTnLst>
                                    <p:set>
                                      <p:cBhvr>
                                        <p:cTn id="28" dur="1" fill="hold">
                                          <p:stCondLst>
                                            <p:cond delay="0"/>
                                          </p:stCondLst>
                                        </p:cTn>
                                        <p:tgtEl>
                                          <p:spTgt spid="27661"/>
                                        </p:tgtEl>
                                        <p:attrNameLst>
                                          <p:attrName>style.visibility</p:attrName>
                                        </p:attrNameLst>
                                      </p:cBhvr>
                                      <p:to>
                                        <p:strVal val="visible"/>
                                      </p:to>
                                    </p:set>
                                    <p:animEffect transition="in" filter="wipe(up)">
                                      <p:cBhvr>
                                        <p:cTn id="29" dur="400"/>
                                        <p:tgtEl>
                                          <p:spTgt spid="27661"/>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7662"/>
                                        </p:tgtEl>
                                        <p:attrNameLst>
                                          <p:attrName>style.visibility</p:attrName>
                                        </p:attrNameLst>
                                      </p:cBhvr>
                                      <p:to>
                                        <p:strVal val="visible"/>
                                      </p:to>
                                    </p:set>
                                    <p:animEffect transition="in" filter="wipe(down)">
                                      <p:cBhvr>
                                        <p:cTn id="32" dur="400"/>
                                        <p:tgtEl>
                                          <p:spTgt spid="27662"/>
                                        </p:tgtEl>
                                      </p:cBhvr>
                                    </p:animEffect>
                                  </p:childTnLst>
                                </p:cTn>
                              </p:par>
                            </p:childTnLst>
                          </p:cTn>
                        </p:par>
                        <p:par>
                          <p:cTn id="33" fill="hold" nodeType="afterGroup">
                            <p:stCondLst>
                              <p:cond delay="2800"/>
                            </p:stCondLst>
                            <p:childTnLst>
                              <p:par>
                                <p:cTn id="34" presetID="22" presetClass="entr" presetSubtype="2" fill="hold" nodeType="afterEffect">
                                  <p:stCondLst>
                                    <p:cond delay="0"/>
                                  </p:stCondLst>
                                  <p:childTnLst>
                                    <p:set>
                                      <p:cBhvr>
                                        <p:cTn id="35" dur="1" fill="hold">
                                          <p:stCondLst>
                                            <p:cond delay="0"/>
                                          </p:stCondLst>
                                        </p:cTn>
                                        <p:tgtEl>
                                          <p:spTgt spid="27667"/>
                                        </p:tgtEl>
                                        <p:attrNameLst>
                                          <p:attrName>style.visibility</p:attrName>
                                        </p:attrNameLst>
                                      </p:cBhvr>
                                      <p:to>
                                        <p:strVal val="visible"/>
                                      </p:to>
                                    </p:set>
                                    <p:animEffect transition="in" filter="wipe(right)">
                                      <p:cBhvr>
                                        <p:cTn id="36" dur="400"/>
                                        <p:tgtEl>
                                          <p:spTgt spid="27667"/>
                                        </p:tgtEl>
                                      </p:cBhvr>
                                    </p:animEffect>
                                  </p:childTnLst>
                                </p:cTn>
                              </p:par>
                              <p:par>
                                <p:cTn id="37" presetID="22" presetClass="entr" presetSubtype="8" fill="hold" nodeType="withEffect">
                                  <p:stCondLst>
                                    <p:cond delay="0"/>
                                  </p:stCondLst>
                                  <p:childTnLst>
                                    <p:set>
                                      <p:cBhvr>
                                        <p:cTn id="38" dur="1" fill="hold">
                                          <p:stCondLst>
                                            <p:cond delay="0"/>
                                          </p:stCondLst>
                                        </p:cTn>
                                        <p:tgtEl>
                                          <p:spTgt spid="27666"/>
                                        </p:tgtEl>
                                        <p:attrNameLst>
                                          <p:attrName>style.visibility</p:attrName>
                                        </p:attrNameLst>
                                      </p:cBhvr>
                                      <p:to>
                                        <p:strVal val="visible"/>
                                      </p:to>
                                    </p:set>
                                    <p:animEffect transition="in" filter="wipe(left)">
                                      <p:cBhvr>
                                        <p:cTn id="39" dur="400"/>
                                        <p:tgtEl>
                                          <p:spTgt spid="27666"/>
                                        </p:tgtEl>
                                      </p:cBhvr>
                                    </p:animEffect>
                                  </p:childTnLst>
                                </p:cTn>
                              </p:par>
                            </p:childTnLst>
                          </p:cTn>
                        </p:par>
                        <p:par>
                          <p:cTn id="40" fill="hold" nodeType="afterGroup">
                            <p:stCondLst>
                              <p:cond delay="3200"/>
                            </p:stCondLst>
                            <p:childTnLst>
                              <p:par>
                                <p:cTn id="41" presetID="22" presetClass="entr" presetSubtype="1" fill="hold" grpId="0" nodeType="afterEffect">
                                  <p:stCondLst>
                                    <p:cond delay="0"/>
                                  </p:stCondLst>
                                  <p:childTnLst>
                                    <p:set>
                                      <p:cBhvr>
                                        <p:cTn id="42" dur="1" fill="hold">
                                          <p:stCondLst>
                                            <p:cond delay="0"/>
                                          </p:stCondLst>
                                        </p:cTn>
                                        <p:tgtEl>
                                          <p:spTgt spid="27663"/>
                                        </p:tgtEl>
                                        <p:attrNameLst>
                                          <p:attrName>style.visibility</p:attrName>
                                        </p:attrNameLst>
                                      </p:cBhvr>
                                      <p:to>
                                        <p:strVal val="visible"/>
                                      </p:to>
                                    </p:set>
                                    <p:animEffect transition="in" filter="wipe(up)">
                                      <p:cBhvr>
                                        <p:cTn id="43" dur="400"/>
                                        <p:tgtEl>
                                          <p:spTgt spid="27663"/>
                                        </p:tgtEl>
                                      </p:cBhvr>
                                    </p:animEffect>
                                  </p:childTnLst>
                                </p:cTn>
                              </p:par>
                            </p:childTnLst>
                          </p:cTn>
                        </p:par>
                        <p:par>
                          <p:cTn id="44" fill="hold" nodeType="afterGroup">
                            <p:stCondLst>
                              <p:cond delay="3600"/>
                            </p:stCondLst>
                            <p:childTnLst>
                              <p:par>
                                <p:cTn id="45" presetID="12" presetClass="entr" presetSubtype="1" fill="hold" grpId="0" nodeType="afterEffect">
                                  <p:stCondLst>
                                    <p:cond delay="0"/>
                                  </p:stCondLst>
                                  <p:childTnLst>
                                    <p:set>
                                      <p:cBhvr>
                                        <p:cTn id="46" dur="1" fill="hold">
                                          <p:stCondLst>
                                            <p:cond delay="0"/>
                                          </p:stCondLst>
                                        </p:cTn>
                                        <p:tgtEl>
                                          <p:spTgt spid="27668"/>
                                        </p:tgtEl>
                                        <p:attrNameLst>
                                          <p:attrName>style.visibility</p:attrName>
                                        </p:attrNameLst>
                                      </p:cBhvr>
                                      <p:to>
                                        <p:strVal val="visible"/>
                                      </p:to>
                                    </p:set>
                                    <p:anim calcmode="lin" valueType="num">
                                      <p:cBhvr additive="base">
                                        <p:cTn id="47" dur="400"/>
                                        <p:tgtEl>
                                          <p:spTgt spid="27668"/>
                                        </p:tgtEl>
                                        <p:attrNameLst>
                                          <p:attrName>ppt_y</p:attrName>
                                        </p:attrNameLst>
                                      </p:cBhvr>
                                      <p:tavLst>
                                        <p:tav tm="0">
                                          <p:val>
                                            <p:strVal val="#ppt_y-#ppt_h*1.125000"/>
                                          </p:val>
                                        </p:tav>
                                        <p:tav tm="100000">
                                          <p:val>
                                            <p:strVal val="#ppt_y"/>
                                          </p:val>
                                        </p:tav>
                                      </p:tavLst>
                                    </p:anim>
                                    <p:animEffect transition="in" filter="wipe(down)">
                                      <p:cBhvr>
                                        <p:cTn id="48" dur="400"/>
                                        <p:tgtEl>
                                          <p:spTgt spid="27668"/>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27669"/>
                                        </p:tgtEl>
                                        <p:attrNameLst>
                                          <p:attrName>style.visibility</p:attrName>
                                        </p:attrNameLst>
                                      </p:cBhvr>
                                      <p:to>
                                        <p:strVal val="visible"/>
                                      </p:to>
                                    </p:set>
                                    <p:anim calcmode="lin" valueType="num">
                                      <p:cBhvr additive="base">
                                        <p:cTn id="51" dur="400"/>
                                        <p:tgtEl>
                                          <p:spTgt spid="27669"/>
                                        </p:tgtEl>
                                        <p:attrNameLst>
                                          <p:attrName>ppt_y</p:attrName>
                                        </p:attrNameLst>
                                      </p:cBhvr>
                                      <p:tavLst>
                                        <p:tav tm="0">
                                          <p:val>
                                            <p:strVal val="#ppt_y-#ppt_h*1.125000"/>
                                          </p:val>
                                        </p:tav>
                                        <p:tav tm="100000">
                                          <p:val>
                                            <p:strVal val="#ppt_y"/>
                                          </p:val>
                                        </p:tav>
                                      </p:tavLst>
                                    </p:anim>
                                    <p:animEffect transition="in" filter="wipe(down)">
                                      <p:cBhvr>
                                        <p:cTn id="52" dur="400"/>
                                        <p:tgtEl>
                                          <p:spTgt spid="27669"/>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7670"/>
                                        </p:tgtEl>
                                        <p:attrNameLst>
                                          <p:attrName>style.visibility</p:attrName>
                                        </p:attrNameLst>
                                      </p:cBhvr>
                                      <p:to>
                                        <p:strVal val="visible"/>
                                      </p:to>
                                    </p:set>
                                    <p:anim calcmode="lin" valueType="num">
                                      <p:cBhvr additive="base">
                                        <p:cTn id="55" dur="400"/>
                                        <p:tgtEl>
                                          <p:spTgt spid="27670"/>
                                        </p:tgtEl>
                                        <p:attrNameLst>
                                          <p:attrName>ppt_y</p:attrName>
                                        </p:attrNameLst>
                                      </p:cBhvr>
                                      <p:tavLst>
                                        <p:tav tm="0">
                                          <p:val>
                                            <p:strVal val="#ppt_y-#ppt_h*1.125000"/>
                                          </p:val>
                                        </p:tav>
                                        <p:tav tm="100000">
                                          <p:val>
                                            <p:strVal val="#ppt_y"/>
                                          </p:val>
                                        </p:tav>
                                      </p:tavLst>
                                    </p:anim>
                                    <p:animEffect transition="in" filter="wipe(down)">
                                      <p:cBhvr>
                                        <p:cTn id="56" dur="400"/>
                                        <p:tgtEl>
                                          <p:spTgt spid="27670"/>
                                        </p:tgtEl>
                                      </p:cBhvr>
                                    </p:animEffect>
                                  </p:childTnLst>
                                </p:cTn>
                              </p:par>
                              <p:par>
                                <p:cTn id="57" presetID="12" presetClass="entr" presetSubtype="1" fill="hold" grpId="0" nodeType="withEffect">
                                  <p:stCondLst>
                                    <p:cond delay="0"/>
                                  </p:stCondLst>
                                  <p:childTnLst>
                                    <p:set>
                                      <p:cBhvr>
                                        <p:cTn id="58" dur="1" fill="hold">
                                          <p:stCondLst>
                                            <p:cond delay="0"/>
                                          </p:stCondLst>
                                        </p:cTn>
                                        <p:tgtEl>
                                          <p:spTgt spid="27671"/>
                                        </p:tgtEl>
                                        <p:attrNameLst>
                                          <p:attrName>style.visibility</p:attrName>
                                        </p:attrNameLst>
                                      </p:cBhvr>
                                      <p:to>
                                        <p:strVal val="visible"/>
                                      </p:to>
                                    </p:set>
                                    <p:anim calcmode="lin" valueType="num">
                                      <p:cBhvr additive="base">
                                        <p:cTn id="59" dur="400"/>
                                        <p:tgtEl>
                                          <p:spTgt spid="27671"/>
                                        </p:tgtEl>
                                        <p:attrNameLst>
                                          <p:attrName>ppt_y</p:attrName>
                                        </p:attrNameLst>
                                      </p:cBhvr>
                                      <p:tavLst>
                                        <p:tav tm="0">
                                          <p:val>
                                            <p:strVal val="#ppt_y-#ppt_h*1.125000"/>
                                          </p:val>
                                        </p:tav>
                                        <p:tav tm="100000">
                                          <p:val>
                                            <p:strVal val="#ppt_y"/>
                                          </p:val>
                                        </p:tav>
                                      </p:tavLst>
                                    </p:anim>
                                    <p:animEffect transition="in" filter="wipe(down)">
                                      <p:cBhvr>
                                        <p:cTn id="60" dur="400"/>
                                        <p:tgtEl>
                                          <p:spTgt spid="27671"/>
                                        </p:tgtEl>
                                      </p:cBhvr>
                                    </p:animEffect>
                                  </p:childTnLst>
                                </p:cTn>
                              </p:par>
                            </p:childTnLst>
                          </p:cTn>
                        </p:par>
                        <p:par>
                          <p:cTn id="61" fill="hold" nodeType="afterGroup">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27672"/>
                                        </p:tgtEl>
                                        <p:attrNameLst>
                                          <p:attrName>style.visibility</p:attrName>
                                        </p:attrNameLst>
                                      </p:cBhvr>
                                      <p:to>
                                        <p:strVal val="visible"/>
                                      </p:to>
                                    </p:set>
                                    <p:anim calcmode="lin" valueType="num">
                                      <p:cBhvr additive="base">
                                        <p:cTn id="64" dur="400" fill="hold"/>
                                        <p:tgtEl>
                                          <p:spTgt spid="27672"/>
                                        </p:tgtEl>
                                        <p:attrNameLst>
                                          <p:attrName>ppt_x</p:attrName>
                                        </p:attrNameLst>
                                      </p:cBhvr>
                                      <p:tavLst>
                                        <p:tav tm="0">
                                          <p:val>
                                            <p:strVal val="0-#ppt_w/2"/>
                                          </p:val>
                                        </p:tav>
                                        <p:tav tm="100000">
                                          <p:val>
                                            <p:strVal val="#ppt_x"/>
                                          </p:val>
                                        </p:tav>
                                      </p:tavLst>
                                    </p:anim>
                                    <p:anim calcmode="lin" valueType="num">
                                      <p:cBhvr additive="base">
                                        <p:cTn id="65" dur="400" fill="hold"/>
                                        <p:tgtEl>
                                          <p:spTgt spid="27672"/>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200"/>
                                  </p:stCondLst>
                                  <p:childTnLst>
                                    <p:set>
                                      <p:cBhvr>
                                        <p:cTn id="67" dur="1" fill="hold">
                                          <p:stCondLst>
                                            <p:cond delay="0"/>
                                          </p:stCondLst>
                                        </p:cTn>
                                        <p:tgtEl>
                                          <p:spTgt spid="27673"/>
                                        </p:tgtEl>
                                        <p:attrNameLst>
                                          <p:attrName>style.visibility</p:attrName>
                                        </p:attrNameLst>
                                      </p:cBhvr>
                                      <p:to>
                                        <p:strVal val="visible"/>
                                      </p:to>
                                    </p:set>
                                    <p:anim calcmode="lin" valueType="num">
                                      <p:cBhvr additive="base">
                                        <p:cTn id="68" dur="400" fill="hold"/>
                                        <p:tgtEl>
                                          <p:spTgt spid="27673"/>
                                        </p:tgtEl>
                                        <p:attrNameLst>
                                          <p:attrName>ppt_x</p:attrName>
                                        </p:attrNameLst>
                                      </p:cBhvr>
                                      <p:tavLst>
                                        <p:tav tm="0">
                                          <p:val>
                                            <p:strVal val="0-#ppt_w/2"/>
                                          </p:val>
                                        </p:tav>
                                        <p:tav tm="100000">
                                          <p:val>
                                            <p:strVal val="#ppt_x"/>
                                          </p:val>
                                        </p:tav>
                                      </p:tavLst>
                                    </p:anim>
                                    <p:anim calcmode="lin" valueType="num">
                                      <p:cBhvr additive="base">
                                        <p:cTn id="69" dur="400" fill="hold"/>
                                        <p:tgtEl>
                                          <p:spTgt spid="27673"/>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400"/>
                                  </p:stCondLst>
                                  <p:childTnLst>
                                    <p:set>
                                      <p:cBhvr>
                                        <p:cTn id="71" dur="1" fill="hold">
                                          <p:stCondLst>
                                            <p:cond delay="0"/>
                                          </p:stCondLst>
                                        </p:cTn>
                                        <p:tgtEl>
                                          <p:spTgt spid="27674"/>
                                        </p:tgtEl>
                                        <p:attrNameLst>
                                          <p:attrName>style.visibility</p:attrName>
                                        </p:attrNameLst>
                                      </p:cBhvr>
                                      <p:to>
                                        <p:strVal val="visible"/>
                                      </p:to>
                                    </p:set>
                                    <p:anim calcmode="lin" valueType="num">
                                      <p:cBhvr additive="base">
                                        <p:cTn id="72" dur="400" fill="hold"/>
                                        <p:tgtEl>
                                          <p:spTgt spid="27674"/>
                                        </p:tgtEl>
                                        <p:attrNameLst>
                                          <p:attrName>ppt_x</p:attrName>
                                        </p:attrNameLst>
                                      </p:cBhvr>
                                      <p:tavLst>
                                        <p:tav tm="0">
                                          <p:val>
                                            <p:strVal val="0-#ppt_w/2"/>
                                          </p:val>
                                        </p:tav>
                                        <p:tav tm="100000">
                                          <p:val>
                                            <p:strVal val="#ppt_x"/>
                                          </p:val>
                                        </p:tav>
                                      </p:tavLst>
                                    </p:anim>
                                    <p:anim calcmode="lin" valueType="num">
                                      <p:cBhvr additive="base">
                                        <p:cTn id="73" dur="400" fill="hold"/>
                                        <p:tgtEl>
                                          <p:spTgt spid="27674"/>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600"/>
                                  </p:stCondLst>
                                  <p:childTnLst>
                                    <p:set>
                                      <p:cBhvr>
                                        <p:cTn id="75" dur="1" fill="hold">
                                          <p:stCondLst>
                                            <p:cond delay="0"/>
                                          </p:stCondLst>
                                        </p:cTn>
                                        <p:tgtEl>
                                          <p:spTgt spid="27675"/>
                                        </p:tgtEl>
                                        <p:attrNameLst>
                                          <p:attrName>style.visibility</p:attrName>
                                        </p:attrNameLst>
                                      </p:cBhvr>
                                      <p:to>
                                        <p:strVal val="visible"/>
                                      </p:to>
                                    </p:set>
                                    <p:anim calcmode="lin" valueType="num">
                                      <p:cBhvr additive="base">
                                        <p:cTn id="76" dur="400" fill="hold"/>
                                        <p:tgtEl>
                                          <p:spTgt spid="27675"/>
                                        </p:tgtEl>
                                        <p:attrNameLst>
                                          <p:attrName>ppt_x</p:attrName>
                                        </p:attrNameLst>
                                      </p:cBhvr>
                                      <p:tavLst>
                                        <p:tav tm="0">
                                          <p:val>
                                            <p:strVal val="0-#ppt_w/2"/>
                                          </p:val>
                                        </p:tav>
                                        <p:tav tm="100000">
                                          <p:val>
                                            <p:strVal val="#ppt_x"/>
                                          </p:val>
                                        </p:tav>
                                      </p:tavLst>
                                    </p:anim>
                                    <p:anim calcmode="lin" valueType="num">
                                      <p:cBhvr additive="base">
                                        <p:cTn id="77" dur="400" fill="hold"/>
                                        <p:tgtEl>
                                          <p:spTgt spid="27675"/>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5000"/>
                            </p:stCondLst>
                            <p:childTnLst>
                              <p:par>
                                <p:cTn id="79" presetID="22" presetClass="entr" presetSubtype="8" fill="hold" nodeType="afterEffect">
                                  <p:stCondLst>
                                    <p:cond delay="0"/>
                                  </p:stCondLst>
                                  <p:childTnLst>
                                    <p:set>
                                      <p:cBhvr>
                                        <p:cTn id="80" dur="1" fill="hold">
                                          <p:stCondLst>
                                            <p:cond delay="0"/>
                                          </p:stCondLst>
                                        </p:cTn>
                                        <p:tgtEl>
                                          <p:spTgt spid="27676"/>
                                        </p:tgtEl>
                                        <p:attrNameLst>
                                          <p:attrName>style.visibility</p:attrName>
                                        </p:attrNameLst>
                                      </p:cBhvr>
                                      <p:to>
                                        <p:strVal val="visible"/>
                                      </p:to>
                                    </p:set>
                                    <p:animEffect transition="in" filter="wipe(left)">
                                      <p:cBhvr>
                                        <p:cTn id="81" dur="300"/>
                                        <p:tgtEl>
                                          <p:spTgt spid="27676"/>
                                        </p:tgtEl>
                                      </p:cBhvr>
                                    </p:animEffect>
                                  </p:childTnLst>
                                </p:cTn>
                              </p:par>
                              <p:par>
                                <p:cTn id="82" presetID="22" presetClass="entr" presetSubtype="8" fill="hold" nodeType="withEffect">
                                  <p:stCondLst>
                                    <p:cond delay="100"/>
                                  </p:stCondLst>
                                  <p:childTnLst>
                                    <p:set>
                                      <p:cBhvr>
                                        <p:cTn id="83" dur="1" fill="hold">
                                          <p:stCondLst>
                                            <p:cond delay="0"/>
                                          </p:stCondLst>
                                        </p:cTn>
                                        <p:tgtEl>
                                          <p:spTgt spid="27679"/>
                                        </p:tgtEl>
                                        <p:attrNameLst>
                                          <p:attrName>style.visibility</p:attrName>
                                        </p:attrNameLst>
                                      </p:cBhvr>
                                      <p:to>
                                        <p:strVal val="visible"/>
                                      </p:to>
                                    </p:set>
                                    <p:animEffect transition="in" filter="wipe(left)">
                                      <p:cBhvr>
                                        <p:cTn id="84" dur="300"/>
                                        <p:tgtEl>
                                          <p:spTgt spid="27679"/>
                                        </p:tgtEl>
                                      </p:cBhvr>
                                    </p:animEffect>
                                  </p:childTnLst>
                                </p:cTn>
                              </p:par>
                              <p:par>
                                <p:cTn id="85" presetID="22" presetClass="entr" presetSubtype="8" fill="hold" nodeType="withEffect">
                                  <p:stCondLst>
                                    <p:cond delay="200"/>
                                  </p:stCondLst>
                                  <p:childTnLst>
                                    <p:set>
                                      <p:cBhvr>
                                        <p:cTn id="86" dur="1" fill="hold">
                                          <p:stCondLst>
                                            <p:cond delay="0"/>
                                          </p:stCondLst>
                                        </p:cTn>
                                        <p:tgtEl>
                                          <p:spTgt spid="27678"/>
                                        </p:tgtEl>
                                        <p:attrNameLst>
                                          <p:attrName>style.visibility</p:attrName>
                                        </p:attrNameLst>
                                      </p:cBhvr>
                                      <p:to>
                                        <p:strVal val="visible"/>
                                      </p:to>
                                    </p:set>
                                    <p:animEffect transition="in" filter="wipe(left)">
                                      <p:cBhvr>
                                        <p:cTn id="87" dur="300"/>
                                        <p:tgtEl>
                                          <p:spTgt spid="27678"/>
                                        </p:tgtEl>
                                      </p:cBhvr>
                                    </p:animEffect>
                                  </p:childTnLst>
                                </p:cTn>
                              </p:par>
                              <p:par>
                                <p:cTn id="88" presetID="22" presetClass="entr" presetSubtype="8" fill="hold" nodeType="withEffect">
                                  <p:stCondLst>
                                    <p:cond delay="300"/>
                                  </p:stCondLst>
                                  <p:childTnLst>
                                    <p:set>
                                      <p:cBhvr>
                                        <p:cTn id="89" dur="1" fill="hold">
                                          <p:stCondLst>
                                            <p:cond delay="0"/>
                                          </p:stCondLst>
                                        </p:cTn>
                                        <p:tgtEl>
                                          <p:spTgt spid="27677"/>
                                        </p:tgtEl>
                                        <p:attrNameLst>
                                          <p:attrName>style.visibility</p:attrName>
                                        </p:attrNameLst>
                                      </p:cBhvr>
                                      <p:to>
                                        <p:strVal val="visible"/>
                                      </p:to>
                                    </p:set>
                                    <p:animEffect transition="in" filter="wipe(left)">
                                      <p:cBhvr>
                                        <p:cTn id="90" dur="300"/>
                                        <p:tgtEl>
                                          <p:spTgt spid="27677"/>
                                        </p:tgtEl>
                                      </p:cBhvr>
                                    </p:animEffect>
                                  </p:childTnLst>
                                </p:cTn>
                              </p:par>
                            </p:childTnLst>
                          </p:cTn>
                        </p:par>
                        <p:par>
                          <p:cTn id="91" fill="hold" nodeType="afterGroup">
                            <p:stCondLst>
                              <p:cond delay="5600"/>
                            </p:stCondLst>
                            <p:childTnLst>
                              <p:par>
                                <p:cTn id="92" presetID="2" presetClass="entr" presetSubtype="2" fill="hold" grpId="0" nodeType="afterEffect">
                                  <p:stCondLst>
                                    <p:cond delay="0"/>
                                  </p:stCondLst>
                                  <p:childTnLst>
                                    <p:set>
                                      <p:cBhvr>
                                        <p:cTn id="93" dur="1" fill="hold">
                                          <p:stCondLst>
                                            <p:cond delay="0"/>
                                          </p:stCondLst>
                                        </p:cTn>
                                        <p:tgtEl>
                                          <p:spTgt spid="27680"/>
                                        </p:tgtEl>
                                        <p:attrNameLst>
                                          <p:attrName>style.visibility</p:attrName>
                                        </p:attrNameLst>
                                      </p:cBhvr>
                                      <p:to>
                                        <p:strVal val="visible"/>
                                      </p:to>
                                    </p:set>
                                    <p:anim calcmode="lin" valueType="num">
                                      <p:cBhvr additive="base">
                                        <p:cTn id="94" dur="300" fill="hold"/>
                                        <p:tgtEl>
                                          <p:spTgt spid="27680"/>
                                        </p:tgtEl>
                                        <p:attrNameLst>
                                          <p:attrName>ppt_x</p:attrName>
                                        </p:attrNameLst>
                                      </p:cBhvr>
                                      <p:tavLst>
                                        <p:tav tm="0">
                                          <p:val>
                                            <p:strVal val="1+#ppt_w/2"/>
                                          </p:val>
                                        </p:tav>
                                        <p:tav tm="100000">
                                          <p:val>
                                            <p:strVal val="#ppt_x"/>
                                          </p:val>
                                        </p:tav>
                                      </p:tavLst>
                                    </p:anim>
                                    <p:anim calcmode="lin" valueType="num">
                                      <p:cBhvr additive="base">
                                        <p:cTn id="95" dur="300" fill="hold"/>
                                        <p:tgtEl>
                                          <p:spTgt spid="27680"/>
                                        </p:tgtEl>
                                        <p:attrNameLst>
                                          <p:attrName>ppt_y</p:attrName>
                                        </p:attrNameLst>
                                      </p:cBhvr>
                                      <p:tavLst>
                                        <p:tav tm="0">
                                          <p:val>
                                            <p:strVal val="#ppt_y"/>
                                          </p:val>
                                        </p:tav>
                                        <p:tav tm="100000">
                                          <p:val>
                                            <p:strVal val="#ppt_y"/>
                                          </p:val>
                                        </p:tav>
                                      </p:tavLst>
                                    </p:anim>
                                  </p:childTnLst>
                                </p:cTn>
                              </p:par>
                            </p:childTnLst>
                          </p:cTn>
                        </p:par>
                        <p:par>
                          <p:cTn id="96" fill="hold" nodeType="afterGroup">
                            <p:stCondLst>
                              <p:cond delay="5900"/>
                            </p:stCondLst>
                            <p:childTnLst>
                              <p:par>
                                <p:cTn id="97" presetID="2" presetClass="entr" presetSubtype="2" fill="hold" grpId="0" nodeType="afterEffect">
                                  <p:stCondLst>
                                    <p:cond delay="0"/>
                                  </p:stCondLst>
                                  <p:childTnLst>
                                    <p:set>
                                      <p:cBhvr>
                                        <p:cTn id="98" dur="1" fill="hold">
                                          <p:stCondLst>
                                            <p:cond delay="0"/>
                                          </p:stCondLst>
                                        </p:cTn>
                                        <p:tgtEl>
                                          <p:spTgt spid="27681"/>
                                        </p:tgtEl>
                                        <p:attrNameLst>
                                          <p:attrName>style.visibility</p:attrName>
                                        </p:attrNameLst>
                                      </p:cBhvr>
                                      <p:to>
                                        <p:strVal val="visible"/>
                                      </p:to>
                                    </p:set>
                                    <p:anim calcmode="lin" valueType="num">
                                      <p:cBhvr additive="base">
                                        <p:cTn id="99" dur="300" fill="hold"/>
                                        <p:tgtEl>
                                          <p:spTgt spid="27681"/>
                                        </p:tgtEl>
                                        <p:attrNameLst>
                                          <p:attrName>ppt_x</p:attrName>
                                        </p:attrNameLst>
                                      </p:cBhvr>
                                      <p:tavLst>
                                        <p:tav tm="0">
                                          <p:val>
                                            <p:strVal val="1+#ppt_w/2"/>
                                          </p:val>
                                        </p:tav>
                                        <p:tav tm="100000">
                                          <p:val>
                                            <p:strVal val="#ppt_x"/>
                                          </p:val>
                                        </p:tav>
                                      </p:tavLst>
                                    </p:anim>
                                    <p:anim calcmode="lin" valueType="num">
                                      <p:cBhvr additive="base">
                                        <p:cTn id="100" dur="300" fill="hold"/>
                                        <p:tgtEl>
                                          <p:spTgt spid="27681"/>
                                        </p:tgtEl>
                                        <p:attrNameLst>
                                          <p:attrName>ppt_y</p:attrName>
                                        </p:attrNameLst>
                                      </p:cBhvr>
                                      <p:tavLst>
                                        <p:tav tm="0">
                                          <p:val>
                                            <p:strVal val="#ppt_y"/>
                                          </p:val>
                                        </p:tav>
                                        <p:tav tm="100000">
                                          <p:val>
                                            <p:strVal val="#ppt_y"/>
                                          </p:val>
                                        </p:tav>
                                      </p:tavLst>
                                    </p:anim>
                                  </p:childTnLst>
                                </p:cTn>
                              </p:par>
                            </p:childTnLst>
                          </p:cTn>
                        </p:par>
                        <p:par>
                          <p:cTn id="101" fill="hold" nodeType="afterGroup">
                            <p:stCondLst>
                              <p:cond delay="6200"/>
                            </p:stCondLst>
                            <p:childTnLst>
                              <p:par>
                                <p:cTn id="102" presetID="2" presetClass="entr" presetSubtype="2" fill="hold" grpId="0" nodeType="afterEffect">
                                  <p:stCondLst>
                                    <p:cond delay="0"/>
                                  </p:stCondLst>
                                  <p:childTnLst>
                                    <p:set>
                                      <p:cBhvr>
                                        <p:cTn id="103" dur="1" fill="hold">
                                          <p:stCondLst>
                                            <p:cond delay="0"/>
                                          </p:stCondLst>
                                        </p:cTn>
                                        <p:tgtEl>
                                          <p:spTgt spid="27682"/>
                                        </p:tgtEl>
                                        <p:attrNameLst>
                                          <p:attrName>style.visibility</p:attrName>
                                        </p:attrNameLst>
                                      </p:cBhvr>
                                      <p:to>
                                        <p:strVal val="visible"/>
                                      </p:to>
                                    </p:set>
                                    <p:anim calcmode="lin" valueType="num">
                                      <p:cBhvr additive="base">
                                        <p:cTn id="104" dur="300" fill="hold"/>
                                        <p:tgtEl>
                                          <p:spTgt spid="27682"/>
                                        </p:tgtEl>
                                        <p:attrNameLst>
                                          <p:attrName>ppt_x</p:attrName>
                                        </p:attrNameLst>
                                      </p:cBhvr>
                                      <p:tavLst>
                                        <p:tav tm="0">
                                          <p:val>
                                            <p:strVal val="1+#ppt_w/2"/>
                                          </p:val>
                                        </p:tav>
                                        <p:tav tm="100000">
                                          <p:val>
                                            <p:strVal val="#ppt_x"/>
                                          </p:val>
                                        </p:tav>
                                      </p:tavLst>
                                    </p:anim>
                                    <p:anim calcmode="lin" valueType="num">
                                      <p:cBhvr additive="base">
                                        <p:cTn id="105" dur="300" fill="hold"/>
                                        <p:tgtEl>
                                          <p:spTgt spid="27682"/>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6500"/>
                            </p:stCondLst>
                            <p:childTnLst>
                              <p:par>
                                <p:cTn id="107" presetID="2" presetClass="entr" presetSubtype="2" fill="hold" grpId="0" nodeType="afterEffect">
                                  <p:stCondLst>
                                    <p:cond delay="0"/>
                                  </p:stCondLst>
                                  <p:childTnLst>
                                    <p:set>
                                      <p:cBhvr>
                                        <p:cTn id="108" dur="1" fill="hold">
                                          <p:stCondLst>
                                            <p:cond delay="0"/>
                                          </p:stCondLst>
                                        </p:cTn>
                                        <p:tgtEl>
                                          <p:spTgt spid="27683"/>
                                        </p:tgtEl>
                                        <p:attrNameLst>
                                          <p:attrName>style.visibility</p:attrName>
                                        </p:attrNameLst>
                                      </p:cBhvr>
                                      <p:to>
                                        <p:strVal val="visible"/>
                                      </p:to>
                                    </p:set>
                                    <p:anim calcmode="lin" valueType="num">
                                      <p:cBhvr additive="base">
                                        <p:cTn id="109" dur="300" fill="hold"/>
                                        <p:tgtEl>
                                          <p:spTgt spid="27683"/>
                                        </p:tgtEl>
                                        <p:attrNameLst>
                                          <p:attrName>ppt_x</p:attrName>
                                        </p:attrNameLst>
                                      </p:cBhvr>
                                      <p:tavLst>
                                        <p:tav tm="0">
                                          <p:val>
                                            <p:strVal val="1+#ppt_w/2"/>
                                          </p:val>
                                        </p:tav>
                                        <p:tav tm="100000">
                                          <p:val>
                                            <p:strVal val="#ppt_x"/>
                                          </p:val>
                                        </p:tav>
                                      </p:tavLst>
                                    </p:anim>
                                    <p:anim calcmode="lin" valueType="num">
                                      <p:cBhvr additive="base">
                                        <p:cTn id="110" dur="300" fill="hold"/>
                                        <p:tgtEl>
                                          <p:spTgt spid="27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1" grpId="0" animBg="1"/>
      <p:bldP spid="27662" grpId="0" animBg="1"/>
      <p:bldP spid="27663" grpId="0" animBg="1"/>
      <p:bldP spid="27668" grpId="0" animBg="1"/>
      <p:bldP spid="27669" grpId="0" animBg="1"/>
      <p:bldP spid="27670" grpId="0" animBg="1"/>
      <p:bldP spid="27671" grpId="0" animBg="1"/>
      <p:bldP spid="27672" grpId="0" autoUpdateAnimBg="0"/>
      <p:bldP spid="27673" grpId="0" autoUpdateAnimBg="0"/>
      <p:bldP spid="27674" grpId="0" autoUpdateAnimBg="0"/>
      <p:bldP spid="27675" grpId="0" autoUpdateAnimBg="0"/>
      <p:bldP spid="27680" grpId="0" autoUpdateAnimBg="0"/>
      <p:bldP spid="27681" grpId="0" autoUpdateAnimBg="0"/>
      <p:bldP spid="27682" grpId="0" autoUpdateAnimBg="0"/>
      <p:bldP spid="2768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8674" name="组合 3"/>
          <p:cNvGrpSpPr>
            <a:grpSpLocks/>
          </p:cNvGrpSpPr>
          <p:nvPr/>
        </p:nvGrpSpPr>
        <p:grpSpPr bwMode="auto">
          <a:xfrm>
            <a:off x="471570" y="198500"/>
            <a:ext cx="3453412" cy="543093"/>
            <a:chOff x="0" y="0"/>
            <a:chExt cx="3452079" cy="542182"/>
          </a:xfrm>
        </p:grpSpPr>
        <p:grpSp>
          <p:nvGrpSpPr>
            <p:cNvPr id="28675" name="组合 2"/>
            <p:cNvGrpSpPr>
              <a:grpSpLocks/>
            </p:cNvGrpSpPr>
            <p:nvPr/>
          </p:nvGrpSpPr>
          <p:grpSpPr bwMode="auto">
            <a:xfrm>
              <a:off x="0" y="0"/>
              <a:ext cx="3452079" cy="542182"/>
              <a:chOff x="0" y="0"/>
              <a:chExt cx="3452079" cy="542182"/>
            </a:xfrm>
          </p:grpSpPr>
          <p:sp>
            <p:nvSpPr>
              <p:cNvPr id="28676"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77"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8678" name="组合 42"/>
              <p:cNvGrpSpPr>
                <a:grpSpLocks/>
              </p:cNvGrpSpPr>
              <p:nvPr/>
            </p:nvGrpSpPr>
            <p:grpSpPr bwMode="auto">
              <a:xfrm>
                <a:off x="0" y="0"/>
                <a:ext cx="571760" cy="542182"/>
                <a:chOff x="0" y="0"/>
                <a:chExt cx="713451" cy="676543"/>
              </a:xfrm>
            </p:grpSpPr>
            <p:grpSp>
              <p:nvGrpSpPr>
                <p:cNvPr id="28679" name="组合 44"/>
                <p:cNvGrpSpPr>
                  <a:grpSpLocks/>
                </p:cNvGrpSpPr>
                <p:nvPr/>
              </p:nvGrpSpPr>
              <p:grpSpPr bwMode="auto">
                <a:xfrm>
                  <a:off x="0" y="0"/>
                  <a:ext cx="576064" cy="676543"/>
                  <a:chOff x="0" y="0"/>
                  <a:chExt cx="576064" cy="676543"/>
                </a:xfrm>
              </p:grpSpPr>
              <p:sp>
                <p:nvSpPr>
                  <p:cNvPr id="28680"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81"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8682"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8684"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685" name="组合 6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5804" y="2731343"/>
            <a:ext cx="5334926" cy="573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686" name="矩形 68"/>
          <p:cNvSpPr>
            <a:spLocks noChangeArrowheads="1"/>
          </p:cNvSpPr>
          <p:nvPr/>
        </p:nvSpPr>
        <p:spPr bwMode="auto">
          <a:xfrm>
            <a:off x="4756976" y="2755164"/>
            <a:ext cx="1876751" cy="149271"/>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87" name="矩形 69"/>
          <p:cNvSpPr>
            <a:spLocks noChangeArrowheads="1"/>
          </p:cNvSpPr>
          <p:nvPr/>
        </p:nvSpPr>
        <p:spPr bwMode="auto">
          <a:xfrm>
            <a:off x="3316864" y="2904435"/>
            <a:ext cx="3316863" cy="17309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88" name="矩形 70"/>
          <p:cNvSpPr>
            <a:spLocks noChangeArrowheads="1"/>
          </p:cNvSpPr>
          <p:nvPr/>
        </p:nvSpPr>
        <p:spPr bwMode="auto">
          <a:xfrm>
            <a:off x="5695352" y="3072762"/>
            <a:ext cx="938375" cy="154035"/>
          </a:xfrm>
          <a:prstGeom prst="rect">
            <a:avLst/>
          </a:prstGeom>
          <a:solidFill>
            <a:srgbClr val="40404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cxnSp>
        <p:nvCxnSpPr>
          <p:cNvPr id="28689" name="直接连接符 71"/>
          <p:cNvCxnSpPr>
            <a:cxnSpLocks noChangeShapeType="1"/>
          </p:cNvCxnSpPr>
          <p:nvPr/>
        </p:nvCxnSpPr>
        <p:spPr bwMode="auto">
          <a:xfrm flipV="1">
            <a:off x="4756976" y="2377222"/>
            <a:ext cx="0" cy="381118"/>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grpSp>
        <p:nvGrpSpPr>
          <p:cNvPr id="28690" name="组合 72"/>
          <p:cNvGrpSpPr>
            <a:grpSpLocks/>
          </p:cNvGrpSpPr>
          <p:nvPr/>
        </p:nvGrpSpPr>
        <p:grpSpPr bwMode="auto">
          <a:xfrm>
            <a:off x="4504520" y="1872241"/>
            <a:ext cx="504913" cy="504981"/>
            <a:chOff x="0" y="0"/>
            <a:chExt cx="504056" cy="504056"/>
          </a:xfrm>
        </p:grpSpPr>
        <p:sp>
          <p:nvSpPr>
            <p:cNvPr id="28691" name="椭圆 73"/>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92" name="Freeform 6"/>
            <p:cNvSpPr>
              <a:spLocks noEditPoints="1"/>
            </p:cNvSpPr>
            <p:nvPr/>
          </p:nvSpPr>
          <p:spPr bwMode="auto">
            <a:xfrm>
              <a:off x="110569" y="68346"/>
              <a:ext cx="282917" cy="367363"/>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693" name="矩形 75"/>
          <p:cNvSpPr>
            <a:spLocks noChangeArrowheads="1"/>
          </p:cNvSpPr>
          <p:nvPr/>
        </p:nvSpPr>
        <p:spPr bwMode="auto">
          <a:xfrm>
            <a:off x="5623901" y="1834130"/>
            <a:ext cx="2014888"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8694" name="TextBox 76"/>
          <p:cNvSpPr txBox="1">
            <a:spLocks noChangeArrowheads="1"/>
          </p:cNvSpPr>
          <p:nvPr/>
        </p:nvSpPr>
        <p:spPr bwMode="auto">
          <a:xfrm>
            <a:off x="5039600" y="1937348"/>
            <a:ext cx="628759"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latin typeface="Impact" pitchFamily="34" charset="0"/>
              </a:rPr>
              <a:t>45%</a:t>
            </a:r>
            <a:endParaRPr lang="zh-CN" altLang="en-US" sz="2000">
              <a:latin typeface="Impact" pitchFamily="34" charset="0"/>
            </a:endParaRPr>
          </a:p>
        </p:txBody>
      </p:sp>
      <p:cxnSp>
        <p:nvCxnSpPr>
          <p:cNvPr id="28695" name="直接连接符 77"/>
          <p:cNvCxnSpPr>
            <a:cxnSpLocks noChangeShapeType="1"/>
          </p:cNvCxnSpPr>
          <p:nvPr/>
        </p:nvCxnSpPr>
        <p:spPr bwMode="auto">
          <a:xfrm flipV="1">
            <a:off x="3316864" y="3077525"/>
            <a:ext cx="0" cy="381118"/>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grpSp>
        <p:nvGrpSpPr>
          <p:cNvPr id="28696" name="组合 78"/>
          <p:cNvGrpSpPr>
            <a:grpSpLocks/>
          </p:cNvGrpSpPr>
          <p:nvPr/>
        </p:nvGrpSpPr>
        <p:grpSpPr bwMode="auto">
          <a:xfrm>
            <a:off x="3064407" y="3457055"/>
            <a:ext cx="504913" cy="504981"/>
            <a:chOff x="0" y="0"/>
            <a:chExt cx="504056" cy="504056"/>
          </a:xfrm>
        </p:grpSpPr>
        <p:sp>
          <p:nvSpPr>
            <p:cNvPr id="28697" name="椭圆 79"/>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698" name="Freeform 11"/>
            <p:cNvSpPr>
              <a:spLocks noEditPoints="1"/>
            </p:cNvSpPr>
            <p:nvPr/>
          </p:nvSpPr>
          <p:spPr bwMode="auto">
            <a:xfrm>
              <a:off x="76544" y="107746"/>
              <a:ext cx="350967" cy="288563"/>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699" name="矩形 81"/>
          <p:cNvSpPr>
            <a:spLocks noChangeArrowheads="1"/>
          </p:cNvSpPr>
          <p:nvPr/>
        </p:nvSpPr>
        <p:spPr bwMode="auto">
          <a:xfrm>
            <a:off x="436639" y="3458643"/>
            <a:ext cx="2016475" cy="55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8700" name="TextBox 82"/>
          <p:cNvSpPr txBox="1">
            <a:spLocks noChangeArrowheads="1"/>
          </p:cNvSpPr>
          <p:nvPr/>
        </p:nvSpPr>
        <p:spPr bwMode="auto">
          <a:xfrm>
            <a:off x="2399130" y="3520574"/>
            <a:ext cx="638286"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latin typeface="Impact" pitchFamily="34" charset="0"/>
              </a:rPr>
              <a:t>85%</a:t>
            </a:r>
            <a:endParaRPr lang="zh-CN" altLang="en-US" sz="2000">
              <a:latin typeface="Impact" pitchFamily="34" charset="0"/>
            </a:endParaRPr>
          </a:p>
        </p:txBody>
      </p:sp>
      <p:cxnSp>
        <p:nvCxnSpPr>
          <p:cNvPr id="28701" name="直接连接符 83"/>
          <p:cNvCxnSpPr>
            <a:cxnSpLocks noChangeShapeType="1"/>
            <a:stCxn id="28703" idx="0"/>
          </p:cNvCxnSpPr>
          <p:nvPr/>
        </p:nvCxnSpPr>
        <p:spPr bwMode="auto">
          <a:xfrm flipV="1">
            <a:off x="5695352" y="3220444"/>
            <a:ext cx="0" cy="247726"/>
          </a:xfrm>
          <a:prstGeom prst="line">
            <a:avLst/>
          </a:prstGeom>
          <a:noFill/>
          <a:ln w="9525" cmpd="sng">
            <a:solidFill>
              <a:schemeClr val="tx1"/>
            </a:solidFill>
            <a:round/>
            <a:headEnd/>
            <a:tailEnd/>
          </a:ln>
          <a:extLst>
            <a:ext uri="{909E8E84-426E-40DD-AFC4-6F175D3DCCD1}">
              <a14:hiddenFill xmlns:a14="http://schemas.microsoft.com/office/drawing/2010/main">
                <a:noFill/>
              </a14:hiddenFill>
            </a:ext>
          </a:extLst>
        </p:spPr>
      </p:cxnSp>
      <p:grpSp>
        <p:nvGrpSpPr>
          <p:cNvPr id="28702" name="组合 84"/>
          <p:cNvGrpSpPr>
            <a:grpSpLocks/>
          </p:cNvGrpSpPr>
          <p:nvPr/>
        </p:nvGrpSpPr>
        <p:grpSpPr bwMode="auto">
          <a:xfrm>
            <a:off x="5442895" y="3468171"/>
            <a:ext cx="504913" cy="504981"/>
            <a:chOff x="0" y="0"/>
            <a:chExt cx="504056" cy="504056"/>
          </a:xfrm>
        </p:grpSpPr>
        <p:sp>
          <p:nvSpPr>
            <p:cNvPr id="28703" name="椭圆 85"/>
            <p:cNvSpPr>
              <a:spLocks noChangeArrowheads="1"/>
            </p:cNvSpPr>
            <p:nvPr/>
          </p:nvSpPr>
          <p:spPr bwMode="auto">
            <a:xfrm>
              <a:off x="0" y="0"/>
              <a:ext cx="504056" cy="504056"/>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8704" name="Freeform 21"/>
            <p:cNvSpPr>
              <a:spLocks noEditPoints="1"/>
            </p:cNvSpPr>
            <p:nvPr/>
          </p:nvSpPr>
          <p:spPr bwMode="auto">
            <a:xfrm>
              <a:off x="56428" y="139487"/>
              <a:ext cx="391200" cy="256623"/>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8705" name="矩形 87"/>
          <p:cNvSpPr>
            <a:spLocks noChangeArrowheads="1"/>
          </p:cNvSpPr>
          <p:nvPr/>
        </p:nvSpPr>
        <p:spPr bwMode="auto">
          <a:xfrm>
            <a:off x="6589270" y="3406240"/>
            <a:ext cx="2016475" cy="554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lnSpc>
                <a:spcPts val="1200"/>
              </a:lnSpc>
            </a:pPr>
            <a:r>
              <a:rPr lang="zh-CN" altLang="en-US" sz="1000">
                <a:latin typeface="微软雅黑" pitchFamily="34" charset="-122"/>
                <a:ea typeface="微软雅黑" pitchFamily="34" charset="-122"/>
              </a:rPr>
              <a:t>随着计算机技术的发展及印刷技术的进步，平面设计在视觉感观领域的表现和应用也越来越丰富。</a:t>
            </a:r>
          </a:p>
        </p:txBody>
      </p:sp>
      <p:sp>
        <p:nvSpPr>
          <p:cNvPr id="28706" name="TextBox 88"/>
          <p:cNvSpPr txBox="1">
            <a:spLocks noChangeArrowheads="1"/>
          </p:cNvSpPr>
          <p:nvPr/>
        </p:nvSpPr>
        <p:spPr bwMode="auto">
          <a:xfrm>
            <a:off x="6004968" y="3509458"/>
            <a:ext cx="628759" cy="40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000">
                <a:latin typeface="Impact" pitchFamily="34" charset="0"/>
              </a:rPr>
              <a:t>25%</a:t>
            </a:r>
            <a:endParaRPr lang="zh-CN" altLang="en-US" sz="2000">
              <a:latin typeface="Impact" pitchFamily="34" charset="0"/>
            </a:endParaRPr>
          </a:p>
        </p:txBody>
      </p:sp>
      <p:pic>
        <p:nvPicPr>
          <p:cNvPr id="39"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748893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barn(inVertical)">
                                      <p:cBhvr>
                                        <p:cTn id="11" dur="500"/>
                                        <p:tgtEl>
                                          <p:spTgt spid="40"/>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8674"/>
                                        </p:tgtEl>
                                        <p:attrNameLst>
                                          <p:attrName>style.visibility</p:attrName>
                                        </p:attrNameLst>
                                      </p:cBhvr>
                                      <p:to>
                                        <p:strVal val="visible"/>
                                      </p:to>
                                    </p:set>
                                    <p:anim calcmode="lin" valueType="num">
                                      <p:cBhvr>
                                        <p:cTn id="15" dur="1000" fill="hold"/>
                                        <p:tgtEl>
                                          <p:spTgt spid="28674"/>
                                        </p:tgtEl>
                                        <p:attrNameLst>
                                          <p:attrName>ppt_w</p:attrName>
                                        </p:attrNameLst>
                                      </p:cBhvr>
                                      <p:tavLst>
                                        <p:tav tm="0">
                                          <p:val>
                                            <p:fltVal val="0"/>
                                          </p:val>
                                        </p:tav>
                                        <p:tav tm="100000">
                                          <p:val>
                                            <p:strVal val="#ppt_w"/>
                                          </p:val>
                                        </p:tav>
                                      </p:tavLst>
                                    </p:anim>
                                    <p:anim calcmode="lin" valueType="num">
                                      <p:cBhvr>
                                        <p:cTn id="16" dur="1000" fill="hold"/>
                                        <p:tgtEl>
                                          <p:spTgt spid="28674"/>
                                        </p:tgtEl>
                                        <p:attrNameLst>
                                          <p:attrName>ppt_h</p:attrName>
                                        </p:attrNameLst>
                                      </p:cBhvr>
                                      <p:tavLst>
                                        <p:tav tm="0">
                                          <p:val>
                                            <p:fltVal val="0"/>
                                          </p:val>
                                        </p:tav>
                                        <p:tav tm="100000">
                                          <p:val>
                                            <p:strVal val="#ppt_h"/>
                                          </p:val>
                                        </p:tav>
                                      </p:tavLst>
                                    </p:anim>
                                    <p:anim calcmode="lin" valueType="num">
                                      <p:cBhvr>
                                        <p:cTn id="17" dur="1000" fill="hold"/>
                                        <p:tgtEl>
                                          <p:spTgt spid="28674"/>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8674"/>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2" fill="hold" nodeType="afterEffect">
                                  <p:stCondLst>
                                    <p:cond delay="0"/>
                                  </p:stCondLst>
                                  <p:childTnLst>
                                    <p:set>
                                      <p:cBhvr>
                                        <p:cTn id="21" dur="1" fill="hold">
                                          <p:stCondLst>
                                            <p:cond delay="0"/>
                                          </p:stCondLst>
                                        </p:cTn>
                                        <p:tgtEl>
                                          <p:spTgt spid="28685"/>
                                        </p:tgtEl>
                                        <p:attrNameLst>
                                          <p:attrName>style.visibility</p:attrName>
                                        </p:attrNameLst>
                                      </p:cBhvr>
                                      <p:to>
                                        <p:strVal val="visible"/>
                                      </p:to>
                                    </p:set>
                                    <p:anim calcmode="lin" valueType="num">
                                      <p:cBhvr additive="base">
                                        <p:cTn id="22" dur="500" fill="hold"/>
                                        <p:tgtEl>
                                          <p:spTgt spid="28685"/>
                                        </p:tgtEl>
                                        <p:attrNameLst>
                                          <p:attrName>ppt_x</p:attrName>
                                        </p:attrNameLst>
                                      </p:cBhvr>
                                      <p:tavLst>
                                        <p:tav tm="0">
                                          <p:val>
                                            <p:strVal val="1+#ppt_w/2"/>
                                          </p:val>
                                        </p:tav>
                                        <p:tav tm="100000">
                                          <p:val>
                                            <p:strVal val="#ppt_x"/>
                                          </p:val>
                                        </p:tav>
                                      </p:tavLst>
                                    </p:anim>
                                    <p:anim calcmode="lin" valueType="num">
                                      <p:cBhvr additive="base">
                                        <p:cTn id="23" dur="500" fill="hold"/>
                                        <p:tgtEl>
                                          <p:spTgt spid="28685"/>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8686"/>
                                        </p:tgtEl>
                                        <p:attrNameLst>
                                          <p:attrName>style.visibility</p:attrName>
                                        </p:attrNameLst>
                                      </p:cBhvr>
                                      <p:to>
                                        <p:strVal val="visible"/>
                                      </p:to>
                                    </p:set>
                                    <p:animEffect transition="in" filter="wipe(right)">
                                      <p:cBhvr>
                                        <p:cTn id="27" dur="400"/>
                                        <p:tgtEl>
                                          <p:spTgt spid="28686"/>
                                        </p:tgtEl>
                                      </p:cBhvr>
                                    </p:animEffect>
                                  </p:childTnLst>
                                </p:cTn>
                              </p:par>
                            </p:childTnLst>
                          </p:cTn>
                        </p:par>
                        <p:par>
                          <p:cTn id="28" fill="hold" nodeType="afterGroup">
                            <p:stCondLst>
                              <p:cond delay="2900"/>
                            </p:stCondLst>
                            <p:childTnLst>
                              <p:par>
                                <p:cTn id="29" presetID="22" presetClass="entr" presetSubtype="4" fill="hold" nodeType="afterEffect">
                                  <p:stCondLst>
                                    <p:cond delay="0"/>
                                  </p:stCondLst>
                                  <p:childTnLst>
                                    <p:set>
                                      <p:cBhvr>
                                        <p:cTn id="30" dur="1" fill="hold">
                                          <p:stCondLst>
                                            <p:cond delay="0"/>
                                          </p:stCondLst>
                                        </p:cTn>
                                        <p:tgtEl>
                                          <p:spTgt spid="28689"/>
                                        </p:tgtEl>
                                        <p:attrNameLst>
                                          <p:attrName>style.visibility</p:attrName>
                                        </p:attrNameLst>
                                      </p:cBhvr>
                                      <p:to>
                                        <p:strVal val="visible"/>
                                      </p:to>
                                    </p:set>
                                    <p:animEffect transition="in" filter="wipe(down)">
                                      <p:cBhvr>
                                        <p:cTn id="31" dur="400"/>
                                        <p:tgtEl>
                                          <p:spTgt spid="28689"/>
                                        </p:tgtEl>
                                      </p:cBhvr>
                                    </p:animEffect>
                                  </p:childTnLst>
                                </p:cTn>
                              </p:par>
                            </p:childTnLst>
                          </p:cTn>
                        </p:par>
                        <p:par>
                          <p:cTn id="32" fill="hold" nodeType="afterGroup">
                            <p:stCondLst>
                              <p:cond delay="3300"/>
                            </p:stCondLst>
                            <p:childTnLst>
                              <p:par>
                                <p:cTn id="33" presetID="10" presetClass="entr" presetSubtype="0" fill="hold" nodeType="afterEffect">
                                  <p:stCondLst>
                                    <p:cond delay="0"/>
                                  </p:stCondLst>
                                  <p:childTnLst>
                                    <p:set>
                                      <p:cBhvr>
                                        <p:cTn id="34" dur="1" fill="hold">
                                          <p:stCondLst>
                                            <p:cond delay="0"/>
                                          </p:stCondLst>
                                        </p:cTn>
                                        <p:tgtEl>
                                          <p:spTgt spid="28690"/>
                                        </p:tgtEl>
                                        <p:attrNameLst>
                                          <p:attrName>style.visibility</p:attrName>
                                        </p:attrNameLst>
                                      </p:cBhvr>
                                      <p:to>
                                        <p:strVal val="visible"/>
                                      </p:to>
                                    </p:set>
                                    <p:anim calcmode="lin" valueType="num">
                                      <p:cBhvr>
                                        <p:cTn id="35" dur="200" fill="hold"/>
                                        <p:tgtEl>
                                          <p:spTgt spid="28690"/>
                                        </p:tgtEl>
                                        <p:attrNameLst>
                                          <p:attrName>ppt_w</p:attrName>
                                        </p:attrNameLst>
                                      </p:cBhvr>
                                      <p:tavLst>
                                        <p:tav tm="0">
                                          <p:val>
                                            <p:fltVal val="0"/>
                                          </p:val>
                                        </p:tav>
                                        <p:tav tm="100000">
                                          <p:val>
                                            <p:strVal val="#ppt_w"/>
                                          </p:val>
                                        </p:tav>
                                      </p:tavLst>
                                    </p:anim>
                                    <p:anim calcmode="lin" valueType="num">
                                      <p:cBhvr>
                                        <p:cTn id="36" dur="200" fill="hold"/>
                                        <p:tgtEl>
                                          <p:spTgt spid="28690"/>
                                        </p:tgtEl>
                                        <p:attrNameLst>
                                          <p:attrName>ppt_h</p:attrName>
                                        </p:attrNameLst>
                                      </p:cBhvr>
                                      <p:tavLst>
                                        <p:tav tm="0">
                                          <p:val>
                                            <p:fltVal val="0"/>
                                          </p:val>
                                        </p:tav>
                                        <p:tav tm="100000">
                                          <p:val>
                                            <p:strVal val="#ppt_h"/>
                                          </p:val>
                                        </p:tav>
                                      </p:tavLst>
                                    </p:anim>
                                    <p:animEffect transition="in" filter="fade">
                                      <p:cBhvr>
                                        <p:cTn id="37" dur="200"/>
                                        <p:tgtEl>
                                          <p:spTgt spid="28690"/>
                                        </p:tgtEl>
                                      </p:cBhvr>
                                    </p:animEffect>
                                  </p:childTnLst>
                                </p:cTn>
                              </p:par>
                              <p:par>
                                <p:cTn id="38" presetID="6" presetClass="emph" presetSubtype="0" autoRev="1" fill="hold" nodeType="withEffect">
                                  <p:stCondLst>
                                    <p:cond delay="150"/>
                                  </p:stCondLst>
                                  <p:childTnLst>
                                    <p:animScale>
                                      <p:cBhvr>
                                        <p:cTn id="39" dur="100" fill="hold"/>
                                        <p:tgtEl>
                                          <p:spTgt spid="28690"/>
                                        </p:tgtEl>
                                      </p:cBhvr>
                                      <p:by x="130000" y="130000"/>
                                    </p:animScale>
                                  </p:childTnLst>
                                </p:cTn>
                              </p:par>
                            </p:childTnLst>
                          </p:cTn>
                        </p:par>
                        <p:par>
                          <p:cTn id="40" fill="hold" nodeType="afterGroup">
                            <p:stCondLst>
                              <p:cond delay="3650"/>
                            </p:stCondLst>
                            <p:childTnLst>
                              <p:par>
                                <p:cTn id="41" presetID="2" presetClass="entr" presetSubtype="2" decel="65000" fill="hold" grpId="0" nodeType="afterEffect">
                                  <p:stCondLst>
                                    <p:cond delay="0"/>
                                  </p:stCondLst>
                                  <p:childTnLst>
                                    <p:set>
                                      <p:cBhvr>
                                        <p:cTn id="42" dur="1" fill="hold">
                                          <p:stCondLst>
                                            <p:cond delay="0"/>
                                          </p:stCondLst>
                                        </p:cTn>
                                        <p:tgtEl>
                                          <p:spTgt spid="28694"/>
                                        </p:tgtEl>
                                        <p:attrNameLst>
                                          <p:attrName>style.visibility</p:attrName>
                                        </p:attrNameLst>
                                      </p:cBhvr>
                                      <p:to>
                                        <p:strVal val="visible"/>
                                      </p:to>
                                    </p:set>
                                    <p:anim calcmode="lin" valueType="num">
                                      <p:cBhvr additive="base">
                                        <p:cTn id="43" dur="400" fill="hold"/>
                                        <p:tgtEl>
                                          <p:spTgt spid="28694"/>
                                        </p:tgtEl>
                                        <p:attrNameLst>
                                          <p:attrName>ppt_x</p:attrName>
                                        </p:attrNameLst>
                                      </p:cBhvr>
                                      <p:tavLst>
                                        <p:tav tm="0">
                                          <p:val>
                                            <p:strVal val="1+#ppt_w/2"/>
                                          </p:val>
                                        </p:tav>
                                        <p:tav tm="100000">
                                          <p:val>
                                            <p:strVal val="#ppt_x"/>
                                          </p:val>
                                        </p:tav>
                                      </p:tavLst>
                                    </p:anim>
                                    <p:anim calcmode="lin" valueType="num">
                                      <p:cBhvr additive="base">
                                        <p:cTn id="44" dur="400" fill="hold"/>
                                        <p:tgtEl>
                                          <p:spTgt spid="28694"/>
                                        </p:tgtEl>
                                        <p:attrNameLst>
                                          <p:attrName>ppt_y</p:attrName>
                                        </p:attrNameLst>
                                      </p:cBhvr>
                                      <p:tavLst>
                                        <p:tav tm="0">
                                          <p:val>
                                            <p:strVal val="#ppt_y"/>
                                          </p:val>
                                        </p:tav>
                                        <p:tav tm="100000">
                                          <p:val>
                                            <p:strVal val="#ppt_y"/>
                                          </p:val>
                                        </p:tav>
                                      </p:tavLst>
                                    </p:anim>
                                  </p:childTnLst>
                                </p:cTn>
                              </p:par>
                              <p:par>
                                <p:cTn id="45" presetID="2" presetClass="entr" presetSubtype="2" decel="65000" fill="hold" grpId="0" nodeType="withEffect">
                                  <p:stCondLst>
                                    <p:cond delay="250"/>
                                  </p:stCondLst>
                                  <p:childTnLst>
                                    <p:set>
                                      <p:cBhvr>
                                        <p:cTn id="46" dur="1" fill="hold">
                                          <p:stCondLst>
                                            <p:cond delay="0"/>
                                          </p:stCondLst>
                                        </p:cTn>
                                        <p:tgtEl>
                                          <p:spTgt spid="28693"/>
                                        </p:tgtEl>
                                        <p:attrNameLst>
                                          <p:attrName>style.visibility</p:attrName>
                                        </p:attrNameLst>
                                      </p:cBhvr>
                                      <p:to>
                                        <p:strVal val="visible"/>
                                      </p:to>
                                    </p:set>
                                    <p:anim calcmode="lin" valueType="num">
                                      <p:cBhvr additive="base">
                                        <p:cTn id="47" dur="400" fill="hold"/>
                                        <p:tgtEl>
                                          <p:spTgt spid="28693"/>
                                        </p:tgtEl>
                                        <p:attrNameLst>
                                          <p:attrName>ppt_x</p:attrName>
                                        </p:attrNameLst>
                                      </p:cBhvr>
                                      <p:tavLst>
                                        <p:tav tm="0">
                                          <p:val>
                                            <p:strVal val="1+#ppt_w/2"/>
                                          </p:val>
                                        </p:tav>
                                        <p:tav tm="100000">
                                          <p:val>
                                            <p:strVal val="#ppt_x"/>
                                          </p:val>
                                        </p:tav>
                                      </p:tavLst>
                                    </p:anim>
                                    <p:anim calcmode="lin" valueType="num">
                                      <p:cBhvr additive="base">
                                        <p:cTn id="48" dur="400" fill="hold"/>
                                        <p:tgtEl>
                                          <p:spTgt spid="28693"/>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4300"/>
                            </p:stCondLst>
                            <p:childTnLst>
                              <p:par>
                                <p:cTn id="50" presetID="22" presetClass="entr" presetSubtype="2" fill="hold" grpId="0" nodeType="afterEffect">
                                  <p:stCondLst>
                                    <p:cond delay="0"/>
                                  </p:stCondLst>
                                  <p:childTnLst>
                                    <p:set>
                                      <p:cBhvr>
                                        <p:cTn id="51" dur="1" fill="hold">
                                          <p:stCondLst>
                                            <p:cond delay="0"/>
                                          </p:stCondLst>
                                        </p:cTn>
                                        <p:tgtEl>
                                          <p:spTgt spid="28687"/>
                                        </p:tgtEl>
                                        <p:attrNameLst>
                                          <p:attrName>style.visibility</p:attrName>
                                        </p:attrNameLst>
                                      </p:cBhvr>
                                      <p:to>
                                        <p:strVal val="visible"/>
                                      </p:to>
                                    </p:set>
                                    <p:animEffect transition="in" filter="wipe(right)">
                                      <p:cBhvr>
                                        <p:cTn id="52" dur="400"/>
                                        <p:tgtEl>
                                          <p:spTgt spid="28687"/>
                                        </p:tgtEl>
                                      </p:cBhvr>
                                    </p:animEffect>
                                  </p:childTnLst>
                                </p:cTn>
                              </p:par>
                            </p:childTnLst>
                          </p:cTn>
                        </p:par>
                        <p:par>
                          <p:cTn id="53" fill="hold" nodeType="afterGroup">
                            <p:stCondLst>
                              <p:cond delay="4700"/>
                            </p:stCondLst>
                            <p:childTnLst>
                              <p:par>
                                <p:cTn id="54" presetID="22" presetClass="entr" presetSubtype="1" fill="hold" nodeType="afterEffect">
                                  <p:stCondLst>
                                    <p:cond delay="0"/>
                                  </p:stCondLst>
                                  <p:childTnLst>
                                    <p:set>
                                      <p:cBhvr>
                                        <p:cTn id="55" dur="1" fill="hold">
                                          <p:stCondLst>
                                            <p:cond delay="0"/>
                                          </p:stCondLst>
                                        </p:cTn>
                                        <p:tgtEl>
                                          <p:spTgt spid="28695"/>
                                        </p:tgtEl>
                                        <p:attrNameLst>
                                          <p:attrName>style.visibility</p:attrName>
                                        </p:attrNameLst>
                                      </p:cBhvr>
                                      <p:to>
                                        <p:strVal val="visible"/>
                                      </p:to>
                                    </p:set>
                                    <p:animEffect transition="in" filter="wipe(up)">
                                      <p:cBhvr>
                                        <p:cTn id="56" dur="400"/>
                                        <p:tgtEl>
                                          <p:spTgt spid="28695"/>
                                        </p:tgtEl>
                                      </p:cBhvr>
                                    </p:animEffect>
                                  </p:childTnLst>
                                </p:cTn>
                              </p:par>
                            </p:childTnLst>
                          </p:cTn>
                        </p:par>
                        <p:par>
                          <p:cTn id="57" fill="hold" nodeType="afterGroup">
                            <p:stCondLst>
                              <p:cond delay="5100"/>
                            </p:stCondLst>
                            <p:childTnLst>
                              <p:par>
                                <p:cTn id="58" presetID="10" presetClass="entr" presetSubtype="0" fill="hold" nodeType="afterEffect">
                                  <p:stCondLst>
                                    <p:cond delay="0"/>
                                  </p:stCondLst>
                                  <p:childTnLst>
                                    <p:set>
                                      <p:cBhvr>
                                        <p:cTn id="59" dur="1" fill="hold">
                                          <p:stCondLst>
                                            <p:cond delay="0"/>
                                          </p:stCondLst>
                                        </p:cTn>
                                        <p:tgtEl>
                                          <p:spTgt spid="28696"/>
                                        </p:tgtEl>
                                        <p:attrNameLst>
                                          <p:attrName>style.visibility</p:attrName>
                                        </p:attrNameLst>
                                      </p:cBhvr>
                                      <p:to>
                                        <p:strVal val="visible"/>
                                      </p:to>
                                    </p:set>
                                    <p:anim calcmode="lin" valueType="num">
                                      <p:cBhvr>
                                        <p:cTn id="60" dur="200" fill="hold"/>
                                        <p:tgtEl>
                                          <p:spTgt spid="28696"/>
                                        </p:tgtEl>
                                        <p:attrNameLst>
                                          <p:attrName>ppt_w</p:attrName>
                                        </p:attrNameLst>
                                      </p:cBhvr>
                                      <p:tavLst>
                                        <p:tav tm="0">
                                          <p:val>
                                            <p:fltVal val="0"/>
                                          </p:val>
                                        </p:tav>
                                        <p:tav tm="100000">
                                          <p:val>
                                            <p:strVal val="#ppt_w"/>
                                          </p:val>
                                        </p:tav>
                                      </p:tavLst>
                                    </p:anim>
                                    <p:anim calcmode="lin" valueType="num">
                                      <p:cBhvr>
                                        <p:cTn id="61" dur="200" fill="hold"/>
                                        <p:tgtEl>
                                          <p:spTgt spid="28696"/>
                                        </p:tgtEl>
                                        <p:attrNameLst>
                                          <p:attrName>ppt_h</p:attrName>
                                        </p:attrNameLst>
                                      </p:cBhvr>
                                      <p:tavLst>
                                        <p:tav tm="0">
                                          <p:val>
                                            <p:fltVal val="0"/>
                                          </p:val>
                                        </p:tav>
                                        <p:tav tm="100000">
                                          <p:val>
                                            <p:strVal val="#ppt_h"/>
                                          </p:val>
                                        </p:tav>
                                      </p:tavLst>
                                    </p:anim>
                                    <p:animEffect transition="in" filter="fade">
                                      <p:cBhvr>
                                        <p:cTn id="62" dur="200"/>
                                        <p:tgtEl>
                                          <p:spTgt spid="28696"/>
                                        </p:tgtEl>
                                      </p:cBhvr>
                                    </p:animEffect>
                                  </p:childTnLst>
                                </p:cTn>
                              </p:par>
                              <p:par>
                                <p:cTn id="63" presetID="6" presetClass="emph" presetSubtype="0" autoRev="1" fill="hold" nodeType="withEffect">
                                  <p:stCondLst>
                                    <p:cond delay="150"/>
                                  </p:stCondLst>
                                  <p:childTnLst>
                                    <p:animScale>
                                      <p:cBhvr>
                                        <p:cTn id="64" dur="100" fill="hold"/>
                                        <p:tgtEl>
                                          <p:spTgt spid="28696"/>
                                        </p:tgtEl>
                                      </p:cBhvr>
                                      <p:by x="130000" y="130000"/>
                                    </p:animScale>
                                  </p:childTnLst>
                                </p:cTn>
                              </p:par>
                            </p:childTnLst>
                          </p:cTn>
                        </p:par>
                        <p:par>
                          <p:cTn id="65" fill="hold" nodeType="afterGroup">
                            <p:stCondLst>
                              <p:cond delay="5450"/>
                            </p:stCondLst>
                            <p:childTnLst>
                              <p:par>
                                <p:cTn id="66" presetID="2" presetClass="entr" presetSubtype="8" decel="65000" fill="hold" grpId="0" nodeType="afterEffect">
                                  <p:stCondLst>
                                    <p:cond delay="0"/>
                                  </p:stCondLst>
                                  <p:childTnLst>
                                    <p:set>
                                      <p:cBhvr>
                                        <p:cTn id="67" dur="1" fill="hold">
                                          <p:stCondLst>
                                            <p:cond delay="0"/>
                                          </p:stCondLst>
                                        </p:cTn>
                                        <p:tgtEl>
                                          <p:spTgt spid="28700"/>
                                        </p:tgtEl>
                                        <p:attrNameLst>
                                          <p:attrName>style.visibility</p:attrName>
                                        </p:attrNameLst>
                                      </p:cBhvr>
                                      <p:to>
                                        <p:strVal val="visible"/>
                                      </p:to>
                                    </p:set>
                                    <p:anim calcmode="lin" valueType="num">
                                      <p:cBhvr additive="base">
                                        <p:cTn id="68" dur="400" fill="hold"/>
                                        <p:tgtEl>
                                          <p:spTgt spid="28700"/>
                                        </p:tgtEl>
                                        <p:attrNameLst>
                                          <p:attrName>ppt_x</p:attrName>
                                        </p:attrNameLst>
                                      </p:cBhvr>
                                      <p:tavLst>
                                        <p:tav tm="0">
                                          <p:val>
                                            <p:strVal val="0-#ppt_w/2"/>
                                          </p:val>
                                        </p:tav>
                                        <p:tav tm="100000">
                                          <p:val>
                                            <p:strVal val="#ppt_x"/>
                                          </p:val>
                                        </p:tav>
                                      </p:tavLst>
                                    </p:anim>
                                    <p:anim calcmode="lin" valueType="num">
                                      <p:cBhvr additive="base">
                                        <p:cTn id="69" dur="400" fill="hold"/>
                                        <p:tgtEl>
                                          <p:spTgt spid="28700"/>
                                        </p:tgtEl>
                                        <p:attrNameLst>
                                          <p:attrName>ppt_y</p:attrName>
                                        </p:attrNameLst>
                                      </p:cBhvr>
                                      <p:tavLst>
                                        <p:tav tm="0">
                                          <p:val>
                                            <p:strVal val="#ppt_y"/>
                                          </p:val>
                                        </p:tav>
                                        <p:tav tm="100000">
                                          <p:val>
                                            <p:strVal val="#ppt_y"/>
                                          </p:val>
                                        </p:tav>
                                      </p:tavLst>
                                    </p:anim>
                                  </p:childTnLst>
                                </p:cTn>
                              </p:par>
                              <p:par>
                                <p:cTn id="70" presetID="2" presetClass="entr" presetSubtype="8" decel="65000" fill="hold" grpId="0" nodeType="withEffect">
                                  <p:stCondLst>
                                    <p:cond delay="250"/>
                                  </p:stCondLst>
                                  <p:childTnLst>
                                    <p:set>
                                      <p:cBhvr>
                                        <p:cTn id="71" dur="1" fill="hold">
                                          <p:stCondLst>
                                            <p:cond delay="0"/>
                                          </p:stCondLst>
                                        </p:cTn>
                                        <p:tgtEl>
                                          <p:spTgt spid="28699"/>
                                        </p:tgtEl>
                                        <p:attrNameLst>
                                          <p:attrName>style.visibility</p:attrName>
                                        </p:attrNameLst>
                                      </p:cBhvr>
                                      <p:to>
                                        <p:strVal val="visible"/>
                                      </p:to>
                                    </p:set>
                                    <p:anim calcmode="lin" valueType="num">
                                      <p:cBhvr additive="base">
                                        <p:cTn id="72" dur="400" fill="hold"/>
                                        <p:tgtEl>
                                          <p:spTgt spid="28699"/>
                                        </p:tgtEl>
                                        <p:attrNameLst>
                                          <p:attrName>ppt_x</p:attrName>
                                        </p:attrNameLst>
                                      </p:cBhvr>
                                      <p:tavLst>
                                        <p:tav tm="0">
                                          <p:val>
                                            <p:strVal val="0-#ppt_w/2"/>
                                          </p:val>
                                        </p:tav>
                                        <p:tav tm="100000">
                                          <p:val>
                                            <p:strVal val="#ppt_x"/>
                                          </p:val>
                                        </p:tav>
                                      </p:tavLst>
                                    </p:anim>
                                    <p:anim calcmode="lin" valueType="num">
                                      <p:cBhvr additive="base">
                                        <p:cTn id="73" dur="400" fill="hold"/>
                                        <p:tgtEl>
                                          <p:spTgt spid="28699"/>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6100"/>
                            </p:stCondLst>
                            <p:childTnLst>
                              <p:par>
                                <p:cTn id="75" presetID="22" presetClass="entr" presetSubtype="2" fill="hold" grpId="0" nodeType="afterEffect">
                                  <p:stCondLst>
                                    <p:cond delay="0"/>
                                  </p:stCondLst>
                                  <p:childTnLst>
                                    <p:set>
                                      <p:cBhvr>
                                        <p:cTn id="76" dur="1" fill="hold">
                                          <p:stCondLst>
                                            <p:cond delay="0"/>
                                          </p:stCondLst>
                                        </p:cTn>
                                        <p:tgtEl>
                                          <p:spTgt spid="28688"/>
                                        </p:tgtEl>
                                        <p:attrNameLst>
                                          <p:attrName>style.visibility</p:attrName>
                                        </p:attrNameLst>
                                      </p:cBhvr>
                                      <p:to>
                                        <p:strVal val="visible"/>
                                      </p:to>
                                    </p:set>
                                    <p:animEffect transition="in" filter="wipe(right)">
                                      <p:cBhvr>
                                        <p:cTn id="77" dur="400"/>
                                        <p:tgtEl>
                                          <p:spTgt spid="28688"/>
                                        </p:tgtEl>
                                      </p:cBhvr>
                                    </p:animEffect>
                                  </p:childTnLst>
                                </p:cTn>
                              </p:par>
                            </p:childTnLst>
                          </p:cTn>
                        </p:par>
                        <p:par>
                          <p:cTn id="78" fill="hold" nodeType="afterGroup">
                            <p:stCondLst>
                              <p:cond delay="6500"/>
                            </p:stCondLst>
                            <p:childTnLst>
                              <p:par>
                                <p:cTn id="79" presetID="22" presetClass="entr" presetSubtype="1" fill="hold" nodeType="afterEffect">
                                  <p:stCondLst>
                                    <p:cond delay="0"/>
                                  </p:stCondLst>
                                  <p:childTnLst>
                                    <p:set>
                                      <p:cBhvr>
                                        <p:cTn id="80" dur="1" fill="hold">
                                          <p:stCondLst>
                                            <p:cond delay="0"/>
                                          </p:stCondLst>
                                        </p:cTn>
                                        <p:tgtEl>
                                          <p:spTgt spid="28701"/>
                                        </p:tgtEl>
                                        <p:attrNameLst>
                                          <p:attrName>style.visibility</p:attrName>
                                        </p:attrNameLst>
                                      </p:cBhvr>
                                      <p:to>
                                        <p:strVal val="visible"/>
                                      </p:to>
                                    </p:set>
                                    <p:animEffect transition="in" filter="wipe(up)">
                                      <p:cBhvr>
                                        <p:cTn id="81" dur="400"/>
                                        <p:tgtEl>
                                          <p:spTgt spid="28701"/>
                                        </p:tgtEl>
                                      </p:cBhvr>
                                    </p:animEffect>
                                  </p:childTnLst>
                                </p:cTn>
                              </p:par>
                            </p:childTnLst>
                          </p:cTn>
                        </p:par>
                        <p:par>
                          <p:cTn id="82" fill="hold" nodeType="afterGroup">
                            <p:stCondLst>
                              <p:cond delay="6900"/>
                            </p:stCondLst>
                            <p:childTnLst>
                              <p:par>
                                <p:cTn id="83" presetID="10" presetClass="entr" presetSubtype="0" fill="hold" nodeType="afterEffect">
                                  <p:stCondLst>
                                    <p:cond delay="0"/>
                                  </p:stCondLst>
                                  <p:childTnLst>
                                    <p:set>
                                      <p:cBhvr>
                                        <p:cTn id="84" dur="1" fill="hold">
                                          <p:stCondLst>
                                            <p:cond delay="0"/>
                                          </p:stCondLst>
                                        </p:cTn>
                                        <p:tgtEl>
                                          <p:spTgt spid="28702"/>
                                        </p:tgtEl>
                                        <p:attrNameLst>
                                          <p:attrName>style.visibility</p:attrName>
                                        </p:attrNameLst>
                                      </p:cBhvr>
                                      <p:to>
                                        <p:strVal val="visible"/>
                                      </p:to>
                                    </p:set>
                                    <p:anim calcmode="lin" valueType="num">
                                      <p:cBhvr>
                                        <p:cTn id="85" dur="200" fill="hold"/>
                                        <p:tgtEl>
                                          <p:spTgt spid="28702"/>
                                        </p:tgtEl>
                                        <p:attrNameLst>
                                          <p:attrName>ppt_w</p:attrName>
                                        </p:attrNameLst>
                                      </p:cBhvr>
                                      <p:tavLst>
                                        <p:tav tm="0">
                                          <p:val>
                                            <p:fltVal val="0"/>
                                          </p:val>
                                        </p:tav>
                                        <p:tav tm="100000">
                                          <p:val>
                                            <p:strVal val="#ppt_w"/>
                                          </p:val>
                                        </p:tav>
                                      </p:tavLst>
                                    </p:anim>
                                    <p:anim calcmode="lin" valueType="num">
                                      <p:cBhvr>
                                        <p:cTn id="86" dur="200" fill="hold"/>
                                        <p:tgtEl>
                                          <p:spTgt spid="28702"/>
                                        </p:tgtEl>
                                        <p:attrNameLst>
                                          <p:attrName>ppt_h</p:attrName>
                                        </p:attrNameLst>
                                      </p:cBhvr>
                                      <p:tavLst>
                                        <p:tav tm="0">
                                          <p:val>
                                            <p:fltVal val="0"/>
                                          </p:val>
                                        </p:tav>
                                        <p:tav tm="100000">
                                          <p:val>
                                            <p:strVal val="#ppt_h"/>
                                          </p:val>
                                        </p:tav>
                                      </p:tavLst>
                                    </p:anim>
                                    <p:animEffect transition="in" filter="fade">
                                      <p:cBhvr>
                                        <p:cTn id="87" dur="200"/>
                                        <p:tgtEl>
                                          <p:spTgt spid="28702"/>
                                        </p:tgtEl>
                                      </p:cBhvr>
                                    </p:animEffect>
                                  </p:childTnLst>
                                </p:cTn>
                              </p:par>
                              <p:par>
                                <p:cTn id="88" presetID="6" presetClass="emph" presetSubtype="0" autoRev="1" fill="hold" nodeType="withEffect">
                                  <p:stCondLst>
                                    <p:cond delay="150"/>
                                  </p:stCondLst>
                                  <p:childTnLst>
                                    <p:animScale>
                                      <p:cBhvr>
                                        <p:cTn id="89" dur="100" fill="hold"/>
                                        <p:tgtEl>
                                          <p:spTgt spid="28702"/>
                                        </p:tgtEl>
                                      </p:cBhvr>
                                      <p:by x="130000" y="130000"/>
                                    </p:animScale>
                                  </p:childTnLst>
                                </p:cTn>
                              </p:par>
                            </p:childTnLst>
                          </p:cTn>
                        </p:par>
                        <p:par>
                          <p:cTn id="90" fill="hold" nodeType="afterGroup">
                            <p:stCondLst>
                              <p:cond delay="7250"/>
                            </p:stCondLst>
                            <p:childTnLst>
                              <p:par>
                                <p:cTn id="91" presetID="2" presetClass="entr" presetSubtype="2" decel="65000" fill="hold" grpId="0" nodeType="afterEffect">
                                  <p:stCondLst>
                                    <p:cond delay="0"/>
                                  </p:stCondLst>
                                  <p:childTnLst>
                                    <p:set>
                                      <p:cBhvr>
                                        <p:cTn id="92" dur="1" fill="hold">
                                          <p:stCondLst>
                                            <p:cond delay="0"/>
                                          </p:stCondLst>
                                        </p:cTn>
                                        <p:tgtEl>
                                          <p:spTgt spid="28706"/>
                                        </p:tgtEl>
                                        <p:attrNameLst>
                                          <p:attrName>style.visibility</p:attrName>
                                        </p:attrNameLst>
                                      </p:cBhvr>
                                      <p:to>
                                        <p:strVal val="visible"/>
                                      </p:to>
                                    </p:set>
                                    <p:anim calcmode="lin" valueType="num">
                                      <p:cBhvr additive="base">
                                        <p:cTn id="93" dur="400" fill="hold"/>
                                        <p:tgtEl>
                                          <p:spTgt spid="28706"/>
                                        </p:tgtEl>
                                        <p:attrNameLst>
                                          <p:attrName>ppt_x</p:attrName>
                                        </p:attrNameLst>
                                      </p:cBhvr>
                                      <p:tavLst>
                                        <p:tav tm="0">
                                          <p:val>
                                            <p:strVal val="1+#ppt_w/2"/>
                                          </p:val>
                                        </p:tav>
                                        <p:tav tm="100000">
                                          <p:val>
                                            <p:strVal val="#ppt_x"/>
                                          </p:val>
                                        </p:tav>
                                      </p:tavLst>
                                    </p:anim>
                                    <p:anim calcmode="lin" valueType="num">
                                      <p:cBhvr additive="base">
                                        <p:cTn id="94" dur="400" fill="hold"/>
                                        <p:tgtEl>
                                          <p:spTgt spid="28706"/>
                                        </p:tgtEl>
                                        <p:attrNameLst>
                                          <p:attrName>ppt_y</p:attrName>
                                        </p:attrNameLst>
                                      </p:cBhvr>
                                      <p:tavLst>
                                        <p:tav tm="0">
                                          <p:val>
                                            <p:strVal val="#ppt_y"/>
                                          </p:val>
                                        </p:tav>
                                        <p:tav tm="100000">
                                          <p:val>
                                            <p:strVal val="#ppt_y"/>
                                          </p:val>
                                        </p:tav>
                                      </p:tavLst>
                                    </p:anim>
                                  </p:childTnLst>
                                </p:cTn>
                              </p:par>
                              <p:par>
                                <p:cTn id="95" presetID="2" presetClass="entr" presetSubtype="2" decel="65000" fill="hold" grpId="0" nodeType="withEffect">
                                  <p:stCondLst>
                                    <p:cond delay="250"/>
                                  </p:stCondLst>
                                  <p:childTnLst>
                                    <p:set>
                                      <p:cBhvr>
                                        <p:cTn id="96" dur="1" fill="hold">
                                          <p:stCondLst>
                                            <p:cond delay="0"/>
                                          </p:stCondLst>
                                        </p:cTn>
                                        <p:tgtEl>
                                          <p:spTgt spid="28705"/>
                                        </p:tgtEl>
                                        <p:attrNameLst>
                                          <p:attrName>style.visibility</p:attrName>
                                        </p:attrNameLst>
                                      </p:cBhvr>
                                      <p:to>
                                        <p:strVal val="visible"/>
                                      </p:to>
                                    </p:set>
                                    <p:anim calcmode="lin" valueType="num">
                                      <p:cBhvr additive="base">
                                        <p:cTn id="97" dur="400" fill="hold"/>
                                        <p:tgtEl>
                                          <p:spTgt spid="28705"/>
                                        </p:tgtEl>
                                        <p:attrNameLst>
                                          <p:attrName>ppt_x</p:attrName>
                                        </p:attrNameLst>
                                      </p:cBhvr>
                                      <p:tavLst>
                                        <p:tav tm="0">
                                          <p:val>
                                            <p:strVal val="1+#ppt_w/2"/>
                                          </p:val>
                                        </p:tav>
                                        <p:tav tm="100000">
                                          <p:val>
                                            <p:strVal val="#ppt_x"/>
                                          </p:val>
                                        </p:tav>
                                      </p:tavLst>
                                    </p:anim>
                                    <p:anim calcmode="lin" valueType="num">
                                      <p:cBhvr additive="base">
                                        <p:cTn id="98" dur="400" fill="hold"/>
                                        <p:tgtEl>
                                          <p:spTgt spid="287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6" grpId="0" animBg="1" autoUpdateAnimBg="0"/>
      <p:bldP spid="28687" grpId="0" animBg="1" autoUpdateAnimBg="0"/>
      <p:bldP spid="28688" grpId="0" animBg="1" autoUpdateAnimBg="0"/>
      <p:bldP spid="28693" grpId="0" autoUpdateAnimBg="0"/>
      <p:bldP spid="28694" grpId="0" autoUpdateAnimBg="0"/>
      <p:bldP spid="28699" grpId="0" autoUpdateAnimBg="0"/>
      <p:bldP spid="28700" grpId="0" autoUpdateAnimBg="0"/>
      <p:bldP spid="28705" grpId="0" autoUpdateAnimBg="0"/>
      <p:bldP spid="2870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9698" name="组合 3"/>
          <p:cNvGrpSpPr>
            <a:grpSpLocks/>
          </p:cNvGrpSpPr>
          <p:nvPr/>
        </p:nvGrpSpPr>
        <p:grpSpPr bwMode="auto">
          <a:xfrm>
            <a:off x="471570" y="198500"/>
            <a:ext cx="3453412" cy="543093"/>
            <a:chOff x="0" y="0"/>
            <a:chExt cx="3452079" cy="542182"/>
          </a:xfrm>
        </p:grpSpPr>
        <p:grpSp>
          <p:nvGrpSpPr>
            <p:cNvPr id="29699" name="组合 2"/>
            <p:cNvGrpSpPr>
              <a:grpSpLocks/>
            </p:cNvGrpSpPr>
            <p:nvPr/>
          </p:nvGrpSpPr>
          <p:grpSpPr bwMode="auto">
            <a:xfrm>
              <a:off x="0" y="0"/>
              <a:ext cx="3452079" cy="542182"/>
              <a:chOff x="0" y="0"/>
              <a:chExt cx="3452079" cy="542182"/>
            </a:xfrm>
          </p:grpSpPr>
          <p:sp>
            <p:nvSpPr>
              <p:cNvPr id="29700"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01"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29702" name="组合 42"/>
              <p:cNvGrpSpPr>
                <a:grpSpLocks/>
              </p:cNvGrpSpPr>
              <p:nvPr/>
            </p:nvGrpSpPr>
            <p:grpSpPr bwMode="auto">
              <a:xfrm>
                <a:off x="0" y="0"/>
                <a:ext cx="571760" cy="542182"/>
                <a:chOff x="0" y="0"/>
                <a:chExt cx="713451" cy="676543"/>
              </a:xfrm>
            </p:grpSpPr>
            <p:grpSp>
              <p:nvGrpSpPr>
                <p:cNvPr id="29703" name="组合 44"/>
                <p:cNvGrpSpPr>
                  <a:grpSpLocks/>
                </p:cNvGrpSpPr>
                <p:nvPr/>
              </p:nvGrpSpPr>
              <p:grpSpPr bwMode="auto">
                <a:xfrm>
                  <a:off x="0" y="0"/>
                  <a:ext cx="576064" cy="676543"/>
                  <a:chOff x="0" y="0"/>
                  <a:chExt cx="576064" cy="676543"/>
                </a:xfrm>
              </p:grpSpPr>
              <p:sp>
                <p:nvSpPr>
                  <p:cNvPr id="29704"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05"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29706"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29708"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9709" name="组合 13"/>
          <p:cNvGrpSpPr>
            <a:grpSpLocks/>
          </p:cNvGrpSpPr>
          <p:nvPr/>
        </p:nvGrpSpPr>
        <p:grpSpPr bwMode="auto">
          <a:xfrm>
            <a:off x="6900473" y="3077525"/>
            <a:ext cx="1436938" cy="1224341"/>
            <a:chOff x="0" y="0"/>
            <a:chExt cx="1435510" cy="1224136"/>
          </a:xfrm>
          <a:solidFill>
            <a:schemeClr val="accent1">
              <a:lumMod val="75000"/>
              <a:lumOff val="25000"/>
            </a:schemeClr>
          </a:solidFill>
        </p:grpSpPr>
        <p:sp>
          <p:nvSpPr>
            <p:cNvPr id="29710" name="矩形 14"/>
            <p:cNvSpPr>
              <a:spLocks noChangeArrowheads="1"/>
            </p:cNvSpPr>
            <p:nvPr/>
          </p:nvSpPr>
          <p:spPr bwMode="auto">
            <a:xfrm>
              <a:off x="0" y="0"/>
              <a:ext cx="1435510" cy="12241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11" name="Text Box 11"/>
            <p:cNvSpPr txBox="1">
              <a:spLocks noChangeArrowheads="1"/>
            </p:cNvSpPr>
            <p:nvPr/>
          </p:nvSpPr>
          <p:spPr bwMode="auto">
            <a:xfrm>
              <a:off x="120485" y="264756"/>
              <a:ext cx="1250196"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grpSp>
        <p:nvGrpSpPr>
          <p:cNvPr id="29712" name="组合 16"/>
          <p:cNvGrpSpPr>
            <a:grpSpLocks/>
          </p:cNvGrpSpPr>
          <p:nvPr/>
        </p:nvGrpSpPr>
        <p:grpSpPr bwMode="auto">
          <a:xfrm>
            <a:off x="468395" y="1602283"/>
            <a:ext cx="1798949" cy="1443483"/>
            <a:chOff x="0" y="0"/>
            <a:chExt cx="1798637" cy="1443040"/>
          </a:xfrm>
        </p:grpSpPr>
        <p:grpSp>
          <p:nvGrpSpPr>
            <p:cNvPr id="29713" name="组合 17"/>
            <p:cNvGrpSpPr>
              <a:grpSpLocks/>
            </p:cNvGrpSpPr>
            <p:nvPr/>
          </p:nvGrpSpPr>
          <p:grpSpPr bwMode="auto">
            <a:xfrm>
              <a:off x="0" y="0"/>
              <a:ext cx="1798637" cy="1443040"/>
              <a:chOff x="0" y="0"/>
              <a:chExt cx="1798637" cy="1443040"/>
            </a:xfrm>
          </p:grpSpPr>
          <p:sp>
            <p:nvSpPr>
              <p:cNvPr id="29714" name="平行四边形 20"/>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15" name="平行四边形 21"/>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16" name="Freeform 6"/>
            <p:cNvSpPr>
              <a:spLocks noEditPoints="1"/>
            </p:cNvSpPr>
            <p:nvPr/>
          </p:nvSpPr>
          <p:spPr bwMode="auto">
            <a:xfrm>
              <a:off x="717633" y="90091"/>
              <a:ext cx="416900" cy="541338"/>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7" name="TextBox 19"/>
            <p:cNvSpPr txBox="1">
              <a:spLocks noChangeArrowheads="1"/>
            </p:cNvSpPr>
            <p:nvPr/>
          </p:nvSpPr>
          <p:spPr bwMode="auto">
            <a:xfrm>
              <a:off x="49952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18" name="组合 22"/>
          <p:cNvGrpSpPr>
            <a:grpSpLocks/>
          </p:cNvGrpSpPr>
          <p:nvPr/>
        </p:nvGrpSpPr>
        <p:grpSpPr bwMode="auto">
          <a:xfrm>
            <a:off x="2070460" y="1602283"/>
            <a:ext cx="1798950" cy="1443483"/>
            <a:chOff x="0" y="0"/>
            <a:chExt cx="1798637" cy="1443040"/>
          </a:xfrm>
        </p:grpSpPr>
        <p:grpSp>
          <p:nvGrpSpPr>
            <p:cNvPr id="29719" name="组合 23"/>
            <p:cNvGrpSpPr>
              <a:grpSpLocks/>
            </p:cNvGrpSpPr>
            <p:nvPr/>
          </p:nvGrpSpPr>
          <p:grpSpPr bwMode="auto">
            <a:xfrm>
              <a:off x="0" y="0"/>
              <a:ext cx="1798637" cy="1443040"/>
              <a:chOff x="0" y="0"/>
              <a:chExt cx="1798637" cy="1443040"/>
            </a:xfrm>
          </p:grpSpPr>
          <p:sp>
            <p:nvSpPr>
              <p:cNvPr id="29720" name="平行四边形 26"/>
              <p:cNvSpPr>
                <a:spLocks noChangeArrowheads="1"/>
              </p:cNvSpPr>
              <p:nvPr/>
            </p:nvSpPr>
            <p:spPr bwMode="auto">
              <a:xfrm>
                <a:off x="0" y="721520"/>
                <a:ext cx="1789988" cy="721520"/>
              </a:xfrm>
              <a:prstGeom prst="parallelogram">
                <a:avLst>
                  <a:gd name="adj" fmla="val 4925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21" name="平行四边形 27"/>
              <p:cNvSpPr>
                <a:spLocks noChangeArrowheads="1"/>
              </p:cNvSpPr>
              <p:nvPr/>
            </p:nvSpPr>
            <p:spPr bwMode="auto">
              <a:xfrm flipH="1">
                <a:off x="8649" y="0"/>
                <a:ext cx="1789988" cy="721520"/>
              </a:xfrm>
              <a:prstGeom prst="parallelogram">
                <a:avLst>
                  <a:gd name="adj" fmla="val 4925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22" name="Freeform 11"/>
            <p:cNvSpPr>
              <a:spLocks noEditPoints="1"/>
            </p:cNvSpPr>
            <p:nvPr/>
          </p:nvSpPr>
          <p:spPr bwMode="auto">
            <a:xfrm>
              <a:off x="626702" y="140172"/>
              <a:ext cx="536583" cy="441176"/>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3" name="TextBox 25"/>
            <p:cNvSpPr txBox="1">
              <a:spLocks noChangeArrowheads="1"/>
            </p:cNvSpPr>
            <p:nvPr/>
          </p:nvSpPr>
          <p:spPr bwMode="auto">
            <a:xfrm>
              <a:off x="49952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24" name="组合 28"/>
          <p:cNvGrpSpPr>
            <a:grpSpLocks/>
          </p:cNvGrpSpPr>
          <p:nvPr/>
        </p:nvGrpSpPr>
        <p:grpSpPr bwMode="auto">
          <a:xfrm>
            <a:off x="3709044" y="1602283"/>
            <a:ext cx="1798950" cy="1443483"/>
            <a:chOff x="0" y="0"/>
            <a:chExt cx="1798637" cy="1443040"/>
          </a:xfrm>
        </p:grpSpPr>
        <p:grpSp>
          <p:nvGrpSpPr>
            <p:cNvPr id="29725" name="组合 30"/>
            <p:cNvGrpSpPr>
              <a:grpSpLocks/>
            </p:cNvGrpSpPr>
            <p:nvPr/>
          </p:nvGrpSpPr>
          <p:grpSpPr bwMode="auto">
            <a:xfrm>
              <a:off x="0" y="0"/>
              <a:ext cx="1798637" cy="1443040"/>
              <a:chOff x="0" y="0"/>
              <a:chExt cx="1798637" cy="1443040"/>
            </a:xfrm>
          </p:grpSpPr>
          <p:sp>
            <p:nvSpPr>
              <p:cNvPr id="29726" name="平行四边形 33"/>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27" name="平行四边形 34"/>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28" name="Freeform 16"/>
            <p:cNvSpPr>
              <a:spLocks noEditPoints="1"/>
            </p:cNvSpPr>
            <p:nvPr/>
          </p:nvSpPr>
          <p:spPr bwMode="auto">
            <a:xfrm>
              <a:off x="611247" y="111450"/>
              <a:ext cx="567493" cy="469898"/>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29" name="TextBox 32"/>
            <p:cNvSpPr txBox="1">
              <a:spLocks noChangeArrowheads="1"/>
            </p:cNvSpPr>
            <p:nvPr/>
          </p:nvSpPr>
          <p:spPr bwMode="auto">
            <a:xfrm>
              <a:off x="49087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30" name="组合 35"/>
          <p:cNvGrpSpPr>
            <a:grpSpLocks/>
          </p:cNvGrpSpPr>
          <p:nvPr/>
        </p:nvGrpSpPr>
        <p:grpSpPr bwMode="auto">
          <a:xfrm>
            <a:off x="5299995" y="1602283"/>
            <a:ext cx="1798950" cy="1443483"/>
            <a:chOff x="0" y="0"/>
            <a:chExt cx="1798637" cy="1443040"/>
          </a:xfrm>
        </p:grpSpPr>
        <p:grpSp>
          <p:nvGrpSpPr>
            <p:cNvPr id="29731" name="组合 36"/>
            <p:cNvGrpSpPr>
              <a:grpSpLocks/>
            </p:cNvGrpSpPr>
            <p:nvPr/>
          </p:nvGrpSpPr>
          <p:grpSpPr bwMode="auto">
            <a:xfrm>
              <a:off x="0" y="0"/>
              <a:ext cx="1798637" cy="1443040"/>
              <a:chOff x="0" y="0"/>
              <a:chExt cx="1798637" cy="1443040"/>
            </a:xfrm>
          </p:grpSpPr>
          <p:sp>
            <p:nvSpPr>
              <p:cNvPr id="29732" name="平行四边形 39"/>
              <p:cNvSpPr>
                <a:spLocks noChangeArrowheads="1"/>
              </p:cNvSpPr>
              <p:nvPr/>
            </p:nvSpPr>
            <p:spPr bwMode="auto">
              <a:xfrm>
                <a:off x="0" y="721520"/>
                <a:ext cx="1789988" cy="721520"/>
              </a:xfrm>
              <a:prstGeom prst="parallelogram">
                <a:avLst>
                  <a:gd name="adj" fmla="val 4925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33" name="平行四边形 40"/>
              <p:cNvSpPr>
                <a:spLocks noChangeArrowheads="1"/>
              </p:cNvSpPr>
              <p:nvPr/>
            </p:nvSpPr>
            <p:spPr bwMode="auto">
              <a:xfrm flipH="1">
                <a:off x="8649" y="0"/>
                <a:ext cx="1789988" cy="721520"/>
              </a:xfrm>
              <a:prstGeom prst="parallelogram">
                <a:avLst>
                  <a:gd name="adj" fmla="val 49250"/>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34" name="Freeform 21"/>
            <p:cNvSpPr>
              <a:spLocks noEditPoints="1"/>
            </p:cNvSpPr>
            <p:nvPr/>
          </p:nvSpPr>
          <p:spPr bwMode="auto">
            <a:xfrm>
              <a:off x="590073" y="181298"/>
              <a:ext cx="609842" cy="400050"/>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35" name="TextBox 38"/>
            <p:cNvSpPr txBox="1">
              <a:spLocks noChangeArrowheads="1"/>
            </p:cNvSpPr>
            <p:nvPr/>
          </p:nvSpPr>
          <p:spPr bwMode="auto">
            <a:xfrm>
              <a:off x="490876"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grpSp>
        <p:nvGrpSpPr>
          <p:cNvPr id="29736" name="组合 41"/>
          <p:cNvGrpSpPr>
            <a:grpSpLocks/>
          </p:cNvGrpSpPr>
          <p:nvPr/>
        </p:nvGrpSpPr>
        <p:grpSpPr bwMode="auto">
          <a:xfrm>
            <a:off x="6900473" y="1602283"/>
            <a:ext cx="1798950" cy="1443483"/>
            <a:chOff x="0" y="0"/>
            <a:chExt cx="1798637" cy="1443040"/>
          </a:xfrm>
        </p:grpSpPr>
        <p:grpSp>
          <p:nvGrpSpPr>
            <p:cNvPr id="29737" name="组合 43"/>
            <p:cNvGrpSpPr>
              <a:grpSpLocks/>
            </p:cNvGrpSpPr>
            <p:nvPr/>
          </p:nvGrpSpPr>
          <p:grpSpPr bwMode="auto">
            <a:xfrm>
              <a:off x="0" y="0"/>
              <a:ext cx="1798637" cy="1443040"/>
              <a:chOff x="0" y="0"/>
              <a:chExt cx="1798637" cy="1443040"/>
            </a:xfrm>
          </p:grpSpPr>
          <p:sp>
            <p:nvSpPr>
              <p:cNvPr id="29738" name="平行四边形 52"/>
              <p:cNvSpPr>
                <a:spLocks noChangeArrowheads="1"/>
              </p:cNvSpPr>
              <p:nvPr/>
            </p:nvSpPr>
            <p:spPr bwMode="auto">
              <a:xfrm>
                <a:off x="0" y="721520"/>
                <a:ext cx="1789988" cy="721520"/>
              </a:xfrm>
              <a:prstGeom prst="parallelogram">
                <a:avLst>
                  <a:gd name="adj" fmla="val 49250"/>
                </a:avLst>
              </a:prstGeom>
              <a:solidFill>
                <a:srgbClr val="0282D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39" name="平行四边形 53"/>
              <p:cNvSpPr>
                <a:spLocks noChangeArrowheads="1"/>
              </p:cNvSpPr>
              <p:nvPr/>
            </p:nvSpPr>
            <p:spPr bwMode="auto">
              <a:xfrm flipH="1">
                <a:off x="8649" y="0"/>
                <a:ext cx="1789988" cy="721520"/>
              </a:xfrm>
              <a:prstGeom prst="parallelogram">
                <a:avLst>
                  <a:gd name="adj" fmla="val 49250"/>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29740" name="Freeform 26"/>
            <p:cNvSpPr>
              <a:spLocks noEditPoints="1"/>
            </p:cNvSpPr>
            <p:nvPr/>
          </p:nvSpPr>
          <p:spPr bwMode="auto">
            <a:xfrm>
              <a:off x="683612" y="140659"/>
              <a:ext cx="422763" cy="440201"/>
            </a:xfrm>
            <a:custGeom>
              <a:avLst/>
              <a:gdLst>
                <a:gd name="T0" fmla="*/ 671 w 671"/>
                <a:gd name="T1" fmla="*/ 199 h 739"/>
                <a:gd name="T2" fmla="*/ 350 w 671"/>
                <a:gd name="T3" fmla="*/ 180 h 739"/>
                <a:gd name="T4" fmla="*/ 338 w 671"/>
                <a:gd name="T5" fmla="*/ 371 h 739"/>
                <a:gd name="T6" fmla="*/ 266 w 671"/>
                <a:gd name="T7" fmla="*/ 404 h 739"/>
                <a:gd name="T8" fmla="*/ 253 w 671"/>
                <a:gd name="T9" fmla="*/ 270 h 739"/>
                <a:gd name="T10" fmla="*/ 222 w 671"/>
                <a:gd name="T11" fmla="*/ 295 h 739"/>
                <a:gd name="T12" fmla="*/ 116 w 671"/>
                <a:gd name="T13" fmla="*/ 405 h 739"/>
                <a:gd name="T14" fmla="*/ 132 w 671"/>
                <a:gd name="T15" fmla="*/ 359 h 739"/>
                <a:gd name="T16" fmla="*/ 116 w 671"/>
                <a:gd name="T17" fmla="*/ 343 h 739"/>
                <a:gd name="T18" fmla="*/ 105 w 671"/>
                <a:gd name="T19" fmla="*/ 365 h 739"/>
                <a:gd name="T20" fmla="*/ 88 w 671"/>
                <a:gd name="T21" fmla="*/ 405 h 739"/>
                <a:gd name="T22" fmla="*/ 175 w 671"/>
                <a:gd name="T23" fmla="*/ 281 h 739"/>
                <a:gd name="T24" fmla="*/ 195 w 671"/>
                <a:gd name="T25" fmla="*/ 266 h 739"/>
                <a:gd name="T26" fmla="*/ 167 w 671"/>
                <a:gd name="T27" fmla="*/ 262 h 739"/>
                <a:gd name="T28" fmla="*/ 82 w 671"/>
                <a:gd name="T29" fmla="*/ 298 h 739"/>
                <a:gd name="T30" fmla="*/ 13 w 671"/>
                <a:gd name="T31" fmla="*/ 405 h 739"/>
                <a:gd name="T32" fmla="*/ 56 w 671"/>
                <a:gd name="T33" fmla="*/ 528 h 739"/>
                <a:gd name="T34" fmla="*/ 69 w 671"/>
                <a:gd name="T35" fmla="*/ 467 h 739"/>
                <a:gd name="T36" fmla="*/ 69 w 671"/>
                <a:gd name="T37" fmla="*/ 479 h 739"/>
                <a:gd name="T38" fmla="*/ 398 w 671"/>
                <a:gd name="T39" fmla="*/ 739 h 739"/>
                <a:gd name="T40" fmla="*/ 409 w 671"/>
                <a:gd name="T41" fmla="*/ 488 h 739"/>
                <a:gd name="T42" fmla="*/ 468 w 671"/>
                <a:gd name="T43" fmla="*/ 426 h 739"/>
                <a:gd name="T44" fmla="*/ 398 w 671"/>
                <a:gd name="T45" fmla="*/ 357 h 739"/>
                <a:gd name="T46" fmla="*/ 377 w 671"/>
                <a:gd name="T47" fmla="*/ 293 h 739"/>
                <a:gd name="T48" fmla="*/ 274 w 671"/>
                <a:gd name="T49" fmla="*/ 246 h 739"/>
                <a:gd name="T50" fmla="*/ 287 w 671"/>
                <a:gd name="T51" fmla="*/ 281 h 739"/>
                <a:gd name="T52" fmla="*/ 378 w 671"/>
                <a:gd name="T53" fmla="*/ 359 h 739"/>
                <a:gd name="T54" fmla="*/ 352 w 671"/>
                <a:gd name="T55" fmla="*/ 367 h 739"/>
                <a:gd name="T56" fmla="*/ 338 w 671"/>
                <a:gd name="T57" fmla="*/ 350 h 739"/>
                <a:gd name="T58" fmla="*/ 308 w 671"/>
                <a:gd name="T59" fmla="*/ 343 h 739"/>
                <a:gd name="T60" fmla="*/ 174 w 671"/>
                <a:gd name="T61" fmla="*/ 183 h 739"/>
                <a:gd name="T62" fmla="*/ 288 w 671"/>
                <a:gd name="T63" fmla="*/ 131 h 739"/>
                <a:gd name="T64" fmla="*/ 302 w 671"/>
                <a:gd name="T65" fmla="*/ 89 h 739"/>
                <a:gd name="T66" fmla="*/ 157 w 671"/>
                <a:gd name="T67" fmla="*/ 169 h 739"/>
                <a:gd name="T68" fmla="*/ 386 w 671"/>
                <a:gd name="T69" fmla="*/ 48 h 739"/>
                <a:gd name="T70" fmla="*/ 386 w 671"/>
                <a:gd name="T71" fmla="*/ 37 h 739"/>
                <a:gd name="T72" fmla="*/ 567 w 671"/>
                <a:gd name="T73" fmla="*/ 140 h 739"/>
                <a:gd name="T74" fmla="*/ 542 w 671"/>
                <a:gd name="T75" fmla="*/ 129 h 739"/>
                <a:gd name="T76" fmla="*/ 542 w 671"/>
                <a:gd name="T77" fmla="*/ 140 h 739"/>
                <a:gd name="T78" fmla="*/ 386 w 671"/>
                <a:gd name="T79" fmla="*/ 84 h 739"/>
                <a:gd name="T80" fmla="*/ 499 w 671"/>
                <a:gd name="T81" fmla="*/ 84 h 739"/>
                <a:gd name="T82" fmla="*/ 517 w 671"/>
                <a:gd name="T83" fmla="*/ 94 h 739"/>
                <a:gd name="T84" fmla="*/ 640 w 671"/>
                <a:gd name="T85" fmla="*/ 84 h 739"/>
                <a:gd name="T86" fmla="*/ 640 w 671"/>
                <a:gd name="T87" fmla="*/ 94 h 739"/>
                <a:gd name="T88" fmla="*/ 526 w 671"/>
                <a:gd name="T89" fmla="*/ 48 h 739"/>
                <a:gd name="T90" fmla="*/ 526 w 671"/>
                <a:gd name="T91" fmla="*/ 37 h 739"/>
                <a:gd name="T92" fmla="*/ 509 w 671"/>
                <a:gd name="T93" fmla="*/ 48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71" h="739">
                  <a:moveTo>
                    <a:pt x="350" y="0"/>
                  </a:moveTo>
                  <a:cubicBezTo>
                    <a:pt x="671" y="0"/>
                    <a:pt x="671" y="0"/>
                    <a:pt x="671" y="0"/>
                  </a:cubicBezTo>
                  <a:cubicBezTo>
                    <a:pt x="671" y="199"/>
                    <a:pt x="671" y="199"/>
                    <a:pt x="671" y="199"/>
                  </a:cubicBezTo>
                  <a:cubicBezTo>
                    <a:pt x="399" y="199"/>
                    <a:pt x="399" y="199"/>
                    <a:pt x="399" y="199"/>
                  </a:cubicBezTo>
                  <a:cubicBezTo>
                    <a:pt x="312" y="220"/>
                    <a:pt x="312" y="220"/>
                    <a:pt x="312" y="220"/>
                  </a:cubicBezTo>
                  <a:cubicBezTo>
                    <a:pt x="350" y="180"/>
                    <a:pt x="350" y="180"/>
                    <a:pt x="350" y="180"/>
                  </a:cubicBezTo>
                  <a:cubicBezTo>
                    <a:pt x="350" y="0"/>
                    <a:pt x="350" y="0"/>
                    <a:pt x="350" y="0"/>
                  </a:cubicBezTo>
                  <a:close/>
                  <a:moveTo>
                    <a:pt x="328" y="359"/>
                  </a:moveTo>
                  <a:cubicBezTo>
                    <a:pt x="338" y="371"/>
                    <a:pt x="338" y="371"/>
                    <a:pt x="338" y="371"/>
                  </a:cubicBezTo>
                  <a:cubicBezTo>
                    <a:pt x="340" y="405"/>
                    <a:pt x="340" y="405"/>
                    <a:pt x="340" y="405"/>
                  </a:cubicBezTo>
                  <a:cubicBezTo>
                    <a:pt x="265" y="405"/>
                    <a:pt x="265" y="405"/>
                    <a:pt x="265" y="405"/>
                  </a:cubicBezTo>
                  <a:cubicBezTo>
                    <a:pt x="266" y="404"/>
                    <a:pt x="266" y="404"/>
                    <a:pt x="266" y="404"/>
                  </a:cubicBezTo>
                  <a:cubicBezTo>
                    <a:pt x="242" y="295"/>
                    <a:pt x="242" y="295"/>
                    <a:pt x="242" y="295"/>
                  </a:cubicBezTo>
                  <a:cubicBezTo>
                    <a:pt x="253" y="295"/>
                    <a:pt x="253" y="295"/>
                    <a:pt x="253" y="295"/>
                  </a:cubicBezTo>
                  <a:cubicBezTo>
                    <a:pt x="253" y="270"/>
                    <a:pt x="253" y="270"/>
                    <a:pt x="253" y="270"/>
                  </a:cubicBezTo>
                  <a:cubicBezTo>
                    <a:pt x="211" y="270"/>
                    <a:pt x="211" y="270"/>
                    <a:pt x="211" y="270"/>
                  </a:cubicBezTo>
                  <a:cubicBezTo>
                    <a:pt x="211" y="295"/>
                    <a:pt x="211" y="295"/>
                    <a:pt x="211" y="295"/>
                  </a:cubicBezTo>
                  <a:cubicBezTo>
                    <a:pt x="222" y="295"/>
                    <a:pt x="222" y="295"/>
                    <a:pt x="222" y="295"/>
                  </a:cubicBezTo>
                  <a:cubicBezTo>
                    <a:pt x="198" y="404"/>
                    <a:pt x="198" y="404"/>
                    <a:pt x="198" y="404"/>
                  </a:cubicBezTo>
                  <a:cubicBezTo>
                    <a:pt x="198" y="405"/>
                    <a:pt x="198" y="405"/>
                    <a:pt x="198" y="405"/>
                  </a:cubicBezTo>
                  <a:cubicBezTo>
                    <a:pt x="116" y="405"/>
                    <a:pt x="116" y="405"/>
                    <a:pt x="116" y="405"/>
                  </a:cubicBezTo>
                  <a:cubicBezTo>
                    <a:pt x="118" y="371"/>
                    <a:pt x="118" y="371"/>
                    <a:pt x="118" y="371"/>
                  </a:cubicBezTo>
                  <a:cubicBezTo>
                    <a:pt x="128" y="359"/>
                    <a:pt x="128" y="359"/>
                    <a:pt x="128" y="359"/>
                  </a:cubicBezTo>
                  <a:cubicBezTo>
                    <a:pt x="130" y="359"/>
                    <a:pt x="131" y="359"/>
                    <a:pt x="132" y="359"/>
                  </a:cubicBezTo>
                  <a:cubicBezTo>
                    <a:pt x="141" y="359"/>
                    <a:pt x="149" y="352"/>
                    <a:pt x="149" y="343"/>
                  </a:cubicBezTo>
                  <a:cubicBezTo>
                    <a:pt x="149" y="334"/>
                    <a:pt x="141" y="327"/>
                    <a:pt x="132" y="327"/>
                  </a:cubicBezTo>
                  <a:cubicBezTo>
                    <a:pt x="123" y="327"/>
                    <a:pt x="116" y="334"/>
                    <a:pt x="116" y="343"/>
                  </a:cubicBezTo>
                  <a:cubicBezTo>
                    <a:pt x="116" y="346"/>
                    <a:pt x="117" y="348"/>
                    <a:pt x="118" y="350"/>
                  </a:cubicBezTo>
                  <a:cubicBezTo>
                    <a:pt x="106" y="363"/>
                    <a:pt x="106" y="363"/>
                    <a:pt x="106" y="363"/>
                  </a:cubicBezTo>
                  <a:cubicBezTo>
                    <a:pt x="105" y="365"/>
                    <a:pt x="105" y="365"/>
                    <a:pt x="105" y="365"/>
                  </a:cubicBezTo>
                  <a:cubicBezTo>
                    <a:pt x="105" y="367"/>
                    <a:pt x="105" y="367"/>
                    <a:pt x="105" y="367"/>
                  </a:cubicBezTo>
                  <a:cubicBezTo>
                    <a:pt x="102" y="405"/>
                    <a:pt x="102" y="405"/>
                    <a:pt x="102" y="405"/>
                  </a:cubicBezTo>
                  <a:cubicBezTo>
                    <a:pt x="88" y="405"/>
                    <a:pt x="88" y="405"/>
                    <a:pt x="88" y="405"/>
                  </a:cubicBezTo>
                  <a:cubicBezTo>
                    <a:pt x="88" y="384"/>
                    <a:pt x="88" y="366"/>
                    <a:pt x="90" y="350"/>
                  </a:cubicBezTo>
                  <a:cubicBezTo>
                    <a:pt x="92" y="334"/>
                    <a:pt x="95" y="320"/>
                    <a:pt x="99" y="311"/>
                  </a:cubicBezTo>
                  <a:cubicBezTo>
                    <a:pt x="175" y="281"/>
                    <a:pt x="175" y="281"/>
                    <a:pt x="175" y="281"/>
                  </a:cubicBezTo>
                  <a:cubicBezTo>
                    <a:pt x="177" y="280"/>
                    <a:pt x="177" y="280"/>
                    <a:pt x="177" y="280"/>
                  </a:cubicBezTo>
                  <a:cubicBezTo>
                    <a:pt x="178" y="279"/>
                    <a:pt x="178" y="279"/>
                    <a:pt x="178" y="279"/>
                  </a:cubicBezTo>
                  <a:cubicBezTo>
                    <a:pt x="195" y="266"/>
                    <a:pt x="195" y="266"/>
                    <a:pt x="195" y="266"/>
                  </a:cubicBezTo>
                  <a:cubicBezTo>
                    <a:pt x="188" y="246"/>
                    <a:pt x="188" y="246"/>
                    <a:pt x="188" y="246"/>
                  </a:cubicBezTo>
                  <a:cubicBezTo>
                    <a:pt x="186" y="248"/>
                    <a:pt x="186" y="248"/>
                    <a:pt x="186" y="248"/>
                  </a:cubicBezTo>
                  <a:cubicBezTo>
                    <a:pt x="167" y="262"/>
                    <a:pt x="167" y="262"/>
                    <a:pt x="167" y="262"/>
                  </a:cubicBezTo>
                  <a:cubicBezTo>
                    <a:pt x="87" y="293"/>
                    <a:pt x="87" y="293"/>
                    <a:pt x="87" y="293"/>
                  </a:cubicBezTo>
                  <a:cubicBezTo>
                    <a:pt x="84" y="294"/>
                    <a:pt x="84" y="294"/>
                    <a:pt x="84" y="294"/>
                  </a:cubicBezTo>
                  <a:cubicBezTo>
                    <a:pt x="82" y="298"/>
                    <a:pt x="82" y="298"/>
                    <a:pt x="82" y="298"/>
                  </a:cubicBezTo>
                  <a:cubicBezTo>
                    <a:pt x="76" y="310"/>
                    <a:pt x="71" y="327"/>
                    <a:pt x="69" y="348"/>
                  </a:cubicBezTo>
                  <a:cubicBezTo>
                    <a:pt x="68" y="364"/>
                    <a:pt x="67" y="383"/>
                    <a:pt x="67" y="405"/>
                  </a:cubicBezTo>
                  <a:cubicBezTo>
                    <a:pt x="13" y="405"/>
                    <a:pt x="13" y="405"/>
                    <a:pt x="13" y="405"/>
                  </a:cubicBezTo>
                  <a:cubicBezTo>
                    <a:pt x="0" y="426"/>
                    <a:pt x="0" y="426"/>
                    <a:pt x="0" y="426"/>
                  </a:cubicBezTo>
                  <a:cubicBezTo>
                    <a:pt x="49" y="528"/>
                    <a:pt x="49" y="528"/>
                    <a:pt x="49" y="528"/>
                  </a:cubicBezTo>
                  <a:cubicBezTo>
                    <a:pt x="56" y="528"/>
                    <a:pt x="56" y="528"/>
                    <a:pt x="56" y="528"/>
                  </a:cubicBezTo>
                  <a:cubicBezTo>
                    <a:pt x="56" y="479"/>
                    <a:pt x="56" y="479"/>
                    <a:pt x="56" y="479"/>
                  </a:cubicBezTo>
                  <a:cubicBezTo>
                    <a:pt x="56" y="467"/>
                    <a:pt x="56" y="467"/>
                    <a:pt x="56" y="467"/>
                  </a:cubicBezTo>
                  <a:cubicBezTo>
                    <a:pt x="69" y="467"/>
                    <a:pt x="69" y="467"/>
                    <a:pt x="69" y="467"/>
                  </a:cubicBezTo>
                  <a:cubicBezTo>
                    <a:pt x="242" y="467"/>
                    <a:pt x="242" y="467"/>
                    <a:pt x="242" y="467"/>
                  </a:cubicBezTo>
                  <a:cubicBezTo>
                    <a:pt x="242" y="479"/>
                    <a:pt x="242" y="479"/>
                    <a:pt x="242" y="479"/>
                  </a:cubicBezTo>
                  <a:cubicBezTo>
                    <a:pt x="69" y="479"/>
                    <a:pt x="69" y="479"/>
                    <a:pt x="69" y="479"/>
                  </a:cubicBezTo>
                  <a:cubicBezTo>
                    <a:pt x="69" y="528"/>
                    <a:pt x="69" y="528"/>
                    <a:pt x="69" y="528"/>
                  </a:cubicBezTo>
                  <a:cubicBezTo>
                    <a:pt x="69" y="739"/>
                    <a:pt x="69" y="739"/>
                    <a:pt x="69" y="739"/>
                  </a:cubicBezTo>
                  <a:cubicBezTo>
                    <a:pt x="398" y="739"/>
                    <a:pt x="398" y="739"/>
                    <a:pt x="398" y="739"/>
                  </a:cubicBezTo>
                  <a:cubicBezTo>
                    <a:pt x="398" y="528"/>
                    <a:pt x="398" y="528"/>
                    <a:pt x="398" y="528"/>
                  </a:cubicBezTo>
                  <a:cubicBezTo>
                    <a:pt x="398" y="488"/>
                    <a:pt x="398" y="488"/>
                    <a:pt x="398" y="488"/>
                  </a:cubicBezTo>
                  <a:cubicBezTo>
                    <a:pt x="409" y="488"/>
                    <a:pt x="409" y="488"/>
                    <a:pt x="409" y="488"/>
                  </a:cubicBezTo>
                  <a:cubicBezTo>
                    <a:pt x="409" y="528"/>
                    <a:pt x="409" y="528"/>
                    <a:pt x="409" y="528"/>
                  </a:cubicBezTo>
                  <a:cubicBezTo>
                    <a:pt x="425" y="528"/>
                    <a:pt x="425" y="528"/>
                    <a:pt x="425" y="528"/>
                  </a:cubicBezTo>
                  <a:cubicBezTo>
                    <a:pt x="468" y="426"/>
                    <a:pt x="468" y="426"/>
                    <a:pt x="468" y="426"/>
                  </a:cubicBezTo>
                  <a:cubicBezTo>
                    <a:pt x="454" y="405"/>
                    <a:pt x="454" y="405"/>
                    <a:pt x="454" y="405"/>
                  </a:cubicBezTo>
                  <a:cubicBezTo>
                    <a:pt x="400" y="405"/>
                    <a:pt x="400" y="405"/>
                    <a:pt x="400" y="405"/>
                  </a:cubicBezTo>
                  <a:cubicBezTo>
                    <a:pt x="400" y="388"/>
                    <a:pt x="400" y="372"/>
                    <a:pt x="398" y="357"/>
                  </a:cubicBezTo>
                  <a:cubicBezTo>
                    <a:pt x="396" y="335"/>
                    <a:pt x="392" y="315"/>
                    <a:pt x="383" y="298"/>
                  </a:cubicBezTo>
                  <a:cubicBezTo>
                    <a:pt x="381" y="294"/>
                    <a:pt x="381" y="294"/>
                    <a:pt x="381" y="294"/>
                  </a:cubicBezTo>
                  <a:cubicBezTo>
                    <a:pt x="377" y="293"/>
                    <a:pt x="377" y="293"/>
                    <a:pt x="377" y="293"/>
                  </a:cubicBezTo>
                  <a:cubicBezTo>
                    <a:pt x="297" y="262"/>
                    <a:pt x="297" y="262"/>
                    <a:pt x="297" y="262"/>
                  </a:cubicBezTo>
                  <a:cubicBezTo>
                    <a:pt x="277" y="248"/>
                    <a:pt x="277" y="248"/>
                    <a:pt x="277" y="248"/>
                  </a:cubicBezTo>
                  <a:cubicBezTo>
                    <a:pt x="274" y="246"/>
                    <a:pt x="274" y="246"/>
                    <a:pt x="274" y="246"/>
                  </a:cubicBezTo>
                  <a:cubicBezTo>
                    <a:pt x="267" y="266"/>
                    <a:pt x="267" y="266"/>
                    <a:pt x="267" y="266"/>
                  </a:cubicBezTo>
                  <a:cubicBezTo>
                    <a:pt x="285" y="280"/>
                    <a:pt x="285" y="280"/>
                    <a:pt x="285" y="280"/>
                  </a:cubicBezTo>
                  <a:cubicBezTo>
                    <a:pt x="287" y="281"/>
                    <a:pt x="287" y="281"/>
                    <a:pt x="287" y="281"/>
                  </a:cubicBezTo>
                  <a:cubicBezTo>
                    <a:pt x="288" y="281"/>
                    <a:pt x="288" y="281"/>
                    <a:pt x="288" y="281"/>
                  </a:cubicBezTo>
                  <a:cubicBezTo>
                    <a:pt x="366" y="311"/>
                    <a:pt x="366" y="311"/>
                    <a:pt x="366" y="311"/>
                  </a:cubicBezTo>
                  <a:cubicBezTo>
                    <a:pt x="373" y="324"/>
                    <a:pt x="376" y="341"/>
                    <a:pt x="378" y="359"/>
                  </a:cubicBezTo>
                  <a:cubicBezTo>
                    <a:pt x="379" y="373"/>
                    <a:pt x="379" y="389"/>
                    <a:pt x="379" y="405"/>
                  </a:cubicBezTo>
                  <a:cubicBezTo>
                    <a:pt x="354" y="405"/>
                    <a:pt x="354" y="405"/>
                    <a:pt x="354" y="405"/>
                  </a:cubicBezTo>
                  <a:cubicBezTo>
                    <a:pt x="352" y="367"/>
                    <a:pt x="352" y="367"/>
                    <a:pt x="352" y="367"/>
                  </a:cubicBezTo>
                  <a:cubicBezTo>
                    <a:pt x="351" y="365"/>
                    <a:pt x="351" y="365"/>
                    <a:pt x="351" y="365"/>
                  </a:cubicBezTo>
                  <a:cubicBezTo>
                    <a:pt x="350" y="363"/>
                    <a:pt x="350" y="363"/>
                    <a:pt x="350" y="363"/>
                  </a:cubicBezTo>
                  <a:cubicBezTo>
                    <a:pt x="338" y="350"/>
                    <a:pt x="338" y="350"/>
                    <a:pt x="338" y="350"/>
                  </a:cubicBezTo>
                  <a:cubicBezTo>
                    <a:pt x="340" y="348"/>
                    <a:pt x="340" y="346"/>
                    <a:pt x="340" y="343"/>
                  </a:cubicBezTo>
                  <a:cubicBezTo>
                    <a:pt x="340" y="334"/>
                    <a:pt x="333" y="327"/>
                    <a:pt x="324" y="327"/>
                  </a:cubicBezTo>
                  <a:cubicBezTo>
                    <a:pt x="315" y="327"/>
                    <a:pt x="308" y="334"/>
                    <a:pt x="308" y="343"/>
                  </a:cubicBezTo>
                  <a:cubicBezTo>
                    <a:pt x="308" y="352"/>
                    <a:pt x="315" y="359"/>
                    <a:pt x="324" y="359"/>
                  </a:cubicBezTo>
                  <a:cubicBezTo>
                    <a:pt x="325" y="359"/>
                    <a:pt x="327" y="359"/>
                    <a:pt x="328" y="359"/>
                  </a:cubicBezTo>
                  <a:close/>
                  <a:moveTo>
                    <a:pt x="174" y="183"/>
                  </a:moveTo>
                  <a:cubicBezTo>
                    <a:pt x="171" y="158"/>
                    <a:pt x="170" y="147"/>
                    <a:pt x="178" y="122"/>
                  </a:cubicBezTo>
                  <a:cubicBezTo>
                    <a:pt x="194" y="132"/>
                    <a:pt x="232" y="126"/>
                    <a:pt x="249" y="120"/>
                  </a:cubicBezTo>
                  <a:cubicBezTo>
                    <a:pt x="257" y="132"/>
                    <a:pt x="273" y="136"/>
                    <a:pt x="288" y="131"/>
                  </a:cubicBezTo>
                  <a:cubicBezTo>
                    <a:pt x="292" y="152"/>
                    <a:pt x="292" y="155"/>
                    <a:pt x="291" y="185"/>
                  </a:cubicBezTo>
                  <a:cubicBezTo>
                    <a:pt x="291" y="185"/>
                    <a:pt x="308" y="170"/>
                    <a:pt x="310" y="158"/>
                  </a:cubicBezTo>
                  <a:cubicBezTo>
                    <a:pt x="312" y="145"/>
                    <a:pt x="308" y="98"/>
                    <a:pt x="302" y="89"/>
                  </a:cubicBezTo>
                  <a:cubicBezTo>
                    <a:pt x="295" y="72"/>
                    <a:pt x="278" y="61"/>
                    <a:pt x="246" y="65"/>
                  </a:cubicBezTo>
                  <a:cubicBezTo>
                    <a:pt x="215" y="53"/>
                    <a:pt x="179" y="66"/>
                    <a:pt x="165" y="83"/>
                  </a:cubicBezTo>
                  <a:cubicBezTo>
                    <a:pt x="158" y="91"/>
                    <a:pt x="150" y="159"/>
                    <a:pt x="157" y="169"/>
                  </a:cubicBezTo>
                  <a:cubicBezTo>
                    <a:pt x="165" y="179"/>
                    <a:pt x="174" y="183"/>
                    <a:pt x="174" y="183"/>
                  </a:cubicBezTo>
                  <a:close/>
                  <a:moveTo>
                    <a:pt x="386" y="37"/>
                  </a:moveTo>
                  <a:cubicBezTo>
                    <a:pt x="386" y="48"/>
                    <a:pt x="386" y="48"/>
                    <a:pt x="386" y="48"/>
                  </a:cubicBezTo>
                  <a:cubicBezTo>
                    <a:pt x="449" y="48"/>
                    <a:pt x="449" y="48"/>
                    <a:pt x="449" y="48"/>
                  </a:cubicBezTo>
                  <a:cubicBezTo>
                    <a:pt x="449" y="37"/>
                    <a:pt x="449" y="37"/>
                    <a:pt x="449" y="37"/>
                  </a:cubicBezTo>
                  <a:cubicBezTo>
                    <a:pt x="386" y="37"/>
                    <a:pt x="386" y="37"/>
                    <a:pt x="386" y="37"/>
                  </a:cubicBezTo>
                  <a:close/>
                  <a:moveTo>
                    <a:pt x="640" y="129"/>
                  </a:moveTo>
                  <a:cubicBezTo>
                    <a:pt x="567" y="129"/>
                    <a:pt x="567" y="129"/>
                    <a:pt x="567" y="129"/>
                  </a:cubicBezTo>
                  <a:cubicBezTo>
                    <a:pt x="567" y="140"/>
                    <a:pt x="567" y="140"/>
                    <a:pt x="567" y="140"/>
                  </a:cubicBezTo>
                  <a:cubicBezTo>
                    <a:pt x="640" y="140"/>
                    <a:pt x="640" y="140"/>
                    <a:pt x="640" y="140"/>
                  </a:cubicBezTo>
                  <a:cubicBezTo>
                    <a:pt x="640" y="129"/>
                    <a:pt x="640" y="129"/>
                    <a:pt x="640" y="129"/>
                  </a:cubicBezTo>
                  <a:close/>
                  <a:moveTo>
                    <a:pt x="542" y="129"/>
                  </a:moveTo>
                  <a:cubicBezTo>
                    <a:pt x="386" y="129"/>
                    <a:pt x="386" y="129"/>
                    <a:pt x="386" y="129"/>
                  </a:cubicBezTo>
                  <a:cubicBezTo>
                    <a:pt x="386" y="140"/>
                    <a:pt x="386" y="140"/>
                    <a:pt x="386" y="140"/>
                  </a:cubicBezTo>
                  <a:cubicBezTo>
                    <a:pt x="542" y="140"/>
                    <a:pt x="542" y="140"/>
                    <a:pt x="542" y="140"/>
                  </a:cubicBezTo>
                  <a:cubicBezTo>
                    <a:pt x="542" y="129"/>
                    <a:pt x="542" y="129"/>
                    <a:pt x="542" y="129"/>
                  </a:cubicBezTo>
                  <a:close/>
                  <a:moveTo>
                    <a:pt x="499" y="84"/>
                  </a:moveTo>
                  <a:cubicBezTo>
                    <a:pt x="386" y="84"/>
                    <a:pt x="386" y="84"/>
                    <a:pt x="386" y="84"/>
                  </a:cubicBezTo>
                  <a:cubicBezTo>
                    <a:pt x="386" y="94"/>
                    <a:pt x="386" y="94"/>
                    <a:pt x="386" y="94"/>
                  </a:cubicBezTo>
                  <a:cubicBezTo>
                    <a:pt x="499" y="94"/>
                    <a:pt x="499" y="94"/>
                    <a:pt x="499" y="94"/>
                  </a:cubicBezTo>
                  <a:cubicBezTo>
                    <a:pt x="499" y="84"/>
                    <a:pt x="499" y="84"/>
                    <a:pt x="499" y="84"/>
                  </a:cubicBezTo>
                  <a:close/>
                  <a:moveTo>
                    <a:pt x="558" y="84"/>
                  </a:moveTo>
                  <a:cubicBezTo>
                    <a:pt x="517" y="84"/>
                    <a:pt x="517" y="84"/>
                    <a:pt x="517" y="84"/>
                  </a:cubicBezTo>
                  <a:cubicBezTo>
                    <a:pt x="517" y="94"/>
                    <a:pt x="517" y="94"/>
                    <a:pt x="517" y="94"/>
                  </a:cubicBezTo>
                  <a:cubicBezTo>
                    <a:pt x="558" y="94"/>
                    <a:pt x="558" y="94"/>
                    <a:pt x="558" y="94"/>
                  </a:cubicBezTo>
                  <a:cubicBezTo>
                    <a:pt x="558" y="84"/>
                    <a:pt x="558" y="84"/>
                    <a:pt x="558" y="84"/>
                  </a:cubicBezTo>
                  <a:close/>
                  <a:moveTo>
                    <a:pt x="640" y="84"/>
                  </a:moveTo>
                  <a:cubicBezTo>
                    <a:pt x="577" y="84"/>
                    <a:pt x="577" y="84"/>
                    <a:pt x="577" y="84"/>
                  </a:cubicBezTo>
                  <a:cubicBezTo>
                    <a:pt x="577" y="94"/>
                    <a:pt x="577" y="94"/>
                    <a:pt x="577" y="94"/>
                  </a:cubicBezTo>
                  <a:cubicBezTo>
                    <a:pt x="640" y="94"/>
                    <a:pt x="640" y="94"/>
                    <a:pt x="640" y="94"/>
                  </a:cubicBezTo>
                  <a:cubicBezTo>
                    <a:pt x="640" y="84"/>
                    <a:pt x="640" y="84"/>
                    <a:pt x="640" y="84"/>
                  </a:cubicBezTo>
                  <a:close/>
                  <a:moveTo>
                    <a:pt x="526" y="37"/>
                  </a:moveTo>
                  <a:cubicBezTo>
                    <a:pt x="526" y="48"/>
                    <a:pt x="526" y="48"/>
                    <a:pt x="526" y="48"/>
                  </a:cubicBezTo>
                  <a:cubicBezTo>
                    <a:pt x="640" y="48"/>
                    <a:pt x="640" y="48"/>
                    <a:pt x="640" y="48"/>
                  </a:cubicBezTo>
                  <a:cubicBezTo>
                    <a:pt x="640" y="37"/>
                    <a:pt x="640" y="37"/>
                    <a:pt x="640" y="37"/>
                  </a:cubicBezTo>
                  <a:cubicBezTo>
                    <a:pt x="526" y="37"/>
                    <a:pt x="526" y="37"/>
                    <a:pt x="526" y="37"/>
                  </a:cubicBezTo>
                  <a:close/>
                  <a:moveTo>
                    <a:pt x="468" y="37"/>
                  </a:moveTo>
                  <a:cubicBezTo>
                    <a:pt x="468" y="48"/>
                    <a:pt x="468" y="48"/>
                    <a:pt x="468" y="48"/>
                  </a:cubicBezTo>
                  <a:cubicBezTo>
                    <a:pt x="509" y="48"/>
                    <a:pt x="509" y="48"/>
                    <a:pt x="509" y="48"/>
                  </a:cubicBezTo>
                  <a:cubicBezTo>
                    <a:pt x="509" y="37"/>
                    <a:pt x="509" y="37"/>
                    <a:pt x="509" y="37"/>
                  </a:cubicBezTo>
                  <a:lnTo>
                    <a:pt x="468" y="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41" name="TextBox 51"/>
            <p:cNvSpPr txBox="1">
              <a:spLocks noChangeArrowheads="1"/>
            </p:cNvSpPr>
            <p:nvPr/>
          </p:nvSpPr>
          <p:spPr bwMode="auto">
            <a:xfrm>
              <a:off x="490875" y="943779"/>
              <a:ext cx="8082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200">
                  <a:solidFill>
                    <a:schemeClr val="bg1"/>
                  </a:solidFill>
                  <a:latin typeface="Impact" pitchFamily="34" charset="0"/>
                  <a:ea typeface="微软雅黑" pitchFamily="34" charset="-122"/>
                </a:rPr>
                <a:t>KEY WORD</a:t>
              </a:r>
              <a:endParaRPr lang="zh-CN" altLang="en-US" sz="1200">
                <a:solidFill>
                  <a:schemeClr val="bg1"/>
                </a:solidFill>
                <a:latin typeface="Impact" pitchFamily="34" charset="0"/>
                <a:ea typeface="微软雅黑" pitchFamily="34" charset="-122"/>
              </a:endParaRPr>
            </a:p>
          </p:txBody>
        </p:sp>
      </p:grpSp>
      <p:pic>
        <p:nvPicPr>
          <p:cNvPr id="29742" name="图片 5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9695"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43" name="组合 55"/>
          <p:cNvGrpSpPr>
            <a:grpSpLocks/>
          </p:cNvGrpSpPr>
          <p:nvPr/>
        </p:nvGrpSpPr>
        <p:grpSpPr bwMode="auto">
          <a:xfrm>
            <a:off x="5299995" y="3077525"/>
            <a:ext cx="1436938" cy="1224341"/>
            <a:chOff x="0" y="0"/>
            <a:chExt cx="1435510" cy="1224136"/>
          </a:xfrm>
        </p:grpSpPr>
        <p:sp>
          <p:nvSpPr>
            <p:cNvPr id="29744" name="矩形 56"/>
            <p:cNvSpPr>
              <a:spLocks noChangeArrowheads="1"/>
            </p:cNvSpPr>
            <p:nvPr/>
          </p:nvSpPr>
          <p:spPr bwMode="auto">
            <a:xfrm>
              <a:off x="0" y="0"/>
              <a:ext cx="1435510" cy="12241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45"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46" name="图片 5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49217"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47" name="组合 59"/>
          <p:cNvGrpSpPr>
            <a:grpSpLocks/>
          </p:cNvGrpSpPr>
          <p:nvPr/>
        </p:nvGrpSpPr>
        <p:grpSpPr bwMode="auto">
          <a:xfrm>
            <a:off x="3707457" y="3077525"/>
            <a:ext cx="1435349" cy="1224341"/>
            <a:chOff x="0" y="0"/>
            <a:chExt cx="1435510" cy="1224136"/>
          </a:xfrm>
        </p:grpSpPr>
        <p:sp>
          <p:nvSpPr>
            <p:cNvPr id="29748" name="矩形 60"/>
            <p:cNvSpPr>
              <a:spLocks noChangeArrowheads="1"/>
            </p:cNvSpPr>
            <p:nvPr/>
          </p:nvSpPr>
          <p:spPr bwMode="auto">
            <a:xfrm>
              <a:off x="0" y="0"/>
              <a:ext cx="1435510" cy="1224136"/>
            </a:xfrm>
            <a:prstGeom prst="rect">
              <a:avLst/>
            </a:prstGeom>
            <a:solidFill>
              <a:schemeClr val="accent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49"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50" name="图片 6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55090"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51" name="组合 63"/>
          <p:cNvGrpSpPr>
            <a:grpSpLocks/>
          </p:cNvGrpSpPr>
          <p:nvPr/>
        </p:nvGrpSpPr>
        <p:grpSpPr bwMode="auto">
          <a:xfrm>
            <a:off x="2070460" y="3077525"/>
            <a:ext cx="1435349" cy="1224341"/>
            <a:chOff x="0" y="0"/>
            <a:chExt cx="1435510" cy="1224136"/>
          </a:xfrm>
        </p:grpSpPr>
        <p:sp>
          <p:nvSpPr>
            <p:cNvPr id="29752" name="矩形 64"/>
            <p:cNvSpPr>
              <a:spLocks noChangeArrowheads="1"/>
            </p:cNvSpPr>
            <p:nvPr/>
          </p:nvSpPr>
          <p:spPr bwMode="auto">
            <a:xfrm>
              <a:off x="0" y="0"/>
              <a:ext cx="1435510" cy="122413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53" name="Text Box 11"/>
            <p:cNvSpPr txBox="1">
              <a:spLocks noChangeArrowheads="1"/>
            </p:cNvSpPr>
            <p:nvPr/>
          </p:nvSpPr>
          <p:spPr bwMode="auto">
            <a:xfrm>
              <a:off x="120485" y="264756"/>
              <a:ext cx="125019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54" name="图片 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18093"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55" name="组合 67"/>
          <p:cNvGrpSpPr>
            <a:grpSpLocks/>
          </p:cNvGrpSpPr>
          <p:nvPr/>
        </p:nvGrpSpPr>
        <p:grpSpPr bwMode="auto">
          <a:xfrm>
            <a:off x="468394" y="3077525"/>
            <a:ext cx="1435349" cy="1224341"/>
            <a:chOff x="0" y="0"/>
            <a:chExt cx="1435510" cy="1224136"/>
          </a:xfrm>
          <a:solidFill>
            <a:schemeClr val="accent1">
              <a:lumMod val="75000"/>
              <a:lumOff val="25000"/>
            </a:schemeClr>
          </a:solidFill>
        </p:grpSpPr>
        <p:sp>
          <p:nvSpPr>
            <p:cNvPr id="29756" name="矩形 68"/>
            <p:cNvSpPr>
              <a:spLocks noChangeArrowheads="1"/>
            </p:cNvSpPr>
            <p:nvPr/>
          </p:nvSpPr>
          <p:spPr bwMode="auto">
            <a:xfrm>
              <a:off x="0" y="0"/>
              <a:ext cx="1435510" cy="12241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29757" name="Text Box 11"/>
            <p:cNvSpPr txBox="1">
              <a:spLocks noChangeArrowheads="1"/>
            </p:cNvSpPr>
            <p:nvPr/>
          </p:nvSpPr>
          <p:spPr bwMode="auto">
            <a:xfrm>
              <a:off x="120485" y="264756"/>
              <a:ext cx="1250196"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000">
                  <a:solidFill>
                    <a:schemeClr val="bg1"/>
                  </a:solidFill>
                  <a:latin typeface="微软雅黑" pitchFamily="34" charset="-122"/>
                  <a:ea typeface="微软雅黑" pitchFamily="34" charset="-122"/>
                </a:rPr>
                <a:t>设计的发展存在着一个时代价值观的问题即什么是设计为什么而设计？对于多元化的今天围。</a:t>
              </a:r>
              <a:endParaRPr lang="en-US" altLang="zh-CN" sz="1000">
                <a:solidFill>
                  <a:schemeClr val="bg1"/>
                </a:solidFill>
                <a:latin typeface="微软雅黑" pitchFamily="34" charset="-122"/>
                <a:ea typeface="微软雅黑" pitchFamily="34" charset="-122"/>
              </a:endParaRPr>
            </a:p>
          </p:txBody>
        </p:sp>
      </p:grpSp>
      <p:pic>
        <p:nvPicPr>
          <p:cNvPr id="29758" name="图片 7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6028" y="2974306"/>
            <a:ext cx="1324205" cy="2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410569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inVertical)">
                                      <p:cBhvr>
                                        <p:cTn id="7" dur="500"/>
                                        <p:tgtEl>
                                          <p:spTgt spid="6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barn(inVertical)">
                                      <p:cBhvr>
                                        <p:cTn id="11" dur="500"/>
                                        <p:tgtEl>
                                          <p:spTgt spid="6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29698"/>
                                        </p:tgtEl>
                                        <p:attrNameLst>
                                          <p:attrName>style.visibility</p:attrName>
                                        </p:attrNameLst>
                                      </p:cBhvr>
                                      <p:to>
                                        <p:strVal val="visible"/>
                                      </p:to>
                                    </p:set>
                                    <p:anim calcmode="lin" valueType="num">
                                      <p:cBhvr>
                                        <p:cTn id="15" dur="1000" fill="hold"/>
                                        <p:tgtEl>
                                          <p:spTgt spid="29698"/>
                                        </p:tgtEl>
                                        <p:attrNameLst>
                                          <p:attrName>ppt_w</p:attrName>
                                        </p:attrNameLst>
                                      </p:cBhvr>
                                      <p:tavLst>
                                        <p:tav tm="0">
                                          <p:val>
                                            <p:fltVal val="0"/>
                                          </p:val>
                                        </p:tav>
                                        <p:tav tm="100000">
                                          <p:val>
                                            <p:strVal val="#ppt_w"/>
                                          </p:val>
                                        </p:tav>
                                      </p:tavLst>
                                    </p:anim>
                                    <p:anim calcmode="lin" valueType="num">
                                      <p:cBhvr>
                                        <p:cTn id="16" dur="1000" fill="hold"/>
                                        <p:tgtEl>
                                          <p:spTgt spid="29698"/>
                                        </p:tgtEl>
                                        <p:attrNameLst>
                                          <p:attrName>ppt_h</p:attrName>
                                        </p:attrNameLst>
                                      </p:cBhvr>
                                      <p:tavLst>
                                        <p:tav tm="0">
                                          <p:val>
                                            <p:fltVal val="0"/>
                                          </p:val>
                                        </p:tav>
                                        <p:tav tm="100000">
                                          <p:val>
                                            <p:strVal val="#ppt_h"/>
                                          </p:val>
                                        </p:tav>
                                      </p:tavLst>
                                    </p:anim>
                                    <p:anim calcmode="lin" valueType="num">
                                      <p:cBhvr>
                                        <p:cTn id="17" dur="1000" fill="hold"/>
                                        <p:tgtEl>
                                          <p:spTgt spid="29698"/>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9698"/>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2" presetClass="entr" presetSubtype="8" decel="52000" fill="hold" nodeType="afterEffect">
                                  <p:stCondLst>
                                    <p:cond delay="0"/>
                                  </p:stCondLst>
                                  <p:childTnLst>
                                    <p:set>
                                      <p:cBhvr>
                                        <p:cTn id="21" dur="1" fill="hold">
                                          <p:stCondLst>
                                            <p:cond delay="0"/>
                                          </p:stCondLst>
                                        </p:cTn>
                                        <p:tgtEl>
                                          <p:spTgt spid="29736"/>
                                        </p:tgtEl>
                                        <p:attrNameLst>
                                          <p:attrName>style.visibility</p:attrName>
                                        </p:attrNameLst>
                                      </p:cBhvr>
                                      <p:to>
                                        <p:strVal val="visible"/>
                                      </p:to>
                                    </p:set>
                                    <p:anim calcmode="lin" valueType="num">
                                      <p:cBhvr additive="base">
                                        <p:cTn id="22" dur="500" fill="hold"/>
                                        <p:tgtEl>
                                          <p:spTgt spid="29736"/>
                                        </p:tgtEl>
                                        <p:attrNameLst>
                                          <p:attrName>ppt_x</p:attrName>
                                        </p:attrNameLst>
                                      </p:cBhvr>
                                      <p:tavLst>
                                        <p:tav tm="0">
                                          <p:val>
                                            <p:strVal val="0-#ppt_w/2"/>
                                          </p:val>
                                        </p:tav>
                                        <p:tav tm="100000">
                                          <p:val>
                                            <p:strVal val="#ppt_x"/>
                                          </p:val>
                                        </p:tav>
                                      </p:tavLst>
                                    </p:anim>
                                    <p:anim calcmode="lin" valueType="num">
                                      <p:cBhvr additive="base">
                                        <p:cTn id="23" dur="500" fill="hold"/>
                                        <p:tgtEl>
                                          <p:spTgt spid="29736"/>
                                        </p:tgtEl>
                                        <p:attrNameLst>
                                          <p:attrName>ppt_y</p:attrName>
                                        </p:attrNameLst>
                                      </p:cBhvr>
                                      <p:tavLst>
                                        <p:tav tm="0">
                                          <p:val>
                                            <p:strVal val="#ppt_y"/>
                                          </p:val>
                                        </p:tav>
                                        <p:tav tm="100000">
                                          <p:val>
                                            <p:strVal val="#ppt_y"/>
                                          </p:val>
                                        </p:tav>
                                      </p:tavLst>
                                    </p:anim>
                                  </p:childTnLst>
                                </p:cTn>
                              </p:par>
                              <p:par>
                                <p:cTn id="24" presetID="2" presetClass="entr" presetSubtype="8" decel="52000" fill="hold" nodeType="withEffect">
                                  <p:stCondLst>
                                    <p:cond delay="200"/>
                                  </p:stCondLst>
                                  <p:childTnLst>
                                    <p:set>
                                      <p:cBhvr>
                                        <p:cTn id="25" dur="1" fill="hold">
                                          <p:stCondLst>
                                            <p:cond delay="0"/>
                                          </p:stCondLst>
                                        </p:cTn>
                                        <p:tgtEl>
                                          <p:spTgt spid="29730"/>
                                        </p:tgtEl>
                                        <p:attrNameLst>
                                          <p:attrName>style.visibility</p:attrName>
                                        </p:attrNameLst>
                                      </p:cBhvr>
                                      <p:to>
                                        <p:strVal val="visible"/>
                                      </p:to>
                                    </p:set>
                                    <p:anim calcmode="lin" valueType="num">
                                      <p:cBhvr additive="base">
                                        <p:cTn id="26" dur="500" fill="hold"/>
                                        <p:tgtEl>
                                          <p:spTgt spid="29730"/>
                                        </p:tgtEl>
                                        <p:attrNameLst>
                                          <p:attrName>ppt_x</p:attrName>
                                        </p:attrNameLst>
                                      </p:cBhvr>
                                      <p:tavLst>
                                        <p:tav tm="0">
                                          <p:val>
                                            <p:strVal val="0-#ppt_w/2"/>
                                          </p:val>
                                        </p:tav>
                                        <p:tav tm="100000">
                                          <p:val>
                                            <p:strVal val="#ppt_x"/>
                                          </p:val>
                                        </p:tav>
                                      </p:tavLst>
                                    </p:anim>
                                    <p:anim calcmode="lin" valueType="num">
                                      <p:cBhvr additive="base">
                                        <p:cTn id="27" dur="500" fill="hold"/>
                                        <p:tgtEl>
                                          <p:spTgt spid="29730"/>
                                        </p:tgtEl>
                                        <p:attrNameLst>
                                          <p:attrName>ppt_y</p:attrName>
                                        </p:attrNameLst>
                                      </p:cBhvr>
                                      <p:tavLst>
                                        <p:tav tm="0">
                                          <p:val>
                                            <p:strVal val="#ppt_y"/>
                                          </p:val>
                                        </p:tav>
                                        <p:tav tm="100000">
                                          <p:val>
                                            <p:strVal val="#ppt_y"/>
                                          </p:val>
                                        </p:tav>
                                      </p:tavLst>
                                    </p:anim>
                                  </p:childTnLst>
                                </p:cTn>
                              </p:par>
                              <p:par>
                                <p:cTn id="28" presetID="2" presetClass="entr" presetSubtype="8" decel="52000" fill="hold" nodeType="withEffect">
                                  <p:stCondLst>
                                    <p:cond delay="400"/>
                                  </p:stCondLst>
                                  <p:childTnLst>
                                    <p:set>
                                      <p:cBhvr>
                                        <p:cTn id="29" dur="1" fill="hold">
                                          <p:stCondLst>
                                            <p:cond delay="0"/>
                                          </p:stCondLst>
                                        </p:cTn>
                                        <p:tgtEl>
                                          <p:spTgt spid="29724"/>
                                        </p:tgtEl>
                                        <p:attrNameLst>
                                          <p:attrName>style.visibility</p:attrName>
                                        </p:attrNameLst>
                                      </p:cBhvr>
                                      <p:to>
                                        <p:strVal val="visible"/>
                                      </p:to>
                                    </p:set>
                                    <p:anim calcmode="lin" valueType="num">
                                      <p:cBhvr additive="base">
                                        <p:cTn id="30" dur="500" fill="hold"/>
                                        <p:tgtEl>
                                          <p:spTgt spid="29724"/>
                                        </p:tgtEl>
                                        <p:attrNameLst>
                                          <p:attrName>ppt_x</p:attrName>
                                        </p:attrNameLst>
                                      </p:cBhvr>
                                      <p:tavLst>
                                        <p:tav tm="0">
                                          <p:val>
                                            <p:strVal val="0-#ppt_w/2"/>
                                          </p:val>
                                        </p:tav>
                                        <p:tav tm="100000">
                                          <p:val>
                                            <p:strVal val="#ppt_x"/>
                                          </p:val>
                                        </p:tav>
                                      </p:tavLst>
                                    </p:anim>
                                    <p:anim calcmode="lin" valueType="num">
                                      <p:cBhvr additive="base">
                                        <p:cTn id="31" dur="500" fill="hold"/>
                                        <p:tgtEl>
                                          <p:spTgt spid="29724"/>
                                        </p:tgtEl>
                                        <p:attrNameLst>
                                          <p:attrName>ppt_y</p:attrName>
                                        </p:attrNameLst>
                                      </p:cBhvr>
                                      <p:tavLst>
                                        <p:tav tm="0">
                                          <p:val>
                                            <p:strVal val="#ppt_y"/>
                                          </p:val>
                                        </p:tav>
                                        <p:tav tm="100000">
                                          <p:val>
                                            <p:strVal val="#ppt_y"/>
                                          </p:val>
                                        </p:tav>
                                      </p:tavLst>
                                    </p:anim>
                                  </p:childTnLst>
                                </p:cTn>
                              </p:par>
                              <p:par>
                                <p:cTn id="32" presetID="2" presetClass="entr" presetSubtype="8" decel="52000" fill="hold" nodeType="withEffect">
                                  <p:stCondLst>
                                    <p:cond delay="600"/>
                                  </p:stCondLst>
                                  <p:childTnLst>
                                    <p:set>
                                      <p:cBhvr>
                                        <p:cTn id="33" dur="1" fill="hold">
                                          <p:stCondLst>
                                            <p:cond delay="0"/>
                                          </p:stCondLst>
                                        </p:cTn>
                                        <p:tgtEl>
                                          <p:spTgt spid="29718"/>
                                        </p:tgtEl>
                                        <p:attrNameLst>
                                          <p:attrName>style.visibility</p:attrName>
                                        </p:attrNameLst>
                                      </p:cBhvr>
                                      <p:to>
                                        <p:strVal val="visible"/>
                                      </p:to>
                                    </p:set>
                                    <p:anim calcmode="lin" valueType="num">
                                      <p:cBhvr additive="base">
                                        <p:cTn id="34" dur="500" fill="hold"/>
                                        <p:tgtEl>
                                          <p:spTgt spid="29718"/>
                                        </p:tgtEl>
                                        <p:attrNameLst>
                                          <p:attrName>ppt_x</p:attrName>
                                        </p:attrNameLst>
                                      </p:cBhvr>
                                      <p:tavLst>
                                        <p:tav tm="0">
                                          <p:val>
                                            <p:strVal val="0-#ppt_w/2"/>
                                          </p:val>
                                        </p:tav>
                                        <p:tav tm="100000">
                                          <p:val>
                                            <p:strVal val="#ppt_x"/>
                                          </p:val>
                                        </p:tav>
                                      </p:tavLst>
                                    </p:anim>
                                    <p:anim calcmode="lin" valueType="num">
                                      <p:cBhvr additive="base">
                                        <p:cTn id="35" dur="500" fill="hold"/>
                                        <p:tgtEl>
                                          <p:spTgt spid="29718"/>
                                        </p:tgtEl>
                                        <p:attrNameLst>
                                          <p:attrName>ppt_y</p:attrName>
                                        </p:attrNameLst>
                                      </p:cBhvr>
                                      <p:tavLst>
                                        <p:tav tm="0">
                                          <p:val>
                                            <p:strVal val="#ppt_y"/>
                                          </p:val>
                                        </p:tav>
                                        <p:tav tm="100000">
                                          <p:val>
                                            <p:strVal val="#ppt_y"/>
                                          </p:val>
                                        </p:tav>
                                      </p:tavLst>
                                    </p:anim>
                                  </p:childTnLst>
                                </p:cTn>
                              </p:par>
                              <p:par>
                                <p:cTn id="36" presetID="2" presetClass="entr" presetSubtype="8" decel="52000" fill="hold" nodeType="withEffect">
                                  <p:stCondLst>
                                    <p:cond delay="800"/>
                                  </p:stCondLst>
                                  <p:childTnLst>
                                    <p:set>
                                      <p:cBhvr>
                                        <p:cTn id="37" dur="1" fill="hold">
                                          <p:stCondLst>
                                            <p:cond delay="0"/>
                                          </p:stCondLst>
                                        </p:cTn>
                                        <p:tgtEl>
                                          <p:spTgt spid="29712"/>
                                        </p:tgtEl>
                                        <p:attrNameLst>
                                          <p:attrName>style.visibility</p:attrName>
                                        </p:attrNameLst>
                                      </p:cBhvr>
                                      <p:to>
                                        <p:strVal val="visible"/>
                                      </p:to>
                                    </p:set>
                                    <p:anim calcmode="lin" valueType="num">
                                      <p:cBhvr additive="base">
                                        <p:cTn id="38" dur="500" fill="hold"/>
                                        <p:tgtEl>
                                          <p:spTgt spid="29712"/>
                                        </p:tgtEl>
                                        <p:attrNameLst>
                                          <p:attrName>ppt_x</p:attrName>
                                        </p:attrNameLst>
                                      </p:cBhvr>
                                      <p:tavLst>
                                        <p:tav tm="0">
                                          <p:val>
                                            <p:strVal val="0-#ppt_w/2"/>
                                          </p:val>
                                        </p:tav>
                                        <p:tav tm="100000">
                                          <p:val>
                                            <p:strVal val="#ppt_x"/>
                                          </p:val>
                                        </p:tav>
                                      </p:tavLst>
                                    </p:anim>
                                    <p:anim calcmode="lin" valueType="num">
                                      <p:cBhvr additive="base">
                                        <p:cTn id="39" dur="500" fill="hold"/>
                                        <p:tgtEl>
                                          <p:spTgt spid="29712"/>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300"/>
                            </p:stCondLst>
                            <p:childTnLst>
                              <p:par>
                                <p:cTn id="41" presetID="12" presetClass="entr" presetSubtype="1" fill="hold" nodeType="afterEffect">
                                  <p:stCondLst>
                                    <p:cond delay="0"/>
                                  </p:stCondLst>
                                  <p:childTnLst>
                                    <p:set>
                                      <p:cBhvr>
                                        <p:cTn id="42" dur="1" fill="hold">
                                          <p:stCondLst>
                                            <p:cond delay="0"/>
                                          </p:stCondLst>
                                        </p:cTn>
                                        <p:tgtEl>
                                          <p:spTgt spid="29742"/>
                                        </p:tgtEl>
                                        <p:attrNameLst>
                                          <p:attrName>style.visibility</p:attrName>
                                        </p:attrNameLst>
                                      </p:cBhvr>
                                      <p:to>
                                        <p:strVal val="visible"/>
                                      </p:to>
                                    </p:set>
                                    <p:anim calcmode="lin" valueType="num">
                                      <p:cBhvr additive="base">
                                        <p:cTn id="43" dur="500"/>
                                        <p:tgtEl>
                                          <p:spTgt spid="29742"/>
                                        </p:tgtEl>
                                        <p:attrNameLst>
                                          <p:attrName>ppt_y</p:attrName>
                                        </p:attrNameLst>
                                      </p:cBhvr>
                                      <p:tavLst>
                                        <p:tav tm="0">
                                          <p:val>
                                            <p:strVal val="#ppt_y-#ppt_h*1.125000"/>
                                          </p:val>
                                        </p:tav>
                                        <p:tav tm="100000">
                                          <p:val>
                                            <p:strVal val="#ppt_y"/>
                                          </p:val>
                                        </p:tav>
                                      </p:tavLst>
                                    </p:anim>
                                    <p:animEffect transition="in" filter="wipe(down)">
                                      <p:cBhvr>
                                        <p:cTn id="44" dur="500"/>
                                        <p:tgtEl>
                                          <p:spTgt spid="29742"/>
                                        </p:tgtEl>
                                      </p:cBhvr>
                                    </p:animEffect>
                                  </p:childTnLst>
                                </p:cTn>
                              </p:par>
                              <p:par>
                                <p:cTn id="45" presetID="12" presetClass="entr" presetSubtype="1" fill="hold" nodeType="withEffect">
                                  <p:stCondLst>
                                    <p:cond delay="0"/>
                                  </p:stCondLst>
                                  <p:childTnLst>
                                    <p:set>
                                      <p:cBhvr>
                                        <p:cTn id="46" dur="1" fill="hold">
                                          <p:stCondLst>
                                            <p:cond delay="0"/>
                                          </p:stCondLst>
                                        </p:cTn>
                                        <p:tgtEl>
                                          <p:spTgt spid="29709"/>
                                        </p:tgtEl>
                                        <p:attrNameLst>
                                          <p:attrName>style.visibility</p:attrName>
                                        </p:attrNameLst>
                                      </p:cBhvr>
                                      <p:to>
                                        <p:strVal val="visible"/>
                                      </p:to>
                                    </p:set>
                                    <p:anim calcmode="lin" valueType="num">
                                      <p:cBhvr additive="base">
                                        <p:cTn id="47" dur="500"/>
                                        <p:tgtEl>
                                          <p:spTgt spid="29709"/>
                                        </p:tgtEl>
                                        <p:attrNameLst>
                                          <p:attrName>ppt_y</p:attrName>
                                        </p:attrNameLst>
                                      </p:cBhvr>
                                      <p:tavLst>
                                        <p:tav tm="0">
                                          <p:val>
                                            <p:strVal val="#ppt_y-#ppt_h*1.125000"/>
                                          </p:val>
                                        </p:tav>
                                        <p:tav tm="100000">
                                          <p:val>
                                            <p:strVal val="#ppt_y"/>
                                          </p:val>
                                        </p:tav>
                                      </p:tavLst>
                                    </p:anim>
                                    <p:animEffect transition="in" filter="wipe(down)">
                                      <p:cBhvr>
                                        <p:cTn id="48" dur="500"/>
                                        <p:tgtEl>
                                          <p:spTgt spid="29709"/>
                                        </p:tgtEl>
                                      </p:cBhvr>
                                    </p:animEffect>
                                  </p:childTnLst>
                                </p:cTn>
                              </p:par>
                            </p:childTnLst>
                          </p:cTn>
                        </p:par>
                        <p:par>
                          <p:cTn id="49" fill="hold" nodeType="afterGroup">
                            <p:stCondLst>
                              <p:cond delay="3800"/>
                            </p:stCondLst>
                            <p:childTnLst>
                              <p:par>
                                <p:cTn id="50" presetID="12" presetClass="entr" presetSubtype="1" fill="hold" nodeType="afterEffect">
                                  <p:stCondLst>
                                    <p:cond delay="0"/>
                                  </p:stCondLst>
                                  <p:childTnLst>
                                    <p:set>
                                      <p:cBhvr>
                                        <p:cTn id="51" dur="1" fill="hold">
                                          <p:stCondLst>
                                            <p:cond delay="0"/>
                                          </p:stCondLst>
                                        </p:cTn>
                                        <p:tgtEl>
                                          <p:spTgt spid="29746"/>
                                        </p:tgtEl>
                                        <p:attrNameLst>
                                          <p:attrName>style.visibility</p:attrName>
                                        </p:attrNameLst>
                                      </p:cBhvr>
                                      <p:to>
                                        <p:strVal val="visible"/>
                                      </p:to>
                                    </p:set>
                                    <p:anim calcmode="lin" valueType="num">
                                      <p:cBhvr additive="base">
                                        <p:cTn id="52" dur="500"/>
                                        <p:tgtEl>
                                          <p:spTgt spid="29746"/>
                                        </p:tgtEl>
                                        <p:attrNameLst>
                                          <p:attrName>ppt_y</p:attrName>
                                        </p:attrNameLst>
                                      </p:cBhvr>
                                      <p:tavLst>
                                        <p:tav tm="0">
                                          <p:val>
                                            <p:strVal val="#ppt_y-#ppt_h*1.125000"/>
                                          </p:val>
                                        </p:tav>
                                        <p:tav tm="100000">
                                          <p:val>
                                            <p:strVal val="#ppt_y"/>
                                          </p:val>
                                        </p:tav>
                                      </p:tavLst>
                                    </p:anim>
                                    <p:animEffect transition="in" filter="wipe(down)">
                                      <p:cBhvr>
                                        <p:cTn id="53" dur="500"/>
                                        <p:tgtEl>
                                          <p:spTgt spid="29746"/>
                                        </p:tgtEl>
                                      </p:cBhvr>
                                    </p:animEffect>
                                  </p:childTnLst>
                                </p:cTn>
                              </p:par>
                              <p:par>
                                <p:cTn id="54" presetID="12" presetClass="entr" presetSubtype="1" fill="hold" nodeType="withEffect">
                                  <p:stCondLst>
                                    <p:cond delay="0"/>
                                  </p:stCondLst>
                                  <p:childTnLst>
                                    <p:set>
                                      <p:cBhvr>
                                        <p:cTn id="55" dur="1" fill="hold">
                                          <p:stCondLst>
                                            <p:cond delay="0"/>
                                          </p:stCondLst>
                                        </p:cTn>
                                        <p:tgtEl>
                                          <p:spTgt spid="29743"/>
                                        </p:tgtEl>
                                        <p:attrNameLst>
                                          <p:attrName>style.visibility</p:attrName>
                                        </p:attrNameLst>
                                      </p:cBhvr>
                                      <p:to>
                                        <p:strVal val="visible"/>
                                      </p:to>
                                    </p:set>
                                    <p:anim calcmode="lin" valueType="num">
                                      <p:cBhvr additive="base">
                                        <p:cTn id="56" dur="500"/>
                                        <p:tgtEl>
                                          <p:spTgt spid="29743"/>
                                        </p:tgtEl>
                                        <p:attrNameLst>
                                          <p:attrName>ppt_y</p:attrName>
                                        </p:attrNameLst>
                                      </p:cBhvr>
                                      <p:tavLst>
                                        <p:tav tm="0">
                                          <p:val>
                                            <p:strVal val="#ppt_y-#ppt_h*1.125000"/>
                                          </p:val>
                                        </p:tav>
                                        <p:tav tm="100000">
                                          <p:val>
                                            <p:strVal val="#ppt_y"/>
                                          </p:val>
                                        </p:tav>
                                      </p:tavLst>
                                    </p:anim>
                                    <p:animEffect transition="in" filter="wipe(down)">
                                      <p:cBhvr>
                                        <p:cTn id="57" dur="500"/>
                                        <p:tgtEl>
                                          <p:spTgt spid="29743"/>
                                        </p:tgtEl>
                                      </p:cBhvr>
                                    </p:animEffect>
                                  </p:childTnLst>
                                </p:cTn>
                              </p:par>
                            </p:childTnLst>
                          </p:cTn>
                        </p:par>
                        <p:par>
                          <p:cTn id="58" fill="hold" nodeType="afterGroup">
                            <p:stCondLst>
                              <p:cond delay="4300"/>
                            </p:stCondLst>
                            <p:childTnLst>
                              <p:par>
                                <p:cTn id="59" presetID="12" presetClass="entr" presetSubtype="1" fill="hold" nodeType="afterEffect">
                                  <p:stCondLst>
                                    <p:cond delay="0"/>
                                  </p:stCondLst>
                                  <p:childTnLst>
                                    <p:set>
                                      <p:cBhvr>
                                        <p:cTn id="60" dur="1" fill="hold">
                                          <p:stCondLst>
                                            <p:cond delay="0"/>
                                          </p:stCondLst>
                                        </p:cTn>
                                        <p:tgtEl>
                                          <p:spTgt spid="29750"/>
                                        </p:tgtEl>
                                        <p:attrNameLst>
                                          <p:attrName>style.visibility</p:attrName>
                                        </p:attrNameLst>
                                      </p:cBhvr>
                                      <p:to>
                                        <p:strVal val="visible"/>
                                      </p:to>
                                    </p:set>
                                    <p:anim calcmode="lin" valueType="num">
                                      <p:cBhvr additive="base">
                                        <p:cTn id="61" dur="500"/>
                                        <p:tgtEl>
                                          <p:spTgt spid="29750"/>
                                        </p:tgtEl>
                                        <p:attrNameLst>
                                          <p:attrName>ppt_y</p:attrName>
                                        </p:attrNameLst>
                                      </p:cBhvr>
                                      <p:tavLst>
                                        <p:tav tm="0">
                                          <p:val>
                                            <p:strVal val="#ppt_y-#ppt_h*1.125000"/>
                                          </p:val>
                                        </p:tav>
                                        <p:tav tm="100000">
                                          <p:val>
                                            <p:strVal val="#ppt_y"/>
                                          </p:val>
                                        </p:tav>
                                      </p:tavLst>
                                    </p:anim>
                                    <p:animEffect transition="in" filter="wipe(down)">
                                      <p:cBhvr>
                                        <p:cTn id="62" dur="500"/>
                                        <p:tgtEl>
                                          <p:spTgt spid="29750"/>
                                        </p:tgtEl>
                                      </p:cBhvr>
                                    </p:animEffect>
                                  </p:childTnLst>
                                </p:cTn>
                              </p:par>
                              <p:par>
                                <p:cTn id="63" presetID="12" presetClass="entr" presetSubtype="1" fill="hold" nodeType="withEffect">
                                  <p:stCondLst>
                                    <p:cond delay="0"/>
                                  </p:stCondLst>
                                  <p:childTnLst>
                                    <p:set>
                                      <p:cBhvr>
                                        <p:cTn id="64" dur="1" fill="hold">
                                          <p:stCondLst>
                                            <p:cond delay="0"/>
                                          </p:stCondLst>
                                        </p:cTn>
                                        <p:tgtEl>
                                          <p:spTgt spid="29747"/>
                                        </p:tgtEl>
                                        <p:attrNameLst>
                                          <p:attrName>style.visibility</p:attrName>
                                        </p:attrNameLst>
                                      </p:cBhvr>
                                      <p:to>
                                        <p:strVal val="visible"/>
                                      </p:to>
                                    </p:set>
                                    <p:anim calcmode="lin" valueType="num">
                                      <p:cBhvr additive="base">
                                        <p:cTn id="65" dur="500"/>
                                        <p:tgtEl>
                                          <p:spTgt spid="29747"/>
                                        </p:tgtEl>
                                        <p:attrNameLst>
                                          <p:attrName>ppt_y</p:attrName>
                                        </p:attrNameLst>
                                      </p:cBhvr>
                                      <p:tavLst>
                                        <p:tav tm="0">
                                          <p:val>
                                            <p:strVal val="#ppt_y-#ppt_h*1.125000"/>
                                          </p:val>
                                        </p:tav>
                                        <p:tav tm="100000">
                                          <p:val>
                                            <p:strVal val="#ppt_y"/>
                                          </p:val>
                                        </p:tav>
                                      </p:tavLst>
                                    </p:anim>
                                    <p:animEffect transition="in" filter="wipe(down)">
                                      <p:cBhvr>
                                        <p:cTn id="66" dur="500"/>
                                        <p:tgtEl>
                                          <p:spTgt spid="29747"/>
                                        </p:tgtEl>
                                      </p:cBhvr>
                                    </p:animEffect>
                                  </p:childTnLst>
                                </p:cTn>
                              </p:par>
                            </p:childTnLst>
                          </p:cTn>
                        </p:par>
                        <p:par>
                          <p:cTn id="67" fill="hold" nodeType="afterGroup">
                            <p:stCondLst>
                              <p:cond delay="4800"/>
                            </p:stCondLst>
                            <p:childTnLst>
                              <p:par>
                                <p:cTn id="68" presetID="12" presetClass="entr" presetSubtype="1" fill="hold" nodeType="afterEffect">
                                  <p:stCondLst>
                                    <p:cond delay="0"/>
                                  </p:stCondLst>
                                  <p:childTnLst>
                                    <p:set>
                                      <p:cBhvr>
                                        <p:cTn id="69" dur="1" fill="hold">
                                          <p:stCondLst>
                                            <p:cond delay="0"/>
                                          </p:stCondLst>
                                        </p:cTn>
                                        <p:tgtEl>
                                          <p:spTgt spid="29754"/>
                                        </p:tgtEl>
                                        <p:attrNameLst>
                                          <p:attrName>style.visibility</p:attrName>
                                        </p:attrNameLst>
                                      </p:cBhvr>
                                      <p:to>
                                        <p:strVal val="visible"/>
                                      </p:to>
                                    </p:set>
                                    <p:anim calcmode="lin" valueType="num">
                                      <p:cBhvr additive="base">
                                        <p:cTn id="70" dur="500"/>
                                        <p:tgtEl>
                                          <p:spTgt spid="29754"/>
                                        </p:tgtEl>
                                        <p:attrNameLst>
                                          <p:attrName>ppt_y</p:attrName>
                                        </p:attrNameLst>
                                      </p:cBhvr>
                                      <p:tavLst>
                                        <p:tav tm="0">
                                          <p:val>
                                            <p:strVal val="#ppt_y-#ppt_h*1.125000"/>
                                          </p:val>
                                        </p:tav>
                                        <p:tav tm="100000">
                                          <p:val>
                                            <p:strVal val="#ppt_y"/>
                                          </p:val>
                                        </p:tav>
                                      </p:tavLst>
                                    </p:anim>
                                    <p:animEffect transition="in" filter="wipe(down)">
                                      <p:cBhvr>
                                        <p:cTn id="71" dur="500"/>
                                        <p:tgtEl>
                                          <p:spTgt spid="29754"/>
                                        </p:tgtEl>
                                      </p:cBhvr>
                                    </p:animEffect>
                                  </p:childTnLst>
                                </p:cTn>
                              </p:par>
                              <p:par>
                                <p:cTn id="72" presetID="12" presetClass="entr" presetSubtype="1" fill="hold" nodeType="withEffect">
                                  <p:stCondLst>
                                    <p:cond delay="0"/>
                                  </p:stCondLst>
                                  <p:childTnLst>
                                    <p:set>
                                      <p:cBhvr>
                                        <p:cTn id="73" dur="1" fill="hold">
                                          <p:stCondLst>
                                            <p:cond delay="0"/>
                                          </p:stCondLst>
                                        </p:cTn>
                                        <p:tgtEl>
                                          <p:spTgt spid="29751"/>
                                        </p:tgtEl>
                                        <p:attrNameLst>
                                          <p:attrName>style.visibility</p:attrName>
                                        </p:attrNameLst>
                                      </p:cBhvr>
                                      <p:to>
                                        <p:strVal val="visible"/>
                                      </p:to>
                                    </p:set>
                                    <p:anim calcmode="lin" valueType="num">
                                      <p:cBhvr additive="base">
                                        <p:cTn id="74" dur="500"/>
                                        <p:tgtEl>
                                          <p:spTgt spid="29751"/>
                                        </p:tgtEl>
                                        <p:attrNameLst>
                                          <p:attrName>ppt_y</p:attrName>
                                        </p:attrNameLst>
                                      </p:cBhvr>
                                      <p:tavLst>
                                        <p:tav tm="0">
                                          <p:val>
                                            <p:strVal val="#ppt_y-#ppt_h*1.125000"/>
                                          </p:val>
                                        </p:tav>
                                        <p:tav tm="100000">
                                          <p:val>
                                            <p:strVal val="#ppt_y"/>
                                          </p:val>
                                        </p:tav>
                                      </p:tavLst>
                                    </p:anim>
                                    <p:animEffect transition="in" filter="wipe(down)">
                                      <p:cBhvr>
                                        <p:cTn id="75" dur="500"/>
                                        <p:tgtEl>
                                          <p:spTgt spid="29751"/>
                                        </p:tgtEl>
                                      </p:cBhvr>
                                    </p:animEffect>
                                  </p:childTnLst>
                                </p:cTn>
                              </p:par>
                            </p:childTnLst>
                          </p:cTn>
                        </p:par>
                        <p:par>
                          <p:cTn id="76" fill="hold" nodeType="afterGroup">
                            <p:stCondLst>
                              <p:cond delay="5300"/>
                            </p:stCondLst>
                            <p:childTnLst>
                              <p:par>
                                <p:cTn id="77" presetID="12" presetClass="entr" presetSubtype="1" fill="hold" nodeType="afterEffect">
                                  <p:stCondLst>
                                    <p:cond delay="0"/>
                                  </p:stCondLst>
                                  <p:childTnLst>
                                    <p:set>
                                      <p:cBhvr>
                                        <p:cTn id="78" dur="1" fill="hold">
                                          <p:stCondLst>
                                            <p:cond delay="0"/>
                                          </p:stCondLst>
                                        </p:cTn>
                                        <p:tgtEl>
                                          <p:spTgt spid="29758"/>
                                        </p:tgtEl>
                                        <p:attrNameLst>
                                          <p:attrName>style.visibility</p:attrName>
                                        </p:attrNameLst>
                                      </p:cBhvr>
                                      <p:to>
                                        <p:strVal val="visible"/>
                                      </p:to>
                                    </p:set>
                                    <p:anim calcmode="lin" valueType="num">
                                      <p:cBhvr additive="base">
                                        <p:cTn id="79" dur="500"/>
                                        <p:tgtEl>
                                          <p:spTgt spid="29758"/>
                                        </p:tgtEl>
                                        <p:attrNameLst>
                                          <p:attrName>ppt_y</p:attrName>
                                        </p:attrNameLst>
                                      </p:cBhvr>
                                      <p:tavLst>
                                        <p:tav tm="0">
                                          <p:val>
                                            <p:strVal val="#ppt_y-#ppt_h*1.125000"/>
                                          </p:val>
                                        </p:tav>
                                        <p:tav tm="100000">
                                          <p:val>
                                            <p:strVal val="#ppt_y"/>
                                          </p:val>
                                        </p:tav>
                                      </p:tavLst>
                                    </p:anim>
                                    <p:animEffect transition="in" filter="wipe(down)">
                                      <p:cBhvr>
                                        <p:cTn id="80" dur="500"/>
                                        <p:tgtEl>
                                          <p:spTgt spid="29758"/>
                                        </p:tgtEl>
                                      </p:cBhvr>
                                    </p:animEffect>
                                  </p:childTnLst>
                                </p:cTn>
                              </p:par>
                              <p:par>
                                <p:cTn id="81" presetID="12" presetClass="entr" presetSubtype="1" fill="hold" nodeType="withEffect">
                                  <p:stCondLst>
                                    <p:cond delay="0"/>
                                  </p:stCondLst>
                                  <p:childTnLst>
                                    <p:set>
                                      <p:cBhvr>
                                        <p:cTn id="82" dur="1" fill="hold">
                                          <p:stCondLst>
                                            <p:cond delay="0"/>
                                          </p:stCondLst>
                                        </p:cTn>
                                        <p:tgtEl>
                                          <p:spTgt spid="29755"/>
                                        </p:tgtEl>
                                        <p:attrNameLst>
                                          <p:attrName>style.visibility</p:attrName>
                                        </p:attrNameLst>
                                      </p:cBhvr>
                                      <p:to>
                                        <p:strVal val="visible"/>
                                      </p:to>
                                    </p:set>
                                    <p:anim calcmode="lin" valueType="num">
                                      <p:cBhvr additive="base">
                                        <p:cTn id="83" dur="500"/>
                                        <p:tgtEl>
                                          <p:spTgt spid="29755"/>
                                        </p:tgtEl>
                                        <p:attrNameLst>
                                          <p:attrName>ppt_y</p:attrName>
                                        </p:attrNameLst>
                                      </p:cBhvr>
                                      <p:tavLst>
                                        <p:tav tm="0">
                                          <p:val>
                                            <p:strVal val="#ppt_y-#ppt_h*1.125000"/>
                                          </p:val>
                                        </p:tav>
                                        <p:tav tm="100000">
                                          <p:val>
                                            <p:strVal val="#ppt_y"/>
                                          </p:val>
                                        </p:tav>
                                      </p:tavLst>
                                    </p:anim>
                                    <p:animEffect transition="in" filter="wipe(down)">
                                      <p:cBhvr>
                                        <p:cTn id="84" dur="500"/>
                                        <p:tgtEl>
                                          <p:spTgt spid="29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722" name="组合 3"/>
          <p:cNvGrpSpPr>
            <a:grpSpLocks/>
          </p:cNvGrpSpPr>
          <p:nvPr/>
        </p:nvGrpSpPr>
        <p:grpSpPr bwMode="auto">
          <a:xfrm>
            <a:off x="471570" y="198500"/>
            <a:ext cx="3453412" cy="543093"/>
            <a:chOff x="0" y="0"/>
            <a:chExt cx="3452079" cy="542182"/>
          </a:xfrm>
        </p:grpSpPr>
        <p:grpSp>
          <p:nvGrpSpPr>
            <p:cNvPr id="30723" name="组合 2"/>
            <p:cNvGrpSpPr>
              <a:grpSpLocks/>
            </p:cNvGrpSpPr>
            <p:nvPr/>
          </p:nvGrpSpPr>
          <p:grpSpPr bwMode="auto">
            <a:xfrm>
              <a:off x="0" y="0"/>
              <a:ext cx="3452079" cy="542182"/>
              <a:chOff x="0" y="0"/>
              <a:chExt cx="3452079" cy="542182"/>
            </a:xfrm>
          </p:grpSpPr>
          <p:sp>
            <p:nvSpPr>
              <p:cNvPr id="30724"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0725"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0726" name="组合 42"/>
              <p:cNvGrpSpPr>
                <a:grpSpLocks/>
              </p:cNvGrpSpPr>
              <p:nvPr/>
            </p:nvGrpSpPr>
            <p:grpSpPr bwMode="auto">
              <a:xfrm>
                <a:off x="0" y="0"/>
                <a:ext cx="571760" cy="542182"/>
                <a:chOff x="0" y="0"/>
                <a:chExt cx="713451" cy="676543"/>
              </a:xfrm>
            </p:grpSpPr>
            <p:grpSp>
              <p:nvGrpSpPr>
                <p:cNvPr id="30727" name="组合 44"/>
                <p:cNvGrpSpPr>
                  <a:grpSpLocks/>
                </p:cNvGrpSpPr>
                <p:nvPr/>
              </p:nvGrpSpPr>
              <p:grpSpPr bwMode="auto">
                <a:xfrm>
                  <a:off x="0" y="0"/>
                  <a:ext cx="576064" cy="676543"/>
                  <a:chOff x="0" y="0"/>
                  <a:chExt cx="576064" cy="676543"/>
                </a:xfrm>
              </p:grpSpPr>
              <p:sp>
                <p:nvSpPr>
                  <p:cNvPr id="30728"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0729"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0730"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1"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0732"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0733" name="组合 1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4062" y="2054859"/>
            <a:ext cx="155602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4" name="组合 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06317"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5" name="组合 3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31273"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6" name="组合 4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56230"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0737" name="组合 5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3079" y="2054859"/>
            <a:ext cx="1756080" cy="1500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38" name="矩形 1"/>
          <p:cNvSpPr>
            <a:spLocks noChangeArrowheads="1"/>
          </p:cNvSpPr>
          <p:nvPr/>
        </p:nvSpPr>
        <p:spPr bwMode="auto">
          <a:xfrm>
            <a:off x="555721" y="3819117"/>
            <a:ext cx="1894217"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39" name="矩形 1"/>
          <p:cNvSpPr>
            <a:spLocks noChangeArrowheads="1"/>
          </p:cNvSpPr>
          <p:nvPr/>
        </p:nvSpPr>
        <p:spPr bwMode="auto">
          <a:xfrm>
            <a:off x="2037117" y="1059190"/>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40" name="矩形 1"/>
          <p:cNvSpPr>
            <a:spLocks noChangeArrowheads="1"/>
          </p:cNvSpPr>
          <p:nvPr/>
        </p:nvSpPr>
        <p:spPr bwMode="auto">
          <a:xfrm>
            <a:off x="3516924" y="381911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41" name="矩形 1"/>
          <p:cNvSpPr>
            <a:spLocks noChangeArrowheads="1"/>
          </p:cNvSpPr>
          <p:nvPr/>
        </p:nvSpPr>
        <p:spPr bwMode="auto">
          <a:xfrm>
            <a:off x="6505118" y="3819117"/>
            <a:ext cx="1894216"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30742" name="矩形 1"/>
          <p:cNvSpPr>
            <a:spLocks noChangeArrowheads="1"/>
          </p:cNvSpPr>
          <p:nvPr/>
        </p:nvSpPr>
        <p:spPr bwMode="auto">
          <a:xfrm>
            <a:off x="4963387" y="1059190"/>
            <a:ext cx="1892629" cy="70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pic>
        <p:nvPicPr>
          <p:cNvPr id="27" name="Picture 28" descr="E:\我图PPT\00001PNG素材\底边条\分层菱形.png"/>
          <p:cNvPicPr>
            <a:picLocks noChangeAspect="1" noChangeArrowheads="1"/>
          </p:cNvPicPr>
          <p:nvPr/>
        </p:nvPicPr>
        <p:blipFill rotWithShape="1">
          <a:blip r:embed="rId10">
            <a:extLst>
              <a:ext uri="{BEBA8EAE-BF5A-486C-A8C5-ECC9F3942E4B}">
                <a14:imgProps xmlns:a14="http://schemas.microsoft.com/office/drawing/2010/main">
                  <a14:imgLayer r:embed="rId11">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8" descr="E:\我图PPT\00001PNG素材\底边条\分层菱形.png"/>
          <p:cNvPicPr>
            <a:picLocks noChangeAspect="1" noChangeArrowheads="1"/>
          </p:cNvPicPr>
          <p:nvPr/>
        </p:nvPicPr>
        <p:blipFill rotWithShape="1">
          <a:blip r:embed="rId10">
            <a:extLst>
              <a:ext uri="{BEBA8EAE-BF5A-486C-A8C5-ECC9F3942E4B}">
                <a14:imgProps xmlns:a14="http://schemas.microsoft.com/office/drawing/2010/main">
                  <a14:imgLayer r:embed="rId11">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182668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arn(inVertical)">
                                      <p:cBhvr>
                                        <p:cTn id="11" dur="500"/>
                                        <p:tgtEl>
                                          <p:spTgt spid="2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0722"/>
                                        </p:tgtEl>
                                        <p:attrNameLst>
                                          <p:attrName>style.visibility</p:attrName>
                                        </p:attrNameLst>
                                      </p:cBhvr>
                                      <p:to>
                                        <p:strVal val="visible"/>
                                      </p:to>
                                    </p:set>
                                    <p:anim calcmode="lin" valueType="num">
                                      <p:cBhvr>
                                        <p:cTn id="15" dur="1000" fill="hold"/>
                                        <p:tgtEl>
                                          <p:spTgt spid="30722"/>
                                        </p:tgtEl>
                                        <p:attrNameLst>
                                          <p:attrName>ppt_w</p:attrName>
                                        </p:attrNameLst>
                                      </p:cBhvr>
                                      <p:tavLst>
                                        <p:tav tm="0">
                                          <p:val>
                                            <p:fltVal val="0"/>
                                          </p:val>
                                        </p:tav>
                                        <p:tav tm="100000">
                                          <p:val>
                                            <p:strVal val="#ppt_w"/>
                                          </p:val>
                                        </p:tav>
                                      </p:tavLst>
                                    </p:anim>
                                    <p:anim calcmode="lin" valueType="num">
                                      <p:cBhvr>
                                        <p:cTn id="16" dur="1000" fill="hold"/>
                                        <p:tgtEl>
                                          <p:spTgt spid="30722"/>
                                        </p:tgtEl>
                                        <p:attrNameLst>
                                          <p:attrName>ppt_h</p:attrName>
                                        </p:attrNameLst>
                                      </p:cBhvr>
                                      <p:tavLst>
                                        <p:tav tm="0">
                                          <p:val>
                                            <p:fltVal val="0"/>
                                          </p:val>
                                        </p:tav>
                                        <p:tav tm="100000">
                                          <p:val>
                                            <p:strVal val="#ppt_h"/>
                                          </p:val>
                                        </p:tav>
                                      </p:tavLst>
                                    </p:anim>
                                    <p:anim calcmode="lin" valueType="num">
                                      <p:cBhvr>
                                        <p:cTn id="17" dur="1000" fill="hold"/>
                                        <p:tgtEl>
                                          <p:spTgt spid="30722"/>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0722"/>
                                        </p:tgtEl>
                                        <p:attrNameLst>
                                          <p:attrName>ppt_y</p:attrName>
                                        </p:attrNameLst>
                                      </p:cBhvr>
                                      <p:tavLst>
                                        <p:tav tm="0" fmla="#ppt_y+(sin(-2*pi*(1-$))*-#ppt_x+cos(-2*pi*(1-$))*(1-#ppt_y))*(1-$)">
                                          <p:val>
                                            <p:fltVal val="0"/>
                                          </p:val>
                                        </p:tav>
                                        <p:tav tm="100000">
                                          <p:val>
                                            <p:fltVal val="1"/>
                                          </p:val>
                                        </p:tav>
                                      </p:tavLst>
                                    </p:anim>
                                  </p:childTnLst>
                                </p:cTn>
                              </p:par>
                              <p:par>
                                <p:cTn id="19" presetID="2" presetClass="entr" presetSubtype="8" decel="47500" fill="hold" nodeType="withEffect">
                                  <p:stCondLst>
                                    <p:cond delay="0"/>
                                  </p:stCondLst>
                                  <p:childTnLst>
                                    <p:set>
                                      <p:cBhvr>
                                        <p:cTn id="20" dur="1" fill="hold">
                                          <p:stCondLst>
                                            <p:cond delay="0"/>
                                          </p:stCondLst>
                                        </p:cTn>
                                        <p:tgtEl>
                                          <p:spTgt spid="30733"/>
                                        </p:tgtEl>
                                        <p:attrNameLst>
                                          <p:attrName>style.visibility</p:attrName>
                                        </p:attrNameLst>
                                      </p:cBhvr>
                                      <p:to>
                                        <p:strVal val="visible"/>
                                      </p:to>
                                    </p:set>
                                    <p:anim calcmode="lin" valueType="num">
                                      <p:cBhvr additive="base">
                                        <p:cTn id="21" dur="400" fill="hold"/>
                                        <p:tgtEl>
                                          <p:spTgt spid="30733"/>
                                        </p:tgtEl>
                                        <p:attrNameLst>
                                          <p:attrName>ppt_x</p:attrName>
                                        </p:attrNameLst>
                                      </p:cBhvr>
                                      <p:tavLst>
                                        <p:tav tm="0">
                                          <p:val>
                                            <p:strVal val="0-#ppt_w/2"/>
                                          </p:val>
                                        </p:tav>
                                        <p:tav tm="100000">
                                          <p:val>
                                            <p:strVal val="#ppt_x"/>
                                          </p:val>
                                        </p:tav>
                                      </p:tavLst>
                                    </p:anim>
                                    <p:anim calcmode="lin" valueType="num">
                                      <p:cBhvr additive="base">
                                        <p:cTn id="22" dur="400" fill="hold"/>
                                        <p:tgtEl>
                                          <p:spTgt spid="30733"/>
                                        </p:tgtEl>
                                        <p:attrNameLst>
                                          <p:attrName>ppt_y</p:attrName>
                                        </p:attrNameLst>
                                      </p:cBhvr>
                                      <p:tavLst>
                                        <p:tav tm="0">
                                          <p:val>
                                            <p:strVal val="#ppt_y"/>
                                          </p:val>
                                        </p:tav>
                                        <p:tav tm="100000">
                                          <p:val>
                                            <p:strVal val="#ppt_y"/>
                                          </p:val>
                                        </p:tav>
                                      </p:tavLst>
                                    </p:anim>
                                  </p:childTnLst>
                                </p:cTn>
                              </p:par>
                              <p:par>
                                <p:cTn id="23" presetID="2" presetClass="entr" presetSubtype="8" decel="47500" fill="hold" nodeType="withEffect">
                                  <p:stCondLst>
                                    <p:cond delay="100"/>
                                  </p:stCondLst>
                                  <p:childTnLst>
                                    <p:set>
                                      <p:cBhvr>
                                        <p:cTn id="24" dur="1" fill="hold">
                                          <p:stCondLst>
                                            <p:cond delay="0"/>
                                          </p:stCondLst>
                                        </p:cTn>
                                        <p:tgtEl>
                                          <p:spTgt spid="30734"/>
                                        </p:tgtEl>
                                        <p:attrNameLst>
                                          <p:attrName>style.visibility</p:attrName>
                                        </p:attrNameLst>
                                      </p:cBhvr>
                                      <p:to>
                                        <p:strVal val="visible"/>
                                      </p:to>
                                    </p:set>
                                    <p:anim calcmode="lin" valueType="num">
                                      <p:cBhvr additive="base">
                                        <p:cTn id="25" dur="400" fill="hold"/>
                                        <p:tgtEl>
                                          <p:spTgt spid="30734"/>
                                        </p:tgtEl>
                                        <p:attrNameLst>
                                          <p:attrName>ppt_x</p:attrName>
                                        </p:attrNameLst>
                                      </p:cBhvr>
                                      <p:tavLst>
                                        <p:tav tm="0">
                                          <p:val>
                                            <p:strVal val="0-#ppt_w/2"/>
                                          </p:val>
                                        </p:tav>
                                        <p:tav tm="100000">
                                          <p:val>
                                            <p:strVal val="#ppt_x"/>
                                          </p:val>
                                        </p:tav>
                                      </p:tavLst>
                                    </p:anim>
                                    <p:anim calcmode="lin" valueType="num">
                                      <p:cBhvr additive="base">
                                        <p:cTn id="26" dur="400" fill="hold"/>
                                        <p:tgtEl>
                                          <p:spTgt spid="30734"/>
                                        </p:tgtEl>
                                        <p:attrNameLst>
                                          <p:attrName>ppt_y</p:attrName>
                                        </p:attrNameLst>
                                      </p:cBhvr>
                                      <p:tavLst>
                                        <p:tav tm="0">
                                          <p:val>
                                            <p:strVal val="#ppt_y"/>
                                          </p:val>
                                        </p:tav>
                                        <p:tav tm="100000">
                                          <p:val>
                                            <p:strVal val="#ppt_y"/>
                                          </p:val>
                                        </p:tav>
                                      </p:tavLst>
                                    </p:anim>
                                  </p:childTnLst>
                                </p:cTn>
                              </p:par>
                              <p:par>
                                <p:cTn id="27" presetID="2" presetClass="entr" presetSubtype="8" decel="47500" fill="hold" nodeType="withEffect">
                                  <p:stCondLst>
                                    <p:cond delay="200"/>
                                  </p:stCondLst>
                                  <p:childTnLst>
                                    <p:set>
                                      <p:cBhvr>
                                        <p:cTn id="28" dur="1" fill="hold">
                                          <p:stCondLst>
                                            <p:cond delay="0"/>
                                          </p:stCondLst>
                                        </p:cTn>
                                        <p:tgtEl>
                                          <p:spTgt spid="30735"/>
                                        </p:tgtEl>
                                        <p:attrNameLst>
                                          <p:attrName>style.visibility</p:attrName>
                                        </p:attrNameLst>
                                      </p:cBhvr>
                                      <p:to>
                                        <p:strVal val="visible"/>
                                      </p:to>
                                    </p:set>
                                    <p:anim calcmode="lin" valueType="num">
                                      <p:cBhvr additive="base">
                                        <p:cTn id="29" dur="400" fill="hold"/>
                                        <p:tgtEl>
                                          <p:spTgt spid="30735"/>
                                        </p:tgtEl>
                                        <p:attrNameLst>
                                          <p:attrName>ppt_x</p:attrName>
                                        </p:attrNameLst>
                                      </p:cBhvr>
                                      <p:tavLst>
                                        <p:tav tm="0">
                                          <p:val>
                                            <p:strVal val="0-#ppt_w/2"/>
                                          </p:val>
                                        </p:tav>
                                        <p:tav tm="100000">
                                          <p:val>
                                            <p:strVal val="#ppt_x"/>
                                          </p:val>
                                        </p:tav>
                                      </p:tavLst>
                                    </p:anim>
                                    <p:anim calcmode="lin" valueType="num">
                                      <p:cBhvr additive="base">
                                        <p:cTn id="30" dur="400" fill="hold"/>
                                        <p:tgtEl>
                                          <p:spTgt spid="30735"/>
                                        </p:tgtEl>
                                        <p:attrNameLst>
                                          <p:attrName>ppt_y</p:attrName>
                                        </p:attrNameLst>
                                      </p:cBhvr>
                                      <p:tavLst>
                                        <p:tav tm="0">
                                          <p:val>
                                            <p:strVal val="#ppt_y"/>
                                          </p:val>
                                        </p:tav>
                                        <p:tav tm="100000">
                                          <p:val>
                                            <p:strVal val="#ppt_y"/>
                                          </p:val>
                                        </p:tav>
                                      </p:tavLst>
                                    </p:anim>
                                  </p:childTnLst>
                                </p:cTn>
                              </p:par>
                              <p:par>
                                <p:cTn id="31" presetID="2" presetClass="entr" presetSubtype="8" decel="47500" fill="hold" nodeType="withEffect">
                                  <p:stCondLst>
                                    <p:cond delay="300"/>
                                  </p:stCondLst>
                                  <p:childTnLst>
                                    <p:set>
                                      <p:cBhvr>
                                        <p:cTn id="32" dur="1" fill="hold">
                                          <p:stCondLst>
                                            <p:cond delay="0"/>
                                          </p:stCondLst>
                                        </p:cTn>
                                        <p:tgtEl>
                                          <p:spTgt spid="30736"/>
                                        </p:tgtEl>
                                        <p:attrNameLst>
                                          <p:attrName>style.visibility</p:attrName>
                                        </p:attrNameLst>
                                      </p:cBhvr>
                                      <p:to>
                                        <p:strVal val="visible"/>
                                      </p:to>
                                    </p:set>
                                    <p:anim calcmode="lin" valueType="num">
                                      <p:cBhvr additive="base">
                                        <p:cTn id="33" dur="400" fill="hold"/>
                                        <p:tgtEl>
                                          <p:spTgt spid="30736"/>
                                        </p:tgtEl>
                                        <p:attrNameLst>
                                          <p:attrName>ppt_x</p:attrName>
                                        </p:attrNameLst>
                                      </p:cBhvr>
                                      <p:tavLst>
                                        <p:tav tm="0">
                                          <p:val>
                                            <p:strVal val="0-#ppt_w/2"/>
                                          </p:val>
                                        </p:tav>
                                        <p:tav tm="100000">
                                          <p:val>
                                            <p:strVal val="#ppt_x"/>
                                          </p:val>
                                        </p:tav>
                                      </p:tavLst>
                                    </p:anim>
                                    <p:anim calcmode="lin" valueType="num">
                                      <p:cBhvr additive="base">
                                        <p:cTn id="34" dur="400" fill="hold"/>
                                        <p:tgtEl>
                                          <p:spTgt spid="30736"/>
                                        </p:tgtEl>
                                        <p:attrNameLst>
                                          <p:attrName>ppt_y</p:attrName>
                                        </p:attrNameLst>
                                      </p:cBhvr>
                                      <p:tavLst>
                                        <p:tav tm="0">
                                          <p:val>
                                            <p:strVal val="#ppt_y"/>
                                          </p:val>
                                        </p:tav>
                                        <p:tav tm="100000">
                                          <p:val>
                                            <p:strVal val="#ppt_y"/>
                                          </p:val>
                                        </p:tav>
                                      </p:tavLst>
                                    </p:anim>
                                  </p:childTnLst>
                                </p:cTn>
                              </p:par>
                              <p:par>
                                <p:cTn id="35" presetID="2" presetClass="entr" presetSubtype="8" decel="47500" fill="hold" nodeType="withEffect">
                                  <p:stCondLst>
                                    <p:cond delay="400"/>
                                  </p:stCondLst>
                                  <p:childTnLst>
                                    <p:set>
                                      <p:cBhvr>
                                        <p:cTn id="36" dur="1" fill="hold">
                                          <p:stCondLst>
                                            <p:cond delay="0"/>
                                          </p:stCondLst>
                                        </p:cTn>
                                        <p:tgtEl>
                                          <p:spTgt spid="30737"/>
                                        </p:tgtEl>
                                        <p:attrNameLst>
                                          <p:attrName>style.visibility</p:attrName>
                                        </p:attrNameLst>
                                      </p:cBhvr>
                                      <p:to>
                                        <p:strVal val="visible"/>
                                      </p:to>
                                    </p:set>
                                    <p:anim calcmode="lin" valueType="num">
                                      <p:cBhvr additive="base">
                                        <p:cTn id="37" dur="400" fill="hold"/>
                                        <p:tgtEl>
                                          <p:spTgt spid="30737"/>
                                        </p:tgtEl>
                                        <p:attrNameLst>
                                          <p:attrName>ppt_x</p:attrName>
                                        </p:attrNameLst>
                                      </p:cBhvr>
                                      <p:tavLst>
                                        <p:tav tm="0">
                                          <p:val>
                                            <p:strVal val="0-#ppt_w/2"/>
                                          </p:val>
                                        </p:tav>
                                        <p:tav tm="100000">
                                          <p:val>
                                            <p:strVal val="#ppt_x"/>
                                          </p:val>
                                        </p:tav>
                                      </p:tavLst>
                                    </p:anim>
                                    <p:anim calcmode="lin" valueType="num">
                                      <p:cBhvr additive="base">
                                        <p:cTn id="38" dur="400" fill="hold"/>
                                        <p:tgtEl>
                                          <p:spTgt spid="30737"/>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2000"/>
                            </p:stCondLst>
                            <p:childTnLst>
                              <p:par>
                                <p:cTn id="40" presetID="2" presetClass="entr" presetSubtype="4" fill="hold" grpId="0" nodeType="afterEffect">
                                  <p:stCondLst>
                                    <p:cond delay="0"/>
                                  </p:stCondLst>
                                  <p:childTnLst>
                                    <p:set>
                                      <p:cBhvr>
                                        <p:cTn id="41" dur="1" fill="hold">
                                          <p:stCondLst>
                                            <p:cond delay="0"/>
                                          </p:stCondLst>
                                        </p:cTn>
                                        <p:tgtEl>
                                          <p:spTgt spid="30738"/>
                                        </p:tgtEl>
                                        <p:attrNameLst>
                                          <p:attrName>style.visibility</p:attrName>
                                        </p:attrNameLst>
                                      </p:cBhvr>
                                      <p:to>
                                        <p:strVal val="visible"/>
                                      </p:to>
                                    </p:set>
                                    <p:anim calcmode="lin" valueType="num">
                                      <p:cBhvr additive="base">
                                        <p:cTn id="42" dur="300" fill="hold"/>
                                        <p:tgtEl>
                                          <p:spTgt spid="30738"/>
                                        </p:tgtEl>
                                        <p:attrNameLst>
                                          <p:attrName>ppt_x</p:attrName>
                                        </p:attrNameLst>
                                      </p:cBhvr>
                                      <p:tavLst>
                                        <p:tav tm="0">
                                          <p:val>
                                            <p:strVal val="#ppt_x"/>
                                          </p:val>
                                        </p:tav>
                                        <p:tav tm="100000">
                                          <p:val>
                                            <p:strVal val="#ppt_x"/>
                                          </p:val>
                                        </p:tav>
                                      </p:tavLst>
                                    </p:anim>
                                    <p:anim calcmode="lin" valueType="num">
                                      <p:cBhvr additive="base">
                                        <p:cTn id="43" dur="300" fill="hold"/>
                                        <p:tgtEl>
                                          <p:spTgt spid="30738"/>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300"/>
                            </p:stCondLst>
                            <p:childTnLst>
                              <p:par>
                                <p:cTn id="45" presetID="2" presetClass="entr" presetSubtype="1" fill="hold" grpId="0" nodeType="afterEffect">
                                  <p:stCondLst>
                                    <p:cond delay="0"/>
                                  </p:stCondLst>
                                  <p:childTnLst>
                                    <p:set>
                                      <p:cBhvr>
                                        <p:cTn id="46" dur="1" fill="hold">
                                          <p:stCondLst>
                                            <p:cond delay="0"/>
                                          </p:stCondLst>
                                        </p:cTn>
                                        <p:tgtEl>
                                          <p:spTgt spid="30739"/>
                                        </p:tgtEl>
                                        <p:attrNameLst>
                                          <p:attrName>style.visibility</p:attrName>
                                        </p:attrNameLst>
                                      </p:cBhvr>
                                      <p:to>
                                        <p:strVal val="visible"/>
                                      </p:to>
                                    </p:set>
                                    <p:anim calcmode="lin" valueType="num">
                                      <p:cBhvr additive="base">
                                        <p:cTn id="47" dur="300" fill="hold"/>
                                        <p:tgtEl>
                                          <p:spTgt spid="30739"/>
                                        </p:tgtEl>
                                        <p:attrNameLst>
                                          <p:attrName>ppt_x</p:attrName>
                                        </p:attrNameLst>
                                      </p:cBhvr>
                                      <p:tavLst>
                                        <p:tav tm="0">
                                          <p:val>
                                            <p:strVal val="#ppt_x"/>
                                          </p:val>
                                        </p:tav>
                                        <p:tav tm="100000">
                                          <p:val>
                                            <p:strVal val="#ppt_x"/>
                                          </p:val>
                                        </p:tav>
                                      </p:tavLst>
                                    </p:anim>
                                    <p:anim calcmode="lin" valueType="num">
                                      <p:cBhvr additive="base">
                                        <p:cTn id="48" dur="300" fill="hold"/>
                                        <p:tgtEl>
                                          <p:spTgt spid="30739"/>
                                        </p:tgtEl>
                                        <p:attrNameLst>
                                          <p:attrName>ppt_y</p:attrName>
                                        </p:attrNameLst>
                                      </p:cBhvr>
                                      <p:tavLst>
                                        <p:tav tm="0">
                                          <p:val>
                                            <p:strVal val="0-#ppt_h/2"/>
                                          </p:val>
                                        </p:tav>
                                        <p:tav tm="100000">
                                          <p:val>
                                            <p:strVal val="#ppt_y"/>
                                          </p:val>
                                        </p:tav>
                                      </p:tavLst>
                                    </p:anim>
                                  </p:childTnLst>
                                </p:cTn>
                              </p:par>
                            </p:childTnLst>
                          </p:cTn>
                        </p:par>
                        <p:par>
                          <p:cTn id="49" fill="hold" nodeType="afterGroup">
                            <p:stCondLst>
                              <p:cond delay="2600"/>
                            </p:stCondLst>
                            <p:childTnLst>
                              <p:par>
                                <p:cTn id="50" presetID="2" presetClass="entr" presetSubtype="4" fill="hold" grpId="0" nodeType="afterEffect">
                                  <p:stCondLst>
                                    <p:cond delay="0"/>
                                  </p:stCondLst>
                                  <p:childTnLst>
                                    <p:set>
                                      <p:cBhvr>
                                        <p:cTn id="51" dur="1" fill="hold">
                                          <p:stCondLst>
                                            <p:cond delay="0"/>
                                          </p:stCondLst>
                                        </p:cTn>
                                        <p:tgtEl>
                                          <p:spTgt spid="30740"/>
                                        </p:tgtEl>
                                        <p:attrNameLst>
                                          <p:attrName>style.visibility</p:attrName>
                                        </p:attrNameLst>
                                      </p:cBhvr>
                                      <p:to>
                                        <p:strVal val="visible"/>
                                      </p:to>
                                    </p:set>
                                    <p:anim calcmode="lin" valueType="num">
                                      <p:cBhvr additive="base">
                                        <p:cTn id="52" dur="300" fill="hold"/>
                                        <p:tgtEl>
                                          <p:spTgt spid="30740"/>
                                        </p:tgtEl>
                                        <p:attrNameLst>
                                          <p:attrName>ppt_x</p:attrName>
                                        </p:attrNameLst>
                                      </p:cBhvr>
                                      <p:tavLst>
                                        <p:tav tm="0">
                                          <p:val>
                                            <p:strVal val="#ppt_x"/>
                                          </p:val>
                                        </p:tav>
                                        <p:tav tm="100000">
                                          <p:val>
                                            <p:strVal val="#ppt_x"/>
                                          </p:val>
                                        </p:tav>
                                      </p:tavLst>
                                    </p:anim>
                                    <p:anim calcmode="lin" valueType="num">
                                      <p:cBhvr additive="base">
                                        <p:cTn id="53" dur="300" fill="hold"/>
                                        <p:tgtEl>
                                          <p:spTgt spid="30740"/>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900"/>
                            </p:stCondLst>
                            <p:childTnLst>
                              <p:par>
                                <p:cTn id="55" presetID="2" presetClass="entr" presetSubtype="1" fill="hold" grpId="0" nodeType="afterEffect">
                                  <p:stCondLst>
                                    <p:cond delay="0"/>
                                  </p:stCondLst>
                                  <p:childTnLst>
                                    <p:set>
                                      <p:cBhvr>
                                        <p:cTn id="56" dur="1" fill="hold">
                                          <p:stCondLst>
                                            <p:cond delay="0"/>
                                          </p:stCondLst>
                                        </p:cTn>
                                        <p:tgtEl>
                                          <p:spTgt spid="30742"/>
                                        </p:tgtEl>
                                        <p:attrNameLst>
                                          <p:attrName>style.visibility</p:attrName>
                                        </p:attrNameLst>
                                      </p:cBhvr>
                                      <p:to>
                                        <p:strVal val="visible"/>
                                      </p:to>
                                    </p:set>
                                    <p:anim calcmode="lin" valueType="num">
                                      <p:cBhvr additive="base">
                                        <p:cTn id="57" dur="300" fill="hold"/>
                                        <p:tgtEl>
                                          <p:spTgt spid="30742"/>
                                        </p:tgtEl>
                                        <p:attrNameLst>
                                          <p:attrName>ppt_x</p:attrName>
                                        </p:attrNameLst>
                                      </p:cBhvr>
                                      <p:tavLst>
                                        <p:tav tm="0">
                                          <p:val>
                                            <p:strVal val="#ppt_x"/>
                                          </p:val>
                                        </p:tav>
                                        <p:tav tm="100000">
                                          <p:val>
                                            <p:strVal val="#ppt_x"/>
                                          </p:val>
                                        </p:tav>
                                      </p:tavLst>
                                    </p:anim>
                                    <p:anim calcmode="lin" valueType="num">
                                      <p:cBhvr additive="base">
                                        <p:cTn id="58" dur="300" fill="hold"/>
                                        <p:tgtEl>
                                          <p:spTgt spid="30742"/>
                                        </p:tgtEl>
                                        <p:attrNameLst>
                                          <p:attrName>ppt_y</p:attrName>
                                        </p:attrNameLst>
                                      </p:cBhvr>
                                      <p:tavLst>
                                        <p:tav tm="0">
                                          <p:val>
                                            <p:strVal val="0-#ppt_h/2"/>
                                          </p:val>
                                        </p:tav>
                                        <p:tav tm="100000">
                                          <p:val>
                                            <p:strVal val="#ppt_y"/>
                                          </p:val>
                                        </p:tav>
                                      </p:tavLst>
                                    </p:anim>
                                  </p:childTnLst>
                                </p:cTn>
                              </p:par>
                            </p:childTnLst>
                          </p:cTn>
                        </p:par>
                        <p:par>
                          <p:cTn id="59" fill="hold" nodeType="afterGroup">
                            <p:stCondLst>
                              <p:cond delay="3200"/>
                            </p:stCondLst>
                            <p:childTnLst>
                              <p:par>
                                <p:cTn id="60" presetID="2" presetClass="entr" presetSubtype="4" fill="hold" grpId="0" nodeType="afterEffect">
                                  <p:stCondLst>
                                    <p:cond delay="0"/>
                                  </p:stCondLst>
                                  <p:childTnLst>
                                    <p:set>
                                      <p:cBhvr>
                                        <p:cTn id="61" dur="1" fill="hold">
                                          <p:stCondLst>
                                            <p:cond delay="0"/>
                                          </p:stCondLst>
                                        </p:cTn>
                                        <p:tgtEl>
                                          <p:spTgt spid="30741"/>
                                        </p:tgtEl>
                                        <p:attrNameLst>
                                          <p:attrName>style.visibility</p:attrName>
                                        </p:attrNameLst>
                                      </p:cBhvr>
                                      <p:to>
                                        <p:strVal val="visible"/>
                                      </p:to>
                                    </p:set>
                                    <p:anim calcmode="lin" valueType="num">
                                      <p:cBhvr additive="base">
                                        <p:cTn id="62" dur="300" fill="hold"/>
                                        <p:tgtEl>
                                          <p:spTgt spid="30741"/>
                                        </p:tgtEl>
                                        <p:attrNameLst>
                                          <p:attrName>ppt_x</p:attrName>
                                        </p:attrNameLst>
                                      </p:cBhvr>
                                      <p:tavLst>
                                        <p:tav tm="0">
                                          <p:val>
                                            <p:strVal val="#ppt_x"/>
                                          </p:val>
                                        </p:tav>
                                        <p:tav tm="100000">
                                          <p:val>
                                            <p:strVal val="#ppt_x"/>
                                          </p:val>
                                        </p:tav>
                                      </p:tavLst>
                                    </p:anim>
                                    <p:anim calcmode="lin" valueType="num">
                                      <p:cBhvr additive="base">
                                        <p:cTn id="63" dur="300" fill="hold"/>
                                        <p:tgtEl>
                                          <p:spTgt spid="307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8" grpId="0" autoUpdateAnimBg="0"/>
      <p:bldP spid="30739" grpId="0" autoUpdateAnimBg="0"/>
      <p:bldP spid="30740" grpId="0" autoUpdateAnimBg="0"/>
      <p:bldP spid="30741" grpId="0" autoUpdateAnimBg="0"/>
      <p:bldP spid="3074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746" name="组合 3"/>
          <p:cNvGrpSpPr>
            <a:grpSpLocks/>
          </p:cNvGrpSpPr>
          <p:nvPr/>
        </p:nvGrpSpPr>
        <p:grpSpPr bwMode="auto">
          <a:xfrm>
            <a:off x="471570" y="198500"/>
            <a:ext cx="3453412" cy="543093"/>
            <a:chOff x="0" y="0"/>
            <a:chExt cx="3452079" cy="542182"/>
          </a:xfrm>
        </p:grpSpPr>
        <p:grpSp>
          <p:nvGrpSpPr>
            <p:cNvPr id="31747" name="组合 2"/>
            <p:cNvGrpSpPr>
              <a:grpSpLocks/>
            </p:cNvGrpSpPr>
            <p:nvPr/>
          </p:nvGrpSpPr>
          <p:grpSpPr bwMode="auto">
            <a:xfrm>
              <a:off x="0" y="0"/>
              <a:ext cx="3452079" cy="542182"/>
              <a:chOff x="0" y="0"/>
              <a:chExt cx="3452079" cy="542182"/>
            </a:xfrm>
          </p:grpSpPr>
          <p:sp>
            <p:nvSpPr>
              <p:cNvPr id="31748" name="圆角矩形 1"/>
              <p:cNvSpPr>
                <a:spLocks noChangeArrowheads="1"/>
              </p:cNvSpPr>
              <p:nvPr/>
            </p:nvSpPr>
            <p:spPr bwMode="auto">
              <a:xfrm>
                <a:off x="507788" y="89263"/>
                <a:ext cx="2872283" cy="41140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1749" name="TextBox 29"/>
              <p:cNvSpPr txBox="1">
                <a:spLocks noChangeArrowheads="1"/>
              </p:cNvSpPr>
              <p:nvPr/>
            </p:nvSpPr>
            <p:spPr bwMode="auto">
              <a:xfrm>
                <a:off x="716816" y="130779"/>
                <a:ext cx="27352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bg1"/>
                    </a:solidFill>
                    <a:effectLst>
                      <a:outerShdw blurRad="38100" dist="38100" dir="2700000" algn="tl">
                        <a:srgbClr val="C0C0C0"/>
                      </a:outerShdw>
                    </a:effectLst>
                    <a:latin typeface="微软雅黑" pitchFamily="34" charset="-122"/>
                    <a:ea typeface="微软雅黑" pitchFamily="34" charset="-122"/>
                  </a:rPr>
                  <a:t>在这里填写项目的大标题</a:t>
                </a:r>
              </a:p>
            </p:txBody>
          </p:sp>
          <p:grpSp>
            <p:nvGrpSpPr>
              <p:cNvPr id="31750" name="组合 42"/>
              <p:cNvGrpSpPr>
                <a:grpSpLocks/>
              </p:cNvGrpSpPr>
              <p:nvPr/>
            </p:nvGrpSpPr>
            <p:grpSpPr bwMode="auto">
              <a:xfrm>
                <a:off x="0" y="0"/>
                <a:ext cx="571760" cy="542182"/>
                <a:chOff x="0" y="0"/>
                <a:chExt cx="713451" cy="676543"/>
              </a:xfrm>
            </p:grpSpPr>
            <p:grpSp>
              <p:nvGrpSpPr>
                <p:cNvPr id="31751" name="组合 44"/>
                <p:cNvGrpSpPr>
                  <a:grpSpLocks/>
                </p:cNvGrpSpPr>
                <p:nvPr/>
              </p:nvGrpSpPr>
              <p:grpSpPr bwMode="auto">
                <a:xfrm>
                  <a:off x="0" y="0"/>
                  <a:ext cx="576064" cy="676543"/>
                  <a:chOff x="0" y="0"/>
                  <a:chExt cx="576064" cy="676543"/>
                </a:xfrm>
              </p:grpSpPr>
              <p:sp>
                <p:nvSpPr>
                  <p:cNvPr id="31752" name="圆角矩形 48"/>
                  <p:cNvSpPr>
                    <a:spLocks noChangeArrowheads="1"/>
                  </p:cNvSpPr>
                  <p:nvPr/>
                </p:nvSpPr>
                <p:spPr bwMode="auto">
                  <a:xfrm>
                    <a:off x="0" y="0"/>
                    <a:ext cx="576064" cy="676543"/>
                  </a:xfrm>
                  <a:prstGeom prst="roundRect">
                    <a:avLst>
                      <a:gd name="adj" fmla="val 16667"/>
                    </a:avLst>
                  </a:prstGeom>
                  <a:solidFill>
                    <a:schemeClr val="accent1"/>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sp>
                <p:nvSpPr>
                  <p:cNvPr id="31753" name="圆角矩形 10"/>
                  <p:cNvSpPr>
                    <a:spLocks/>
                  </p:cNvSpPr>
                  <p:nvPr/>
                </p:nvSpPr>
                <p:spPr bwMode="auto">
                  <a:xfrm>
                    <a:off x="13321" y="9524"/>
                    <a:ext cx="540517" cy="667019"/>
                  </a:xfrm>
                  <a:custGeom>
                    <a:avLst/>
                    <a:gdLst>
                      <a:gd name="T0" fmla="*/ 96013 w 567277"/>
                      <a:gd name="T1" fmla="*/ 0 h 849176"/>
                      <a:gd name="T2" fmla="*/ 480051 w 567277"/>
                      <a:gd name="T3" fmla="*/ 0 h 849176"/>
                      <a:gd name="T4" fmla="*/ 567277 w 567277"/>
                      <a:gd name="T5" fmla="*/ 56798 h 849176"/>
                      <a:gd name="T6" fmla="*/ 1834 w 567277"/>
                      <a:gd name="T7" fmla="*/ 849176 h 849176"/>
                      <a:gd name="T8" fmla="*/ 0 w 567277"/>
                      <a:gd name="T9" fmla="*/ 840091 h 849176"/>
                      <a:gd name="T10" fmla="*/ 0 w 567277"/>
                      <a:gd name="T11" fmla="*/ 96013 h 849176"/>
                      <a:gd name="T12" fmla="*/ 96013 w 567277"/>
                      <a:gd name="T13" fmla="*/ 0 h 849176"/>
                    </a:gdLst>
                    <a:ahLst/>
                    <a:cxnLst>
                      <a:cxn ang="0">
                        <a:pos x="T0" y="T1"/>
                      </a:cxn>
                      <a:cxn ang="0">
                        <a:pos x="T2" y="T3"/>
                      </a:cxn>
                      <a:cxn ang="0">
                        <a:pos x="T4" y="T5"/>
                      </a:cxn>
                      <a:cxn ang="0">
                        <a:pos x="T6" y="T7"/>
                      </a:cxn>
                      <a:cxn ang="0">
                        <a:pos x="T8" y="T9"/>
                      </a:cxn>
                      <a:cxn ang="0">
                        <a:pos x="T10" y="T11"/>
                      </a:cxn>
                      <a:cxn ang="0">
                        <a:pos x="T12" y="T13"/>
                      </a:cxn>
                    </a:cxnLst>
                    <a:rect l="0" t="0" r="r" b="b"/>
                    <a:pathLst>
                      <a:path w="567277" h="849176">
                        <a:moveTo>
                          <a:pt x="96013" y="0"/>
                        </a:moveTo>
                        <a:lnTo>
                          <a:pt x="480051" y="0"/>
                        </a:lnTo>
                        <a:cubicBezTo>
                          <a:pt x="519045" y="0"/>
                          <a:pt x="552609" y="23245"/>
                          <a:pt x="567277" y="56798"/>
                        </a:cubicBezTo>
                        <a:cubicBezTo>
                          <a:pt x="244152" y="189919"/>
                          <a:pt x="14842" y="493018"/>
                          <a:pt x="1834" y="849176"/>
                        </a:cubicBezTo>
                        <a:cubicBezTo>
                          <a:pt x="148" y="846275"/>
                          <a:pt x="0" y="843200"/>
                          <a:pt x="0" y="840091"/>
                        </a:cubicBezTo>
                        <a:lnTo>
                          <a:pt x="0" y="96013"/>
                        </a:lnTo>
                        <a:cubicBezTo>
                          <a:pt x="0" y="42986"/>
                          <a:pt x="42986" y="0"/>
                          <a:pt x="96013" y="0"/>
                        </a:cubicBezTo>
                        <a:close/>
                      </a:path>
                    </a:pathLst>
                  </a:custGeom>
                  <a:gradFill rotWithShape="0">
                    <a:gsLst>
                      <a:gs pos="0">
                        <a:schemeClr val="bg1">
                          <a:alpha val="34999"/>
                        </a:schemeClr>
                      </a:gs>
                      <a:gs pos="100000">
                        <a:schemeClr val="tx2"/>
                      </a:gs>
                    </a:gsLst>
                    <a:lin ang="12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pic>
              <p:nvPicPr>
                <p:cNvPr id="31754" name="图片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184967"/>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图片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94503" y="436995"/>
                  <a:ext cx="318948" cy="1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31756" name="图片 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 y="114282"/>
              <a:ext cx="321250" cy="321250"/>
            </a:xfrm>
            <a:prstGeom prst="rect">
              <a:avLst/>
            </a:prstGeom>
            <a:noFill/>
            <a:ln>
              <a:noFill/>
            </a:ln>
            <a:effectLst>
              <a:outerShdw dist="12700" dir="2700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1757" name="矩形 15"/>
          <p:cNvSpPr>
            <a:spLocks/>
          </p:cNvSpPr>
          <p:nvPr/>
        </p:nvSpPr>
        <p:spPr bwMode="auto">
          <a:xfrm>
            <a:off x="2556319" y="1681682"/>
            <a:ext cx="4104401" cy="2585248"/>
          </a:xfrm>
          <a:custGeom>
            <a:avLst/>
            <a:gdLst>
              <a:gd name="T0" fmla="*/ 2307208 w 4572744"/>
              <a:gd name="T1" fmla="*/ 902696 h 2736304"/>
              <a:gd name="T2" fmla="*/ 1841752 w 4572744"/>
              <a:gd name="T3" fmla="*/ 1368152 h 2736304"/>
              <a:gd name="T4" fmla="*/ 2307208 w 4572744"/>
              <a:gd name="T5" fmla="*/ 1833608 h 2736304"/>
              <a:gd name="T6" fmla="*/ 2772664 w 4572744"/>
              <a:gd name="T7" fmla="*/ 1368152 h 2736304"/>
              <a:gd name="T8" fmla="*/ 2307208 w 4572744"/>
              <a:gd name="T9" fmla="*/ 902696 h 2736304"/>
              <a:gd name="T10" fmla="*/ 2251844 w 4572744"/>
              <a:gd name="T11" fmla="*/ 0 h 2736304"/>
              <a:gd name="T12" fmla="*/ 2307208 w 4572744"/>
              <a:gd name="T13" fmla="*/ 0 h 2736304"/>
              <a:gd name="T14" fmla="*/ 4572744 w 4572744"/>
              <a:gd name="T15" fmla="*/ 0 h 2736304"/>
              <a:gd name="T16" fmla="*/ 4572744 w 4572744"/>
              <a:gd name="T17" fmla="*/ 432048 h 2736304"/>
              <a:gd name="T18" fmla="*/ 3303108 w 4572744"/>
              <a:gd name="T19" fmla="*/ 432048 h 2736304"/>
              <a:gd name="T20" fmla="*/ 3675360 w 4572744"/>
              <a:gd name="T21" fmla="*/ 1368152 h 2736304"/>
              <a:gd name="T22" fmla="*/ 2320900 w 4572744"/>
              <a:gd name="T23" fmla="*/ 2735613 h 2736304"/>
              <a:gd name="T24" fmla="*/ 2320900 w 4572744"/>
              <a:gd name="T25" fmla="*/ 2736304 h 2736304"/>
              <a:gd name="T26" fmla="*/ 2307208 w 4572744"/>
              <a:gd name="T27" fmla="*/ 2736304 h 2736304"/>
              <a:gd name="T28" fmla="*/ 0 w 4572744"/>
              <a:gd name="T29" fmla="*/ 2736304 h 2736304"/>
              <a:gd name="T30" fmla="*/ 0 w 4572744"/>
              <a:gd name="T31" fmla="*/ 2304256 h 2736304"/>
              <a:gd name="T32" fmla="*/ 1311308 w 4572744"/>
              <a:gd name="T33" fmla="*/ 2304256 h 2736304"/>
              <a:gd name="T34" fmla="*/ 939056 w 4572744"/>
              <a:gd name="T35" fmla="*/ 1368152 h 2736304"/>
              <a:gd name="T36" fmla="*/ 2251844 w 4572744"/>
              <a:gd name="T37" fmla="*/ 2795 h 2736304"/>
              <a:gd name="T38" fmla="*/ 2251844 w 4572744"/>
              <a:gd name="T39" fmla="*/ 0 h 2736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72744" h="2736304">
                <a:moveTo>
                  <a:pt x="2307208" y="902696"/>
                </a:moveTo>
                <a:cubicBezTo>
                  <a:pt x="2050144" y="902696"/>
                  <a:pt x="1841752" y="1111088"/>
                  <a:pt x="1841752" y="1368152"/>
                </a:cubicBezTo>
                <a:cubicBezTo>
                  <a:pt x="1841752" y="1625216"/>
                  <a:pt x="2050144" y="1833608"/>
                  <a:pt x="2307208" y="1833608"/>
                </a:cubicBezTo>
                <a:cubicBezTo>
                  <a:pt x="2564272" y="1833608"/>
                  <a:pt x="2772664" y="1625216"/>
                  <a:pt x="2772664" y="1368152"/>
                </a:cubicBezTo>
                <a:cubicBezTo>
                  <a:pt x="2772664" y="1111088"/>
                  <a:pt x="2564272" y="902696"/>
                  <a:pt x="2307208" y="902696"/>
                </a:cubicBezTo>
                <a:close/>
                <a:moveTo>
                  <a:pt x="2251844" y="0"/>
                </a:moveTo>
                <a:lnTo>
                  <a:pt x="2307208" y="0"/>
                </a:lnTo>
                <a:lnTo>
                  <a:pt x="4572744" y="0"/>
                </a:lnTo>
                <a:lnTo>
                  <a:pt x="4572744" y="432048"/>
                </a:lnTo>
                <a:lnTo>
                  <a:pt x="3303108" y="432048"/>
                </a:lnTo>
                <a:cubicBezTo>
                  <a:pt x="3534318" y="675934"/>
                  <a:pt x="3675360" y="1005572"/>
                  <a:pt x="3675360" y="1368152"/>
                </a:cubicBezTo>
                <a:cubicBezTo>
                  <a:pt x="3675360" y="2119190"/>
                  <a:pt x="3070206" y="2728887"/>
                  <a:pt x="2320900" y="2735613"/>
                </a:cubicBezTo>
                <a:lnTo>
                  <a:pt x="2320900" y="2736304"/>
                </a:lnTo>
                <a:lnTo>
                  <a:pt x="2307208" y="2736304"/>
                </a:lnTo>
                <a:lnTo>
                  <a:pt x="0" y="2736304"/>
                </a:lnTo>
                <a:lnTo>
                  <a:pt x="0" y="2304256"/>
                </a:lnTo>
                <a:lnTo>
                  <a:pt x="1311308" y="2304256"/>
                </a:lnTo>
                <a:cubicBezTo>
                  <a:pt x="1080099" y="2060370"/>
                  <a:pt x="939056" y="1730732"/>
                  <a:pt x="939056" y="1368152"/>
                </a:cubicBezTo>
                <a:cubicBezTo>
                  <a:pt x="939056" y="631109"/>
                  <a:pt x="1521868" y="30187"/>
                  <a:pt x="2251844" y="2795"/>
                </a:cubicBezTo>
                <a:lnTo>
                  <a:pt x="2251844" y="0"/>
                </a:lnTo>
                <a:close/>
              </a:path>
            </a:pathLst>
          </a:custGeom>
          <a:solidFill>
            <a:schemeClr val="tx2"/>
          </a:solidFill>
          <a:ln>
            <a:noFill/>
          </a:ln>
          <a:effectLst>
            <a:outerShdw dist="127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sp>
        <p:nvSpPr>
          <p:cNvPr id="31758" name="矩形 18"/>
          <p:cNvSpPr>
            <a:spLocks/>
          </p:cNvSpPr>
          <p:nvPr/>
        </p:nvSpPr>
        <p:spPr bwMode="auto">
          <a:xfrm>
            <a:off x="2556319" y="2089796"/>
            <a:ext cx="4104401" cy="1769021"/>
          </a:xfrm>
          <a:custGeom>
            <a:avLst/>
            <a:gdLst>
              <a:gd name="T0" fmla="*/ 2307208 w 4561036"/>
              <a:gd name="T1" fmla="*/ 470648 h 1872208"/>
              <a:gd name="T2" fmla="*/ 1841752 w 4561036"/>
              <a:gd name="T3" fmla="*/ 936104 h 1872208"/>
              <a:gd name="T4" fmla="*/ 2307208 w 4561036"/>
              <a:gd name="T5" fmla="*/ 1401560 h 1872208"/>
              <a:gd name="T6" fmla="*/ 2772664 w 4561036"/>
              <a:gd name="T7" fmla="*/ 936104 h 1872208"/>
              <a:gd name="T8" fmla="*/ 2307208 w 4561036"/>
              <a:gd name="T9" fmla="*/ 470648 h 1872208"/>
              <a:gd name="T10" fmla="*/ 2295500 w 4561036"/>
              <a:gd name="T11" fmla="*/ 0 h 1872208"/>
              <a:gd name="T12" fmla="*/ 2307208 w 4561036"/>
              <a:gd name="T13" fmla="*/ 0 h 1872208"/>
              <a:gd name="T14" fmla="*/ 4561036 w 4561036"/>
              <a:gd name="T15" fmla="*/ 0 h 1872208"/>
              <a:gd name="T16" fmla="*/ 4561036 w 4561036"/>
              <a:gd name="T17" fmla="*/ 432048 h 1872208"/>
              <a:gd name="T18" fmla="*/ 3095183 w 4561036"/>
              <a:gd name="T19" fmla="*/ 432048 h 1872208"/>
              <a:gd name="T20" fmla="*/ 3243312 w 4561036"/>
              <a:gd name="T21" fmla="*/ 936104 h 1872208"/>
              <a:gd name="T22" fmla="*/ 2307208 w 4561036"/>
              <a:gd name="T23" fmla="*/ 1872208 h 1872208"/>
              <a:gd name="T24" fmla="*/ 2265536 w 4561036"/>
              <a:gd name="T25" fmla="*/ 1870104 h 1872208"/>
              <a:gd name="T26" fmla="*/ 2265536 w 4561036"/>
              <a:gd name="T27" fmla="*/ 1872208 h 1872208"/>
              <a:gd name="T28" fmla="*/ 0 w 4561036"/>
              <a:gd name="T29" fmla="*/ 1872208 h 1872208"/>
              <a:gd name="T30" fmla="*/ 0 w 4561036"/>
              <a:gd name="T31" fmla="*/ 1440160 h 1872208"/>
              <a:gd name="T32" fmla="*/ 1519234 w 4561036"/>
              <a:gd name="T33" fmla="*/ 1440160 h 1872208"/>
              <a:gd name="T34" fmla="*/ 1371104 w 4561036"/>
              <a:gd name="T35" fmla="*/ 936104 h 1872208"/>
              <a:gd name="T36" fmla="*/ 2295500 w 4561036"/>
              <a:gd name="T37" fmla="*/ 591 h 1872208"/>
              <a:gd name="T38" fmla="*/ 2295500 w 4561036"/>
              <a:gd name="T39"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61036" h="1872208">
                <a:moveTo>
                  <a:pt x="2307208" y="470648"/>
                </a:moveTo>
                <a:cubicBezTo>
                  <a:pt x="2050144" y="470648"/>
                  <a:pt x="1841752" y="679040"/>
                  <a:pt x="1841752" y="936104"/>
                </a:cubicBezTo>
                <a:cubicBezTo>
                  <a:pt x="1841752" y="1193168"/>
                  <a:pt x="2050144" y="1401560"/>
                  <a:pt x="2307208" y="1401560"/>
                </a:cubicBezTo>
                <a:cubicBezTo>
                  <a:pt x="2564272" y="1401560"/>
                  <a:pt x="2772664" y="1193168"/>
                  <a:pt x="2772664" y="936104"/>
                </a:cubicBezTo>
                <a:cubicBezTo>
                  <a:pt x="2772664" y="679040"/>
                  <a:pt x="2564272" y="470648"/>
                  <a:pt x="2307208" y="470648"/>
                </a:cubicBezTo>
                <a:close/>
                <a:moveTo>
                  <a:pt x="2295500" y="0"/>
                </a:moveTo>
                <a:lnTo>
                  <a:pt x="2307208" y="0"/>
                </a:lnTo>
                <a:lnTo>
                  <a:pt x="4561036" y="0"/>
                </a:lnTo>
                <a:lnTo>
                  <a:pt x="4561036" y="432048"/>
                </a:lnTo>
                <a:lnTo>
                  <a:pt x="3095183" y="432048"/>
                </a:lnTo>
                <a:cubicBezTo>
                  <a:pt x="3189197" y="577197"/>
                  <a:pt x="3243312" y="750331"/>
                  <a:pt x="3243312" y="936104"/>
                </a:cubicBezTo>
                <a:cubicBezTo>
                  <a:pt x="3243312" y="1453100"/>
                  <a:pt x="2824204" y="1872208"/>
                  <a:pt x="2307208" y="1872208"/>
                </a:cubicBezTo>
                <a:lnTo>
                  <a:pt x="2265536" y="1870104"/>
                </a:lnTo>
                <a:lnTo>
                  <a:pt x="2265536" y="1872208"/>
                </a:lnTo>
                <a:lnTo>
                  <a:pt x="0" y="1872208"/>
                </a:lnTo>
                <a:lnTo>
                  <a:pt x="0" y="1440160"/>
                </a:lnTo>
                <a:lnTo>
                  <a:pt x="1519234" y="1440160"/>
                </a:lnTo>
                <a:cubicBezTo>
                  <a:pt x="1425219" y="1295010"/>
                  <a:pt x="1371104" y="1121877"/>
                  <a:pt x="1371104" y="936104"/>
                </a:cubicBezTo>
                <a:cubicBezTo>
                  <a:pt x="1371104" y="423018"/>
                  <a:pt x="1783896" y="6346"/>
                  <a:pt x="2295500" y="591"/>
                </a:cubicBezTo>
                <a:lnTo>
                  <a:pt x="2295500" y="0"/>
                </a:lnTo>
                <a:close/>
              </a:path>
            </a:pathLst>
          </a:custGeom>
          <a:solidFill>
            <a:schemeClr val="bg2"/>
          </a:solidFill>
          <a:ln>
            <a:noFill/>
          </a:ln>
          <a:effectLst>
            <a:outerShdw dist="12700" dir="2700000" algn="ctr" rotWithShape="0">
              <a:srgbClr val="000000">
                <a:alpha val="39000"/>
              </a:srgbClr>
            </a:outerShdw>
          </a:effectLst>
          <a:extLst>
            <a:ext uri="{91240B29-F687-4F45-9708-019B960494DF}">
              <a14:hiddenLine xmlns:a14="http://schemas.microsoft.com/office/drawing/2010/main" w="9525">
                <a:solidFill>
                  <a:srgbClr val="000000"/>
                </a:solidFill>
                <a:round/>
                <a:headEnd/>
                <a:tailEnd/>
              </a14:hiddenLine>
            </a:ext>
          </a:extLst>
        </p:spPr>
        <p:txBody>
          <a:bodyPr lIns="91458" tIns="45729" rIns="91458" bIns="45729" anchor="ctr"/>
          <a:lstStyle/>
          <a:p>
            <a:endParaRPr lang="zh-CN" altLang="en-US"/>
          </a:p>
        </p:txBody>
      </p:sp>
      <p:pic>
        <p:nvPicPr>
          <p:cNvPr id="31759" name="组合 10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3850" y="2713876"/>
            <a:ext cx="536668" cy="5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60" name="TextBox 104"/>
          <p:cNvSpPr txBox="1">
            <a:spLocks noChangeArrowheads="1"/>
          </p:cNvSpPr>
          <p:nvPr/>
        </p:nvSpPr>
        <p:spPr bwMode="auto">
          <a:xfrm>
            <a:off x="2634120" y="3499931"/>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sp>
        <p:nvSpPr>
          <p:cNvPr id="31761" name="TextBox 105"/>
          <p:cNvSpPr txBox="1">
            <a:spLocks noChangeArrowheads="1"/>
          </p:cNvSpPr>
          <p:nvPr/>
        </p:nvSpPr>
        <p:spPr bwMode="auto">
          <a:xfrm>
            <a:off x="2634120" y="3920749"/>
            <a:ext cx="912971"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grpSp>
        <p:nvGrpSpPr>
          <p:cNvPr id="31762" name="组合 106"/>
          <p:cNvGrpSpPr>
            <a:grpSpLocks/>
          </p:cNvGrpSpPr>
          <p:nvPr/>
        </p:nvGrpSpPr>
        <p:grpSpPr bwMode="auto">
          <a:xfrm>
            <a:off x="2910393" y="2364518"/>
            <a:ext cx="360425" cy="1079833"/>
            <a:chOff x="0" y="0"/>
            <a:chExt cx="239712" cy="717551"/>
          </a:xfrm>
        </p:grpSpPr>
        <p:sp>
          <p:nvSpPr>
            <p:cNvPr id="31763" name="Freeform 364"/>
            <p:cNvSpPr>
              <a:spLocks noEditPoints="1"/>
            </p:cNvSpPr>
            <p:nvPr/>
          </p:nvSpPr>
          <p:spPr bwMode="auto">
            <a:xfrm>
              <a:off x="36512" y="104775"/>
              <a:ext cx="173038" cy="131763"/>
            </a:xfrm>
            <a:custGeom>
              <a:avLst/>
              <a:gdLst>
                <a:gd name="T0" fmla="*/ 41 w 46"/>
                <a:gd name="T1" fmla="*/ 16 h 35"/>
                <a:gd name="T2" fmla="*/ 43 w 46"/>
                <a:gd name="T3" fmla="*/ 16 h 35"/>
                <a:gd name="T4" fmla="*/ 43 w 46"/>
                <a:gd name="T5" fmla="*/ 17 h 35"/>
                <a:gd name="T6" fmla="*/ 44 w 46"/>
                <a:gd name="T7" fmla="*/ 17 h 35"/>
                <a:gd name="T8" fmla="*/ 40 w 46"/>
                <a:gd name="T9" fmla="*/ 19 h 35"/>
                <a:gd name="T10" fmla="*/ 38 w 46"/>
                <a:gd name="T11" fmla="*/ 19 h 35"/>
                <a:gd name="T12" fmla="*/ 36 w 46"/>
                <a:gd name="T13" fmla="*/ 19 h 35"/>
                <a:gd name="T14" fmla="*/ 35 w 46"/>
                <a:gd name="T15" fmla="*/ 19 h 35"/>
                <a:gd name="T16" fmla="*/ 18 w 46"/>
                <a:gd name="T17" fmla="*/ 21 h 35"/>
                <a:gd name="T18" fmla="*/ 18 w 46"/>
                <a:gd name="T19" fmla="*/ 25 h 35"/>
                <a:gd name="T20" fmla="*/ 45 w 46"/>
                <a:gd name="T21" fmla="*/ 15 h 35"/>
                <a:gd name="T22" fmla="*/ 33 w 46"/>
                <a:gd name="T23" fmla="*/ 1 h 35"/>
                <a:gd name="T24" fmla="*/ 26 w 46"/>
                <a:gd name="T25" fmla="*/ 5 h 35"/>
                <a:gd name="T26" fmla="*/ 22 w 46"/>
                <a:gd name="T27" fmla="*/ 6 h 35"/>
                <a:gd name="T28" fmla="*/ 15 w 46"/>
                <a:gd name="T29" fmla="*/ 0 h 35"/>
                <a:gd name="T30" fmla="*/ 3 w 46"/>
                <a:gd name="T31" fmla="*/ 9 h 35"/>
                <a:gd name="T32" fmla="*/ 0 w 46"/>
                <a:gd name="T33" fmla="*/ 29 h 35"/>
                <a:gd name="T34" fmla="*/ 30 w 46"/>
                <a:gd name="T35" fmla="*/ 30 h 35"/>
                <a:gd name="T36" fmla="*/ 13 w 46"/>
                <a:gd name="T37" fmla="*/ 24 h 35"/>
                <a:gd name="T38" fmla="*/ 8 w 46"/>
                <a:gd name="T39" fmla="*/ 21 h 35"/>
                <a:gd name="T40" fmla="*/ 11 w 46"/>
                <a:gd name="T41" fmla="*/ 20 h 35"/>
                <a:gd name="T42" fmla="*/ 39 w 46"/>
                <a:gd name="T43" fmla="*/ 7 h 35"/>
                <a:gd name="T44" fmla="*/ 40 w 46"/>
                <a:gd name="T45" fmla="*/ 15 h 35"/>
                <a:gd name="T46" fmla="*/ 8 w 46"/>
                <a:gd name="T47" fmla="*/ 5 h 35"/>
                <a:gd name="T48" fmla="*/ 2 w 46"/>
                <a:gd name="T49" fmla="*/ 29 h 35"/>
                <a:gd name="T50" fmla="*/ 1 w 46"/>
                <a:gd name="T51" fmla="*/ 27 h 35"/>
                <a:gd name="T52" fmla="*/ 3 w 46"/>
                <a:gd name="T53" fmla="*/ 9 h 35"/>
                <a:gd name="T54" fmla="*/ 15 w 46"/>
                <a:gd name="T55" fmla="*/ 1 h 35"/>
                <a:gd name="T56" fmla="*/ 30 w 46"/>
                <a:gd name="T57" fmla="*/ 30 h 35"/>
                <a:gd name="T58" fmla="*/ 19 w 46"/>
                <a:gd name="T59" fmla="*/ 29 h 35"/>
                <a:gd name="T60" fmla="*/ 8 w 46"/>
                <a:gd name="T61" fmla="*/ 22 h 35"/>
                <a:gd name="T62" fmla="*/ 17 w 46"/>
                <a:gd name="T63" fmla="*/ 26 h 35"/>
                <a:gd name="T64" fmla="*/ 18 w 46"/>
                <a:gd name="T65" fmla="*/ 23 h 35"/>
                <a:gd name="T66" fmla="*/ 40 w 46"/>
                <a:gd name="T67" fmla="*/ 20 h 35"/>
                <a:gd name="T68" fmla="*/ 43 w 46"/>
                <a:gd name="T69" fmla="*/ 18 h 35"/>
                <a:gd name="T70" fmla="*/ 40 w 46"/>
                <a:gd name="T71"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35">
                  <a:moveTo>
                    <a:pt x="40" y="15"/>
                  </a:moveTo>
                  <a:cubicBezTo>
                    <a:pt x="41" y="16"/>
                    <a:pt x="41" y="16"/>
                    <a:pt x="41" y="16"/>
                  </a:cubicBezTo>
                  <a:cubicBezTo>
                    <a:pt x="40" y="17"/>
                    <a:pt x="40" y="17"/>
                    <a:pt x="40" y="17"/>
                  </a:cubicBezTo>
                  <a:cubicBezTo>
                    <a:pt x="43" y="16"/>
                    <a:pt x="43" y="16"/>
                    <a:pt x="43" y="16"/>
                  </a:cubicBezTo>
                  <a:cubicBezTo>
                    <a:pt x="43" y="16"/>
                    <a:pt x="43" y="16"/>
                    <a:pt x="43" y="16"/>
                  </a:cubicBezTo>
                  <a:cubicBezTo>
                    <a:pt x="43" y="17"/>
                    <a:pt x="43" y="17"/>
                    <a:pt x="43" y="17"/>
                  </a:cubicBezTo>
                  <a:cubicBezTo>
                    <a:pt x="43" y="17"/>
                    <a:pt x="43" y="17"/>
                    <a:pt x="43" y="17"/>
                  </a:cubicBezTo>
                  <a:cubicBezTo>
                    <a:pt x="44" y="17"/>
                    <a:pt x="44" y="17"/>
                    <a:pt x="44" y="17"/>
                  </a:cubicBezTo>
                  <a:cubicBezTo>
                    <a:pt x="43" y="18"/>
                    <a:pt x="43" y="18"/>
                    <a:pt x="43" y="18"/>
                  </a:cubicBezTo>
                  <a:cubicBezTo>
                    <a:pt x="40" y="19"/>
                    <a:pt x="40" y="19"/>
                    <a:pt x="40" y="19"/>
                  </a:cubicBezTo>
                  <a:cubicBezTo>
                    <a:pt x="39" y="19"/>
                    <a:pt x="39" y="19"/>
                    <a:pt x="39" y="19"/>
                  </a:cubicBezTo>
                  <a:cubicBezTo>
                    <a:pt x="38" y="19"/>
                    <a:pt x="38" y="19"/>
                    <a:pt x="38" y="19"/>
                  </a:cubicBezTo>
                  <a:cubicBezTo>
                    <a:pt x="37" y="19"/>
                    <a:pt x="37" y="19"/>
                    <a:pt x="37" y="19"/>
                  </a:cubicBezTo>
                  <a:cubicBezTo>
                    <a:pt x="36" y="19"/>
                    <a:pt x="36" y="19"/>
                    <a:pt x="36" y="19"/>
                  </a:cubicBezTo>
                  <a:cubicBezTo>
                    <a:pt x="36" y="19"/>
                    <a:pt x="36" y="19"/>
                    <a:pt x="36" y="19"/>
                  </a:cubicBezTo>
                  <a:cubicBezTo>
                    <a:pt x="35" y="19"/>
                    <a:pt x="35" y="19"/>
                    <a:pt x="35" y="19"/>
                  </a:cubicBezTo>
                  <a:cubicBezTo>
                    <a:pt x="18" y="20"/>
                    <a:pt x="18" y="20"/>
                    <a:pt x="18" y="20"/>
                  </a:cubicBezTo>
                  <a:cubicBezTo>
                    <a:pt x="18" y="21"/>
                    <a:pt x="18" y="21"/>
                    <a:pt x="18" y="21"/>
                  </a:cubicBezTo>
                  <a:cubicBezTo>
                    <a:pt x="18" y="23"/>
                    <a:pt x="18" y="23"/>
                    <a:pt x="18" y="23"/>
                  </a:cubicBezTo>
                  <a:cubicBezTo>
                    <a:pt x="18" y="25"/>
                    <a:pt x="18" y="25"/>
                    <a:pt x="18" y="25"/>
                  </a:cubicBezTo>
                  <a:cubicBezTo>
                    <a:pt x="28" y="27"/>
                    <a:pt x="36" y="27"/>
                    <a:pt x="42" y="25"/>
                  </a:cubicBezTo>
                  <a:cubicBezTo>
                    <a:pt x="45" y="22"/>
                    <a:pt x="46" y="18"/>
                    <a:pt x="45" y="15"/>
                  </a:cubicBezTo>
                  <a:cubicBezTo>
                    <a:pt x="42" y="6"/>
                    <a:pt x="42" y="6"/>
                    <a:pt x="42" y="6"/>
                  </a:cubicBezTo>
                  <a:cubicBezTo>
                    <a:pt x="33" y="1"/>
                    <a:pt x="33" y="1"/>
                    <a:pt x="33" y="1"/>
                  </a:cubicBezTo>
                  <a:cubicBezTo>
                    <a:pt x="32" y="4"/>
                    <a:pt x="30" y="7"/>
                    <a:pt x="27" y="8"/>
                  </a:cubicBezTo>
                  <a:cubicBezTo>
                    <a:pt x="26" y="5"/>
                    <a:pt x="26" y="5"/>
                    <a:pt x="26" y="5"/>
                  </a:cubicBezTo>
                  <a:cubicBezTo>
                    <a:pt x="23" y="9"/>
                    <a:pt x="23" y="9"/>
                    <a:pt x="23" y="9"/>
                  </a:cubicBezTo>
                  <a:cubicBezTo>
                    <a:pt x="22" y="6"/>
                    <a:pt x="22" y="6"/>
                    <a:pt x="22" y="6"/>
                  </a:cubicBezTo>
                  <a:cubicBezTo>
                    <a:pt x="21" y="8"/>
                    <a:pt x="21" y="8"/>
                    <a:pt x="21" y="8"/>
                  </a:cubicBezTo>
                  <a:cubicBezTo>
                    <a:pt x="19" y="7"/>
                    <a:pt x="17" y="4"/>
                    <a:pt x="15" y="0"/>
                  </a:cubicBezTo>
                  <a:cubicBezTo>
                    <a:pt x="6" y="4"/>
                    <a:pt x="6" y="4"/>
                    <a:pt x="6" y="4"/>
                  </a:cubicBezTo>
                  <a:cubicBezTo>
                    <a:pt x="5" y="5"/>
                    <a:pt x="3" y="7"/>
                    <a:pt x="3" y="9"/>
                  </a:cubicBezTo>
                  <a:cubicBezTo>
                    <a:pt x="1" y="15"/>
                    <a:pt x="0" y="21"/>
                    <a:pt x="1" y="27"/>
                  </a:cubicBezTo>
                  <a:cubicBezTo>
                    <a:pt x="0" y="28"/>
                    <a:pt x="0" y="29"/>
                    <a:pt x="0" y="29"/>
                  </a:cubicBezTo>
                  <a:cubicBezTo>
                    <a:pt x="10" y="34"/>
                    <a:pt x="20" y="35"/>
                    <a:pt x="31" y="32"/>
                  </a:cubicBezTo>
                  <a:cubicBezTo>
                    <a:pt x="30" y="30"/>
                    <a:pt x="30" y="30"/>
                    <a:pt x="30" y="30"/>
                  </a:cubicBezTo>
                  <a:cubicBezTo>
                    <a:pt x="18" y="26"/>
                    <a:pt x="18" y="26"/>
                    <a:pt x="18" y="26"/>
                  </a:cubicBezTo>
                  <a:cubicBezTo>
                    <a:pt x="13" y="24"/>
                    <a:pt x="13" y="24"/>
                    <a:pt x="13" y="24"/>
                  </a:cubicBezTo>
                  <a:cubicBezTo>
                    <a:pt x="11" y="23"/>
                    <a:pt x="11" y="23"/>
                    <a:pt x="11" y="23"/>
                  </a:cubicBezTo>
                  <a:cubicBezTo>
                    <a:pt x="8" y="21"/>
                    <a:pt x="8" y="21"/>
                    <a:pt x="8" y="21"/>
                  </a:cubicBezTo>
                  <a:cubicBezTo>
                    <a:pt x="9" y="17"/>
                    <a:pt x="10" y="12"/>
                    <a:pt x="9" y="7"/>
                  </a:cubicBezTo>
                  <a:cubicBezTo>
                    <a:pt x="10" y="12"/>
                    <a:pt x="11" y="16"/>
                    <a:pt x="11" y="20"/>
                  </a:cubicBezTo>
                  <a:cubicBezTo>
                    <a:pt x="35" y="17"/>
                    <a:pt x="35" y="17"/>
                    <a:pt x="35" y="17"/>
                  </a:cubicBezTo>
                  <a:cubicBezTo>
                    <a:pt x="39" y="7"/>
                    <a:pt x="39" y="7"/>
                    <a:pt x="39" y="7"/>
                  </a:cubicBezTo>
                  <a:cubicBezTo>
                    <a:pt x="39" y="16"/>
                    <a:pt x="39" y="16"/>
                    <a:pt x="39" y="16"/>
                  </a:cubicBezTo>
                  <a:lnTo>
                    <a:pt x="40" y="15"/>
                  </a:lnTo>
                  <a:close/>
                  <a:moveTo>
                    <a:pt x="15" y="2"/>
                  </a:moveTo>
                  <a:cubicBezTo>
                    <a:pt x="8" y="5"/>
                    <a:pt x="8" y="5"/>
                    <a:pt x="8" y="5"/>
                  </a:cubicBezTo>
                  <a:cubicBezTo>
                    <a:pt x="6" y="7"/>
                    <a:pt x="4" y="9"/>
                    <a:pt x="3" y="13"/>
                  </a:cubicBezTo>
                  <a:cubicBezTo>
                    <a:pt x="2" y="18"/>
                    <a:pt x="2" y="24"/>
                    <a:pt x="2" y="29"/>
                  </a:cubicBezTo>
                  <a:cubicBezTo>
                    <a:pt x="1" y="29"/>
                    <a:pt x="1" y="29"/>
                    <a:pt x="1" y="29"/>
                  </a:cubicBezTo>
                  <a:cubicBezTo>
                    <a:pt x="1" y="28"/>
                    <a:pt x="1" y="28"/>
                    <a:pt x="1" y="27"/>
                  </a:cubicBezTo>
                  <a:cubicBezTo>
                    <a:pt x="1" y="27"/>
                    <a:pt x="1" y="27"/>
                    <a:pt x="1" y="27"/>
                  </a:cubicBezTo>
                  <a:cubicBezTo>
                    <a:pt x="1" y="21"/>
                    <a:pt x="2" y="15"/>
                    <a:pt x="3" y="9"/>
                  </a:cubicBezTo>
                  <a:cubicBezTo>
                    <a:pt x="4" y="7"/>
                    <a:pt x="5" y="5"/>
                    <a:pt x="7" y="4"/>
                  </a:cubicBezTo>
                  <a:cubicBezTo>
                    <a:pt x="15" y="1"/>
                    <a:pt x="15" y="1"/>
                    <a:pt x="15" y="1"/>
                  </a:cubicBezTo>
                  <a:lnTo>
                    <a:pt x="15" y="2"/>
                  </a:lnTo>
                  <a:close/>
                  <a:moveTo>
                    <a:pt x="30" y="30"/>
                  </a:moveTo>
                  <a:cubicBezTo>
                    <a:pt x="30" y="31"/>
                    <a:pt x="30" y="31"/>
                    <a:pt x="30" y="31"/>
                  </a:cubicBezTo>
                  <a:cubicBezTo>
                    <a:pt x="19" y="29"/>
                    <a:pt x="19" y="29"/>
                    <a:pt x="19" y="29"/>
                  </a:cubicBezTo>
                  <a:cubicBezTo>
                    <a:pt x="8" y="23"/>
                    <a:pt x="8" y="23"/>
                    <a:pt x="8" y="23"/>
                  </a:cubicBezTo>
                  <a:cubicBezTo>
                    <a:pt x="8" y="22"/>
                    <a:pt x="8" y="22"/>
                    <a:pt x="8" y="22"/>
                  </a:cubicBezTo>
                  <a:cubicBezTo>
                    <a:pt x="17" y="26"/>
                    <a:pt x="17" y="26"/>
                    <a:pt x="17" y="26"/>
                  </a:cubicBezTo>
                  <a:cubicBezTo>
                    <a:pt x="17" y="26"/>
                    <a:pt x="17" y="26"/>
                    <a:pt x="17" y="26"/>
                  </a:cubicBezTo>
                  <a:lnTo>
                    <a:pt x="30" y="30"/>
                  </a:lnTo>
                  <a:close/>
                  <a:moveTo>
                    <a:pt x="18" y="23"/>
                  </a:moveTo>
                  <a:cubicBezTo>
                    <a:pt x="18" y="21"/>
                    <a:pt x="18" y="21"/>
                    <a:pt x="18" y="21"/>
                  </a:cubicBezTo>
                  <a:cubicBezTo>
                    <a:pt x="40" y="20"/>
                    <a:pt x="40" y="20"/>
                    <a:pt x="40" y="20"/>
                  </a:cubicBezTo>
                  <a:cubicBezTo>
                    <a:pt x="40" y="20"/>
                    <a:pt x="40" y="20"/>
                    <a:pt x="40" y="20"/>
                  </a:cubicBezTo>
                  <a:cubicBezTo>
                    <a:pt x="43" y="18"/>
                    <a:pt x="43" y="18"/>
                    <a:pt x="43" y="18"/>
                  </a:cubicBezTo>
                  <a:cubicBezTo>
                    <a:pt x="43" y="20"/>
                    <a:pt x="43" y="20"/>
                    <a:pt x="43" y="20"/>
                  </a:cubicBezTo>
                  <a:cubicBezTo>
                    <a:pt x="40" y="21"/>
                    <a:pt x="40" y="21"/>
                    <a:pt x="40" y="21"/>
                  </a:cubicBezTo>
                  <a:lnTo>
                    <a:pt x="18" y="23"/>
                  </a:lnTo>
                  <a:close/>
                </a:path>
              </a:pathLst>
            </a:custGeom>
            <a:solidFill>
              <a:srgbClr val="6CB1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4" name="Freeform 365"/>
            <p:cNvSpPr>
              <a:spLocks/>
            </p:cNvSpPr>
            <p:nvPr/>
          </p:nvSpPr>
          <p:spPr bwMode="auto">
            <a:xfrm>
              <a:off x="41275" y="109538"/>
              <a:ext cx="52388" cy="104775"/>
            </a:xfrm>
            <a:custGeom>
              <a:avLst/>
              <a:gdLst>
                <a:gd name="T0" fmla="*/ 7 w 14"/>
                <a:gd name="T1" fmla="*/ 4 h 28"/>
                <a:gd name="T2" fmla="*/ 14 w 14"/>
                <a:gd name="T3" fmla="*/ 1 h 28"/>
                <a:gd name="T4" fmla="*/ 14 w 14"/>
                <a:gd name="T5" fmla="*/ 0 h 28"/>
                <a:gd name="T6" fmla="*/ 6 w 14"/>
                <a:gd name="T7" fmla="*/ 3 h 28"/>
                <a:gd name="T8" fmla="*/ 2 w 14"/>
                <a:gd name="T9" fmla="*/ 8 h 28"/>
                <a:gd name="T10" fmla="*/ 0 w 14"/>
                <a:gd name="T11" fmla="*/ 26 h 28"/>
                <a:gd name="T12" fmla="*/ 0 w 14"/>
                <a:gd name="T13" fmla="*/ 26 h 28"/>
                <a:gd name="T14" fmla="*/ 0 w 14"/>
                <a:gd name="T15" fmla="*/ 28 h 28"/>
                <a:gd name="T16" fmla="*/ 1 w 14"/>
                <a:gd name="T17" fmla="*/ 28 h 28"/>
                <a:gd name="T18" fmla="*/ 2 w 14"/>
                <a:gd name="T19" fmla="*/ 12 h 28"/>
                <a:gd name="T20" fmla="*/ 7 w 14"/>
                <a:gd name="T21"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8">
                  <a:moveTo>
                    <a:pt x="7" y="4"/>
                  </a:moveTo>
                  <a:cubicBezTo>
                    <a:pt x="14" y="1"/>
                    <a:pt x="14" y="1"/>
                    <a:pt x="14" y="1"/>
                  </a:cubicBezTo>
                  <a:cubicBezTo>
                    <a:pt x="14" y="0"/>
                    <a:pt x="14" y="0"/>
                    <a:pt x="14" y="0"/>
                  </a:cubicBezTo>
                  <a:cubicBezTo>
                    <a:pt x="6" y="3"/>
                    <a:pt x="6" y="3"/>
                    <a:pt x="6" y="3"/>
                  </a:cubicBezTo>
                  <a:cubicBezTo>
                    <a:pt x="4" y="4"/>
                    <a:pt x="3" y="6"/>
                    <a:pt x="2" y="8"/>
                  </a:cubicBezTo>
                  <a:cubicBezTo>
                    <a:pt x="1" y="14"/>
                    <a:pt x="0" y="20"/>
                    <a:pt x="0" y="26"/>
                  </a:cubicBezTo>
                  <a:cubicBezTo>
                    <a:pt x="0" y="26"/>
                    <a:pt x="0" y="26"/>
                    <a:pt x="0" y="26"/>
                  </a:cubicBezTo>
                  <a:cubicBezTo>
                    <a:pt x="0" y="27"/>
                    <a:pt x="0" y="27"/>
                    <a:pt x="0" y="28"/>
                  </a:cubicBezTo>
                  <a:cubicBezTo>
                    <a:pt x="1" y="28"/>
                    <a:pt x="1" y="28"/>
                    <a:pt x="1" y="28"/>
                  </a:cubicBezTo>
                  <a:cubicBezTo>
                    <a:pt x="1" y="23"/>
                    <a:pt x="1" y="17"/>
                    <a:pt x="2" y="12"/>
                  </a:cubicBezTo>
                  <a:cubicBezTo>
                    <a:pt x="3" y="8"/>
                    <a:pt x="5" y="6"/>
                    <a:pt x="7" y="4"/>
                  </a:cubicBez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5" name="Freeform 366"/>
            <p:cNvSpPr>
              <a:spLocks/>
            </p:cNvSpPr>
            <p:nvPr/>
          </p:nvSpPr>
          <p:spPr bwMode="auto">
            <a:xfrm>
              <a:off x="66675" y="187325"/>
              <a:ext cx="82550" cy="34925"/>
            </a:xfrm>
            <a:custGeom>
              <a:avLst/>
              <a:gdLst>
                <a:gd name="T0" fmla="*/ 52 w 52"/>
                <a:gd name="T1" fmla="*/ 22 h 22"/>
                <a:gd name="T2" fmla="*/ 52 w 52"/>
                <a:gd name="T3" fmla="*/ 19 h 22"/>
                <a:gd name="T4" fmla="*/ 22 w 52"/>
                <a:gd name="T5" fmla="*/ 10 h 22"/>
                <a:gd name="T6" fmla="*/ 22 w 52"/>
                <a:gd name="T7" fmla="*/ 10 h 22"/>
                <a:gd name="T8" fmla="*/ 0 w 52"/>
                <a:gd name="T9" fmla="*/ 0 h 22"/>
                <a:gd name="T10" fmla="*/ 0 w 52"/>
                <a:gd name="T11" fmla="*/ 3 h 22"/>
                <a:gd name="T12" fmla="*/ 26 w 52"/>
                <a:gd name="T13" fmla="*/ 17 h 22"/>
                <a:gd name="T14" fmla="*/ 52 w 52"/>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22">
                  <a:moveTo>
                    <a:pt x="52" y="22"/>
                  </a:moveTo>
                  <a:lnTo>
                    <a:pt x="52" y="19"/>
                  </a:lnTo>
                  <a:lnTo>
                    <a:pt x="22" y="10"/>
                  </a:lnTo>
                  <a:lnTo>
                    <a:pt x="0" y="0"/>
                  </a:lnTo>
                  <a:lnTo>
                    <a:pt x="0" y="3"/>
                  </a:lnTo>
                  <a:lnTo>
                    <a:pt x="26" y="17"/>
                  </a:lnTo>
                  <a:lnTo>
                    <a:pt x="52" y="22"/>
                  </a:ln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Freeform 367"/>
            <p:cNvSpPr>
              <a:spLocks/>
            </p:cNvSpPr>
            <p:nvPr/>
          </p:nvSpPr>
          <p:spPr bwMode="auto">
            <a:xfrm>
              <a:off x="104775" y="173038"/>
              <a:ext cx="93663" cy="19050"/>
            </a:xfrm>
            <a:custGeom>
              <a:avLst/>
              <a:gdLst>
                <a:gd name="T0" fmla="*/ 0 w 59"/>
                <a:gd name="T1" fmla="*/ 7 h 12"/>
                <a:gd name="T2" fmla="*/ 0 w 59"/>
                <a:gd name="T3" fmla="*/ 12 h 12"/>
                <a:gd name="T4" fmla="*/ 52 w 59"/>
                <a:gd name="T5" fmla="*/ 7 h 12"/>
                <a:gd name="T6" fmla="*/ 59 w 59"/>
                <a:gd name="T7" fmla="*/ 5 h 12"/>
                <a:gd name="T8" fmla="*/ 59 w 59"/>
                <a:gd name="T9" fmla="*/ 0 h 12"/>
                <a:gd name="T10" fmla="*/ 52 w 59"/>
                <a:gd name="T11" fmla="*/ 5 h 12"/>
                <a:gd name="T12" fmla="*/ 52 w 59"/>
                <a:gd name="T13" fmla="*/ 5 h 12"/>
                <a:gd name="T14" fmla="*/ 0 w 59"/>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0" y="7"/>
                  </a:moveTo>
                  <a:lnTo>
                    <a:pt x="0" y="12"/>
                  </a:lnTo>
                  <a:lnTo>
                    <a:pt x="52" y="7"/>
                  </a:lnTo>
                  <a:lnTo>
                    <a:pt x="59" y="5"/>
                  </a:lnTo>
                  <a:lnTo>
                    <a:pt x="59" y="0"/>
                  </a:lnTo>
                  <a:lnTo>
                    <a:pt x="52" y="5"/>
                  </a:lnTo>
                  <a:lnTo>
                    <a:pt x="0" y="7"/>
                  </a:ln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7" name="Freeform 368"/>
            <p:cNvSpPr>
              <a:spLocks/>
            </p:cNvSpPr>
            <p:nvPr/>
          </p:nvSpPr>
          <p:spPr bwMode="auto">
            <a:xfrm>
              <a:off x="168275" y="161925"/>
              <a:ext cx="22225" cy="14288"/>
            </a:xfrm>
            <a:custGeom>
              <a:avLst/>
              <a:gdLst>
                <a:gd name="T0" fmla="*/ 14 w 14"/>
                <a:gd name="T1" fmla="*/ 2 h 9"/>
                <a:gd name="T2" fmla="*/ 12 w 14"/>
                <a:gd name="T3" fmla="*/ 0 h 9"/>
                <a:gd name="T4" fmla="*/ 9 w 14"/>
                <a:gd name="T5" fmla="*/ 2 h 9"/>
                <a:gd name="T6" fmla="*/ 5 w 14"/>
                <a:gd name="T7" fmla="*/ 4 h 9"/>
                <a:gd name="T8" fmla="*/ 0 w 14"/>
                <a:gd name="T9" fmla="*/ 9 h 9"/>
                <a:gd name="T10" fmla="*/ 2 w 14"/>
                <a:gd name="T11" fmla="*/ 9 h 9"/>
                <a:gd name="T12" fmla="*/ 7 w 14"/>
                <a:gd name="T13" fmla="*/ 4 h 9"/>
                <a:gd name="T14" fmla="*/ 14 w 14"/>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14" y="2"/>
                  </a:moveTo>
                  <a:lnTo>
                    <a:pt x="12" y="0"/>
                  </a:lnTo>
                  <a:lnTo>
                    <a:pt x="9" y="2"/>
                  </a:lnTo>
                  <a:lnTo>
                    <a:pt x="5" y="4"/>
                  </a:lnTo>
                  <a:lnTo>
                    <a:pt x="0" y="9"/>
                  </a:lnTo>
                  <a:lnTo>
                    <a:pt x="2" y="9"/>
                  </a:lnTo>
                  <a:lnTo>
                    <a:pt x="7" y="4"/>
                  </a:lnTo>
                  <a:lnTo>
                    <a:pt x="14" y="2"/>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8" name="Freeform 369"/>
            <p:cNvSpPr>
              <a:spLocks/>
            </p:cNvSpPr>
            <p:nvPr/>
          </p:nvSpPr>
          <p:spPr bwMode="auto">
            <a:xfrm>
              <a:off x="66675" y="104775"/>
              <a:ext cx="146050" cy="195263"/>
            </a:xfrm>
            <a:custGeom>
              <a:avLst/>
              <a:gdLst>
                <a:gd name="T0" fmla="*/ 34 w 39"/>
                <a:gd name="T1" fmla="*/ 6 h 52"/>
                <a:gd name="T2" fmla="*/ 37 w 39"/>
                <a:gd name="T3" fmla="*/ 15 h 52"/>
                <a:gd name="T4" fmla="*/ 34 w 39"/>
                <a:gd name="T5" fmla="*/ 25 h 52"/>
                <a:gd name="T6" fmla="*/ 10 w 39"/>
                <a:gd name="T7" fmla="*/ 25 h 52"/>
                <a:gd name="T8" fmla="*/ 10 w 39"/>
                <a:gd name="T9" fmla="*/ 26 h 52"/>
                <a:gd name="T10" fmla="*/ 22 w 39"/>
                <a:gd name="T11" fmla="*/ 30 h 52"/>
                <a:gd name="T12" fmla="*/ 27 w 39"/>
                <a:gd name="T13" fmla="*/ 32 h 52"/>
                <a:gd name="T14" fmla="*/ 23 w 39"/>
                <a:gd name="T15" fmla="*/ 33 h 52"/>
                <a:gd name="T16" fmla="*/ 27 w 39"/>
                <a:gd name="T17" fmla="*/ 42 h 52"/>
                <a:gd name="T18" fmla="*/ 0 w 39"/>
                <a:gd name="T19" fmla="*/ 49 h 52"/>
                <a:gd name="T20" fmla="*/ 31 w 39"/>
                <a:gd name="T21" fmla="*/ 48 h 52"/>
                <a:gd name="T22" fmla="*/ 32 w 39"/>
                <a:gd name="T23" fmla="*/ 46 h 52"/>
                <a:gd name="T24" fmla="*/ 34 w 39"/>
                <a:gd name="T25" fmla="*/ 33 h 52"/>
                <a:gd name="T26" fmla="*/ 38 w 39"/>
                <a:gd name="T27" fmla="*/ 29 h 52"/>
                <a:gd name="T28" fmla="*/ 39 w 39"/>
                <a:gd name="T29" fmla="*/ 17 h 52"/>
                <a:gd name="T30" fmla="*/ 35 w 39"/>
                <a:gd name="T31" fmla="*/ 4 h 52"/>
                <a:gd name="T32" fmla="*/ 23 w 39"/>
                <a:gd name="T33" fmla="*/ 0 h 52"/>
                <a:gd name="T34" fmla="*/ 20 w 39"/>
                <a:gd name="T35" fmla="*/ 6 h 52"/>
                <a:gd name="T36" fmla="*/ 20 w 39"/>
                <a:gd name="T37" fmla="*/ 4 h 52"/>
                <a:gd name="T38" fmla="*/ 18 w 39"/>
                <a:gd name="T39" fmla="*/ 1 h 52"/>
                <a:gd name="T40" fmla="*/ 16 w 39"/>
                <a:gd name="T41" fmla="*/ 7 h 52"/>
                <a:gd name="T42" fmla="*/ 15 w 39"/>
                <a:gd name="T43" fmla="*/ 1 h 52"/>
                <a:gd name="T44" fmla="*/ 13 w 39"/>
                <a:gd name="T45" fmla="*/ 7 h 52"/>
                <a:gd name="T46" fmla="*/ 9 w 39"/>
                <a:gd name="T47" fmla="*/ 0 h 52"/>
                <a:gd name="T48" fmla="*/ 7 w 39"/>
                <a:gd name="T49" fmla="*/ 0 h 52"/>
                <a:gd name="T50" fmla="*/ 13 w 39"/>
                <a:gd name="T51" fmla="*/ 8 h 52"/>
                <a:gd name="T52" fmla="*/ 14 w 39"/>
                <a:gd name="T53" fmla="*/ 6 h 52"/>
                <a:gd name="T54" fmla="*/ 15 w 39"/>
                <a:gd name="T55" fmla="*/ 9 h 52"/>
                <a:gd name="T56" fmla="*/ 18 w 39"/>
                <a:gd name="T57" fmla="*/ 5 h 52"/>
                <a:gd name="T58" fmla="*/ 19 w 39"/>
                <a:gd name="T59" fmla="*/ 8 h 52"/>
                <a:gd name="T60" fmla="*/ 25 w 39"/>
                <a:gd name="T61" fmla="*/ 1 h 52"/>
                <a:gd name="T62" fmla="*/ 34 w 39"/>
                <a:gd name="T63"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52">
                  <a:moveTo>
                    <a:pt x="34" y="6"/>
                  </a:moveTo>
                  <a:cubicBezTo>
                    <a:pt x="37" y="15"/>
                    <a:pt x="37" y="15"/>
                    <a:pt x="37" y="15"/>
                  </a:cubicBezTo>
                  <a:cubicBezTo>
                    <a:pt x="38" y="18"/>
                    <a:pt x="37" y="22"/>
                    <a:pt x="34" y="25"/>
                  </a:cubicBezTo>
                  <a:cubicBezTo>
                    <a:pt x="28" y="27"/>
                    <a:pt x="20" y="27"/>
                    <a:pt x="10" y="25"/>
                  </a:cubicBezTo>
                  <a:cubicBezTo>
                    <a:pt x="10" y="26"/>
                    <a:pt x="10" y="26"/>
                    <a:pt x="10" y="26"/>
                  </a:cubicBezTo>
                  <a:cubicBezTo>
                    <a:pt x="22" y="30"/>
                    <a:pt x="22" y="30"/>
                    <a:pt x="22" y="30"/>
                  </a:cubicBezTo>
                  <a:cubicBezTo>
                    <a:pt x="27" y="32"/>
                    <a:pt x="27" y="32"/>
                    <a:pt x="27" y="32"/>
                  </a:cubicBezTo>
                  <a:cubicBezTo>
                    <a:pt x="23" y="33"/>
                    <a:pt x="23" y="33"/>
                    <a:pt x="23" y="33"/>
                  </a:cubicBezTo>
                  <a:cubicBezTo>
                    <a:pt x="26" y="35"/>
                    <a:pt x="27" y="38"/>
                    <a:pt x="27" y="42"/>
                  </a:cubicBezTo>
                  <a:cubicBezTo>
                    <a:pt x="19" y="47"/>
                    <a:pt x="10" y="49"/>
                    <a:pt x="0" y="49"/>
                  </a:cubicBezTo>
                  <a:cubicBezTo>
                    <a:pt x="10" y="52"/>
                    <a:pt x="21" y="52"/>
                    <a:pt x="31" y="48"/>
                  </a:cubicBezTo>
                  <a:cubicBezTo>
                    <a:pt x="32" y="48"/>
                    <a:pt x="32" y="47"/>
                    <a:pt x="32" y="46"/>
                  </a:cubicBezTo>
                  <a:cubicBezTo>
                    <a:pt x="34" y="33"/>
                    <a:pt x="34" y="33"/>
                    <a:pt x="34" y="33"/>
                  </a:cubicBezTo>
                  <a:cubicBezTo>
                    <a:pt x="35" y="33"/>
                    <a:pt x="37" y="31"/>
                    <a:pt x="38" y="29"/>
                  </a:cubicBezTo>
                  <a:cubicBezTo>
                    <a:pt x="38" y="25"/>
                    <a:pt x="39" y="21"/>
                    <a:pt x="39" y="17"/>
                  </a:cubicBezTo>
                  <a:cubicBezTo>
                    <a:pt x="38" y="12"/>
                    <a:pt x="37" y="7"/>
                    <a:pt x="35" y="4"/>
                  </a:cubicBezTo>
                  <a:cubicBezTo>
                    <a:pt x="23" y="0"/>
                    <a:pt x="23" y="0"/>
                    <a:pt x="23" y="0"/>
                  </a:cubicBezTo>
                  <a:cubicBezTo>
                    <a:pt x="23" y="2"/>
                    <a:pt x="22" y="4"/>
                    <a:pt x="20" y="6"/>
                  </a:cubicBezTo>
                  <a:cubicBezTo>
                    <a:pt x="20" y="6"/>
                    <a:pt x="20" y="5"/>
                    <a:pt x="20" y="4"/>
                  </a:cubicBezTo>
                  <a:cubicBezTo>
                    <a:pt x="19" y="3"/>
                    <a:pt x="18" y="2"/>
                    <a:pt x="18" y="1"/>
                  </a:cubicBezTo>
                  <a:cubicBezTo>
                    <a:pt x="18" y="4"/>
                    <a:pt x="17" y="6"/>
                    <a:pt x="16" y="7"/>
                  </a:cubicBezTo>
                  <a:cubicBezTo>
                    <a:pt x="15" y="5"/>
                    <a:pt x="15" y="3"/>
                    <a:pt x="15" y="1"/>
                  </a:cubicBezTo>
                  <a:cubicBezTo>
                    <a:pt x="14" y="3"/>
                    <a:pt x="13" y="5"/>
                    <a:pt x="13" y="7"/>
                  </a:cubicBezTo>
                  <a:cubicBezTo>
                    <a:pt x="11" y="5"/>
                    <a:pt x="10" y="3"/>
                    <a:pt x="9" y="0"/>
                  </a:cubicBezTo>
                  <a:cubicBezTo>
                    <a:pt x="7" y="0"/>
                    <a:pt x="7" y="0"/>
                    <a:pt x="7" y="0"/>
                  </a:cubicBezTo>
                  <a:cubicBezTo>
                    <a:pt x="9" y="4"/>
                    <a:pt x="11" y="7"/>
                    <a:pt x="13" y="8"/>
                  </a:cubicBezTo>
                  <a:cubicBezTo>
                    <a:pt x="14" y="6"/>
                    <a:pt x="14" y="6"/>
                    <a:pt x="14" y="6"/>
                  </a:cubicBezTo>
                  <a:cubicBezTo>
                    <a:pt x="15" y="9"/>
                    <a:pt x="15" y="9"/>
                    <a:pt x="15" y="9"/>
                  </a:cubicBezTo>
                  <a:cubicBezTo>
                    <a:pt x="18" y="5"/>
                    <a:pt x="18" y="5"/>
                    <a:pt x="18" y="5"/>
                  </a:cubicBezTo>
                  <a:cubicBezTo>
                    <a:pt x="19" y="8"/>
                    <a:pt x="19" y="8"/>
                    <a:pt x="19" y="8"/>
                  </a:cubicBezTo>
                  <a:cubicBezTo>
                    <a:pt x="22" y="7"/>
                    <a:pt x="24" y="4"/>
                    <a:pt x="25" y="1"/>
                  </a:cubicBezTo>
                  <a:lnTo>
                    <a:pt x="34" y="6"/>
                  </a:lnTo>
                  <a:close/>
                </a:path>
              </a:pathLst>
            </a:custGeom>
            <a:solidFill>
              <a:srgbClr val="4F83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9" name="Freeform 370"/>
            <p:cNvSpPr>
              <a:spLocks noEditPoints="1"/>
            </p:cNvSpPr>
            <p:nvPr/>
          </p:nvSpPr>
          <p:spPr bwMode="auto">
            <a:xfrm>
              <a:off x="93662" y="0"/>
              <a:ext cx="52388" cy="60325"/>
            </a:xfrm>
            <a:custGeom>
              <a:avLst/>
              <a:gdLst>
                <a:gd name="T0" fmla="*/ 11 w 14"/>
                <a:gd name="T1" fmla="*/ 4 h 16"/>
                <a:gd name="T2" fmla="*/ 11 w 14"/>
                <a:gd name="T3" fmla="*/ 4 h 16"/>
                <a:gd name="T4" fmla="*/ 14 w 14"/>
                <a:gd name="T5" fmla="*/ 4 h 16"/>
                <a:gd name="T6" fmla="*/ 13 w 14"/>
                <a:gd name="T7" fmla="*/ 1 h 16"/>
                <a:gd name="T8" fmla="*/ 8 w 14"/>
                <a:gd name="T9" fmla="*/ 1 h 16"/>
                <a:gd name="T10" fmla="*/ 3 w 14"/>
                <a:gd name="T11" fmla="*/ 3 h 16"/>
                <a:gd name="T12" fmla="*/ 1 w 14"/>
                <a:gd name="T13" fmla="*/ 13 h 16"/>
                <a:gd name="T14" fmla="*/ 2 w 14"/>
                <a:gd name="T15" fmla="*/ 16 h 16"/>
                <a:gd name="T16" fmla="*/ 2 w 14"/>
                <a:gd name="T17" fmla="*/ 10 h 16"/>
                <a:gd name="T18" fmla="*/ 9 w 14"/>
                <a:gd name="T19" fmla="*/ 4 h 16"/>
                <a:gd name="T20" fmla="*/ 11 w 14"/>
                <a:gd name="T21" fmla="*/ 4 h 16"/>
                <a:gd name="T22" fmla="*/ 8 w 14"/>
                <a:gd name="T23" fmla="*/ 2 h 16"/>
                <a:gd name="T24" fmla="*/ 9 w 14"/>
                <a:gd name="T25" fmla="*/ 2 h 16"/>
                <a:gd name="T26" fmla="*/ 3 w 14"/>
                <a:gd name="T27" fmla="*/ 5 h 16"/>
                <a:gd name="T28" fmla="*/ 1 w 14"/>
                <a:gd name="T29" fmla="*/ 11 h 16"/>
                <a:gd name="T30" fmla="*/ 2 w 14"/>
                <a:gd name="T31" fmla="*/ 4 h 16"/>
                <a:gd name="T32" fmla="*/ 8 w 14"/>
                <a:gd name="T3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16">
                  <a:moveTo>
                    <a:pt x="11" y="4"/>
                  </a:moveTo>
                  <a:cubicBezTo>
                    <a:pt x="11" y="4"/>
                    <a:pt x="11" y="4"/>
                    <a:pt x="11" y="4"/>
                  </a:cubicBezTo>
                  <a:cubicBezTo>
                    <a:pt x="12" y="5"/>
                    <a:pt x="13" y="5"/>
                    <a:pt x="14" y="4"/>
                  </a:cubicBezTo>
                  <a:cubicBezTo>
                    <a:pt x="14" y="4"/>
                    <a:pt x="14" y="3"/>
                    <a:pt x="13" y="1"/>
                  </a:cubicBezTo>
                  <a:cubicBezTo>
                    <a:pt x="11" y="1"/>
                    <a:pt x="10" y="1"/>
                    <a:pt x="8" y="1"/>
                  </a:cubicBezTo>
                  <a:cubicBezTo>
                    <a:pt x="6" y="0"/>
                    <a:pt x="4" y="1"/>
                    <a:pt x="3" y="3"/>
                  </a:cubicBezTo>
                  <a:cubicBezTo>
                    <a:pt x="1" y="5"/>
                    <a:pt x="0" y="8"/>
                    <a:pt x="1" y="13"/>
                  </a:cubicBezTo>
                  <a:cubicBezTo>
                    <a:pt x="1" y="13"/>
                    <a:pt x="2" y="14"/>
                    <a:pt x="2" y="16"/>
                  </a:cubicBezTo>
                  <a:cubicBezTo>
                    <a:pt x="2" y="10"/>
                    <a:pt x="2" y="10"/>
                    <a:pt x="2" y="10"/>
                  </a:cubicBezTo>
                  <a:cubicBezTo>
                    <a:pt x="3" y="7"/>
                    <a:pt x="5" y="5"/>
                    <a:pt x="9" y="4"/>
                  </a:cubicBezTo>
                  <a:cubicBezTo>
                    <a:pt x="9" y="4"/>
                    <a:pt x="10" y="4"/>
                    <a:pt x="11" y="4"/>
                  </a:cubicBezTo>
                  <a:close/>
                  <a:moveTo>
                    <a:pt x="8" y="2"/>
                  </a:moveTo>
                  <a:cubicBezTo>
                    <a:pt x="9" y="2"/>
                    <a:pt x="9" y="2"/>
                    <a:pt x="9" y="2"/>
                  </a:cubicBezTo>
                  <a:cubicBezTo>
                    <a:pt x="7" y="2"/>
                    <a:pt x="5" y="3"/>
                    <a:pt x="3" y="5"/>
                  </a:cubicBezTo>
                  <a:cubicBezTo>
                    <a:pt x="2" y="7"/>
                    <a:pt x="1" y="9"/>
                    <a:pt x="1" y="11"/>
                  </a:cubicBezTo>
                  <a:cubicBezTo>
                    <a:pt x="0" y="9"/>
                    <a:pt x="1" y="6"/>
                    <a:pt x="2" y="4"/>
                  </a:cubicBezTo>
                  <a:cubicBezTo>
                    <a:pt x="4" y="2"/>
                    <a:pt x="5" y="1"/>
                    <a:pt x="8" y="2"/>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0" name="Freeform 371"/>
            <p:cNvSpPr>
              <a:spLocks/>
            </p:cNvSpPr>
            <p:nvPr/>
          </p:nvSpPr>
          <p:spPr bwMode="auto">
            <a:xfrm>
              <a:off x="93662" y="3175"/>
              <a:ext cx="33338" cy="38100"/>
            </a:xfrm>
            <a:custGeom>
              <a:avLst/>
              <a:gdLst>
                <a:gd name="T0" fmla="*/ 9 w 9"/>
                <a:gd name="T1" fmla="*/ 1 h 10"/>
                <a:gd name="T2" fmla="*/ 8 w 9"/>
                <a:gd name="T3" fmla="*/ 1 h 10"/>
                <a:gd name="T4" fmla="*/ 2 w 9"/>
                <a:gd name="T5" fmla="*/ 3 h 10"/>
                <a:gd name="T6" fmla="*/ 1 w 9"/>
                <a:gd name="T7" fmla="*/ 10 h 10"/>
                <a:gd name="T8" fmla="*/ 3 w 9"/>
                <a:gd name="T9" fmla="*/ 4 h 10"/>
                <a:gd name="T10" fmla="*/ 9 w 9"/>
                <a:gd name="T11" fmla="*/ 1 h 10"/>
              </a:gdLst>
              <a:ahLst/>
              <a:cxnLst>
                <a:cxn ang="0">
                  <a:pos x="T0" y="T1"/>
                </a:cxn>
                <a:cxn ang="0">
                  <a:pos x="T2" y="T3"/>
                </a:cxn>
                <a:cxn ang="0">
                  <a:pos x="T4" y="T5"/>
                </a:cxn>
                <a:cxn ang="0">
                  <a:pos x="T6" y="T7"/>
                </a:cxn>
                <a:cxn ang="0">
                  <a:pos x="T8" y="T9"/>
                </a:cxn>
                <a:cxn ang="0">
                  <a:pos x="T10" y="T11"/>
                </a:cxn>
              </a:cxnLst>
              <a:rect l="0" t="0" r="r" b="b"/>
              <a:pathLst>
                <a:path w="9" h="10">
                  <a:moveTo>
                    <a:pt x="9" y="1"/>
                  </a:moveTo>
                  <a:cubicBezTo>
                    <a:pt x="8" y="1"/>
                    <a:pt x="8" y="1"/>
                    <a:pt x="8" y="1"/>
                  </a:cubicBezTo>
                  <a:cubicBezTo>
                    <a:pt x="5" y="0"/>
                    <a:pt x="4" y="1"/>
                    <a:pt x="2" y="3"/>
                  </a:cubicBezTo>
                  <a:cubicBezTo>
                    <a:pt x="1" y="5"/>
                    <a:pt x="0" y="8"/>
                    <a:pt x="1" y="10"/>
                  </a:cubicBezTo>
                  <a:cubicBezTo>
                    <a:pt x="1" y="8"/>
                    <a:pt x="2" y="6"/>
                    <a:pt x="3" y="4"/>
                  </a:cubicBezTo>
                  <a:cubicBezTo>
                    <a:pt x="5" y="2"/>
                    <a:pt x="7" y="1"/>
                    <a:pt x="9" y="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Freeform 372"/>
            <p:cNvSpPr>
              <a:spLocks/>
            </p:cNvSpPr>
            <p:nvPr/>
          </p:nvSpPr>
          <p:spPr bwMode="auto">
            <a:xfrm>
              <a:off x="101600" y="15875"/>
              <a:ext cx="52388" cy="44450"/>
            </a:xfrm>
            <a:custGeom>
              <a:avLst/>
              <a:gdLst>
                <a:gd name="T0" fmla="*/ 9 w 14"/>
                <a:gd name="T1" fmla="*/ 0 h 12"/>
                <a:gd name="T2" fmla="*/ 9 w 14"/>
                <a:gd name="T3" fmla="*/ 0 h 12"/>
                <a:gd name="T4" fmla="*/ 7 w 14"/>
                <a:gd name="T5" fmla="*/ 0 h 12"/>
                <a:gd name="T6" fmla="*/ 0 w 14"/>
                <a:gd name="T7" fmla="*/ 6 h 12"/>
                <a:gd name="T8" fmla="*/ 0 w 14"/>
                <a:gd name="T9" fmla="*/ 12 h 12"/>
                <a:gd name="T10" fmla="*/ 1 w 14"/>
                <a:gd name="T11" fmla="*/ 10 h 12"/>
                <a:gd name="T12" fmla="*/ 3 w 14"/>
                <a:gd name="T13" fmla="*/ 3 h 12"/>
                <a:gd name="T14" fmla="*/ 11 w 14"/>
                <a:gd name="T15" fmla="*/ 3 h 12"/>
                <a:gd name="T16" fmla="*/ 13 w 14"/>
                <a:gd name="T17" fmla="*/ 11 h 12"/>
                <a:gd name="T18" fmla="*/ 14 w 14"/>
                <a:gd name="T19" fmla="*/ 11 h 12"/>
                <a:gd name="T20" fmla="*/ 14 w 14"/>
                <a:gd name="T21" fmla="*/ 6 h 12"/>
                <a:gd name="T22" fmla="*/ 13 w 14"/>
                <a:gd name="T23" fmla="*/ 5 h 12"/>
                <a:gd name="T24" fmla="*/ 9 w 14"/>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2">
                  <a:moveTo>
                    <a:pt x="9" y="0"/>
                  </a:moveTo>
                  <a:cubicBezTo>
                    <a:pt x="9" y="0"/>
                    <a:pt x="9" y="0"/>
                    <a:pt x="9" y="0"/>
                  </a:cubicBezTo>
                  <a:cubicBezTo>
                    <a:pt x="8" y="0"/>
                    <a:pt x="7" y="0"/>
                    <a:pt x="7" y="0"/>
                  </a:cubicBezTo>
                  <a:cubicBezTo>
                    <a:pt x="3" y="1"/>
                    <a:pt x="1" y="3"/>
                    <a:pt x="0" y="6"/>
                  </a:cubicBezTo>
                  <a:cubicBezTo>
                    <a:pt x="0" y="12"/>
                    <a:pt x="0" y="12"/>
                    <a:pt x="0" y="12"/>
                  </a:cubicBezTo>
                  <a:cubicBezTo>
                    <a:pt x="1" y="10"/>
                    <a:pt x="1" y="10"/>
                    <a:pt x="1" y="10"/>
                  </a:cubicBezTo>
                  <a:cubicBezTo>
                    <a:pt x="1" y="6"/>
                    <a:pt x="2" y="3"/>
                    <a:pt x="3" y="3"/>
                  </a:cubicBezTo>
                  <a:cubicBezTo>
                    <a:pt x="6" y="0"/>
                    <a:pt x="8" y="0"/>
                    <a:pt x="11" y="3"/>
                  </a:cubicBezTo>
                  <a:cubicBezTo>
                    <a:pt x="13" y="5"/>
                    <a:pt x="13" y="8"/>
                    <a:pt x="13" y="11"/>
                  </a:cubicBezTo>
                  <a:cubicBezTo>
                    <a:pt x="14" y="11"/>
                    <a:pt x="14" y="11"/>
                    <a:pt x="14" y="11"/>
                  </a:cubicBezTo>
                  <a:cubicBezTo>
                    <a:pt x="14" y="9"/>
                    <a:pt x="14" y="7"/>
                    <a:pt x="14" y="6"/>
                  </a:cubicBezTo>
                  <a:cubicBezTo>
                    <a:pt x="13" y="5"/>
                    <a:pt x="13" y="5"/>
                    <a:pt x="13" y="5"/>
                  </a:cubicBezTo>
                  <a:cubicBezTo>
                    <a:pt x="13" y="3"/>
                    <a:pt x="11" y="1"/>
                    <a:pt x="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2" name="Freeform 373"/>
            <p:cNvSpPr>
              <a:spLocks/>
            </p:cNvSpPr>
            <p:nvPr/>
          </p:nvSpPr>
          <p:spPr bwMode="auto">
            <a:xfrm>
              <a:off x="134937" y="3175"/>
              <a:ext cx="25400" cy="53975"/>
            </a:xfrm>
            <a:custGeom>
              <a:avLst/>
              <a:gdLst>
                <a:gd name="T0" fmla="*/ 4 w 7"/>
                <a:gd name="T1" fmla="*/ 8 h 14"/>
                <a:gd name="T2" fmla="*/ 5 w 7"/>
                <a:gd name="T3" fmla="*/ 9 h 14"/>
                <a:gd name="T4" fmla="*/ 5 w 7"/>
                <a:gd name="T5" fmla="*/ 14 h 14"/>
                <a:gd name="T6" fmla="*/ 7 w 7"/>
                <a:gd name="T7" fmla="*/ 13 h 14"/>
                <a:gd name="T8" fmla="*/ 6 w 7"/>
                <a:gd name="T9" fmla="*/ 5 h 14"/>
                <a:gd name="T10" fmla="*/ 2 w 7"/>
                <a:gd name="T11" fmla="*/ 0 h 14"/>
                <a:gd name="T12" fmla="*/ 3 w 7"/>
                <a:gd name="T13" fmla="*/ 3 h 14"/>
                <a:gd name="T14" fmla="*/ 0 w 7"/>
                <a:gd name="T15" fmla="*/ 3 h 14"/>
                <a:gd name="T16" fmla="*/ 4 w 7"/>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4" y="8"/>
                  </a:moveTo>
                  <a:cubicBezTo>
                    <a:pt x="5" y="9"/>
                    <a:pt x="5" y="9"/>
                    <a:pt x="5" y="9"/>
                  </a:cubicBezTo>
                  <a:cubicBezTo>
                    <a:pt x="5" y="10"/>
                    <a:pt x="5" y="12"/>
                    <a:pt x="5" y="14"/>
                  </a:cubicBezTo>
                  <a:cubicBezTo>
                    <a:pt x="6" y="13"/>
                    <a:pt x="6" y="12"/>
                    <a:pt x="7" y="13"/>
                  </a:cubicBezTo>
                  <a:cubicBezTo>
                    <a:pt x="7" y="10"/>
                    <a:pt x="7" y="7"/>
                    <a:pt x="6" y="5"/>
                  </a:cubicBezTo>
                  <a:cubicBezTo>
                    <a:pt x="4" y="3"/>
                    <a:pt x="3" y="1"/>
                    <a:pt x="2" y="0"/>
                  </a:cubicBezTo>
                  <a:cubicBezTo>
                    <a:pt x="3" y="2"/>
                    <a:pt x="3" y="3"/>
                    <a:pt x="3" y="3"/>
                  </a:cubicBezTo>
                  <a:cubicBezTo>
                    <a:pt x="2" y="4"/>
                    <a:pt x="1" y="4"/>
                    <a:pt x="0" y="3"/>
                  </a:cubicBezTo>
                  <a:cubicBezTo>
                    <a:pt x="2" y="4"/>
                    <a:pt x="4" y="6"/>
                    <a:pt x="4"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3" name="Freeform 374"/>
            <p:cNvSpPr>
              <a:spLocks noEditPoints="1"/>
            </p:cNvSpPr>
            <p:nvPr/>
          </p:nvSpPr>
          <p:spPr bwMode="auto">
            <a:xfrm>
              <a:off x="93662" y="15875"/>
              <a:ext cx="66675" cy="85725"/>
            </a:xfrm>
            <a:custGeom>
              <a:avLst/>
              <a:gdLst>
                <a:gd name="T0" fmla="*/ 13 w 18"/>
                <a:gd name="T1" fmla="*/ 3 h 23"/>
                <a:gd name="T2" fmla="*/ 5 w 18"/>
                <a:gd name="T3" fmla="*/ 3 h 23"/>
                <a:gd name="T4" fmla="*/ 3 w 18"/>
                <a:gd name="T5" fmla="*/ 10 h 23"/>
                <a:gd name="T6" fmla="*/ 2 w 18"/>
                <a:gd name="T7" fmla="*/ 12 h 23"/>
                <a:gd name="T8" fmla="*/ 1 w 18"/>
                <a:gd name="T9" fmla="*/ 9 h 23"/>
                <a:gd name="T10" fmla="*/ 2 w 18"/>
                <a:gd name="T11" fmla="*/ 15 h 23"/>
                <a:gd name="T12" fmla="*/ 2 w 18"/>
                <a:gd name="T13" fmla="*/ 13 h 23"/>
                <a:gd name="T14" fmla="*/ 2 w 18"/>
                <a:gd name="T15" fmla="*/ 15 h 23"/>
                <a:gd name="T16" fmla="*/ 3 w 18"/>
                <a:gd name="T17" fmla="*/ 16 h 23"/>
                <a:gd name="T18" fmla="*/ 3 w 18"/>
                <a:gd name="T19" fmla="*/ 16 h 23"/>
                <a:gd name="T20" fmla="*/ 4 w 18"/>
                <a:gd name="T21" fmla="*/ 18 h 23"/>
                <a:gd name="T22" fmla="*/ 15 w 18"/>
                <a:gd name="T23" fmla="*/ 14 h 23"/>
                <a:gd name="T24" fmla="*/ 18 w 18"/>
                <a:gd name="T25" fmla="*/ 12 h 23"/>
                <a:gd name="T26" fmla="*/ 18 w 18"/>
                <a:gd name="T27" fmla="*/ 11 h 23"/>
                <a:gd name="T28" fmla="*/ 18 w 18"/>
                <a:gd name="T29" fmla="*/ 10 h 23"/>
                <a:gd name="T30" fmla="*/ 16 w 18"/>
                <a:gd name="T31" fmla="*/ 11 h 23"/>
                <a:gd name="T32" fmla="*/ 15 w 18"/>
                <a:gd name="T33" fmla="*/ 11 h 23"/>
                <a:gd name="T34" fmla="*/ 13 w 18"/>
                <a:gd name="T35" fmla="*/ 3 h 23"/>
                <a:gd name="T36" fmla="*/ 3 w 18"/>
                <a:gd name="T37" fmla="*/ 13 h 23"/>
                <a:gd name="T38" fmla="*/ 4 w 18"/>
                <a:gd name="T39" fmla="*/ 12 h 23"/>
                <a:gd name="T40" fmla="*/ 4 w 18"/>
                <a:gd name="T41" fmla="*/ 16 h 23"/>
                <a:gd name="T42" fmla="*/ 9 w 18"/>
                <a:gd name="T43" fmla="*/ 20 h 23"/>
                <a:gd name="T44" fmla="*/ 4 w 18"/>
                <a:gd name="T45" fmla="*/ 17 h 23"/>
                <a:gd name="T46" fmla="*/ 3 w 18"/>
                <a:gd name="T47"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3">
                  <a:moveTo>
                    <a:pt x="13" y="3"/>
                  </a:moveTo>
                  <a:cubicBezTo>
                    <a:pt x="10" y="0"/>
                    <a:pt x="8" y="0"/>
                    <a:pt x="5" y="3"/>
                  </a:cubicBezTo>
                  <a:cubicBezTo>
                    <a:pt x="4" y="3"/>
                    <a:pt x="3" y="6"/>
                    <a:pt x="3" y="10"/>
                  </a:cubicBezTo>
                  <a:cubicBezTo>
                    <a:pt x="2" y="12"/>
                    <a:pt x="2" y="12"/>
                    <a:pt x="2" y="12"/>
                  </a:cubicBezTo>
                  <a:cubicBezTo>
                    <a:pt x="2" y="10"/>
                    <a:pt x="1" y="9"/>
                    <a:pt x="1" y="9"/>
                  </a:cubicBezTo>
                  <a:cubicBezTo>
                    <a:pt x="0" y="12"/>
                    <a:pt x="1" y="14"/>
                    <a:pt x="2" y="15"/>
                  </a:cubicBezTo>
                  <a:cubicBezTo>
                    <a:pt x="2" y="14"/>
                    <a:pt x="2" y="14"/>
                    <a:pt x="2" y="13"/>
                  </a:cubicBezTo>
                  <a:cubicBezTo>
                    <a:pt x="2" y="15"/>
                    <a:pt x="2" y="15"/>
                    <a:pt x="2" y="15"/>
                  </a:cubicBezTo>
                  <a:cubicBezTo>
                    <a:pt x="3" y="16"/>
                    <a:pt x="3" y="16"/>
                    <a:pt x="3" y="16"/>
                  </a:cubicBezTo>
                  <a:cubicBezTo>
                    <a:pt x="3" y="16"/>
                    <a:pt x="3" y="16"/>
                    <a:pt x="3" y="16"/>
                  </a:cubicBezTo>
                  <a:cubicBezTo>
                    <a:pt x="3" y="17"/>
                    <a:pt x="3" y="18"/>
                    <a:pt x="4" y="18"/>
                  </a:cubicBezTo>
                  <a:cubicBezTo>
                    <a:pt x="10" y="23"/>
                    <a:pt x="14" y="21"/>
                    <a:pt x="15" y="14"/>
                  </a:cubicBezTo>
                  <a:cubicBezTo>
                    <a:pt x="16" y="14"/>
                    <a:pt x="17" y="13"/>
                    <a:pt x="18" y="12"/>
                  </a:cubicBezTo>
                  <a:cubicBezTo>
                    <a:pt x="18" y="11"/>
                    <a:pt x="18" y="11"/>
                    <a:pt x="18" y="11"/>
                  </a:cubicBezTo>
                  <a:cubicBezTo>
                    <a:pt x="18" y="10"/>
                    <a:pt x="18" y="10"/>
                    <a:pt x="18" y="10"/>
                  </a:cubicBezTo>
                  <a:cubicBezTo>
                    <a:pt x="17" y="9"/>
                    <a:pt x="17" y="10"/>
                    <a:pt x="16" y="11"/>
                  </a:cubicBezTo>
                  <a:cubicBezTo>
                    <a:pt x="15" y="11"/>
                    <a:pt x="15" y="11"/>
                    <a:pt x="15" y="11"/>
                  </a:cubicBezTo>
                  <a:cubicBezTo>
                    <a:pt x="15" y="8"/>
                    <a:pt x="15" y="5"/>
                    <a:pt x="13" y="3"/>
                  </a:cubicBezTo>
                  <a:close/>
                  <a:moveTo>
                    <a:pt x="3" y="13"/>
                  </a:moveTo>
                  <a:cubicBezTo>
                    <a:pt x="4" y="12"/>
                    <a:pt x="4" y="12"/>
                    <a:pt x="4" y="12"/>
                  </a:cubicBezTo>
                  <a:cubicBezTo>
                    <a:pt x="4" y="16"/>
                    <a:pt x="4" y="16"/>
                    <a:pt x="4" y="16"/>
                  </a:cubicBezTo>
                  <a:cubicBezTo>
                    <a:pt x="6" y="18"/>
                    <a:pt x="7" y="19"/>
                    <a:pt x="9" y="20"/>
                  </a:cubicBezTo>
                  <a:cubicBezTo>
                    <a:pt x="7" y="20"/>
                    <a:pt x="5" y="19"/>
                    <a:pt x="4" y="17"/>
                  </a:cubicBezTo>
                  <a:cubicBezTo>
                    <a:pt x="3" y="16"/>
                    <a:pt x="3" y="14"/>
                    <a:pt x="3" y="1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4" name="Freeform 375"/>
            <p:cNvSpPr>
              <a:spLocks/>
            </p:cNvSpPr>
            <p:nvPr/>
          </p:nvSpPr>
          <p:spPr bwMode="auto">
            <a:xfrm>
              <a:off x="104775" y="60325"/>
              <a:ext cx="22225" cy="30163"/>
            </a:xfrm>
            <a:custGeom>
              <a:avLst/>
              <a:gdLst>
                <a:gd name="T0" fmla="*/ 1 w 6"/>
                <a:gd name="T1" fmla="*/ 0 h 8"/>
                <a:gd name="T2" fmla="*/ 0 w 6"/>
                <a:gd name="T3" fmla="*/ 1 h 8"/>
                <a:gd name="T4" fmla="*/ 1 w 6"/>
                <a:gd name="T5" fmla="*/ 5 h 8"/>
                <a:gd name="T6" fmla="*/ 6 w 6"/>
                <a:gd name="T7" fmla="*/ 8 h 8"/>
                <a:gd name="T8" fmla="*/ 1 w 6"/>
                <a:gd name="T9" fmla="*/ 4 h 8"/>
                <a:gd name="T10" fmla="*/ 1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1" y="0"/>
                  </a:moveTo>
                  <a:cubicBezTo>
                    <a:pt x="0" y="1"/>
                    <a:pt x="0" y="1"/>
                    <a:pt x="0" y="1"/>
                  </a:cubicBezTo>
                  <a:cubicBezTo>
                    <a:pt x="0" y="2"/>
                    <a:pt x="0" y="4"/>
                    <a:pt x="1" y="5"/>
                  </a:cubicBezTo>
                  <a:cubicBezTo>
                    <a:pt x="2" y="7"/>
                    <a:pt x="4" y="8"/>
                    <a:pt x="6" y="8"/>
                  </a:cubicBezTo>
                  <a:cubicBezTo>
                    <a:pt x="4" y="7"/>
                    <a:pt x="3" y="6"/>
                    <a:pt x="1" y="4"/>
                  </a:cubicBezTo>
                  <a:lnTo>
                    <a:pt x="1"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5" name="Freeform 376"/>
            <p:cNvSpPr>
              <a:spLocks/>
            </p:cNvSpPr>
            <p:nvPr/>
          </p:nvSpPr>
          <p:spPr bwMode="auto">
            <a:xfrm>
              <a:off x="107950" y="60325"/>
              <a:ext cx="52388" cy="71438"/>
            </a:xfrm>
            <a:custGeom>
              <a:avLst/>
              <a:gdLst>
                <a:gd name="T0" fmla="*/ 12 w 14"/>
                <a:gd name="T1" fmla="*/ 3 h 19"/>
                <a:gd name="T2" fmla="*/ 14 w 14"/>
                <a:gd name="T3" fmla="*/ 0 h 19"/>
                <a:gd name="T4" fmla="*/ 11 w 14"/>
                <a:gd name="T5" fmla="*/ 2 h 19"/>
                <a:gd name="T6" fmla="*/ 0 w 14"/>
                <a:gd name="T7" fmla="*/ 6 h 19"/>
                <a:gd name="T8" fmla="*/ 5 w 14"/>
                <a:gd name="T9" fmla="*/ 10 h 19"/>
                <a:gd name="T10" fmla="*/ 7 w 14"/>
                <a:gd name="T11" fmla="*/ 10 h 19"/>
                <a:gd name="T12" fmla="*/ 7 w 14"/>
                <a:gd name="T13" fmla="*/ 12 h 19"/>
                <a:gd name="T14" fmla="*/ 5 w 14"/>
                <a:gd name="T15" fmla="*/ 13 h 19"/>
                <a:gd name="T16" fmla="*/ 5 w 14"/>
                <a:gd name="T17" fmla="*/ 19 h 19"/>
                <a:gd name="T18" fmla="*/ 7 w 14"/>
                <a:gd name="T19" fmla="*/ 13 h 19"/>
                <a:gd name="T20" fmla="*/ 11 w 14"/>
                <a:gd name="T21" fmla="*/ 9 h 19"/>
                <a:gd name="T22" fmla="*/ 11 w 14"/>
                <a:gd name="T23" fmla="*/ 7 h 19"/>
                <a:gd name="T24" fmla="*/ 11 w 14"/>
                <a:gd name="T25" fmla="*/ 4 h 19"/>
                <a:gd name="T26" fmla="*/ 12 w 14"/>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9">
                  <a:moveTo>
                    <a:pt x="12" y="3"/>
                  </a:moveTo>
                  <a:cubicBezTo>
                    <a:pt x="13" y="3"/>
                    <a:pt x="13" y="2"/>
                    <a:pt x="14" y="0"/>
                  </a:cubicBezTo>
                  <a:cubicBezTo>
                    <a:pt x="13" y="1"/>
                    <a:pt x="12" y="2"/>
                    <a:pt x="11" y="2"/>
                  </a:cubicBezTo>
                  <a:cubicBezTo>
                    <a:pt x="10" y="9"/>
                    <a:pt x="6" y="11"/>
                    <a:pt x="0" y="6"/>
                  </a:cubicBezTo>
                  <a:cubicBezTo>
                    <a:pt x="1" y="8"/>
                    <a:pt x="2" y="10"/>
                    <a:pt x="5" y="10"/>
                  </a:cubicBezTo>
                  <a:cubicBezTo>
                    <a:pt x="6" y="10"/>
                    <a:pt x="6" y="10"/>
                    <a:pt x="7" y="10"/>
                  </a:cubicBezTo>
                  <a:cubicBezTo>
                    <a:pt x="7" y="12"/>
                    <a:pt x="7" y="12"/>
                    <a:pt x="7" y="12"/>
                  </a:cubicBezTo>
                  <a:cubicBezTo>
                    <a:pt x="5" y="13"/>
                    <a:pt x="5" y="13"/>
                    <a:pt x="5" y="13"/>
                  </a:cubicBezTo>
                  <a:cubicBezTo>
                    <a:pt x="5" y="15"/>
                    <a:pt x="5" y="17"/>
                    <a:pt x="5" y="19"/>
                  </a:cubicBezTo>
                  <a:cubicBezTo>
                    <a:pt x="6" y="18"/>
                    <a:pt x="7" y="16"/>
                    <a:pt x="7" y="13"/>
                  </a:cubicBezTo>
                  <a:cubicBezTo>
                    <a:pt x="8" y="12"/>
                    <a:pt x="10" y="11"/>
                    <a:pt x="11" y="9"/>
                  </a:cubicBezTo>
                  <a:cubicBezTo>
                    <a:pt x="11" y="7"/>
                    <a:pt x="11" y="7"/>
                    <a:pt x="11" y="7"/>
                  </a:cubicBezTo>
                  <a:cubicBezTo>
                    <a:pt x="11" y="6"/>
                    <a:pt x="11" y="5"/>
                    <a:pt x="11" y="4"/>
                  </a:cubicBezTo>
                  <a:lnTo>
                    <a:pt x="12"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6" name="Freeform 377"/>
            <p:cNvSpPr>
              <a:spLocks noEditPoints="1"/>
            </p:cNvSpPr>
            <p:nvPr/>
          </p:nvSpPr>
          <p:spPr bwMode="auto">
            <a:xfrm>
              <a:off x="107950" y="82550"/>
              <a:ext cx="26988" cy="49213"/>
            </a:xfrm>
            <a:custGeom>
              <a:avLst/>
              <a:gdLst>
                <a:gd name="T0" fmla="*/ 7 w 7"/>
                <a:gd name="T1" fmla="*/ 4 h 13"/>
                <a:gd name="T2" fmla="*/ 5 w 7"/>
                <a:gd name="T3" fmla="*/ 4 h 13"/>
                <a:gd name="T4" fmla="*/ 0 w 7"/>
                <a:gd name="T5" fmla="*/ 0 h 13"/>
                <a:gd name="T6" fmla="*/ 0 w 7"/>
                <a:gd name="T7" fmla="*/ 4 h 13"/>
                <a:gd name="T8" fmla="*/ 4 w 7"/>
                <a:gd name="T9" fmla="*/ 7 h 13"/>
                <a:gd name="T10" fmla="*/ 5 w 7"/>
                <a:gd name="T11" fmla="*/ 13 h 13"/>
                <a:gd name="T12" fmla="*/ 5 w 7"/>
                <a:gd name="T13" fmla="*/ 7 h 13"/>
                <a:gd name="T14" fmla="*/ 7 w 7"/>
                <a:gd name="T15" fmla="*/ 6 h 13"/>
                <a:gd name="T16" fmla="*/ 7 w 7"/>
                <a:gd name="T17" fmla="*/ 4 h 13"/>
                <a:gd name="T18" fmla="*/ 1 w 7"/>
                <a:gd name="T19" fmla="*/ 3 h 13"/>
                <a:gd name="T20" fmla="*/ 1 w 7"/>
                <a:gd name="T21" fmla="*/ 5 h 13"/>
                <a:gd name="T22" fmla="*/ 0 w 7"/>
                <a:gd name="T23" fmla="*/ 4 h 13"/>
                <a:gd name="T24" fmla="*/ 0 w 7"/>
                <a:gd name="T25" fmla="*/ 2 h 13"/>
                <a:gd name="T26" fmla="*/ 1 w 7"/>
                <a:gd name="T27"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3">
                  <a:moveTo>
                    <a:pt x="7" y="4"/>
                  </a:moveTo>
                  <a:cubicBezTo>
                    <a:pt x="6" y="4"/>
                    <a:pt x="6" y="4"/>
                    <a:pt x="5" y="4"/>
                  </a:cubicBezTo>
                  <a:cubicBezTo>
                    <a:pt x="2" y="4"/>
                    <a:pt x="1" y="2"/>
                    <a:pt x="0" y="0"/>
                  </a:cubicBezTo>
                  <a:cubicBezTo>
                    <a:pt x="0" y="4"/>
                    <a:pt x="0" y="4"/>
                    <a:pt x="0" y="4"/>
                  </a:cubicBezTo>
                  <a:cubicBezTo>
                    <a:pt x="1" y="5"/>
                    <a:pt x="2" y="6"/>
                    <a:pt x="4" y="7"/>
                  </a:cubicBezTo>
                  <a:cubicBezTo>
                    <a:pt x="4" y="9"/>
                    <a:pt x="4" y="11"/>
                    <a:pt x="5" y="13"/>
                  </a:cubicBezTo>
                  <a:cubicBezTo>
                    <a:pt x="5" y="11"/>
                    <a:pt x="5" y="9"/>
                    <a:pt x="5" y="7"/>
                  </a:cubicBezTo>
                  <a:cubicBezTo>
                    <a:pt x="7" y="6"/>
                    <a:pt x="7" y="6"/>
                    <a:pt x="7" y="6"/>
                  </a:cubicBezTo>
                  <a:lnTo>
                    <a:pt x="7" y="4"/>
                  </a:lnTo>
                  <a:close/>
                  <a:moveTo>
                    <a:pt x="1" y="3"/>
                  </a:moveTo>
                  <a:cubicBezTo>
                    <a:pt x="1" y="5"/>
                    <a:pt x="1" y="5"/>
                    <a:pt x="1" y="5"/>
                  </a:cubicBezTo>
                  <a:cubicBezTo>
                    <a:pt x="0" y="4"/>
                    <a:pt x="0" y="4"/>
                    <a:pt x="0" y="4"/>
                  </a:cubicBezTo>
                  <a:cubicBezTo>
                    <a:pt x="0" y="2"/>
                    <a:pt x="0" y="2"/>
                    <a:pt x="0" y="2"/>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7" name="Freeform 378"/>
            <p:cNvSpPr>
              <a:spLocks/>
            </p:cNvSpPr>
            <p:nvPr/>
          </p:nvSpPr>
          <p:spPr bwMode="auto">
            <a:xfrm>
              <a:off x="107950" y="90488"/>
              <a:ext cx="4763" cy="11113"/>
            </a:xfrm>
            <a:custGeom>
              <a:avLst/>
              <a:gdLst>
                <a:gd name="T0" fmla="*/ 3 w 3"/>
                <a:gd name="T1" fmla="*/ 7 h 7"/>
                <a:gd name="T2" fmla="*/ 3 w 3"/>
                <a:gd name="T3" fmla="*/ 2 h 7"/>
                <a:gd name="T4" fmla="*/ 0 w 3"/>
                <a:gd name="T5" fmla="*/ 0 h 7"/>
                <a:gd name="T6" fmla="*/ 0 w 3"/>
                <a:gd name="T7" fmla="*/ 5 h 7"/>
                <a:gd name="T8" fmla="*/ 3 w 3"/>
                <a:gd name="T9" fmla="*/ 7 h 7"/>
              </a:gdLst>
              <a:ahLst/>
              <a:cxnLst>
                <a:cxn ang="0">
                  <a:pos x="T0" y="T1"/>
                </a:cxn>
                <a:cxn ang="0">
                  <a:pos x="T2" y="T3"/>
                </a:cxn>
                <a:cxn ang="0">
                  <a:pos x="T4" y="T5"/>
                </a:cxn>
                <a:cxn ang="0">
                  <a:pos x="T6" y="T7"/>
                </a:cxn>
                <a:cxn ang="0">
                  <a:pos x="T8" y="T9"/>
                </a:cxn>
              </a:cxnLst>
              <a:rect l="0" t="0" r="r" b="b"/>
              <a:pathLst>
                <a:path w="3" h="7">
                  <a:moveTo>
                    <a:pt x="3" y="7"/>
                  </a:moveTo>
                  <a:lnTo>
                    <a:pt x="3" y="2"/>
                  </a:lnTo>
                  <a:lnTo>
                    <a:pt x="0" y="0"/>
                  </a:lnTo>
                  <a:lnTo>
                    <a:pt x="0" y="5"/>
                  </a:lnTo>
                  <a:lnTo>
                    <a:pt x="3" y="7"/>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8" name="Freeform 379"/>
            <p:cNvSpPr>
              <a:spLocks/>
            </p:cNvSpPr>
            <p:nvPr/>
          </p:nvSpPr>
          <p:spPr bwMode="auto">
            <a:xfrm>
              <a:off x="134937" y="90488"/>
              <a:ext cx="14288" cy="30163"/>
            </a:xfrm>
            <a:custGeom>
              <a:avLst/>
              <a:gdLst>
                <a:gd name="T0" fmla="*/ 4 w 4"/>
                <a:gd name="T1" fmla="*/ 0 h 8"/>
                <a:gd name="T2" fmla="*/ 4 w 4"/>
                <a:gd name="T3" fmla="*/ 1 h 8"/>
                <a:gd name="T4" fmla="*/ 0 w 4"/>
                <a:gd name="T5" fmla="*/ 5 h 8"/>
                <a:gd name="T6" fmla="*/ 2 w 4"/>
                <a:gd name="T7" fmla="*/ 8 h 8"/>
                <a:gd name="T8" fmla="*/ 4 w 4"/>
                <a:gd name="T9" fmla="*/ 5 h 8"/>
                <a:gd name="T10" fmla="*/ 4 w 4"/>
                <a:gd name="T11" fmla="*/ 0 h 8"/>
              </a:gdLst>
              <a:ahLst/>
              <a:cxnLst>
                <a:cxn ang="0">
                  <a:pos x="T0" y="T1"/>
                </a:cxn>
                <a:cxn ang="0">
                  <a:pos x="T2" y="T3"/>
                </a:cxn>
                <a:cxn ang="0">
                  <a:pos x="T4" y="T5"/>
                </a:cxn>
                <a:cxn ang="0">
                  <a:pos x="T6" y="T7"/>
                </a:cxn>
                <a:cxn ang="0">
                  <a:pos x="T8" y="T9"/>
                </a:cxn>
                <a:cxn ang="0">
                  <a:pos x="T10" y="T11"/>
                </a:cxn>
              </a:cxnLst>
              <a:rect l="0" t="0" r="r" b="b"/>
              <a:pathLst>
                <a:path w="4" h="8">
                  <a:moveTo>
                    <a:pt x="4" y="0"/>
                  </a:moveTo>
                  <a:cubicBezTo>
                    <a:pt x="4" y="1"/>
                    <a:pt x="4" y="1"/>
                    <a:pt x="4" y="1"/>
                  </a:cubicBezTo>
                  <a:cubicBezTo>
                    <a:pt x="3" y="3"/>
                    <a:pt x="1" y="4"/>
                    <a:pt x="0" y="5"/>
                  </a:cubicBezTo>
                  <a:cubicBezTo>
                    <a:pt x="0" y="6"/>
                    <a:pt x="1" y="7"/>
                    <a:pt x="2" y="8"/>
                  </a:cubicBezTo>
                  <a:cubicBezTo>
                    <a:pt x="4" y="5"/>
                    <a:pt x="4" y="5"/>
                    <a:pt x="4" y="5"/>
                  </a:cubicBezTo>
                  <a:lnTo>
                    <a:pt x="4" y="0"/>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9" name="Freeform 380"/>
            <p:cNvSpPr>
              <a:spLocks/>
            </p:cNvSpPr>
            <p:nvPr/>
          </p:nvSpPr>
          <p:spPr bwMode="auto">
            <a:xfrm>
              <a:off x="101600" y="63500"/>
              <a:ext cx="0" cy="7938"/>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0"/>
                    <a:pt x="0" y="0"/>
                    <a:pt x="0" y="0"/>
                  </a:cubicBezTo>
                  <a:cubicBezTo>
                    <a:pt x="0" y="1"/>
                    <a:pt x="0" y="1"/>
                    <a:pt x="0" y="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0" name="Freeform 381"/>
            <p:cNvSpPr>
              <a:spLocks noEditPoints="1"/>
            </p:cNvSpPr>
            <p:nvPr/>
          </p:nvSpPr>
          <p:spPr bwMode="auto">
            <a:xfrm>
              <a:off x="101600" y="93663"/>
              <a:ext cx="22225" cy="26988"/>
            </a:xfrm>
            <a:custGeom>
              <a:avLst/>
              <a:gdLst>
                <a:gd name="T0" fmla="*/ 2 w 6"/>
                <a:gd name="T1" fmla="*/ 1 h 7"/>
                <a:gd name="T2" fmla="*/ 1 w 6"/>
                <a:gd name="T3" fmla="*/ 0 h 7"/>
                <a:gd name="T4" fmla="*/ 0 w 6"/>
                <a:gd name="T5" fmla="*/ 3 h 7"/>
                <a:gd name="T6" fmla="*/ 3 w 6"/>
                <a:gd name="T7" fmla="*/ 7 h 7"/>
                <a:gd name="T8" fmla="*/ 6 w 6"/>
                <a:gd name="T9" fmla="*/ 4 h 7"/>
                <a:gd name="T10" fmla="*/ 2 w 6"/>
                <a:gd name="T11" fmla="*/ 1 h 7"/>
                <a:gd name="T12" fmla="*/ 3 w 6"/>
                <a:gd name="T13" fmla="*/ 3 h 7"/>
                <a:gd name="T14" fmla="*/ 0 w 6"/>
                <a:gd name="T15" fmla="*/ 3 h 7"/>
                <a:gd name="T16" fmla="*/ 1 w 6"/>
                <a:gd name="T17" fmla="*/ 1 h 7"/>
                <a:gd name="T18" fmla="*/ 3 w 6"/>
                <a:gd name="T19"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2" y="1"/>
                  </a:moveTo>
                  <a:cubicBezTo>
                    <a:pt x="1" y="0"/>
                    <a:pt x="1" y="0"/>
                    <a:pt x="1" y="0"/>
                  </a:cubicBezTo>
                  <a:cubicBezTo>
                    <a:pt x="0" y="3"/>
                    <a:pt x="0" y="3"/>
                    <a:pt x="0" y="3"/>
                  </a:cubicBezTo>
                  <a:cubicBezTo>
                    <a:pt x="3" y="7"/>
                    <a:pt x="3" y="7"/>
                    <a:pt x="3" y="7"/>
                  </a:cubicBezTo>
                  <a:cubicBezTo>
                    <a:pt x="6" y="4"/>
                    <a:pt x="6" y="4"/>
                    <a:pt x="6" y="4"/>
                  </a:cubicBezTo>
                  <a:cubicBezTo>
                    <a:pt x="4" y="3"/>
                    <a:pt x="3" y="2"/>
                    <a:pt x="2" y="1"/>
                  </a:cubicBezTo>
                  <a:close/>
                  <a:moveTo>
                    <a:pt x="3" y="3"/>
                  </a:moveTo>
                  <a:cubicBezTo>
                    <a:pt x="0" y="3"/>
                    <a:pt x="0" y="3"/>
                    <a:pt x="0" y="3"/>
                  </a:cubicBezTo>
                  <a:cubicBezTo>
                    <a:pt x="1" y="1"/>
                    <a:pt x="1" y="1"/>
                    <a:pt x="1" y="1"/>
                  </a:cubicBezTo>
                  <a:lnTo>
                    <a:pt x="3" y="3"/>
                  </a:lnTo>
                  <a:close/>
                </a:path>
              </a:pathLst>
            </a:custGeom>
            <a:solidFill>
              <a:srgbClr val="F7F7F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1" name="Freeform 382"/>
            <p:cNvSpPr>
              <a:spLocks/>
            </p:cNvSpPr>
            <p:nvPr/>
          </p:nvSpPr>
          <p:spPr bwMode="auto">
            <a:xfrm>
              <a:off x="101600" y="98425"/>
              <a:ext cx="11113" cy="6350"/>
            </a:xfrm>
            <a:custGeom>
              <a:avLst/>
              <a:gdLst>
                <a:gd name="T0" fmla="*/ 0 w 7"/>
                <a:gd name="T1" fmla="*/ 4 h 4"/>
                <a:gd name="T2" fmla="*/ 7 w 7"/>
                <a:gd name="T3" fmla="*/ 4 h 4"/>
                <a:gd name="T4" fmla="*/ 2 w 7"/>
                <a:gd name="T5" fmla="*/ 0 h 4"/>
                <a:gd name="T6" fmla="*/ 0 w 7"/>
                <a:gd name="T7" fmla="*/ 4 h 4"/>
              </a:gdLst>
              <a:ahLst/>
              <a:cxnLst>
                <a:cxn ang="0">
                  <a:pos x="T0" y="T1"/>
                </a:cxn>
                <a:cxn ang="0">
                  <a:pos x="T2" y="T3"/>
                </a:cxn>
                <a:cxn ang="0">
                  <a:pos x="T4" y="T5"/>
                </a:cxn>
                <a:cxn ang="0">
                  <a:pos x="T6" y="T7"/>
                </a:cxn>
              </a:cxnLst>
              <a:rect l="0" t="0" r="r" b="b"/>
              <a:pathLst>
                <a:path w="7" h="4">
                  <a:moveTo>
                    <a:pt x="0" y="4"/>
                  </a:moveTo>
                  <a:lnTo>
                    <a:pt x="7" y="4"/>
                  </a:lnTo>
                  <a:lnTo>
                    <a:pt x="2" y="0"/>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2" name="Freeform 383"/>
            <p:cNvSpPr>
              <a:spLocks/>
            </p:cNvSpPr>
            <p:nvPr/>
          </p:nvSpPr>
          <p:spPr bwMode="auto">
            <a:xfrm>
              <a:off x="101600" y="104775"/>
              <a:ext cx="22225" cy="26988"/>
            </a:xfrm>
            <a:custGeom>
              <a:avLst/>
              <a:gdLst>
                <a:gd name="T0" fmla="*/ 3 w 6"/>
                <a:gd name="T1" fmla="*/ 4 h 7"/>
                <a:gd name="T2" fmla="*/ 0 w 6"/>
                <a:gd name="T3" fmla="*/ 0 h 7"/>
                <a:gd name="T4" fmla="*/ 4 w 6"/>
                <a:gd name="T5" fmla="*/ 7 h 7"/>
                <a:gd name="T6" fmla="*/ 6 w 6"/>
                <a:gd name="T7" fmla="*/ 1 h 7"/>
                <a:gd name="T8" fmla="*/ 3 w 6"/>
                <a:gd name="T9" fmla="*/ 4 h 7"/>
              </a:gdLst>
              <a:ahLst/>
              <a:cxnLst>
                <a:cxn ang="0">
                  <a:pos x="T0" y="T1"/>
                </a:cxn>
                <a:cxn ang="0">
                  <a:pos x="T2" y="T3"/>
                </a:cxn>
                <a:cxn ang="0">
                  <a:pos x="T4" y="T5"/>
                </a:cxn>
                <a:cxn ang="0">
                  <a:pos x="T6" y="T7"/>
                </a:cxn>
                <a:cxn ang="0">
                  <a:pos x="T8" y="T9"/>
                </a:cxn>
              </a:cxnLst>
              <a:rect l="0" t="0" r="r" b="b"/>
              <a:pathLst>
                <a:path w="6" h="7">
                  <a:moveTo>
                    <a:pt x="3" y="4"/>
                  </a:moveTo>
                  <a:cubicBezTo>
                    <a:pt x="0" y="0"/>
                    <a:pt x="0" y="0"/>
                    <a:pt x="0" y="0"/>
                  </a:cubicBezTo>
                  <a:cubicBezTo>
                    <a:pt x="1" y="3"/>
                    <a:pt x="2" y="5"/>
                    <a:pt x="4" y="7"/>
                  </a:cubicBezTo>
                  <a:cubicBezTo>
                    <a:pt x="4" y="5"/>
                    <a:pt x="5" y="3"/>
                    <a:pt x="6" y="1"/>
                  </a:cubicBezTo>
                  <a:lnTo>
                    <a:pt x="3" y="4"/>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3" name="Freeform 384"/>
            <p:cNvSpPr>
              <a:spLocks/>
            </p:cNvSpPr>
            <p:nvPr/>
          </p:nvSpPr>
          <p:spPr bwMode="auto">
            <a:xfrm>
              <a:off x="142875" y="90488"/>
              <a:ext cx="11113" cy="36513"/>
            </a:xfrm>
            <a:custGeom>
              <a:avLst/>
              <a:gdLst>
                <a:gd name="T0" fmla="*/ 2 w 3"/>
                <a:gd name="T1" fmla="*/ 5 h 10"/>
                <a:gd name="T2" fmla="*/ 0 w 3"/>
                <a:gd name="T3" fmla="*/ 8 h 10"/>
                <a:gd name="T4" fmla="*/ 0 w 3"/>
                <a:gd name="T5" fmla="*/ 10 h 10"/>
                <a:gd name="T6" fmla="*/ 3 w 3"/>
                <a:gd name="T7" fmla="*/ 4 h 10"/>
                <a:gd name="T8" fmla="*/ 2 w 3"/>
                <a:gd name="T9" fmla="*/ 0 h 10"/>
                <a:gd name="T10" fmla="*/ 2 w 3"/>
                <a:gd name="T11" fmla="*/ 5 h 10"/>
              </a:gdLst>
              <a:ahLst/>
              <a:cxnLst>
                <a:cxn ang="0">
                  <a:pos x="T0" y="T1"/>
                </a:cxn>
                <a:cxn ang="0">
                  <a:pos x="T2" y="T3"/>
                </a:cxn>
                <a:cxn ang="0">
                  <a:pos x="T4" y="T5"/>
                </a:cxn>
                <a:cxn ang="0">
                  <a:pos x="T6" y="T7"/>
                </a:cxn>
                <a:cxn ang="0">
                  <a:pos x="T8" y="T9"/>
                </a:cxn>
                <a:cxn ang="0">
                  <a:pos x="T10" y="T11"/>
                </a:cxn>
              </a:cxnLst>
              <a:rect l="0" t="0" r="r" b="b"/>
              <a:pathLst>
                <a:path w="3" h="10">
                  <a:moveTo>
                    <a:pt x="2" y="5"/>
                  </a:moveTo>
                  <a:cubicBezTo>
                    <a:pt x="0" y="8"/>
                    <a:pt x="0" y="8"/>
                    <a:pt x="0" y="8"/>
                  </a:cubicBezTo>
                  <a:cubicBezTo>
                    <a:pt x="0" y="9"/>
                    <a:pt x="0" y="10"/>
                    <a:pt x="0" y="10"/>
                  </a:cubicBezTo>
                  <a:cubicBezTo>
                    <a:pt x="2" y="8"/>
                    <a:pt x="3" y="6"/>
                    <a:pt x="3" y="4"/>
                  </a:cubicBezTo>
                  <a:cubicBezTo>
                    <a:pt x="2" y="0"/>
                    <a:pt x="2" y="0"/>
                    <a:pt x="2" y="0"/>
                  </a:cubicBezTo>
                  <a:lnTo>
                    <a:pt x="2" y="5"/>
                  </a:ln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4" name="Freeform 385"/>
            <p:cNvSpPr>
              <a:spLocks/>
            </p:cNvSpPr>
            <p:nvPr/>
          </p:nvSpPr>
          <p:spPr bwMode="auto">
            <a:xfrm>
              <a:off x="149225" y="217488"/>
              <a:ext cx="19050" cy="11113"/>
            </a:xfrm>
            <a:custGeom>
              <a:avLst/>
              <a:gdLst>
                <a:gd name="T0" fmla="*/ 0 w 12"/>
                <a:gd name="T1" fmla="*/ 0 h 7"/>
                <a:gd name="T2" fmla="*/ 3 w 12"/>
                <a:gd name="T3" fmla="*/ 5 h 7"/>
                <a:gd name="T4" fmla="*/ 3 w 12"/>
                <a:gd name="T5" fmla="*/ 7 h 7"/>
                <a:gd name="T6" fmla="*/ 12 w 12"/>
                <a:gd name="T7" fmla="*/ 5 h 7"/>
                <a:gd name="T8" fmla="*/ 0 w 12"/>
                <a:gd name="T9" fmla="*/ 0 h 7"/>
              </a:gdLst>
              <a:ahLst/>
              <a:cxnLst>
                <a:cxn ang="0">
                  <a:pos x="T0" y="T1"/>
                </a:cxn>
                <a:cxn ang="0">
                  <a:pos x="T2" y="T3"/>
                </a:cxn>
                <a:cxn ang="0">
                  <a:pos x="T4" y="T5"/>
                </a:cxn>
                <a:cxn ang="0">
                  <a:pos x="T6" y="T7"/>
                </a:cxn>
                <a:cxn ang="0">
                  <a:pos x="T8" y="T9"/>
                </a:cxn>
              </a:cxnLst>
              <a:rect l="0" t="0" r="r" b="b"/>
              <a:pathLst>
                <a:path w="12" h="7">
                  <a:moveTo>
                    <a:pt x="0" y="0"/>
                  </a:moveTo>
                  <a:lnTo>
                    <a:pt x="3" y="5"/>
                  </a:lnTo>
                  <a:lnTo>
                    <a:pt x="3" y="7"/>
                  </a:lnTo>
                  <a:lnTo>
                    <a:pt x="12" y="5"/>
                  </a:ln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5" name="Freeform 386"/>
            <p:cNvSpPr>
              <a:spLocks/>
            </p:cNvSpPr>
            <p:nvPr/>
          </p:nvSpPr>
          <p:spPr bwMode="auto">
            <a:xfrm>
              <a:off x="66675" y="131763"/>
              <a:ext cx="115888" cy="60325"/>
            </a:xfrm>
            <a:custGeom>
              <a:avLst/>
              <a:gdLst>
                <a:gd name="T0" fmla="*/ 10 w 31"/>
                <a:gd name="T1" fmla="*/ 14 h 16"/>
                <a:gd name="T2" fmla="*/ 10 w 31"/>
                <a:gd name="T3" fmla="*/ 13 h 16"/>
                <a:gd name="T4" fmla="*/ 27 w 31"/>
                <a:gd name="T5" fmla="*/ 12 h 16"/>
                <a:gd name="T6" fmla="*/ 29 w 31"/>
                <a:gd name="T7" fmla="*/ 10 h 16"/>
                <a:gd name="T8" fmla="*/ 31 w 31"/>
                <a:gd name="T9" fmla="*/ 9 h 16"/>
                <a:gd name="T10" fmla="*/ 31 w 31"/>
                <a:gd name="T11" fmla="*/ 0 h 16"/>
                <a:gd name="T12" fmla="*/ 27 w 31"/>
                <a:gd name="T13" fmla="*/ 10 h 16"/>
                <a:gd name="T14" fmla="*/ 3 w 31"/>
                <a:gd name="T15" fmla="*/ 13 h 16"/>
                <a:gd name="T16" fmla="*/ 1 w 31"/>
                <a:gd name="T17" fmla="*/ 0 h 16"/>
                <a:gd name="T18" fmla="*/ 0 w 31"/>
                <a:gd name="T19" fmla="*/ 14 h 16"/>
                <a:gd name="T20" fmla="*/ 3 w 31"/>
                <a:gd name="T21" fmla="*/ 16 h 16"/>
                <a:gd name="T22" fmla="*/ 6 w 31"/>
                <a:gd name="T23" fmla="*/ 14 h 16"/>
                <a:gd name="T24" fmla="*/ 10 w 31"/>
                <a:gd name="T25"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16">
                  <a:moveTo>
                    <a:pt x="10" y="14"/>
                  </a:moveTo>
                  <a:cubicBezTo>
                    <a:pt x="10" y="13"/>
                    <a:pt x="10" y="13"/>
                    <a:pt x="10" y="13"/>
                  </a:cubicBezTo>
                  <a:cubicBezTo>
                    <a:pt x="27" y="12"/>
                    <a:pt x="27" y="12"/>
                    <a:pt x="27" y="12"/>
                  </a:cubicBezTo>
                  <a:cubicBezTo>
                    <a:pt x="29" y="10"/>
                    <a:pt x="29" y="10"/>
                    <a:pt x="29" y="10"/>
                  </a:cubicBezTo>
                  <a:cubicBezTo>
                    <a:pt x="31" y="9"/>
                    <a:pt x="31" y="9"/>
                    <a:pt x="31" y="9"/>
                  </a:cubicBezTo>
                  <a:cubicBezTo>
                    <a:pt x="31" y="0"/>
                    <a:pt x="31" y="0"/>
                    <a:pt x="31" y="0"/>
                  </a:cubicBezTo>
                  <a:cubicBezTo>
                    <a:pt x="27" y="10"/>
                    <a:pt x="27" y="10"/>
                    <a:pt x="27" y="10"/>
                  </a:cubicBezTo>
                  <a:cubicBezTo>
                    <a:pt x="3" y="13"/>
                    <a:pt x="3" y="13"/>
                    <a:pt x="3" y="13"/>
                  </a:cubicBezTo>
                  <a:cubicBezTo>
                    <a:pt x="3" y="9"/>
                    <a:pt x="2" y="5"/>
                    <a:pt x="1" y="0"/>
                  </a:cubicBezTo>
                  <a:cubicBezTo>
                    <a:pt x="2" y="5"/>
                    <a:pt x="1" y="10"/>
                    <a:pt x="0" y="14"/>
                  </a:cubicBezTo>
                  <a:cubicBezTo>
                    <a:pt x="3" y="16"/>
                    <a:pt x="3" y="16"/>
                    <a:pt x="3" y="16"/>
                  </a:cubicBezTo>
                  <a:cubicBezTo>
                    <a:pt x="6" y="14"/>
                    <a:pt x="6" y="14"/>
                    <a:pt x="6" y="14"/>
                  </a:cubicBezTo>
                  <a:lnTo>
                    <a:pt x="10" y="14"/>
                  </a:lnTo>
                  <a:close/>
                </a:path>
              </a:pathLst>
            </a:custGeom>
            <a:solidFill>
              <a:srgbClr val="4F83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6" name="Freeform 387"/>
            <p:cNvSpPr>
              <a:spLocks/>
            </p:cNvSpPr>
            <p:nvPr/>
          </p:nvSpPr>
          <p:spPr bwMode="auto">
            <a:xfrm>
              <a:off x="77787" y="184150"/>
              <a:ext cx="26988" cy="11113"/>
            </a:xfrm>
            <a:custGeom>
              <a:avLst/>
              <a:gdLst>
                <a:gd name="T0" fmla="*/ 7 w 7"/>
                <a:gd name="T1" fmla="*/ 2 h 3"/>
                <a:gd name="T2" fmla="*/ 7 w 7"/>
                <a:gd name="T3" fmla="*/ 0 h 3"/>
                <a:gd name="T4" fmla="*/ 3 w 7"/>
                <a:gd name="T5" fmla="*/ 0 h 3"/>
                <a:gd name="T6" fmla="*/ 0 w 7"/>
                <a:gd name="T7" fmla="*/ 2 h 3"/>
                <a:gd name="T8" fmla="*/ 2 w 7"/>
                <a:gd name="T9" fmla="*/ 3 h 3"/>
                <a:gd name="T10" fmla="*/ 7 w 7"/>
                <a:gd name="T11" fmla="*/ 2 h 3"/>
              </a:gdLst>
              <a:ahLst/>
              <a:cxnLst>
                <a:cxn ang="0">
                  <a:pos x="T0" y="T1"/>
                </a:cxn>
                <a:cxn ang="0">
                  <a:pos x="T2" y="T3"/>
                </a:cxn>
                <a:cxn ang="0">
                  <a:pos x="T4" y="T5"/>
                </a:cxn>
                <a:cxn ang="0">
                  <a:pos x="T6" y="T7"/>
                </a:cxn>
                <a:cxn ang="0">
                  <a:pos x="T8" y="T9"/>
                </a:cxn>
                <a:cxn ang="0">
                  <a:pos x="T10" y="T11"/>
                </a:cxn>
              </a:cxnLst>
              <a:rect l="0" t="0" r="r" b="b"/>
              <a:pathLst>
                <a:path w="7" h="3">
                  <a:moveTo>
                    <a:pt x="7" y="2"/>
                  </a:moveTo>
                  <a:cubicBezTo>
                    <a:pt x="7" y="0"/>
                    <a:pt x="7" y="0"/>
                    <a:pt x="7" y="0"/>
                  </a:cubicBezTo>
                  <a:cubicBezTo>
                    <a:pt x="3" y="0"/>
                    <a:pt x="3" y="0"/>
                    <a:pt x="3" y="0"/>
                  </a:cubicBezTo>
                  <a:cubicBezTo>
                    <a:pt x="0" y="2"/>
                    <a:pt x="0" y="2"/>
                    <a:pt x="0" y="2"/>
                  </a:cubicBezTo>
                  <a:cubicBezTo>
                    <a:pt x="2" y="3"/>
                    <a:pt x="2" y="3"/>
                    <a:pt x="2" y="3"/>
                  </a:cubicBezTo>
                  <a:cubicBezTo>
                    <a:pt x="3" y="2"/>
                    <a:pt x="5" y="1"/>
                    <a:pt x="7"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7" name="Freeform 388"/>
            <p:cNvSpPr>
              <a:spLocks/>
            </p:cNvSpPr>
            <p:nvPr/>
          </p:nvSpPr>
          <p:spPr bwMode="auto">
            <a:xfrm>
              <a:off x="85725" y="187325"/>
              <a:ext cx="19050" cy="15875"/>
            </a:xfrm>
            <a:custGeom>
              <a:avLst/>
              <a:gdLst>
                <a:gd name="T0" fmla="*/ 5 w 5"/>
                <a:gd name="T1" fmla="*/ 4 h 4"/>
                <a:gd name="T2" fmla="*/ 5 w 5"/>
                <a:gd name="T3" fmla="*/ 3 h 4"/>
                <a:gd name="T4" fmla="*/ 5 w 5"/>
                <a:gd name="T5" fmla="*/ 1 h 4"/>
                <a:gd name="T6" fmla="*/ 0 w 5"/>
                <a:gd name="T7" fmla="*/ 2 h 4"/>
                <a:gd name="T8" fmla="*/ 5 w 5"/>
                <a:gd name="T9" fmla="*/ 4 h 4"/>
              </a:gdLst>
              <a:ahLst/>
              <a:cxnLst>
                <a:cxn ang="0">
                  <a:pos x="T0" y="T1"/>
                </a:cxn>
                <a:cxn ang="0">
                  <a:pos x="T2" y="T3"/>
                </a:cxn>
                <a:cxn ang="0">
                  <a:pos x="T4" y="T5"/>
                </a:cxn>
                <a:cxn ang="0">
                  <a:pos x="T6" y="T7"/>
                </a:cxn>
                <a:cxn ang="0">
                  <a:pos x="T8" y="T9"/>
                </a:cxn>
              </a:cxnLst>
              <a:rect l="0" t="0" r="r" b="b"/>
              <a:pathLst>
                <a:path w="5" h="4">
                  <a:moveTo>
                    <a:pt x="5" y="4"/>
                  </a:moveTo>
                  <a:cubicBezTo>
                    <a:pt x="5" y="3"/>
                    <a:pt x="5" y="3"/>
                    <a:pt x="5" y="3"/>
                  </a:cubicBezTo>
                  <a:cubicBezTo>
                    <a:pt x="5" y="1"/>
                    <a:pt x="5" y="1"/>
                    <a:pt x="5" y="1"/>
                  </a:cubicBezTo>
                  <a:cubicBezTo>
                    <a:pt x="3" y="0"/>
                    <a:pt x="1" y="1"/>
                    <a:pt x="0" y="2"/>
                  </a:cubicBezTo>
                  <a:lnTo>
                    <a:pt x="5" y="4"/>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8" name="Freeform 389"/>
            <p:cNvSpPr>
              <a:spLocks/>
            </p:cNvSpPr>
            <p:nvPr/>
          </p:nvSpPr>
          <p:spPr bwMode="auto">
            <a:xfrm>
              <a:off x="55562" y="228600"/>
              <a:ext cx="112713" cy="60325"/>
            </a:xfrm>
            <a:custGeom>
              <a:avLst/>
              <a:gdLst>
                <a:gd name="T0" fmla="*/ 2 w 30"/>
                <a:gd name="T1" fmla="*/ 4 h 16"/>
                <a:gd name="T2" fmla="*/ 3 w 30"/>
                <a:gd name="T3" fmla="*/ 4 h 16"/>
                <a:gd name="T4" fmla="*/ 1 w 30"/>
                <a:gd name="T5" fmla="*/ 15 h 16"/>
                <a:gd name="T6" fmla="*/ 2 w 30"/>
                <a:gd name="T7" fmla="*/ 16 h 16"/>
                <a:gd name="T8" fmla="*/ 3 w 30"/>
                <a:gd name="T9" fmla="*/ 16 h 16"/>
                <a:gd name="T10" fmla="*/ 30 w 30"/>
                <a:gd name="T11" fmla="*/ 9 h 16"/>
                <a:gd name="T12" fmla="*/ 26 w 30"/>
                <a:gd name="T13" fmla="*/ 0 h 16"/>
                <a:gd name="T14" fmla="*/ 5 w 30"/>
                <a:gd name="T15" fmla="*/ 3 h 16"/>
                <a:gd name="T16" fmla="*/ 1 w 30"/>
                <a:gd name="T17" fmla="*/ 3 h 16"/>
                <a:gd name="T18" fmla="*/ 0 w 30"/>
                <a:gd name="T19" fmla="*/ 15 h 16"/>
                <a:gd name="T20" fmla="*/ 1 w 30"/>
                <a:gd name="T21" fmla="*/ 15 h 16"/>
                <a:gd name="T22" fmla="*/ 0 w 30"/>
                <a:gd name="T23" fmla="*/ 15 h 16"/>
                <a:gd name="T24" fmla="*/ 2 w 30"/>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16">
                  <a:moveTo>
                    <a:pt x="2" y="4"/>
                  </a:moveTo>
                  <a:cubicBezTo>
                    <a:pt x="3" y="4"/>
                    <a:pt x="3" y="4"/>
                    <a:pt x="3" y="4"/>
                  </a:cubicBezTo>
                  <a:cubicBezTo>
                    <a:pt x="1" y="15"/>
                    <a:pt x="1" y="15"/>
                    <a:pt x="1" y="15"/>
                  </a:cubicBezTo>
                  <a:cubicBezTo>
                    <a:pt x="2" y="16"/>
                    <a:pt x="2" y="16"/>
                    <a:pt x="2" y="16"/>
                  </a:cubicBezTo>
                  <a:cubicBezTo>
                    <a:pt x="3" y="16"/>
                    <a:pt x="3" y="16"/>
                    <a:pt x="3" y="16"/>
                  </a:cubicBezTo>
                  <a:cubicBezTo>
                    <a:pt x="13" y="16"/>
                    <a:pt x="22" y="14"/>
                    <a:pt x="30" y="9"/>
                  </a:cubicBezTo>
                  <a:cubicBezTo>
                    <a:pt x="30" y="5"/>
                    <a:pt x="29" y="2"/>
                    <a:pt x="26" y="0"/>
                  </a:cubicBezTo>
                  <a:cubicBezTo>
                    <a:pt x="20" y="4"/>
                    <a:pt x="13" y="5"/>
                    <a:pt x="5" y="3"/>
                  </a:cubicBezTo>
                  <a:cubicBezTo>
                    <a:pt x="3" y="3"/>
                    <a:pt x="2" y="3"/>
                    <a:pt x="1" y="3"/>
                  </a:cubicBezTo>
                  <a:cubicBezTo>
                    <a:pt x="0" y="15"/>
                    <a:pt x="0" y="15"/>
                    <a:pt x="0" y="15"/>
                  </a:cubicBezTo>
                  <a:cubicBezTo>
                    <a:pt x="1" y="15"/>
                    <a:pt x="1" y="15"/>
                    <a:pt x="1" y="15"/>
                  </a:cubicBezTo>
                  <a:cubicBezTo>
                    <a:pt x="0" y="15"/>
                    <a:pt x="0" y="15"/>
                    <a:pt x="0" y="15"/>
                  </a:cubicBezTo>
                  <a:lnTo>
                    <a:pt x="2" y="4"/>
                  </a:lnTo>
                  <a:close/>
                </a:path>
              </a:pathLst>
            </a:custGeom>
            <a:solidFill>
              <a:srgbClr val="6CB17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89" name="Freeform 390"/>
            <p:cNvSpPr>
              <a:spLocks/>
            </p:cNvSpPr>
            <p:nvPr/>
          </p:nvSpPr>
          <p:spPr bwMode="auto">
            <a:xfrm>
              <a:off x="55562" y="244475"/>
              <a:ext cx="11113" cy="41275"/>
            </a:xfrm>
            <a:custGeom>
              <a:avLst/>
              <a:gdLst>
                <a:gd name="T0" fmla="*/ 7 w 7"/>
                <a:gd name="T1" fmla="*/ 0 h 26"/>
                <a:gd name="T2" fmla="*/ 5 w 7"/>
                <a:gd name="T3" fmla="*/ 0 h 26"/>
                <a:gd name="T4" fmla="*/ 0 w 7"/>
                <a:gd name="T5" fmla="*/ 26 h 26"/>
                <a:gd name="T6" fmla="*/ 3 w 7"/>
                <a:gd name="T7" fmla="*/ 26 h 26"/>
                <a:gd name="T8" fmla="*/ 7 w 7"/>
                <a:gd name="T9" fmla="*/ 0 h 26"/>
              </a:gdLst>
              <a:ahLst/>
              <a:cxnLst>
                <a:cxn ang="0">
                  <a:pos x="T0" y="T1"/>
                </a:cxn>
                <a:cxn ang="0">
                  <a:pos x="T2" y="T3"/>
                </a:cxn>
                <a:cxn ang="0">
                  <a:pos x="T4" y="T5"/>
                </a:cxn>
                <a:cxn ang="0">
                  <a:pos x="T6" y="T7"/>
                </a:cxn>
                <a:cxn ang="0">
                  <a:pos x="T8" y="T9"/>
                </a:cxn>
              </a:cxnLst>
              <a:rect l="0" t="0" r="r" b="b"/>
              <a:pathLst>
                <a:path w="7" h="26">
                  <a:moveTo>
                    <a:pt x="7" y="0"/>
                  </a:moveTo>
                  <a:lnTo>
                    <a:pt x="5" y="0"/>
                  </a:lnTo>
                  <a:lnTo>
                    <a:pt x="0" y="26"/>
                  </a:lnTo>
                  <a:lnTo>
                    <a:pt x="3" y="26"/>
                  </a:lnTo>
                  <a:lnTo>
                    <a:pt x="7" y="0"/>
                  </a:lnTo>
                  <a:close/>
                </a:path>
              </a:pathLst>
            </a:custGeom>
            <a:solidFill>
              <a:srgbClr val="A8CAA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0" name="Freeform 391"/>
            <p:cNvSpPr>
              <a:spLocks/>
            </p:cNvSpPr>
            <p:nvPr/>
          </p:nvSpPr>
          <p:spPr bwMode="auto">
            <a:xfrm>
              <a:off x="36512" y="214313"/>
              <a:ext cx="117475" cy="33338"/>
            </a:xfrm>
            <a:custGeom>
              <a:avLst/>
              <a:gdLst>
                <a:gd name="T0" fmla="*/ 31 w 31"/>
                <a:gd name="T1" fmla="*/ 4 h 9"/>
                <a:gd name="T2" fmla="*/ 31 w 31"/>
                <a:gd name="T3" fmla="*/ 3 h 9"/>
                <a:gd name="T4" fmla="*/ 0 w 31"/>
                <a:gd name="T5" fmla="*/ 0 h 9"/>
                <a:gd name="T6" fmla="*/ 6 w 31"/>
                <a:gd name="T7" fmla="*/ 7 h 9"/>
                <a:gd name="T8" fmla="*/ 6 w 31"/>
                <a:gd name="T9" fmla="*/ 7 h 9"/>
                <a:gd name="T10" fmla="*/ 10 w 31"/>
                <a:gd name="T11" fmla="*/ 7 h 9"/>
                <a:gd name="T12" fmla="*/ 31 w 31"/>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1" h="9">
                  <a:moveTo>
                    <a:pt x="31" y="4"/>
                  </a:moveTo>
                  <a:cubicBezTo>
                    <a:pt x="31" y="3"/>
                    <a:pt x="31" y="3"/>
                    <a:pt x="31" y="3"/>
                  </a:cubicBezTo>
                  <a:cubicBezTo>
                    <a:pt x="20" y="6"/>
                    <a:pt x="10" y="5"/>
                    <a:pt x="0" y="0"/>
                  </a:cubicBezTo>
                  <a:cubicBezTo>
                    <a:pt x="0" y="4"/>
                    <a:pt x="2" y="6"/>
                    <a:pt x="6" y="7"/>
                  </a:cubicBezTo>
                  <a:cubicBezTo>
                    <a:pt x="6" y="7"/>
                    <a:pt x="6" y="7"/>
                    <a:pt x="6" y="7"/>
                  </a:cubicBezTo>
                  <a:cubicBezTo>
                    <a:pt x="7" y="7"/>
                    <a:pt x="8" y="7"/>
                    <a:pt x="10" y="7"/>
                  </a:cubicBezTo>
                  <a:cubicBezTo>
                    <a:pt x="18" y="9"/>
                    <a:pt x="25" y="8"/>
                    <a:pt x="31" y="4"/>
                  </a:cubicBezTo>
                  <a:close/>
                </a:path>
              </a:pathLst>
            </a:custGeom>
            <a:solidFill>
              <a:srgbClr val="4F835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1" name="Freeform 392"/>
            <p:cNvSpPr>
              <a:spLocks/>
            </p:cNvSpPr>
            <p:nvPr/>
          </p:nvSpPr>
          <p:spPr bwMode="auto">
            <a:xfrm>
              <a:off x="60325" y="285750"/>
              <a:ext cx="122238" cy="25400"/>
            </a:xfrm>
            <a:custGeom>
              <a:avLst/>
              <a:gdLst>
                <a:gd name="T0" fmla="*/ 2 w 33"/>
                <a:gd name="T1" fmla="*/ 1 h 7"/>
                <a:gd name="T2" fmla="*/ 1 w 33"/>
                <a:gd name="T3" fmla="*/ 1 h 7"/>
                <a:gd name="T4" fmla="*/ 0 w 33"/>
                <a:gd name="T5" fmla="*/ 4 h 7"/>
                <a:gd name="T6" fmla="*/ 21 w 33"/>
                <a:gd name="T7" fmla="*/ 6 h 7"/>
                <a:gd name="T8" fmla="*/ 33 w 33"/>
                <a:gd name="T9" fmla="*/ 4 h 7"/>
                <a:gd name="T10" fmla="*/ 33 w 33"/>
                <a:gd name="T11" fmla="*/ 0 h 7"/>
                <a:gd name="T12" fmla="*/ 2 w 33"/>
                <a:gd name="T13" fmla="*/ 1 h 7"/>
              </a:gdLst>
              <a:ahLst/>
              <a:cxnLst>
                <a:cxn ang="0">
                  <a:pos x="T0" y="T1"/>
                </a:cxn>
                <a:cxn ang="0">
                  <a:pos x="T2" y="T3"/>
                </a:cxn>
                <a:cxn ang="0">
                  <a:pos x="T4" y="T5"/>
                </a:cxn>
                <a:cxn ang="0">
                  <a:pos x="T6" y="T7"/>
                </a:cxn>
                <a:cxn ang="0">
                  <a:pos x="T8" y="T9"/>
                </a:cxn>
                <a:cxn ang="0">
                  <a:pos x="T10" y="T11"/>
                </a:cxn>
                <a:cxn ang="0">
                  <a:pos x="T12" y="T13"/>
                </a:cxn>
              </a:cxnLst>
              <a:rect l="0" t="0" r="r" b="b"/>
              <a:pathLst>
                <a:path w="33" h="7">
                  <a:moveTo>
                    <a:pt x="2" y="1"/>
                  </a:moveTo>
                  <a:cubicBezTo>
                    <a:pt x="1" y="1"/>
                    <a:pt x="1" y="1"/>
                    <a:pt x="1" y="1"/>
                  </a:cubicBezTo>
                  <a:cubicBezTo>
                    <a:pt x="0" y="4"/>
                    <a:pt x="0" y="4"/>
                    <a:pt x="0" y="4"/>
                  </a:cubicBezTo>
                  <a:cubicBezTo>
                    <a:pt x="7" y="6"/>
                    <a:pt x="14" y="7"/>
                    <a:pt x="21" y="6"/>
                  </a:cubicBezTo>
                  <a:cubicBezTo>
                    <a:pt x="25" y="6"/>
                    <a:pt x="29" y="5"/>
                    <a:pt x="33" y="4"/>
                  </a:cubicBezTo>
                  <a:cubicBezTo>
                    <a:pt x="33" y="0"/>
                    <a:pt x="33" y="0"/>
                    <a:pt x="33" y="0"/>
                  </a:cubicBezTo>
                  <a:cubicBezTo>
                    <a:pt x="23" y="4"/>
                    <a:pt x="12" y="4"/>
                    <a:pt x="2" y="1"/>
                  </a:cubicBezTo>
                  <a:close/>
                </a:path>
              </a:pathLst>
            </a:custGeom>
            <a:solidFill>
              <a:srgbClr val="5836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2" name="Freeform 393"/>
            <p:cNvSpPr>
              <a:spLocks noEditPoints="1"/>
            </p:cNvSpPr>
            <p:nvPr/>
          </p:nvSpPr>
          <p:spPr bwMode="auto">
            <a:xfrm>
              <a:off x="30162" y="300038"/>
              <a:ext cx="157163" cy="390525"/>
            </a:xfrm>
            <a:custGeom>
              <a:avLst/>
              <a:gdLst>
                <a:gd name="T0" fmla="*/ 29 w 42"/>
                <a:gd name="T1" fmla="*/ 2 h 104"/>
                <a:gd name="T2" fmla="*/ 8 w 42"/>
                <a:gd name="T3" fmla="*/ 0 h 104"/>
                <a:gd name="T4" fmla="*/ 7 w 42"/>
                <a:gd name="T5" fmla="*/ 40 h 104"/>
                <a:gd name="T6" fmla="*/ 8 w 42"/>
                <a:gd name="T7" fmla="*/ 48 h 104"/>
                <a:gd name="T8" fmla="*/ 7 w 42"/>
                <a:gd name="T9" fmla="*/ 77 h 104"/>
                <a:gd name="T10" fmla="*/ 5 w 42"/>
                <a:gd name="T11" fmla="*/ 91 h 104"/>
                <a:gd name="T12" fmla="*/ 6 w 42"/>
                <a:gd name="T13" fmla="*/ 95 h 104"/>
                <a:gd name="T14" fmla="*/ 0 w 42"/>
                <a:gd name="T15" fmla="*/ 102 h 104"/>
                <a:gd name="T16" fmla="*/ 2 w 42"/>
                <a:gd name="T17" fmla="*/ 103 h 104"/>
                <a:gd name="T18" fmla="*/ 5 w 42"/>
                <a:gd name="T19" fmla="*/ 104 h 104"/>
                <a:gd name="T20" fmla="*/ 11 w 42"/>
                <a:gd name="T21" fmla="*/ 98 h 104"/>
                <a:gd name="T22" fmla="*/ 11 w 42"/>
                <a:gd name="T23" fmla="*/ 93 h 104"/>
                <a:gd name="T24" fmla="*/ 16 w 42"/>
                <a:gd name="T25" fmla="*/ 43 h 104"/>
                <a:gd name="T26" fmla="*/ 26 w 42"/>
                <a:gd name="T27" fmla="*/ 26 h 104"/>
                <a:gd name="T28" fmla="*/ 29 w 42"/>
                <a:gd name="T29" fmla="*/ 49 h 104"/>
                <a:gd name="T30" fmla="*/ 33 w 42"/>
                <a:gd name="T31" fmla="*/ 63 h 104"/>
                <a:gd name="T32" fmla="*/ 34 w 42"/>
                <a:gd name="T33" fmla="*/ 92 h 104"/>
                <a:gd name="T34" fmla="*/ 36 w 42"/>
                <a:gd name="T35" fmla="*/ 103 h 104"/>
                <a:gd name="T36" fmla="*/ 42 w 42"/>
                <a:gd name="T37" fmla="*/ 96 h 104"/>
                <a:gd name="T38" fmla="*/ 38 w 42"/>
                <a:gd name="T39" fmla="*/ 61 h 104"/>
                <a:gd name="T40" fmla="*/ 38 w 42"/>
                <a:gd name="T41" fmla="*/ 16 h 104"/>
                <a:gd name="T42" fmla="*/ 29 w 42"/>
                <a:gd name="T43" fmla="*/ 2 h 104"/>
                <a:gd name="T44" fmla="*/ 26 w 42"/>
                <a:gd name="T45" fmla="*/ 26 h 104"/>
                <a:gd name="T46" fmla="*/ 28 w 42"/>
                <a:gd name="T47" fmla="*/ 27 h 104"/>
                <a:gd name="T48" fmla="*/ 32 w 42"/>
                <a:gd name="T49" fmla="*/ 54 h 104"/>
                <a:gd name="T50" fmla="*/ 34 w 42"/>
                <a:gd name="T51" fmla="*/ 61 h 104"/>
                <a:gd name="T52" fmla="*/ 36 w 42"/>
                <a:gd name="T53" fmla="*/ 82 h 104"/>
                <a:gd name="T54" fmla="*/ 36 w 42"/>
                <a:gd name="T55" fmla="*/ 92 h 104"/>
                <a:gd name="T56" fmla="*/ 38 w 42"/>
                <a:gd name="T57" fmla="*/ 100 h 104"/>
                <a:gd name="T58" fmla="*/ 36 w 42"/>
                <a:gd name="T59" fmla="*/ 102 h 104"/>
                <a:gd name="T60" fmla="*/ 35 w 42"/>
                <a:gd name="T61" fmla="*/ 92 h 104"/>
                <a:gd name="T62" fmla="*/ 33 w 42"/>
                <a:gd name="T63" fmla="*/ 63 h 104"/>
                <a:gd name="T64" fmla="*/ 33 w 42"/>
                <a:gd name="T65" fmla="*/ 63 h 104"/>
                <a:gd name="T66" fmla="*/ 30 w 42"/>
                <a:gd name="T67" fmla="*/ 49 h 104"/>
                <a:gd name="T68" fmla="*/ 26 w 42"/>
                <a:gd name="T69" fmla="*/ 26 h 104"/>
                <a:gd name="T70" fmla="*/ 9 w 42"/>
                <a:gd name="T71" fmla="*/ 1 h 104"/>
                <a:gd name="T72" fmla="*/ 10 w 42"/>
                <a:gd name="T73" fmla="*/ 1 h 104"/>
                <a:gd name="T74" fmla="*/ 10 w 42"/>
                <a:gd name="T75" fmla="*/ 48 h 104"/>
                <a:gd name="T76" fmla="*/ 9 w 42"/>
                <a:gd name="T77" fmla="*/ 77 h 104"/>
                <a:gd name="T78" fmla="*/ 7 w 42"/>
                <a:gd name="T79" fmla="*/ 92 h 104"/>
                <a:gd name="T80" fmla="*/ 8 w 42"/>
                <a:gd name="T81" fmla="*/ 95 h 104"/>
                <a:gd name="T82" fmla="*/ 3 w 42"/>
                <a:gd name="T83" fmla="*/ 102 h 104"/>
                <a:gd name="T84" fmla="*/ 1 w 42"/>
                <a:gd name="T85" fmla="*/ 102 h 104"/>
                <a:gd name="T86" fmla="*/ 6 w 42"/>
                <a:gd name="T87" fmla="*/ 95 h 104"/>
                <a:gd name="T88" fmla="*/ 6 w 42"/>
                <a:gd name="T89" fmla="*/ 95 h 104"/>
                <a:gd name="T90" fmla="*/ 6 w 42"/>
                <a:gd name="T91" fmla="*/ 95 h 104"/>
                <a:gd name="T92" fmla="*/ 6 w 42"/>
                <a:gd name="T93" fmla="*/ 94 h 104"/>
                <a:gd name="T94" fmla="*/ 5 w 42"/>
                <a:gd name="T95" fmla="*/ 91 h 104"/>
                <a:gd name="T96" fmla="*/ 5 w 42"/>
                <a:gd name="T97" fmla="*/ 91 h 104"/>
                <a:gd name="T98" fmla="*/ 7 w 42"/>
                <a:gd name="T99" fmla="*/ 77 h 104"/>
                <a:gd name="T100" fmla="*/ 9 w 42"/>
                <a:gd name="T101" fmla="*/ 48 h 104"/>
                <a:gd name="T102" fmla="*/ 9 w 42"/>
                <a:gd name="T103" fmla="*/ 48 h 104"/>
                <a:gd name="T104" fmla="*/ 7 w 42"/>
                <a:gd name="T105" fmla="*/ 40 h 104"/>
                <a:gd name="T106" fmla="*/ 9 w 42"/>
                <a:gd name="T107" fmla="*/ 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104">
                  <a:moveTo>
                    <a:pt x="29" y="2"/>
                  </a:moveTo>
                  <a:cubicBezTo>
                    <a:pt x="22" y="3"/>
                    <a:pt x="15" y="2"/>
                    <a:pt x="8" y="0"/>
                  </a:cubicBezTo>
                  <a:cubicBezTo>
                    <a:pt x="6" y="10"/>
                    <a:pt x="5" y="24"/>
                    <a:pt x="7" y="40"/>
                  </a:cubicBezTo>
                  <a:cubicBezTo>
                    <a:pt x="8" y="48"/>
                    <a:pt x="8" y="48"/>
                    <a:pt x="8" y="48"/>
                  </a:cubicBezTo>
                  <a:cubicBezTo>
                    <a:pt x="7" y="77"/>
                    <a:pt x="7" y="77"/>
                    <a:pt x="7" y="77"/>
                  </a:cubicBezTo>
                  <a:cubicBezTo>
                    <a:pt x="5" y="91"/>
                    <a:pt x="5" y="91"/>
                    <a:pt x="5" y="91"/>
                  </a:cubicBezTo>
                  <a:cubicBezTo>
                    <a:pt x="4" y="92"/>
                    <a:pt x="4" y="94"/>
                    <a:pt x="6" y="95"/>
                  </a:cubicBezTo>
                  <a:cubicBezTo>
                    <a:pt x="0" y="102"/>
                    <a:pt x="0" y="102"/>
                    <a:pt x="0" y="102"/>
                  </a:cubicBezTo>
                  <a:cubicBezTo>
                    <a:pt x="1" y="102"/>
                    <a:pt x="1" y="103"/>
                    <a:pt x="2" y="103"/>
                  </a:cubicBezTo>
                  <a:cubicBezTo>
                    <a:pt x="3" y="103"/>
                    <a:pt x="4" y="103"/>
                    <a:pt x="5" y="104"/>
                  </a:cubicBezTo>
                  <a:cubicBezTo>
                    <a:pt x="11" y="98"/>
                    <a:pt x="11" y="98"/>
                    <a:pt x="11" y="98"/>
                  </a:cubicBezTo>
                  <a:cubicBezTo>
                    <a:pt x="11" y="93"/>
                    <a:pt x="11" y="93"/>
                    <a:pt x="11" y="93"/>
                  </a:cubicBezTo>
                  <a:cubicBezTo>
                    <a:pt x="16" y="43"/>
                    <a:pt x="16" y="43"/>
                    <a:pt x="16" y="43"/>
                  </a:cubicBezTo>
                  <a:cubicBezTo>
                    <a:pt x="26" y="26"/>
                    <a:pt x="26" y="26"/>
                    <a:pt x="26" y="26"/>
                  </a:cubicBezTo>
                  <a:cubicBezTo>
                    <a:pt x="29" y="49"/>
                    <a:pt x="29" y="49"/>
                    <a:pt x="29" y="49"/>
                  </a:cubicBezTo>
                  <a:cubicBezTo>
                    <a:pt x="30" y="54"/>
                    <a:pt x="31" y="58"/>
                    <a:pt x="33" y="63"/>
                  </a:cubicBezTo>
                  <a:cubicBezTo>
                    <a:pt x="34" y="92"/>
                    <a:pt x="34" y="92"/>
                    <a:pt x="34" y="92"/>
                  </a:cubicBezTo>
                  <a:cubicBezTo>
                    <a:pt x="36" y="103"/>
                    <a:pt x="36" y="103"/>
                    <a:pt x="36" y="103"/>
                  </a:cubicBezTo>
                  <a:cubicBezTo>
                    <a:pt x="42" y="96"/>
                    <a:pt x="42" y="96"/>
                    <a:pt x="42" y="96"/>
                  </a:cubicBezTo>
                  <a:cubicBezTo>
                    <a:pt x="38" y="61"/>
                    <a:pt x="38" y="61"/>
                    <a:pt x="38" y="61"/>
                  </a:cubicBezTo>
                  <a:cubicBezTo>
                    <a:pt x="38" y="16"/>
                    <a:pt x="38" y="16"/>
                    <a:pt x="38" y="16"/>
                  </a:cubicBezTo>
                  <a:lnTo>
                    <a:pt x="29" y="2"/>
                  </a:lnTo>
                  <a:close/>
                  <a:moveTo>
                    <a:pt x="26" y="26"/>
                  </a:moveTo>
                  <a:cubicBezTo>
                    <a:pt x="28" y="27"/>
                    <a:pt x="28" y="27"/>
                    <a:pt x="28" y="27"/>
                  </a:cubicBezTo>
                  <a:cubicBezTo>
                    <a:pt x="32" y="54"/>
                    <a:pt x="32" y="54"/>
                    <a:pt x="32" y="54"/>
                  </a:cubicBezTo>
                  <a:cubicBezTo>
                    <a:pt x="34" y="61"/>
                    <a:pt x="34" y="61"/>
                    <a:pt x="34" y="61"/>
                  </a:cubicBezTo>
                  <a:cubicBezTo>
                    <a:pt x="36" y="82"/>
                    <a:pt x="36" y="82"/>
                    <a:pt x="36" y="82"/>
                  </a:cubicBezTo>
                  <a:cubicBezTo>
                    <a:pt x="36" y="92"/>
                    <a:pt x="36" y="92"/>
                    <a:pt x="36" y="92"/>
                  </a:cubicBezTo>
                  <a:cubicBezTo>
                    <a:pt x="38" y="100"/>
                    <a:pt x="38" y="100"/>
                    <a:pt x="38" y="100"/>
                  </a:cubicBezTo>
                  <a:cubicBezTo>
                    <a:pt x="36" y="102"/>
                    <a:pt x="36" y="102"/>
                    <a:pt x="36" y="102"/>
                  </a:cubicBezTo>
                  <a:cubicBezTo>
                    <a:pt x="35" y="92"/>
                    <a:pt x="35" y="92"/>
                    <a:pt x="35" y="92"/>
                  </a:cubicBezTo>
                  <a:cubicBezTo>
                    <a:pt x="33" y="63"/>
                    <a:pt x="33" y="63"/>
                    <a:pt x="33" y="63"/>
                  </a:cubicBezTo>
                  <a:cubicBezTo>
                    <a:pt x="33" y="63"/>
                    <a:pt x="33" y="63"/>
                    <a:pt x="33" y="63"/>
                  </a:cubicBezTo>
                  <a:cubicBezTo>
                    <a:pt x="31" y="58"/>
                    <a:pt x="30" y="54"/>
                    <a:pt x="30" y="49"/>
                  </a:cubicBezTo>
                  <a:lnTo>
                    <a:pt x="26" y="26"/>
                  </a:lnTo>
                  <a:close/>
                  <a:moveTo>
                    <a:pt x="9" y="1"/>
                  </a:moveTo>
                  <a:cubicBezTo>
                    <a:pt x="9" y="1"/>
                    <a:pt x="10" y="1"/>
                    <a:pt x="10" y="1"/>
                  </a:cubicBezTo>
                  <a:cubicBezTo>
                    <a:pt x="8" y="11"/>
                    <a:pt x="8" y="27"/>
                    <a:pt x="10" y="48"/>
                  </a:cubicBezTo>
                  <a:cubicBezTo>
                    <a:pt x="9" y="77"/>
                    <a:pt x="9" y="77"/>
                    <a:pt x="9" y="77"/>
                  </a:cubicBezTo>
                  <a:cubicBezTo>
                    <a:pt x="7" y="92"/>
                    <a:pt x="7" y="92"/>
                    <a:pt x="7" y="92"/>
                  </a:cubicBezTo>
                  <a:cubicBezTo>
                    <a:pt x="8" y="95"/>
                    <a:pt x="8" y="95"/>
                    <a:pt x="8" y="95"/>
                  </a:cubicBezTo>
                  <a:cubicBezTo>
                    <a:pt x="3" y="102"/>
                    <a:pt x="3" y="102"/>
                    <a:pt x="3" y="102"/>
                  </a:cubicBezTo>
                  <a:cubicBezTo>
                    <a:pt x="2" y="102"/>
                    <a:pt x="1" y="102"/>
                    <a:pt x="1" y="102"/>
                  </a:cubicBezTo>
                  <a:cubicBezTo>
                    <a:pt x="6" y="95"/>
                    <a:pt x="6" y="95"/>
                    <a:pt x="6" y="95"/>
                  </a:cubicBezTo>
                  <a:cubicBezTo>
                    <a:pt x="6" y="95"/>
                    <a:pt x="6" y="95"/>
                    <a:pt x="6" y="95"/>
                  </a:cubicBezTo>
                  <a:cubicBezTo>
                    <a:pt x="6" y="95"/>
                    <a:pt x="6" y="95"/>
                    <a:pt x="6" y="95"/>
                  </a:cubicBezTo>
                  <a:cubicBezTo>
                    <a:pt x="6" y="94"/>
                    <a:pt x="6" y="94"/>
                    <a:pt x="6" y="94"/>
                  </a:cubicBezTo>
                  <a:cubicBezTo>
                    <a:pt x="5" y="93"/>
                    <a:pt x="4" y="92"/>
                    <a:pt x="5" y="91"/>
                  </a:cubicBezTo>
                  <a:cubicBezTo>
                    <a:pt x="5" y="91"/>
                    <a:pt x="5" y="91"/>
                    <a:pt x="5" y="91"/>
                  </a:cubicBezTo>
                  <a:cubicBezTo>
                    <a:pt x="7" y="77"/>
                    <a:pt x="7" y="77"/>
                    <a:pt x="7" y="77"/>
                  </a:cubicBezTo>
                  <a:cubicBezTo>
                    <a:pt x="9" y="48"/>
                    <a:pt x="9" y="48"/>
                    <a:pt x="9" y="48"/>
                  </a:cubicBezTo>
                  <a:cubicBezTo>
                    <a:pt x="9" y="48"/>
                    <a:pt x="9" y="48"/>
                    <a:pt x="9" y="48"/>
                  </a:cubicBezTo>
                  <a:cubicBezTo>
                    <a:pt x="7" y="40"/>
                    <a:pt x="7" y="40"/>
                    <a:pt x="7" y="40"/>
                  </a:cubicBezTo>
                  <a:cubicBezTo>
                    <a:pt x="6" y="24"/>
                    <a:pt x="7" y="11"/>
                    <a:pt x="9" y="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3" name="Freeform 394"/>
            <p:cNvSpPr>
              <a:spLocks/>
            </p:cNvSpPr>
            <p:nvPr/>
          </p:nvSpPr>
          <p:spPr bwMode="auto">
            <a:xfrm>
              <a:off x="127000" y="398463"/>
              <a:ext cx="44450" cy="284163"/>
            </a:xfrm>
            <a:custGeom>
              <a:avLst/>
              <a:gdLst>
                <a:gd name="T0" fmla="*/ 2 w 12"/>
                <a:gd name="T1" fmla="*/ 1 h 76"/>
                <a:gd name="T2" fmla="*/ 0 w 12"/>
                <a:gd name="T3" fmla="*/ 0 h 76"/>
                <a:gd name="T4" fmla="*/ 4 w 12"/>
                <a:gd name="T5" fmla="*/ 23 h 76"/>
                <a:gd name="T6" fmla="*/ 7 w 12"/>
                <a:gd name="T7" fmla="*/ 37 h 76"/>
                <a:gd name="T8" fmla="*/ 7 w 12"/>
                <a:gd name="T9" fmla="*/ 37 h 76"/>
                <a:gd name="T10" fmla="*/ 9 w 12"/>
                <a:gd name="T11" fmla="*/ 66 h 76"/>
                <a:gd name="T12" fmla="*/ 10 w 12"/>
                <a:gd name="T13" fmla="*/ 76 h 76"/>
                <a:gd name="T14" fmla="*/ 12 w 12"/>
                <a:gd name="T15" fmla="*/ 74 h 76"/>
                <a:gd name="T16" fmla="*/ 10 w 12"/>
                <a:gd name="T17" fmla="*/ 66 h 76"/>
                <a:gd name="T18" fmla="*/ 10 w 12"/>
                <a:gd name="T19" fmla="*/ 56 h 76"/>
                <a:gd name="T20" fmla="*/ 8 w 12"/>
                <a:gd name="T21" fmla="*/ 35 h 76"/>
                <a:gd name="T22" fmla="*/ 6 w 12"/>
                <a:gd name="T23" fmla="*/ 28 h 76"/>
                <a:gd name="T24" fmla="*/ 2 w 12"/>
                <a:gd name="T25"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76">
                  <a:moveTo>
                    <a:pt x="2" y="1"/>
                  </a:moveTo>
                  <a:cubicBezTo>
                    <a:pt x="0" y="0"/>
                    <a:pt x="0" y="0"/>
                    <a:pt x="0" y="0"/>
                  </a:cubicBezTo>
                  <a:cubicBezTo>
                    <a:pt x="4" y="23"/>
                    <a:pt x="4" y="23"/>
                    <a:pt x="4" y="23"/>
                  </a:cubicBezTo>
                  <a:cubicBezTo>
                    <a:pt x="4" y="28"/>
                    <a:pt x="5" y="32"/>
                    <a:pt x="7" y="37"/>
                  </a:cubicBezTo>
                  <a:cubicBezTo>
                    <a:pt x="7" y="37"/>
                    <a:pt x="7" y="37"/>
                    <a:pt x="7" y="37"/>
                  </a:cubicBezTo>
                  <a:cubicBezTo>
                    <a:pt x="9" y="66"/>
                    <a:pt x="9" y="66"/>
                    <a:pt x="9" y="66"/>
                  </a:cubicBezTo>
                  <a:cubicBezTo>
                    <a:pt x="10" y="76"/>
                    <a:pt x="10" y="76"/>
                    <a:pt x="10" y="76"/>
                  </a:cubicBezTo>
                  <a:cubicBezTo>
                    <a:pt x="12" y="74"/>
                    <a:pt x="12" y="74"/>
                    <a:pt x="12" y="74"/>
                  </a:cubicBezTo>
                  <a:cubicBezTo>
                    <a:pt x="10" y="66"/>
                    <a:pt x="10" y="66"/>
                    <a:pt x="10" y="66"/>
                  </a:cubicBezTo>
                  <a:cubicBezTo>
                    <a:pt x="10" y="56"/>
                    <a:pt x="10" y="56"/>
                    <a:pt x="10" y="56"/>
                  </a:cubicBezTo>
                  <a:cubicBezTo>
                    <a:pt x="8" y="35"/>
                    <a:pt x="8" y="35"/>
                    <a:pt x="8" y="35"/>
                  </a:cubicBezTo>
                  <a:cubicBezTo>
                    <a:pt x="6" y="28"/>
                    <a:pt x="6" y="28"/>
                    <a:pt x="6" y="28"/>
                  </a:cubicBezTo>
                  <a:lnTo>
                    <a:pt x="2" y="1"/>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4" name="Freeform 395"/>
            <p:cNvSpPr>
              <a:spLocks/>
            </p:cNvSpPr>
            <p:nvPr/>
          </p:nvSpPr>
          <p:spPr bwMode="auto">
            <a:xfrm>
              <a:off x="33337" y="304800"/>
              <a:ext cx="33338" cy="377825"/>
            </a:xfrm>
            <a:custGeom>
              <a:avLst/>
              <a:gdLst>
                <a:gd name="T0" fmla="*/ 9 w 9"/>
                <a:gd name="T1" fmla="*/ 0 h 101"/>
                <a:gd name="T2" fmla="*/ 8 w 9"/>
                <a:gd name="T3" fmla="*/ 0 h 101"/>
                <a:gd name="T4" fmla="*/ 6 w 9"/>
                <a:gd name="T5" fmla="*/ 39 h 101"/>
                <a:gd name="T6" fmla="*/ 8 w 9"/>
                <a:gd name="T7" fmla="*/ 47 h 101"/>
                <a:gd name="T8" fmla="*/ 8 w 9"/>
                <a:gd name="T9" fmla="*/ 47 h 101"/>
                <a:gd name="T10" fmla="*/ 6 w 9"/>
                <a:gd name="T11" fmla="*/ 76 h 101"/>
                <a:gd name="T12" fmla="*/ 4 w 9"/>
                <a:gd name="T13" fmla="*/ 90 h 101"/>
                <a:gd name="T14" fmla="*/ 4 w 9"/>
                <a:gd name="T15" fmla="*/ 90 h 101"/>
                <a:gd name="T16" fmla="*/ 5 w 9"/>
                <a:gd name="T17" fmla="*/ 93 h 101"/>
                <a:gd name="T18" fmla="*/ 5 w 9"/>
                <a:gd name="T19" fmla="*/ 94 h 101"/>
                <a:gd name="T20" fmla="*/ 5 w 9"/>
                <a:gd name="T21" fmla="*/ 94 h 101"/>
                <a:gd name="T22" fmla="*/ 5 w 9"/>
                <a:gd name="T23" fmla="*/ 94 h 101"/>
                <a:gd name="T24" fmla="*/ 0 w 9"/>
                <a:gd name="T25" fmla="*/ 101 h 101"/>
                <a:gd name="T26" fmla="*/ 2 w 9"/>
                <a:gd name="T27" fmla="*/ 101 h 101"/>
                <a:gd name="T28" fmla="*/ 7 w 9"/>
                <a:gd name="T29" fmla="*/ 94 h 101"/>
                <a:gd name="T30" fmla="*/ 6 w 9"/>
                <a:gd name="T31" fmla="*/ 91 h 101"/>
                <a:gd name="T32" fmla="*/ 8 w 9"/>
                <a:gd name="T33" fmla="*/ 76 h 101"/>
                <a:gd name="T34" fmla="*/ 9 w 9"/>
                <a:gd name="T35" fmla="*/ 47 h 101"/>
                <a:gd name="T36" fmla="*/ 9 w 9"/>
                <a:gd name="T3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1">
                  <a:moveTo>
                    <a:pt x="9" y="0"/>
                  </a:moveTo>
                  <a:cubicBezTo>
                    <a:pt x="9" y="0"/>
                    <a:pt x="8" y="0"/>
                    <a:pt x="8" y="0"/>
                  </a:cubicBezTo>
                  <a:cubicBezTo>
                    <a:pt x="6" y="10"/>
                    <a:pt x="5" y="23"/>
                    <a:pt x="6" y="39"/>
                  </a:cubicBezTo>
                  <a:cubicBezTo>
                    <a:pt x="8" y="47"/>
                    <a:pt x="8" y="47"/>
                    <a:pt x="8" y="47"/>
                  </a:cubicBezTo>
                  <a:cubicBezTo>
                    <a:pt x="8" y="47"/>
                    <a:pt x="8" y="47"/>
                    <a:pt x="8" y="47"/>
                  </a:cubicBezTo>
                  <a:cubicBezTo>
                    <a:pt x="6" y="76"/>
                    <a:pt x="6" y="76"/>
                    <a:pt x="6" y="76"/>
                  </a:cubicBezTo>
                  <a:cubicBezTo>
                    <a:pt x="4" y="90"/>
                    <a:pt x="4" y="90"/>
                    <a:pt x="4" y="90"/>
                  </a:cubicBezTo>
                  <a:cubicBezTo>
                    <a:pt x="4" y="90"/>
                    <a:pt x="4" y="90"/>
                    <a:pt x="4" y="90"/>
                  </a:cubicBezTo>
                  <a:cubicBezTo>
                    <a:pt x="3" y="91"/>
                    <a:pt x="4" y="92"/>
                    <a:pt x="5" y="93"/>
                  </a:cubicBezTo>
                  <a:cubicBezTo>
                    <a:pt x="5" y="94"/>
                    <a:pt x="5" y="94"/>
                    <a:pt x="5" y="94"/>
                  </a:cubicBezTo>
                  <a:cubicBezTo>
                    <a:pt x="5" y="94"/>
                    <a:pt x="5" y="94"/>
                    <a:pt x="5" y="94"/>
                  </a:cubicBezTo>
                  <a:cubicBezTo>
                    <a:pt x="5" y="94"/>
                    <a:pt x="5" y="94"/>
                    <a:pt x="5" y="94"/>
                  </a:cubicBezTo>
                  <a:cubicBezTo>
                    <a:pt x="0" y="101"/>
                    <a:pt x="0" y="101"/>
                    <a:pt x="0" y="101"/>
                  </a:cubicBezTo>
                  <a:cubicBezTo>
                    <a:pt x="0" y="101"/>
                    <a:pt x="1" y="101"/>
                    <a:pt x="2" y="101"/>
                  </a:cubicBezTo>
                  <a:cubicBezTo>
                    <a:pt x="7" y="94"/>
                    <a:pt x="7" y="94"/>
                    <a:pt x="7" y="94"/>
                  </a:cubicBezTo>
                  <a:cubicBezTo>
                    <a:pt x="6" y="91"/>
                    <a:pt x="6" y="91"/>
                    <a:pt x="6" y="91"/>
                  </a:cubicBezTo>
                  <a:cubicBezTo>
                    <a:pt x="8" y="76"/>
                    <a:pt x="8" y="76"/>
                    <a:pt x="8" y="76"/>
                  </a:cubicBezTo>
                  <a:cubicBezTo>
                    <a:pt x="9" y="47"/>
                    <a:pt x="9" y="47"/>
                    <a:pt x="9" y="47"/>
                  </a:cubicBezTo>
                  <a:cubicBezTo>
                    <a:pt x="7" y="26"/>
                    <a:pt x="7" y="10"/>
                    <a:pt x="9" y="0"/>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5" name="Freeform 396"/>
            <p:cNvSpPr>
              <a:spLocks/>
            </p:cNvSpPr>
            <p:nvPr/>
          </p:nvSpPr>
          <p:spPr bwMode="auto">
            <a:xfrm>
              <a:off x="182562" y="168275"/>
              <a:ext cx="19050" cy="7938"/>
            </a:xfrm>
            <a:custGeom>
              <a:avLst/>
              <a:gdLst>
                <a:gd name="T0" fmla="*/ 10 w 12"/>
                <a:gd name="T1" fmla="*/ 3 h 5"/>
                <a:gd name="T2" fmla="*/ 12 w 12"/>
                <a:gd name="T3" fmla="*/ 0 h 5"/>
                <a:gd name="T4" fmla="*/ 3 w 12"/>
                <a:gd name="T5" fmla="*/ 3 h 5"/>
                <a:gd name="T6" fmla="*/ 0 w 12"/>
                <a:gd name="T7" fmla="*/ 5 h 5"/>
                <a:gd name="T8" fmla="*/ 3 w 12"/>
                <a:gd name="T9" fmla="*/ 5 h 5"/>
                <a:gd name="T10" fmla="*/ 10 w 12"/>
                <a:gd name="T11" fmla="*/ 3 h 5"/>
              </a:gdLst>
              <a:ahLst/>
              <a:cxnLst>
                <a:cxn ang="0">
                  <a:pos x="T0" y="T1"/>
                </a:cxn>
                <a:cxn ang="0">
                  <a:pos x="T2" y="T3"/>
                </a:cxn>
                <a:cxn ang="0">
                  <a:pos x="T4" y="T5"/>
                </a:cxn>
                <a:cxn ang="0">
                  <a:pos x="T6" y="T7"/>
                </a:cxn>
                <a:cxn ang="0">
                  <a:pos x="T8" y="T9"/>
                </a:cxn>
                <a:cxn ang="0">
                  <a:pos x="T10" y="T11"/>
                </a:cxn>
              </a:cxnLst>
              <a:rect l="0" t="0" r="r" b="b"/>
              <a:pathLst>
                <a:path w="12" h="5">
                  <a:moveTo>
                    <a:pt x="10" y="3"/>
                  </a:moveTo>
                  <a:lnTo>
                    <a:pt x="12" y="0"/>
                  </a:lnTo>
                  <a:lnTo>
                    <a:pt x="3" y="3"/>
                  </a:lnTo>
                  <a:lnTo>
                    <a:pt x="0" y="5"/>
                  </a:lnTo>
                  <a:lnTo>
                    <a:pt x="3" y="5"/>
                  </a:lnTo>
                  <a:lnTo>
                    <a:pt x="10" y="3"/>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6" name="Freeform 397"/>
            <p:cNvSpPr>
              <a:spLocks/>
            </p:cNvSpPr>
            <p:nvPr/>
          </p:nvSpPr>
          <p:spPr bwMode="auto">
            <a:xfrm>
              <a:off x="179387" y="168275"/>
              <a:ext cx="22225" cy="7938"/>
            </a:xfrm>
            <a:custGeom>
              <a:avLst/>
              <a:gdLst>
                <a:gd name="T0" fmla="*/ 14 w 14"/>
                <a:gd name="T1" fmla="*/ 0 h 5"/>
                <a:gd name="T2" fmla="*/ 12 w 14"/>
                <a:gd name="T3" fmla="*/ 0 h 5"/>
                <a:gd name="T4" fmla="*/ 12 w 14"/>
                <a:gd name="T5" fmla="*/ 0 h 5"/>
                <a:gd name="T6" fmla="*/ 5 w 14"/>
                <a:gd name="T7" fmla="*/ 3 h 5"/>
                <a:gd name="T8" fmla="*/ 0 w 14"/>
                <a:gd name="T9" fmla="*/ 5 h 5"/>
                <a:gd name="T10" fmla="*/ 2 w 14"/>
                <a:gd name="T11" fmla="*/ 5 h 5"/>
                <a:gd name="T12" fmla="*/ 5 w 14"/>
                <a:gd name="T13" fmla="*/ 3 h 5"/>
                <a:gd name="T14" fmla="*/ 14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4" y="0"/>
                  </a:moveTo>
                  <a:lnTo>
                    <a:pt x="12" y="0"/>
                  </a:lnTo>
                  <a:lnTo>
                    <a:pt x="5" y="3"/>
                  </a:lnTo>
                  <a:lnTo>
                    <a:pt x="0" y="5"/>
                  </a:lnTo>
                  <a:lnTo>
                    <a:pt x="2" y="5"/>
                  </a:lnTo>
                  <a:lnTo>
                    <a:pt x="5" y="3"/>
                  </a:lnTo>
                  <a:lnTo>
                    <a:pt x="14"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7" name="Freeform 398"/>
            <p:cNvSpPr>
              <a:spLocks/>
            </p:cNvSpPr>
            <p:nvPr/>
          </p:nvSpPr>
          <p:spPr bwMode="auto">
            <a:xfrm>
              <a:off x="176212" y="165100"/>
              <a:ext cx="22225" cy="11113"/>
            </a:xfrm>
            <a:custGeom>
              <a:avLst/>
              <a:gdLst>
                <a:gd name="T0" fmla="*/ 14 w 14"/>
                <a:gd name="T1" fmla="*/ 2 h 7"/>
                <a:gd name="T2" fmla="*/ 14 w 14"/>
                <a:gd name="T3" fmla="*/ 0 h 7"/>
                <a:gd name="T4" fmla="*/ 2 w 14"/>
                <a:gd name="T5" fmla="*/ 5 h 7"/>
                <a:gd name="T6" fmla="*/ 0 w 14"/>
                <a:gd name="T7" fmla="*/ 7 h 7"/>
                <a:gd name="T8" fmla="*/ 2 w 14"/>
                <a:gd name="T9" fmla="*/ 7 h 7"/>
                <a:gd name="T10" fmla="*/ 7 w 14"/>
                <a:gd name="T11" fmla="*/ 5 h 7"/>
                <a:gd name="T12" fmla="*/ 14 w 14"/>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4" h="7">
                  <a:moveTo>
                    <a:pt x="14" y="2"/>
                  </a:moveTo>
                  <a:lnTo>
                    <a:pt x="14" y="0"/>
                  </a:lnTo>
                  <a:lnTo>
                    <a:pt x="2" y="5"/>
                  </a:lnTo>
                  <a:lnTo>
                    <a:pt x="0" y="7"/>
                  </a:lnTo>
                  <a:lnTo>
                    <a:pt x="2" y="7"/>
                  </a:lnTo>
                  <a:lnTo>
                    <a:pt x="7" y="5"/>
                  </a:lnTo>
                  <a:lnTo>
                    <a:pt x="14"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8" name="Freeform 399"/>
            <p:cNvSpPr>
              <a:spLocks/>
            </p:cNvSpPr>
            <p:nvPr/>
          </p:nvSpPr>
          <p:spPr bwMode="auto">
            <a:xfrm>
              <a:off x="171450" y="165100"/>
              <a:ext cx="26988" cy="11113"/>
            </a:xfrm>
            <a:custGeom>
              <a:avLst/>
              <a:gdLst>
                <a:gd name="T0" fmla="*/ 17 w 17"/>
                <a:gd name="T1" fmla="*/ 0 h 7"/>
                <a:gd name="T2" fmla="*/ 17 w 17"/>
                <a:gd name="T3" fmla="*/ 0 h 7"/>
                <a:gd name="T4" fmla="*/ 10 w 17"/>
                <a:gd name="T5" fmla="*/ 2 h 7"/>
                <a:gd name="T6" fmla="*/ 5 w 17"/>
                <a:gd name="T7" fmla="*/ 2 h 7"/>
                <a:gd name="T8" fmla="*/ 0 w 17"/>
                <a:gd name="T9" fmla="*/ 7 h 7"/>
                <a:gd name="T10" fmla="*/ 3 w 17"/>
                <a:gd name="T11" fmla="*/ 7 h 7"/>
                <a:gd name="T12" fmla="*/ 5 w 17"/>
                <a:gd name="T13" fmla="*/ 5 h 7"/>
                <a:gd name="T14" fmla="*/ 17 w 17"/>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7">
                  <a:moveTo>
                    <a:pt x="17" y="0"/>
                  </a:moveTo>
                  <a:lnTo>
                    <a:pt x="17" y="0"/>
                  </a:lnTo>
                  <a:lnTo>
                    <a:pt x="10" y="2"/>
                  </a:lnTo>
                  <a:lnTo>
                    <a:pt x="5" y="2"/>
                  </a:lnTo>
                  <a:lnTo>
                    <a:pt x="0" y="7"/>
                  </a:lnTo>
                  <a:lnTo>
                    <a:pt x="3" y="7"/>
                  </a:lnTo>
                  <a:lnTo>
                    <a:pt x="5" y="5"/>
                  </a:lnTo>
                  <a:lnTo>
                    <a:pt x="17"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99" name="Freeform 400"/>
            <p:cNvSpPr>
              <a:spLocks/>
            </p:cNvSpPr>
            <p:nvPr/>
          </p:nvSpPr>
          <p:spPr bwMode="auto">
            <a:xfrm>
              <a:off x="171450" y="165100"/>
              <a:ext cx="19050" cy="11113"/>
            </a:xfrm>
            <a:custGeom>
              <a:avLst/>
              <a:gdLst>
                <a:gd name="T0" fmla="*/ 5 w 12"/>
                <a:gd name="T1" fmla="*/ 2 h 7"/>
                <a:gd name="T2" fmla="*/ 10 w 12"/>
                <a:gd name="T3" fmla="*/ 2 h 7"/>
                <a:gd name="T4" fmla="*/ 12 w 12"/>
                <a:gd name="T5" fmla="*/ 0 h 7"/>
                <a:gd name="T6" fmla="*/ 5 w 12"/>
                <a:gd name="T7" fmla="*/ 2 h 7"/>
                <a:gd name="T8" fmla="*/ 0 w 12"/>
                <a:gd name="T9" fmla="*/ 7 h 7"/>
                <a:gd name="T10" fmla="*/ 0 w 12"/>
                <a:gd name="T11" fmla="*/ 7 h 7"/>
                <a:gd name="T12" fmla="*/ 5 w 12"/>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5" y="2"/>
                  </a:moveTo>
                  <a:lnTo>
                    <a:pt x="10" y="2"/>
                  </a:lnTo>
                  <a:lnTo>
                    <a:pt x="12" y="0"/>
                  </a:lnTo>
                  <a:lnTo>
                    <a:pt x="5" y="2"/>
                  </a:lnTo>
                  <a:lnTo>
                    <a:pt x="0" y="7"/>
                  </a:lnTo>
                  <a:lnTo>
                    <a:pt x="5"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0" name="Freeform 401"/>
            <p:cNvSpPr>
              <a:spLocks/>
            </p:cNvSpPr>
            <p:nvPr/>
          </p:nvSpPr>
          <p:spPr bwMode="auto">
            <a:xfrm>
              <a:off x="138112" y="300038"/>
              <a:ext cx="101600" cy="417513"/>
            </a:xfrm>
            <a:custGeom>
              <a:avLst/>
              <a:gdLst>
                <a:gd name="T0" fmla="*/ 12 w 27"/>
                <a:gd name="T1" fmla="*/ 0 h 111"/>
                <a:gd name="T2" fmla="*/ 0 w 27"/>
                <a:gd name="T3" fmla="*/ 2 h 111"/>
                <a:gd name="T4" fmla="*/ 9 w 27"/>
                <a:gd name="T5" fmla="*/ 16 h 111"/>
                <a:gd name="T6" fmla="*/ 9 w 27"/>
                <a:gd name="T7" fmla="*/ 61 h 111"/>
                <a:gd name="T8" fmla="*/ 13 w 27"/>
                <a:gd name="T9" fmla="*/ 96 h 111"/>
                <a:gd name="T10" fmla="*/ 7 w 27"/>
                <a:gd name="T11" fmla="*/ 103 h 111"/>
                <a:gd name="T12" fmla="*/ 7 w 27"/>
                <a:gd name="T13" fmla="*/ 106 h 111"/>
                <a:gd name="T14" fmla="*/ 13 w 27"/>
                <a:gd name="T15" fmla="*/ 106 h 111"/>
                <a:gd name="T16" fmla="*/ 27 w 27"/>
                <a:gd name="T17" fmla="*/ 109 h 111"/>
                <a:gd name="T18" fmla="*/ 26 w 27"/>
                <a:gd name="T19" fmla="*/ 106 h 111"/>
                <a:gd name="T20" fmla="*/ 21 w 27"/>
                <a:gd name="T21" fmla="*/ 101 h 111"/>
                <a:gd name="T22" fmla="*/ 18 w 27"/>
                <a:gd name="T23" fmla="*/ 91 h 111"/>
                <a:gd name="T24" fmla="*/ 14 w 27"/>
                <a:gd name="T25" fmla="*/ 61 h 111"/>
                <a:gd name="T26" fmla="*/ 14 w 27"/>
                <a:gd name="T27" fmla="*/ 47 h 111"/>
                <a:gd name="T28" fmla="*/ 15 w 27"/>
                <a:gd name="T29" fmla="*/ 39 h 111"/>
                <a:gd name="T30" fmla="*/ 12 w 27"/>
                <a:gd name="T3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111">
                  <a:moveTo>
                    <a:pt x="12" y="0"/>
                  </a:moveTo>
                  <a:cubicBezTo>
                    <a:pt x="8" y="1"/>
                    <a:pt x="4" y="2"/>
                    <a:pt x="0" y="2"/>
                  </a:cubicBezTo>
                  <a:cubicBezTo>
                    <a:pt x="9" y="16"/>
                    <a:pt x="9" y="16"/>
                    <a:pt x="9" y="16"/>
                  </a:cubicBezTo>
                  <a:cubicBezTo>
                    <a:pt x="9" y="61"/>
                    <a:pt x="9" y="61"/>
                    <a:pt x="9" y="61"/>
                  </a:cubicBezTo>
                  <a:cubicBezTo>
                    <a:pt x="13" y="96"/>
                    <a:pt x="13" y="96"/>
                    <a:pt x="13" y="96"/>
                  </a:cubicBezTo>
                  <a:cubicBezTo>
                    <a:pt x="7" y="103"/>
                    <a:pt x="7" y="103"/>
                    <a:pt x="7" y="103"/>
                  </a:cubicBezTo>
                  <a:cubicBezTo>
                    <a:pt x="7" y="106"/>
                    <a:pt x="7" y="106"/>
                    <a:pt x="7" y="106"/>
                  </a:cubicBezTo>
                  <a:cubicBezTo>
                    <a:pt x="13" y="106"/>
                    <a:pt x="13" y="106"/>
                    <a:pt x="13" y="106"/>
                  </a:cubicBezTo>
                  <a:cubicBezTo>
                    <a:pt x="17" y="110"/>
                    <a:pt x="22" y="111"/>
                    <a:pt x="27" y="109"/>
                  </a:cubicBezTo>
                  <a:cubicBezTo>
                    <a:pt x="27" y="108"/>
                    <a:pt x="27" y="107"/>
                    <a:pt x="26" y="106"/>
                  </a:cubicBezTo>
                  <a:cubicBezTo>
                    <a:pt x="21" y="101"/>
                    <a:pt x="21" y="101"/>
                    <a:pt x="21" y="101"/>
                  </a:cubicBezTo>
                  <a:cubicBezTo>
                    <a:pt x="19" y="99"/>
                    <a:pt x="18" y="95"/>
                    <a:pt x="18" y="91"/>
                  </a:cubicBezTo>
                  <a:cubicBezTo>
                    <a:pt x="14" y="61"/>
                    <a:pt x="14" y="61"/>
                    <a:pt x="14" y="61"/>
                  </a:cubicBezTo>
                  <a:cubicBezTo>
                    <a:pt x="14" y="47"/>
                    <a:pt x="14" y="47"/>
                    <a:pt x="14" y="47"/>
                  </a:cubicBezTo>
                  <a:cubicBezTo>
                    <a:pt x="15" y="39"/>
                    <a:pt x="15" y="39"/>
                    <a:pt x="15" y="39"/>
                  </a:cubicBezTo>
                  <a:cubicBezTo>
                    <a:pt x="18" y="24"/>
                    <a:pt x="17" y="11"/>
                    <a:pt x="1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1" name="Freeform 402"/>
            <p:cNvSpPr>
              <a:spLocks/>
            </p:cNvSpPr>
            <p:nvPr/>
          </p:nvSpPr>
          <p:spPr bwMode="auto">
            <a:xfrm>
              <a:off x="0" y="398463"/>
              <a:ext cx="127000" cy="319088"/>
            </a:xfrm>
            <a:custGeom>
              <a:avLst/>
              <a:gdLst>
                <a:gd name="T0" fmla="*/ 29 w 34"/>
                <a:gd name="T1" fmla="*/ 32 h 85"/>
                <a:gd name="T2" fmla="*/ 31 w 34"/>
                <a:gd name="T3" fmla="*/ 20 h 85"/>
                <a:gd name="T4" fmla="*/ 34 w 34"/>
                <a:gd name="T5" fmla="*/ 0 h 85"/>
                <a:gd name="T6" fmla="*/ 24 w 34"/>
                <a:gd name="T7" fmla="*/ 17 h 85"/>
                <a:gd name="T8" fmla="*/ 19 w 34"/>
                <a:gd name="T9" fmla="*/ 67 h 85"/>
                <a:gd name="T10" fmla="*/ 19 w 34"/>
                <a:gd name="T11" fmla="*/ 72 h 85"/>
                <a:gd name="T12" fmla="*/ 13 w 34"/>
                <a:gd name="T13" fmla="*/ 78 h 85"/>
                <a:gd name="T14" fmla="*/ 10 w 34"/>
                <a:gd name="T15" fmla="*/ 77 h 85"/>
                <a:gd name="T16" fmla="*/ 8 w 34"/>
                <a:gd name="T17" fmla="*/ 76 h 85"/>
                <a:gd name="T18" fmla="*/ 1 w 34"/>
                <a:gd name="T19" fmla="*/ 79 h 85"/>
                <a:gd name="T20" fmla="*/ 0 w 34"/>
                <a:gd name="T21" fmla="*/ 84 h 85"/>
                <a:gd name="T22" fmla="*/ 17 w 34"/>
                <a:gd name="T23" fmla="*/ 82 h 85"/>
                <a:gd name="T24" fmla="*/ 25 w 34"/>
                <a:gd name="T25" fmla="*/ 82 h 85"/>
                <a:gd name="T26" fmla="*/ 25 w 34"/>
                <a:gd name="T27" fmla="*/ 77 h 85"/>
                <a:gd name="T28" fmla="*/ 27 w 34"/>
                <a:gd name="T29" fmla="*/ 66 h 85"/>
                <a:gd name="T30" fmla="*/ 27 w 34"/>
                <a:gd name="T31" fmla="*/ 57 h 85"/>
                <a:gd name="T32" fmla="*/ 29 w 34"/>
                <a:gd name="T33"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85">
                  <a:moveTo>
                    <a:pt x="29" y="32"/>
                  </a:moveTo>
                  <a:cubicBezTo>
                    <a:pt x="30" y="29"/>
                    <a:pt x="31" y="25"/>
                    <a:pt x="31" y="20"/>
                  </a:cubicBezTo>
                  <a:cubicBezTo>
                    <a:pt x="34" y="0"/>
                    <a:pt x="34" y="0"/>
                    <a:pt x="34" y="0"/>
                  </a:cubicBezTo>
                  <a:cubicBezTo>
                    <a:pt x="24" y="17"/>
                    <a:pt x="24" y="17"/>
                    <a:pt x="24" y="17"/>
                  </a:cubicBezTo>
                  <a:cubicBezTo>
                    <a:pt x="19" y="67"/>
                    <a:pt x="19" y="67"/>
                    <a:pt x="19" y="67"/>
                  </a:cubicBezTo>
                  <a:cubicBezTo>
                    <a:pt x="19" y="72"/>
                    <a:pt x="19" y="72"/>
                    <a:pt x="19" y="72"/>
                  </a:cubicBezTo>
                  <a:cubicBezTo>
                    <a:pt x="13" y="78"/>
                    <a:pt x="13" y="78"/>
                    <a:pt x="13" y="78"/>
                  </a:cubicBezTo>
                  <a:cubicBezTo>
                    <a:pt x="12" y="77"/>
                    <a:pt x="11" y="77"/>
                    <a:pt x="10" y="77"/>
                  </a:cubicBezTo>
                  <a:cubicBezTo>
                    <a:pt x="9" y="77"/>
                    <a:pt x="9" y="76"/>
                    <a:pt x="8" y="76"/>
                  </a:cubicBezTo>
                  <a:cubicBezTo>
                    <a:pt x="1" y="79"/>
                    <a:pt x="1" y="79"/>
                    <a:pt x="1" y="79"/>
                  </a:cubicBezTo>
                  <a:cubicBezTo>
                    <a:pt x="0" y="81"/>
                    <a:pt x="0" y="82"/>
                    <a:pt x="0" y="84"/>
                  </a:cubicBezTo>
                  <a:cubicBezTo>
                    <a:pt x="6" y="85"/>
                    <a:pt x="12" y="85"/>
                    <a:pt x="17" y="82"/>
                  </a:cubicBezTo>
                  <a:cubicBezTo>
                    <a:pt x="25" y="82"/>
                    <a:pt x="25" y="82"/>
                    <a:pt x="25" y="82"/>
                  </a:cubicBezTo>
                  <a:cubicBezTo>
                    <a:pt x="25" y="77"/>
                    <a:pt x="25" y="77"/>
                    <a:pt x="25" y="77"/>
                  </a:cubicBezTo>
                  <a:cubicBezTo>
                    <a:pt x="27" y="66"/>
                    <a:pt x="27" y="66"/>
                    <a:pt x="27" y="66"/>
                  </a:cubicBezTo>
                  <a:cubicBezTo>
                    <a:pt x="27" y="57"/>
                    <a:pt x="27" y="57"/>
                    <a:pt x="27" y="57"/>
                  </a:cubicBezTo>
                  <a:lnTo>
                    <a:pt x="29"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802" name="组合 146"/>
          <p:cNvGrpSpPr>
            <a:grpSpLocks/>
          </p:cNvGrpSpPr>
          <p:nvPr/>
        </p:nvGrpSpPr>
        <p:grpSpPr bwMode="auto">
          <a:xfrm>
            <a:off x="6203441" y="3052117"/>
            <a:ext cx="269922" cy="1079833"/>
            <a:chOff x="0" y="0"/>
            <a:chExt cx="192088" cy="771525"/>
          </a:xfrm>
        </p:grpSpPr>
        <p:sp>
          <p:nvSpPr>
            <p:cNvPr id="31803" name="Freeform 817"/>
            <p:cNvSpPr>
              <a:spLocks noEditPoints="1"/>
            </p:cNvSpPr>
            <p:nvPr/>
          </p:nvSpPr>
          <p:spPr bwMode="auto">
            <a:xfrm>
              <a:off x="41275" y="0"/>
              <a:ext cx="87313" cy="127000"/>
            </a:xfrm>
            <a:custGeom>
              <a:avLst/>
              <a:gdLst>
                <a:gd name="T0" fmla="*/ 21 w 23"/>
                <a:gd name="T1" fmla="*/ 7 h 34"/>
                <a:gd name="T2" fmla="*/ 19 w 23"/>
                <a:gd name="T3" fmla="*/ 1 h 34"/>
                <a:gd name="T4" fmla="*/ 15 w 23"/>
                <a:gd name="T5" fmla="*/ 0 h 34"/>
                <a:gd name="T6" fmla="*/ 5 w 23"/>
                <a:gd name="T7" fmla="*/ 7 h 34"/>
                <a:gd name="T8" fmla="*/ 4 w 23"/>
                <a:gd name="T9" fmla="*/ 14 h 34"/>
                <a:gd name="T10" fmla="*/ 3 w 23"/>
                <a:gd name="T11" fmla="*/ 19 h 34"/>
                <a:gd name="T12" fmla="*/ 2 w 23"/>
                <a:gd name="T13" fmla="*/ 26 h 34"/>
                <a:gd name="T14" fmla="*/ 2 w 23"/>
                <a:gd name="T15" fmla="*/ 34 h 34"/>
                <a:gd name="T16" fmla="*/ 3 w 23"/>
                <a:gd name="T17" fmla="*/ 33 h 34"/>
                <a:gd name="T18" fmla="*/ 4 w 23"/>
                <a:gd name="T19" fmla="*/ 27 h 34"/>
                <a:gd name="T20" fmla="*/ 6 w 23"/>
                <a:gd name="T21" fmla="*/ 16 h 34"/>
                <a:gd name="T22" fmla="*/ 5 w 23"/>
                <a:gd name="T23" fmla="*/ 12 h 34"/>
                <a:gd name="T24" fmla="*/ 7 w 23"/>
                <a:gd name="T25" fmla="*/ 15 h 34"/>
                <a:gd name="T26" fmla="*/ 7 w 23"/>
                <a:gd name="T27" fmla="*/ 15 h 34"/>
                <a:gd name="T28" fmla="*/ 7 w 23"/>
                <a:gd name="T29" fmla="*/ 15 h 34"/>
                <a:gd name="T30" fmla="*/ 12 w 23"/>
                <a:gd name="T31" fmla="*/ 5 h 34"/>
                <a:gd name="T32" fmla="*/ 21 w 23"/>
                <a:gd name="T33" fmla="*/ 7 h 34"/>
                <a:gd name="T34" fmla="*/ 19 w 23"/>
                <a:gd name="T35" fmla="*/ 1 h 34"/>
                <a:gd name="T36" fmla="*/ 19 w 23"/>
                <a:gd name="T37" fmla="*/ 2 h 34"/>
                <a:gd name="T38" fmla="*/ 9 w 23"/>
                <a:gd name="T39" fmla="*/ 4 h 34"/>
                <a:gd name="T40" fmla="*/ 5 w 23"/>
                <a:gd name="T41" fmla="*/ 11 h 34"/>
                <a:gd name="T42" fmla="*/ 8 w 23"/>
                <a:gd name="T43" fmla="*/ 3 h 34"/>
                <a:gd name="T44" fmla="*/ 19 w 23"/>
                <a:gd name="T45" fmla="*/ 1 h 34"/>
                <a:gd name="T46" fmla="*/ 2 w 23"/>
                <a:gd name="T47" fmla="*/ 33 h 34"/>
                <a:gd name="T48" fmla="*/ 2 w 23"/>
                <a:gd name="T49" fmla="*/ 33 h 34"/>
                <a:gd name="T50" fmla="*/ 3 w 23"/>
                <a:gd name="T51" fmla="*/ 26 h 34"/>
                <a:gd name="T52" fmla="*/ 4 w 23"/>
                <a:gd name="T53" fmla="*/ 15 h 34"/>
                <a:gd name="T54" fmla="*/ 3 w 23"/>
                <a:gd name="T55" fmla="*/ 26 h 34"/>
                <a:gd name="T56" fmla="*/ 2 w 23"/>
                <a:gd name="T5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 h="34">
                  <a:moveTo>
                    <a:pt x="21" y="7"/>
                  </a:moveTo>
                  <a:cubicBezTo>
                    <a:pt x="23" y="6"/>
                    <a:pt x="22" y="4"/>
                    <a:pt x="19" y="1"/>
                  </a:cubicBezTo>
                  <a:cubicBezTo>
                    <a:pt x="18" y="0"/>
                    <a:pt x="17" y="0"/>
                    <a:pt x="15" y="0"/>
                  </a:cubicBezTo>
                  <a:cubicBezTo>
                    <a:pt x="11" y="0"/>
                    <a:pt x="7" y="2"/>
                    <a:pt x="5" y="7"/>
                  </a:cubicBezTo>
                  <a:cubicBezTo>
                    <a:pt x="4" y="9"/>
                    <a:pt x="4" y="12"/>
                    <a:pt x="4" y="14"/>
                  </a:cubicBezTo>
                  <a:cubicBezTo>
                    <a:pt x="3" y="19"/>
                    <a:pt x="3" y="19"/>
                    <a:pt x="3" y="19"/>
                  </a:cubicBezTo>
                  <a:cubicBezTo>
                    <a:pt x="2" y="21"/>
                    <a:pt x="2" y="24"/>
                    <a:pt x="2" y="26"/>
                  </a:cubicBezTo>
                  <a:cubicBezTo>
                    <a:pt x="0" y="29"/>
                    <a:pt x="0" y="31"/>
                    <a:pt x="2" y="34"/>
                  </a:cubicBezTo>
                  <a:cubicBezTo>
                    <a:pt x="3" y="33"/>
                    <a:pt x="3" y="33"/>
                    <a:pt x="3" y="33"/>
                  </a:cubicBezTo>
                  <a:cubicBezTo>
                    <a:pt x="5" y="30"/>
                    <a:pt x="6" y="28"/>
                    <a:pt x="4" y="27"/>
                  </a:cubicBezTo>
                  <a:cubicBezTo>
                    <a:pt x="4" y="24"/>
                    <a:pt x="4" y="20"/>
                    <a:pt x="6" y="16"/>
                  </a:cubicBezTo>
                  <a:cubicBezTo>
                    <a:pt x="5" y="15"/>
                    <a:pt x="5" y="14"/>
                    <a:pt x="5" y="12"/>
                  </a:cubicBezTo>
                  <a:cubicBezTo>
                    <a:pt x="6" y="12"/>
                    <a:pt x="6" y="12"/>
                    <a:pt x="7" y="15"/>
                  </a:cubicBezTo>
                  <a:cubicBezTo>
                    <a:pt x="7" y="15"/>
                    <a:pt x="7" y="15"/>
                    <a:pt x="7" y="15"/>
                  </a:cubicBezTo>
                  <a:cubicBezTo>
                    <a:pt x="7" y="15"/>
                    <a:pt x="7" y="15"/>
                    <a:pt x="7" y="15"/>
                  </a:cubicBezTo>
                  <a:cubicBezTo>
                    <a:pt x="7" y="8"/>
                    <a:pt x="8" y="5"/>
                    <a:pt x="12" y="5"/>
                  </a:cubicBezTo>
                  <a:cubicBezTo>
                    <a:pt x="16" y="7"/>
                    <a:pt x="19" y="8"/>
                    <a:pt x="21" y="7"/>
                  </a:cubicBezTo>
                  <a:close/>
                  <a:moveTo>
                    <a:pt x="19" y="1"/>
                  </a:moveTo>
                  <a:cubicBezTo>
                    <a:pt x="19" y="2"/>
                    <a:pt x="19" y="2"/>
                    <a:pt x="19" y="2"/>
                  </a:cubicBezTo>
                  <a:cubicBezTo>
                    <a:pt x="15" y="1"/>
                    <a:pt x="12" y="1"/>
                    <a:pt x="9" y="4"/>
                  </a:cubicBezTo>
                  <a:cubicBezTo>
                    <a:pt x="7" y="6"/>
                    <a:pt x="5" y="9"/>
                    <a:pt x="5" y="11"/>
                  </a:cubicBezTo>
                  <a:cubicBezTo>
                    <a:pt x="5" y="9"/>
                    <a:pt x="6" y="6"/>
                    <a:pt x="8" y="3"/>
                  </a:cubicBezTo>
                  <a:cubicBezTo>
                    <a:pt x="11" y="0"/>
                    <a:pt x="15" y="0"/>
                    <a:pt x="19" y="1"/>
                  </a:cubicBezTo>
                  <a:close/>
                  <a:moveTo>
                    <a:pt x="2" y="33"/>
                  </a:moveTo>
                  <a:cubicBezTo>
                    <a:pt x="2" y="33"/>
                    <a:pt x="2" y="33"/>
                    <a:pt x="2" y="33"/>
                  </a:cubicBezTo>
                  <a:cubicBezTo>
                    <a:pt x="0" y="31"/>
                    <a:pt x="1" y="29"/>
                    <a:pt x="3" y="26"/>
                  </a:cubicBezTo>
                  <a:cubicBezTo>
                    <a:pt x="2" y="24"/>
                    <a:pt x="3" y="20"/>
                    <a:pt x="4" y="15"/>
                  </a:cubicBezTo>
                  <a:cubicBezTo>
                    <a:pt x="3" y="19"/>
                    <a:pt x="3" y="23"/>
                    <a:pt x="3" y="26"/>
                  </a:cubicBezTo>
                  <a:cubicBezTo>
                    <a:pt x="2" y="29"/>
                    <a:pt x="2" y="31"/>
                    <a:pt x="2" y="33"/>
                  </a:cubicBezTo>
                  <a:close/>
                </a:path>
              </a:pathLst>
            </a:custGeom>
            <a:solidFill>
              <a:srgbClr val="EEDF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4" name="Freeform 818"/>
            <p:cNvSpPr>
              <a:spLocks/>
            </p:cNvSpPr>
            <p:nvPr/>
          </p:nvSpPr>
          <p:spPr bwMode="auto">
            <a:xfrm>
              <a:off x="60325" y="0"/>
              <a:ext cx="52388" cy="41275"/>
            </a:xfrm>
            <a:custGeom>
              <a:avLst/>
              <a:gdLst>
                <a:gd name="T0" fmla="*/ 14 w 14"/>
                <a:gd name="T1" fmla="*/ 2 h 11"/>
                <a:gd name="T2" fmla="*/ 14 w 14"/>
                <a:gd name="T3" fmla="*/ 1 h 11"/>
                <a:gd name="T4" fmla="*/ 3 w 14"/>
                <a:gd name="T5" fmla="*/ 3 h 11"/>
                <a:gd name="T6" fmla="*/ 0 w 14"/>
                <a:gd name="T7" fmla="*/ 11 h 11"/>
                <a:gd name="T8" fmla="*/ 4 w 14"/>
                <a:gd name="T9" fmla="*/ 4 h 11"/>
                <a:gd name="T10" fmla="*/ 14 w 14"/>
                <a:gd name="T11" fmla="*/ 2 h 11"/>
              </a:gdLst>
              <a:ahLst/>
              <a:cxnLst>
                <a:cxn ang="0">
                  <a:pos x="T0" y="T1"/>
                </a:cxn>
                <a:cxn ang="0">
                  <a:pos x="T2" y="T3"/>
                </a:cxn>
                <a:cxn ang="0">
                  <a:pos x="T4" y="T5"/>
                </a:cxn>
                <a:cxn ang="0">
                  <a:pos x="T6" y="T7"/>
                </a:cxn>
                <a:cxn ang="0">
                  <a:pos x="T8" y="T9"/>
                </a:cxn>
                <a:cxn ang="0">
                  <a:pos x="T10" y="T11"/>
                </a:cxn>
              </a:cxnLst>
              <a:rect l="0" t="0" r="r" b="b"/>
              <a:pathLst>
                <a:path w="14" h="11">
                  <a:moveTo>
                    <a:pt x="14" y="2"/>
                  </a:moveTo>
                  <a:cubicBezTo>
                    <a:pt x="14" y="1"/>
                    <a:pt x="14" y="1"/>
                    <a:pt x="14" y="1"/>
                  </a:cubicBezTo>
                  <a:cubicBezTo>
                    <a:pt x="10" y="0"/>
                    <a:pt x="6" y="0"/>
                    <a:pt x="3" y="3"/>
                  </a:cubicBezTo>
                  <a:cubicBezTo>
                    <a:pt x="1" y="6"/>
                    <a:pt x="0" y="9"/>
                    <a:pt x="0" y="11"/>
                  </a:cubicBezTo>
                  <a:cubicBezTo>
                    <a:pt x="0" y="9"/>
                    <a:pt x="2" y="6"/>
                    <a:pt x="4" y="4"/>
                  </a:cubicBezTo>
                  <a:cubicBezTo>
                    <a:pt x="7" y="1"/>
                    <a:pt x="10" y="1"/>
                    <a:pt x="14" y="2"/>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5" name="Freeform 819"/>
            <p:cNvSpPr>
              <a:spLocks/>
            </p:cNvSpPr>
            <p:nvPr/>
          </p:nvSpPr>
          <p:spPr bwMode="auto">
            <a:xfrm>
              <a:off x="41275" y="55563"/>
              <a:ext cx="15875" cy="68263"/>
            </a:xfrm>
            <a:custGeom>
              <a:avLst/>
              <a:gdLst>
                <a:gd name="T0" fmla="*/ 2 w 4"/>
                <a:gd name="T1" fmla="*/ 18 h 18"/>
                <a:gd name="T2" fmla="*/ 2 w 4"/>
                <a:gd name="T3" fmla="*/ 18 h 18"/>
                <a:gd name="T4" fmla="*/ 3 w 4"/>
                <a:gd name="T5" fmla="*/ 11 h 18"/>
                <a:gd name="T6" fmla="*/ 4 w 4"/>
                <a:gd name="T7" fmla="*/ 0 h 18"/>
                <a:gd name="T8" fmla="*/ 3 w 4"/>
                <a:gd name="T9" fmla="*/ 11 h 18"/>
                <a:gd name="T10" fmla="*/ 2 w 4"/>
                <a:gd name="T11" fmla="*/ 18 h 18"/>
              </a:gdLst>
              <a:ahLst/>
              <a:cxnLst>
                <a:cxn ang="0">
                  <a:pos x="T0" y="T1"/>
                </a:cxn>
                <a:cxn ang="0">
                  <a:pos x="T2" y="T3"/>
                </a:cxn>
                <a:cxn ang="0">
                  <a:pos x="T4" y="T5"/>
                </a:cxn>
                <a:cxn ang="0">
                  <a:pos x="T6" y="T7"/>
                </a:cxn>
                <a:cxn ang="0">
                  <a:pos x="T8" y="T9"/>
                </a:cxn>
                <a:cxn ang="0">
                  <a:pos x="T10" y="T11"/>
                </a:cxn>
              </a:cxnLst>
              <a:rect l="0" t="0" r="r" b="b"/>
              <a:pathLst>
                <a:path w="4" h="18">
                  <a:moveTo>
                    <a:pt x="2" y="18"/>
                  </a:moveTo>
                  <a:cubicBezTo>
                    <a:pt x="2" y="18"/>
                    <a:pt x="2" y="18"/>
                    <a:pt x="2" y="18"/>
                  </a:cubicBezTo>
                  <a:cubicBezTo>
                    <a:pt x="2" y="16"/>
                    <a:pt x="2" y="14"/>
                    <a:pt x="3" y="11"/>
                  </a:cubicBezTo>
                  <a:cubicBezTo>
                    <a:pt x="3" y="8"/>
                    <a:pt x="3" y="4"/>
                    <a:pt x="4" y="0"/>
                  </a:cubicBezTo>
                  <a:cubicBezTo>
                    <a:pt x="3" y="5"/>
                    <a:pt x="2" y="9"/>
                    <a:pt x="3" y="11"/>
                  </a:cubicBezTo>
                  <a:cubicBezTo>
                    <a:pt x="1" y="14"/>
                    <a:pt x="0" y="16"/>
                    <a:pt x="2" y="18"/>
                  </a:cubicBezTo>
                  <a:close/>
                </a:path>
              </a:pathLst>
            </a:custGeom>
            <a:solidFill>
              <a:srgbClr val="F6EE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6" name="Freeform 820"/>
            <p:cNvSpPr>
              <a:spLocks/>
            </p:cNvSpPr>
            <p:nvPr/>
          </p:nvSpPr>
          <p:spPr bwMode="auto">
            <a:xfrm>
              <a:off x="87312" y="3175"/>
              <a:ext cx="58738" cy="142875"/>
            </a:xfrm>
            <a:custGeom>
              <a:avLst/>
              <a:gdLst>
                <a:gd name="T0" fmla="*/ 7 w 16"/>
                <a:gd name="T1" fmla="*/ 0 h 38"/>
                <a:gd name="T2" fmla="*/ 9 w 16"/>
                <a:gd name="T3" fmla="*/ 6 h 38"/>
                <a:gd name="T4" fmla="*/ 0 w 16"/>
                <a:gd name="T5" fmla="*/ 4 h 38"/>
                <a:gd name="T6" fmla="*/ 10 w 16"/>
                <a:gd name="T7" fmla="*/ 9 h 38"/>
                <a:gd name="T8" fmla="*/ 11 w 16"/>
                <a:gd name="T9" fmla="*/ 14 h 38"/>
                <a:gd name="T10" fmla="*/ 9 w 16"/>
                <a:gd name="T11" fmla="*/ 19 h 38"/>
                <a:gd name="T12" fmla="*/ 7 w 16"/>
                <a:gd name="T13" fmla="*/ 24 h 38"/>
                <a:gd name="T14" fmla="*/ 7 w 16"/>
                <a:gd name="T15" fmla="*/ 28 h 38"/>
                <a:gd name="T16" fmla="*/ 12 w 16"/>
                <a:gd name="T17" fmla="*/ 31 h 38"/>
                <a:gd name="T18" fmla="*/ 12 w 16"/>
                <a:gd name="T19" fmla="*/ 32 h 38"/>
                <a:gd name="T20" fmla="*/ 13 w 16"/>
                <a:gd name="T21" fmla="*/ 38 h 38"/>
                <a:gd name="T22" fmla="*/ 15 w 16"/>
                <a:gd name="T23" fmla="*/ 29 h 38"/>
                <a:gd name="T24" fmla="*/ 15 w 16"/>
                <a:gd name="T25" fmla="*/ 28 h 38"/>
                <a:gd name="T26" fmla="*/ 15 w 16"/>
                <a:gd name="T27" fmla="*/ 28 h 38"/>
                <a:gd name="T28" fmla="*/ 14 w 16"/>
                <a:gd name="T29" fmla="*/ 27 h 38"/>
                <a:gd name="T30" fmla="*/ 13 w 16"/>
                <a:gd name="T31" fmla="*/ 16 h 38"/>
                <a:gd name="T32" fmla="*/ 13 w 16"/>
                <a:gd name="T33" fmla="*/ 10 h 38"/>
                <a:gd name="T34" fmla="*/ 13 w 16"/>
                <a:gd name="T35" fmla="*/ 9 h 38"/>
                <a:gd name="T36" fmla="*/ 7 w 16"/>
                <a:gd name="T3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8">
                  <a:moveTo>
                    <a:pt x="7" y="0"/>
                  </a:moveTo>
                  <a:cubicBezTo>
                    <a:pt x="10" y="3"/>
                    <a:pt x="11" y="5"/>
                    <a:pt x="9" y="6"/>
                  </a:cubicBezTo>
                  <a:cubicBezTo>
                    <a:pt x="7" y="7"/>
                    <a:pt x="4" y="6"/>
                    <a:pt x="0" y="4"/>
                  </a:cubicBezTo>
                  <a:cubicBezTo>
                    <a:pt x="3" y="7"/>
                    <a:pt x="6" y="9"/>
                    <a:pt x="10" y="9"/>
                  </a:cubicBezTo>
                  <a:cubicBezTo>
                    <a:pt x="11" y="14"/>
                    <a:pt x="11" y="14"/>
                    <a:pt x="11" y="14"/>
                  </a:cubicBezTo>
                  <a:cubicBezTo>
                    <a:pt x="9" y="19"/>
                    <a:pt x="9" y="19"/>
                    <a:pt x="9" y="19"/>
                  </a:cubicBezTo>
                  <a:cubicBezTo>
                    <a:pt x="9" y="21"/>
                    <a:pt x="8" y="22"/>
                    <a:pt x="7" y="24"/>
                  </a:cubicBezTo>
                  <a:cubicBezTo>
                    <a:pt x="7" y="28"/>
                    <a:pt x="7" y="28"/>
                    <a:pt x="7" y="28"/>
                  </a:cubicBezTo>
                  <a:cubicBezTo>
                    <a:pt x="9" y="28"/>
                    <a:pt x="11" y="29"/>
                    <a:pt x="12" y="31"/>
                  </a:cubicBezTo>
                  <a:cubicBezTo>
                    <a:pt x="12" y="31"/>
                    <a:pt x="12" y="31"/>
                    <a:pt x="12" y="32"/>
                  </a:cubicBezTo>
                  <a:cubicBezTo>
                    <a:pt x="13" y="33"/>
                    <a:pt x="13" y="35"/>
                    <a:pt x="13" y="38"/>
                  </a:cubicBezTo>
                  <a:cubicBezTo>
                    <a:pt x="15" y="35"/>
                    <a:pt x="16" y="33"/>
                    <a:pt x="15" y="29"/>
                  </a:cubicBezTo>
                  <a:cubicBezTo>
                    <a:pt x="15" y="28"/>
                    <a:pt x="15" y="28"/>
                    <a:pt x="15" y="28"/>
                  </a:cubicBezTo>
                  <a:cubicBezTo>
                    <a:pt x="15" y="28"/>
                    <a:pt x="15" y="28"/>
                    <a:pt x="15" y="28"/>
                  </a:cubicBezTo>
                  <a:cubicBezTo>
                    <a:pt x="14" y="27"/>
                    <a:pt x="14" y="27"/>
                    <a:pt x="14" y="27"/>
                  </a:cubicBezTo>
                  <a:cubicBezTo>
                    <a:pt x="14" y="23"/>
                    <a:pt x="14" y="20"/>
                    <a:pt x="13" y="16"/>
                  </a:cubicBezTo>
                  <a:cubicBezTo>
                    <a:pt x="14" y="15"/>
                    <a:pt x="14" y="12"/>
                    <a:pt x="13" y="10"/>
                  </a:cubicBezTo>
                  <a:cubicBezTo>
                    <a:pt x="13" y="9"/>
                    <a:pt x="13" y="9"/>
                    <a:pt x="13" y="9"/>
                  </a:cubicBezTo>
                  <a:cubicBezTo>
                    <a:pt x="13" y="5"/>
                    <a:pt x="11" y="2"/>
                    <a:pt x="7" y="0"/>
                  </a:cubicBez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7" name="Freeform 821"/>
            <p:cNvSpPr>
              <a:spLocks noEditPoints="1"/>
            </p:cNvSpPr>
            <p:nvPr/>
          </p:nvSpPr>
          <p:spPr bwMode="auto">
            <a:xfrm>
              <a:off x="60325" y="22225"/>
              <a:ext cx="60325" cy="74613"/>
            </a:xfrm>
            <a:custGeom>
              <a:avLst/>
              <a:gdLst>
                <a:gd name="T0" fmla="*/ 2 w 16"/>
                <a:gd name="T1" fmla="*/ 9 h 20"/>
                <a:gd name="T2" fmla="*/ 2 w 16"/>
                <a:gd name="T3" fmla="*/ 9 h 20"/>
                <a:gd name="T4" fmla="*/ 2 w 16"/>
                <a:gd name="T5" fmla="*/ 9 h 20"/>
                <a:gd name="T6" fmla="*/ 0 w 16"/>
                <a:gd name="T7" fmla="*/ 6 h 20"/>
                <a:gd name="T8" fmla="*/ 1 w 16"/>
                <a:gd name="T9" fmla="*/ 10 h 20"/>
                <a:gd name="T10" fmla="*/ 2 w 16"/>
                <a:gd name="T11" fmla="*/ 12 h 20"/>
                <a:gd name="T12" fmla="*/ 4 w 16"/>
                <a:gd name="T13" fmla="*/ 17 h 20"/>
                <a:gd name="T14" fmla="*/ 14 w 16"/>
                <a:gd name="T15" fmla="*/ 16 h 20"/>
                <a:gd name="T16" fmla="*/ 16 w 16"/>
                <a:gd name="T17" fmla="*/ 9 h 20"/>
                <a:gd name="T18" fmla="*/ 16 w 16"/>
                <a:gd name="T19" fmla="*/ 5 h 20"/>
                <a:gd name="T20" fmla="*/ 7 w 16"/>
                <a:gd name="T21" fmla="*/ 0 h 20"/>
                <a:gd name="T22" fmla="*/ 2 w 16"/>
                <a:gd name="T23" fmla="*/ 9 h 20"/>
                <a:gd name="T24" fmla="*/ 6 w 16"/>
                <a:gd name="T25" fmla="*/ 17 h 20"/>
                <a:gd name="T26" fmla="*/ 4 w 16"/>
                <a:gd name="T27" fmla="*/ 16 h 20"/>
                <a:gd name="T28" fmla="*/ 3 w 16"/>
                <a:gd name="T29" fmla="*/ 12 h 20"/>
                <a:gd name="T30" fmla="*/ 0 w 16"/>
                <a:gd name="T31" fmla="*/ 7 h 20"/>
                <a:gd name="T32" fmla="*/ 4 w 16"/>
                <a:gd name="T33" fmla="*/ 12 h 20"/>
                <a:gd name="T34" fmla="*/ 6 w 16"/>
                <a:gd name="T3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 h="20">
                  <a:moveTo>
                    <a:pt x="2" y="9"/>
                  </a:moveTo>
                  <a:cubicBezTo>
                    <a:pt x="2" y="9"/>
                    <a:pt x="2" y="9"/>
                    <a:pt x="2" y="9"/>
                  </a:cubicBezTo>
                  <a:cubicBezTo>
                    <a:pt x="2" y="9"/>
                    <a:pt x="2" y="9"/>
                    <a:pt x="2" y="9"/>
                  </a:cubicBezTo>
                  <a:cubicBezTo>
                    <a:pt x="1" y="6"/>
                    <a:pt x="1" y="6"/>
                    <a:pt x="0" y="6"/>
                  </a:cubicBezTo>
                  <a:cubicBezTo>
                    <a:pt x="0" y="8"/>
                    <a:pt x="0" y="9"/>
                    <a:pt x="1" y="10"/>
                  </a:cubicBezTo>
                  <a:cubicBezTo>
                    <a:pt x="1" y="11"/>
                    <a:pt x="2" y="12"/>
                    <a:pt x="2" y="12"/>
                  </a:cubicBezTo>
                  <a:cubicBezTo>
                    <a:pt x="2" y="14"/>
                    <a:pt x="3" y="16"/>
                    <a:pt x="4" y="17"/>
                  </a:cubicBezTo>
                  <a:cubicBezTo>
                    <a:pt x="8" y="20"/>
                    <a:pt x="12" y="19"/>
                    <a:pt x="14" y="16"/>
                  </a:cubicBezTo>
                  <a:cubicBezTo>
                    <a:pt x="16" y="9"/>
                    <a:pt x="16" y="9"/>
                    <a:pt x="16" y="9"/>
                  </a:cubicBezTo>
                  <a:cubicBezTo>
                    <a:pt x="16" y="5"/>
                    <a:pt x="16" y="5"/>
                    <a:pt x="16" y="5"/>
                  </a:cubicBezTo>
                  <a:cubicBezTo>
                    <a:pt x="12" y="5"/>
                    <a:pt x="9" y="3"/>
                    <a:pt x="7" y="0"/>
                  </a:cubicBezTo>
                  <a:cubicBezTo>
                    <a:pt x="4" y="2"/>
                    <a:pt x="3" y="5"/>
                    <a:pt x="2" y="9"/>
                  </a:cubicBezTo>
                  <a:close/>
                  <a:moveTo>
                    <a:pt x="6" y="17"/>
                  </a:moveTo>
                  <a:cubicBezTo>
                    <a:pt x="4" y="16"/>
                    <a:pt x="4" y="16"/>
                    <a:pt x="4" y="16"/>
                  </a:cubicBezTo>
                  <a:cubicBezTo>
                    <a:pt x="3" y="15"/>
                    <a:pt x="3" y="13"/>
                    <a:pt x="3" y="12"/>
                  </a:cubicBezTo>
                  <a:cubicBezTo>
                    <a:pt x="1" y="10"/>
                    <a:pt x="0" y="9"/>
                    <a:pt x="0" y="7"/>
                  </a:cubicBezTo>
                  <a:cubicBezTo>
                    <a:pt x="1" y="9"/>
                    <a:pt x="2" y="10"/>
                    <a:pt x="4" y="12"/>
                  </a:cubicBezTo>
                  <a:cubicBezTo>
                    <a:pt x="4" y="14"/>
                    <a:pt x="4" y="16"/>
                    <a:pt x="6"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8" name="Freeform 822"/>
            <p:cNvSpPr>
              <a:spLocks/>
            </p:cNvSpPr>
            <p:nvPr/>
          </p:nvSpPr>
          <p:spPr bwMode="auto">
            <a:xfrm>
              <a:off x="60325" y="47625"/>
              <a:ext cx="22225" cy="38100"/>
            </a:xfrm>
            <a:custGeom>
              <a:avLst/>
              <a:gdLst>
                <a:gd name="T0" fmla="*/ 4 w 6"/>
                <a:gd name="T1" fmla="*/ 9 h 10"/>
                <a:gd name="T2" fmla="*/ 6 w 6"/>
                <a:gd name="T3" fmla="*/ 10 h 10"/>
                <a:gd name="T4" fmla="*/ 4 w 6"/>
                <a:gd name="T5" fmla="*/ 5 h 10"/>
                <a:gd name="T6" fmla="*/ 0 w 6"/>
                <a:gd name="T7" fmla="*/ 0 h 10"/>
                <a:gd name="T8" fmla="*/ 3 w 6"/>
                <a:gd name="T9" fmla="*/ 5 h 10"/>
                <a:gd name="T10" fmla="*/ 4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4" y="9"/>
                  </a:moveTo>
                  <a:cubicBezTo>
                    <a:pt x="6" y="10"/>
                    <a:pt x="6" y="10"/>
                    <a:pt x="6" y="10"/>
                  </a:cubicBezTo>
                  <a:cubicBezTo>
                    <a:pt x="4" y="9"/>
                    <a:pt x="4" y="7"/>
                    <a:pt x="4" y="5"/>
                  </a:cubicBezTo>
                  <a:cubicBezTo>
                    <a:pt x="2" y="3"/>
                    <a:pt x="1" y="2"/>
                    <a:pt x="0" y="0"/>
                  </a:cubicBezTo>
                  <a:cubicBezTo>
                    <a:pt x="0" y="2"/>
                    <a:pt x="1" y="3"/>
                    <a:pt x="3" y="5"/>
                  </a:cubicBezTo>
                  <a:cubicBezTo>
                    <a:pt x="3" y="6"/>
                    <a:pt x="3" y="8"/>
                    <a:pt x="4" y="9"/>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09" name="Freeform 823"/>
            <p:cNvSpPr>
              <a:spLocks/>
            </p:cNvSpPr>
            <p:nvPr/>
          </p:nvSpPr>
          <p:spPr bwMode="auto">
            <a:xfrm>
              <a:off x="52387" y="60325"/>
              <a:ext cx="23813" cy="63500"/>
            </a:xfrm>
            <a:custGeom>
              <a:avLst/>
              <a:gdLst>
                <a:gd name="T0" fmla="*/ 6 w 6"/>
                <a:gd name="T1" fmla="*/ 7 h 17"/>
                <a:gd name="T2" fmla="*/ 4 w 6"/>
                <a:gd name="T3" fmla="*/ 2 h 17"/>
                <a:gd name="T4" fmla="*/ 3 w 6"/>
                <a:gd name="T5" fmla="*/ 0 h 17"/>
                <a:gd name="T6" fmla="*/ 1 w 6"/>
                <a:gd name="T7" fmla="*/ 11 h 17"/>
                <a:gd name="T8" fmla="*/ 0 w 6"/>
                <a:gd name="T9" fmla="*/ 17 h 17"/>
                <a:gd name="T10" fmla="*/ 1 w 6"/>
                <a:gd name="T11" fmla="*/ 17 h 17"/>
                <a:gd name="T12" fmla="*/ 1 w 6"/>
                <a:gd name="T13" fmla="*/ 16 h 17"/>
                <a:gd name="T14" fmla="*/ 5 w 6"/>
                <a:gd name="T15" fmla="*/ 14 h 17"/>
                <a:gd name="T16" fmla="*/ 5 w 6"/>
                <a:gd name="T17" fmla="*/ 13 h 17"/>
                <a:gd name="T18" fmla="*/ 6 w 6"/>
                <a:gd name="T19"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7">
                  <a:moveTo>
                    <a:pt x="6" y="7"/>
                  </a:moveTo>
                  <a:cubicBezTo>
                    <a:pt x="5" y="6"/>
                    <a:pt x="4" y="4"/>
                    <a:pt x="4" y="2"/>
                  </a:cubicBezTo>
                  <a:cubicBezTo>
                    <a:pt x="4" y="2"/>
                    <a:pt x="3" y="1"/>
                    <a:pt x="3" y="0"/>
                  </a:cubicBezTo>
                  <a:cubicBezTo>
                    <a:pt x="1" y="4"/>
                    <a:pt x="1" y="8"/>
                    <a:pt x="1" y="11"/>
                  </a:cubicBezTo>
                  <a:cubicBezTo>
                    <a:pt x="3" y="12"/>
                    <a:pt x="2" y="14"/>
                    <a:pt x="0" y="17"/>
                  </a:cubicBezTo>
                  <a:cubicBezTo>
                    <a:pt x="1" y="17"/>
                    <a:pt x="1" y="17"/>
                    <a:pt x="1" y="17"/>
                  </a:cubicBezTo>
                  <a:cubicBezTo>
                    <a:pt x="1" y="16"/>
                    <a:pt x="1" y="16"/>
                    <a:pt x="1" y="16"/>
                  </a:cubicBezTo>
                  <a:cubicBezTo>
                    <a:pt x="5" y="14"/>
                    <a:pt x="5" y="14"/>
                    <a:pt x="5" y="14"/>
                  </a:cubicBezTo>
                  <a:cubicBezTo>
                    <a:pt x="5" y="13"/>
                    <a:pt x="5" y="13"/>
                    <a:pt x="5" y="13"/>
                  </a:cubicBezTo>
                  <a:lnTo>
                    <a:pt x="6" y="7"/>
                  </a:lnTo>
                  <a:close/>
                </a:path>
              </a:pathLst>
            </a:custGeom>
            <a:solidFill>
              <a:srgbClr val="D3B88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0" name="Freeform 824"/>
            <p:cNvSpPr>
              <a:spLocks/>
            </p:cNvSpPr>
            <p:nvPr/>
          </p:nvSpPr>
          <p:spPr bwMode="auto">
            <a:xfrm>
              <a:off x="68262" y="19050"/>
              <a:ext cx="60325" cy="138113"/>
            </a:xfrm>
            <a:custGeom>
              <a:avLst/>
              <a:gdLst>
                <a:gd name="T0" fmla="*/ 12 w 16"/>
                <a:gd name="T1" fmla="*/ 20 h 37"/>
                <a:gd name="T2" fmla="*/ 14 w 16"/>
                <a:gd name="T3" fmla="*/ 15 h 37"/>
                <a:gd name="T4" fmla="*/ 16 w 16"/>
                <a:gd name="T5" fmla="*/ 10 h 37"/>
                <a:gd name="T6" fmla="*/ 15 w 16"/>
                <a:gd name="T7" fmla="*/ 5 h 37"/>
                <a:gd name="T8" fmla="*/ 5 w 16"/>
                <a:gd name="T9" fmla="*/ 0 h 37"/>
                <a:gd name="T10" fmla="*/ 0 w 16"/>
                <a:gd name="T11" fmla="*/ 10 h 37"/>
                <a:gd name="T12" fmla="*/ 5 w 16"/>
                <a:gd name="T13" fmla="*/ 1 h 37"/>
                <a:gd name="T14" fmla="*/ 14 w 16"/>
                <a:gd name="T15" fmla="*/ 6 h 37"/>
                <a:gd name="T16" fmla="*/ 14 w 16"/>
                <a:gd name="T17" fmla="*/ 10 h 37"/>
                <a:gd name="T18" fmla="*/ 12 w 16"/>
                <a:gd name="T19" fmla="*/ 17 h 37"/>
                <a:gd name="T20" fmla="*/ 2 w 16"/>
                <a:gd name="T21" fmla="*/ 18 h 37"/>
                <a:gd name="T22" fmla="*/ 7 w 16"/>
                <a:gd name="T23" fmla="*/ 21 h 37"/>
                <a:gd name="T24" fmla="*/ 9 w 16"/>
                <a:gd name="T25" fmla="*/ 21 h 37"/>
                <a:gd name="T26" fmla="*/ 9 w 16"/>
                <a:gd name="T27" fmla="*/ 25 h 37"/>
                <a:gd name="T28" fmla="*/ 4 w 16"/>
                <a:gd name="T29" fmla="*/ 34 h 37"/>
                <a:gd name="T30" fmla="*/ 5 w 16"/>
                <a:gd name="T31" fmla="*/ 37 h 37"/>
                <a:gd name="T32" fmla="*/ 9 w 16"/>
                <a:gd name="T33" fmla="*/ 29 h 37"/>
                <a:gd name="T34" fmla="*/ 13 w 16"/>
                <a:gd name="T35" fmla="*/ 25 h 37"/>
                <a:gd name="T36" fmla="*/ 12 w 16"/>
                <a:gd name="T37" fmla="*/ 24 h 37"/>
                <a:gd name="T38" fmla="*/ 12 w 16"/>
                <a:gd name="T39" fmla="*/ 2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7">
                  <a:moveTo>
                    <a:pt x="12" y="20"/>
                  </a:moveTo>
                  <a:cubicBezTo>
                    <a:pt x="13" y="18"/>
                    <a:pt x="14" y="17"/>
                    <a:pt x="14" y="15"/>
                  </a:cubicBezTo>
                  <a:cubicBezTo>
                    <a:pt x="16" y="10"/>
                    <a:pt x="16" y="10"/>
                    <a:pt x="16" y="10"/>
                  </a:cubicBezTo>
                  <a:cubicBezTo>
                    <a:pt x="15" y="5"/>
                    <a:pt x="15" y="5"/>
                    <a:pt x="15" y="5"/>
                  </a:cubicBezTo>
                  <a:cubicBezTo>
                    <a:pt x="11" y="5"/>
                    <a:pt x="8" y="3"/>
                    <a:pt x="5" y="0"/>
                  </a:cubicBezTo>
                  <a:cubicBezTo>
                    <a:pt x="1" y="0"/>
                    <a:pt x="0" y="3"/>
                    <a:pt x="0" y="10"/>
                  </a:cubicBezTo>
                  <a:cubicBezTo>
                    <a:pt x="1" y="6"/>
                    <a:pt x="2" y="3"/>
                    <a:pt x="5" y="1"/>
                  </a:cubicBezTo>
                  <a:cubicBezTo>
                    <a:pt x="7" y="4"/>
                    <a:pt x="10" y="6"/>
                    <a:pt x="14" y="6"/>
                  </a:cubicBezTo>
                  <a:cubicBezTo>
                    <a:pt x="14" y="10"/>
                    <a:pt x="14" y="10"/>
                    <a:pt x="14" y="10"/>
                  </a:cubicBezTo>
                  <a:cubicBezTo>
                    <a:pt x="12" y="17"/>
                    <a:pt x="12" y="17"/>
                    <a:pt x="12" y="17"/>
                  </a:cubicBezTo>
                  <a:cubicBezTo>
                    <a:pt x="10" y="20"/>
                    <a:pt x="6" y="21"/>
                    <a:pt x="2" y="18"/>
                  </a:cubicBezTo>
                  <a:cubicBezTo>
                    <a:pt x="3" y="20"/>
                    <a:pt x="4" y="21"/>
                    <a:pt x="7" y="21"/>
                  </a:cubicBezTo>
                  <a:cubicBezTo>
                    <a:pt x="8" y="21"/>
                    <a:pt x="9" y="21"/>
                    <a:pt x="9" y="21"/>
                  </a:cubicBezTo>
                  <a:cubicBezTo>
                    <a:pt x="9" y="25"/>
                    <a:pt x="9" y="25"/>
                    <a:pt x="9" y="25"/>
                  </a:cubicBezTo>
                  <a:cubicBezTo>
                    <a:pt x="7" y="28"/>
                    <a:pt x="5" y="31"/>
                    <a:pt x="4" y="34"/>
                  </a:cubicBezTo>
                  <a:cubicBezTo>
                    <a:pt x="5" y="37"/>
                    <a:pt x="5" y="37"/>
                    <a:pt x="5" y="37"/>
                  </a:cubicBezTo>
                  <a:cubicBezTo>
                    <a:pt x="6" y="33"/>
                    <a:pt x="7" y="30"/>
                    <a:pt x="9" y="29"/>
                  </a:cubicBezTo>
                  <a:cubicBezTo>
                    <a:pt x="13" y="25"/>
                    <a:pt x="13" y="25"/>
                    <a:pt x="13" y="25"/>
                  </a:cubicBezTo>
                  <a:cubicBezTo>
                    <a:pt x="12" y="24"/>
                    <a:pt x="12" y="24"/>
                    <a:pt x="12" y="24"/>
                  </a:cubicBezTo>
                  <a:lnTo>
                    <a:pt x="12" y="2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1" name="Freeform 825"/>
            <p:cNvSpPr>
              <a:spLocks/>
            </p:cNvSpPr>
            <p:nvPr/>
          </p:nvSpPr>
          <p:spPr bwMode="auto">
            <a:xfrm>
              <a:off x="46037" y="107950"/>
              <a:ext cx="127000" cy="131763"/>
            </a:xfrm>
            <a:custGeom>
              <a:avLst/>
              <a:gdLst>
                <a:gd name="T0" fmla="*/ 26 w 34"/>
                <a:gd name="T1" fmla="*/ 0 h 35"/>
                <a:gd name="T2" fmla="*/ 26 w 34"/>
                <a:gd name="T3" fmla="*/ 1 h 35"/>
                <a:gd name="T4" fmla="*/ 31 w 34"/>
                <a:gd name="T5" fmla="*/ 7 h 35"/>
                <a:gd name="T6" fmla="*/ 24 w 34"/>
                <a:gd name="T7" fmla="*/ 21 h 35"/>
                <a:gd name="T8" fmla="*/ 24 w 34"/>
                <a:gd name="T9" fmla="*/ 31 h 35"/>
                <a:gd name="T10" fmla="*/ 17 w 34"/>
                <a:gd name="T11" fmla="*/ 30 h 35"/>
                <a:gd name="T12" fmla="*/ 0 w 34"/>
                <a:gd name="T13" fmla="*/ 35 h 35"/>
                <a:gd name="T14" fmla="*/ 18 w 34"/>
                <a:gd name="T15" fmla="*/ 33 h 35"/>
                <a:gd name="T16" fmla="*/ 26 w 34"/>
                <a:gd name="T17" fmla="*/ 34 h 35"/>
                <a:gd name="T18" fmla="*/ 27 w 34"/>
                <a:gd name="T19" fmla="*/ 22 h 35"/>
                <a:gd name="T20" fmla="*/ 34 w 34"/>
                <a:gd name="T21" fmla="*/ 5 h 35"/>
                <a:gd name="T22" fmla="*/ 26 w 34"/>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5">
                  <a:moveTo>
                    <a:pt x="26" y="0"/>
                  </a:moveTo>
                  <a:cubicBezTo>
                    <a:pt x="26" y="1"/>
                    <a:pt x="26" y="1"/>
                    <a:pt x="26" y="1"/>
                  </a:cubicBezTo>
                  <a:cubicBezTo>
                    <a:pt x="31" y="7"/>
                    <a:pt x="31" y="7"/>
                    <a:pt x="31" y="7"/>
                  </a:cubicBezTo>
                  <a:cubicBezTo>
                    <a:pt x="27" y="11"/>
                    <a:pt x="24" y="15"/>
                    <a:pt x="24" y="21"/>
                  </a:cubicBezTo>
                  <a:cubicBezTo>
                    <a:pt x="24" y="31"/>
                    <a:pt x="24" y="31"/>
                    <a:pt x="24" y="31"/>
                  </a:cubicBezTo>
                  <a:cubicBezTo>
                    <a:pt x="17" y="30"/>
                    <a:pt x="17" y="30"/>
                    <a:pt x="17" y="30"/>
                  </a:cubicBezTo>
                  <a:cubicBezTo>
                    <a:pt x="0" y="35"/>
                    <a:pt x="0" y="35"/>
                    <a:pt x="0" y="35"/>
                  </a:cubicBezTo>
                  <a:cubicBezTo>
                    <a:pt x="6" y="35"/>
                    <a:pt x="13" y="34"/>
                    <a:pt x="18" y="33"/>
                  </a:cubicBezTo>
                  <a:cubicBezTo>
                    <a:pt x="26" y="34"/>
                    <a:pt x="26" y="34"/>
                    <a:pt x="26" y="34"/>
                  </a:cubicBezTo>
                  <a:cubicBezTo>
                    <a:pt x="27" y="22"/>
                    <a:pt x="27" y="22"/>
                    <a:pt x="27" y="22"/>
                  </a:cubicBezTo>
                  <a:cubicBezTo>
                    <a:pt x="27" y="15"/>
                    <a:pt x="29" y="9"/>
                    <a:pt x="34" y="5"/>
                  </a:cubicBezTo>
                  <a:lnTo>
                    <a:pt x="26" y="0"/>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2" name="Freeform 826"/>
            <p:cNvSpPr>
              <a:spLocks/>
            </p:cNvSpPr>
            <p:nvPr/>
          </p:nvSpPr>
          <p:spPr bwMode="auto">
            <a:xfrm>
              <a:off x="41275" y="119063"/>
              <a:ext cx="90488" cy="46038"/>
            </a:xfrm>
            <a:custGeom>
              <a:avLst/>
              <a:gdLst>
                <a:gd name="T0" fmla="*/ 24 w 24"/>
                <a:gd name="T1" fmla="*/ 1 h 12"/>
                <a:gd name="T2" fmla="*/ 24 w 24"/>
                <a:gd name="T3" fmla="*/ 0 h 12"/>
                <a:gd name="T4" fmla="*/ 23 w 24"/>
                <a:gd name="T5" fmla="*/ 5 h 12"/>
                <a:gd name="T6" fmla="*/ 22 w 24"/>
                <a:gd name="T7" fmla="*/ 4 h 12"/>
                <a:gd name="T8" fmla="*/ 20 w 24"/>
                <a:gd name="T9" fmla="*/ 0 h 12"/>
                <a:gd name="T10" fmla="*/ 16 w 24"/>
                <a:gd name="T11" fmla="*/ 2 h 12"/>
                <a:gd name="T12" fmla="*/ 12 w 24"/>
                <a:gd name="T13" fmla="*/ 10 h 12"/>
                <a:gd name="T14" fmla="*/ 11 w 24"/>
                <a:gd name="T15" fmla="*/ 7 h 12"/>
                <a:gd name="T16" fmla="*/ 10 w 24"/>
                <a:gd name="T17" fmla="*/ 3 h 12"/>
                <a:gd name="T18" fmla="*/ 6 w 24"/>
                <a:gd name="T19" fmla="*/ 1 h 12"/>
                <a:gd name="T20" fmla="*/ 6 w 24"/>
                <a:gd name="T21" fmla="*/ 1 h 12"/>
                <a:gd name="T22" fmla="*/ 1 w 24"/>
                <a:gd name="T23" fmla="*/ 7 h 12"/>
                <a:gd name="T24" fmla="*/ 4 w 24"/>
                <a:gd name="T25" fmla="*/ 1 h 12"/>
                <a:gd name="T26" fmla="*/ 4 w 24"/>
                <a:gd name="T27" fmla="*/ 1 h 12"/>
                <a:gd name="T28" fmla="*/ 3 w 24"/>
                <a:gd name="T29" fmla="*/ 1 h 12"/>
                <a:gd name="T30" fmla="*/ 2 w 24"/>
                <a:gd name="T31" fmla="*/ 2 h 12"/>
                <a:gd name="T32" fmla="*/ 0 w 24"/>
                <a:gd name="T33" fmla="*/ 3 h 12"/>
                <a:gd name="T34" fmla="*/ 0 w 24"/>
                <a:gd name="T35" fmla="*/ 8 h 12"/>
                <a:gd name="T36" fmla="*/ 2 w 24"/>
                <a:gd name="T37" fmla="*/ 8 h 12"/>
                <a:gd name="T38" fmla="*/ 7 w 24"/>
                <a:gd name="T39" fmla="*/ 3 h 12"/>
                <a:gd name="T40" fmla="*/ 12 w 24"/>
                <a:gd name="T41" fmla="*/ 12 h 12"/>
                <a:gd name="T42" fmla="*/ 16 w 24"/>
                <a:gd name="T43" fmla="*/ 4 h 12"/>
                <a:gd name="T44" fmla="*/ 19 w 24"/>
                <a:gd name="T45" fmla="*/ 3 h 12"/>
                <a:gd name="T46" fmla="*/ 23 w 24"/>
                <a:gd name="T47" fmla="*/ 7 h 12"/>
                <a:gd name="T48" fmla="*/ 24 w 24"/>
                <a:gd name="T4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12">
                  <a:moveTo>
                    <a:pt x="24" y="1"/>
                  </a:moveTo>
                  <a:cubicBezTo>
                    <a:pt x="24" y="0"/>
                    <a:pt x="24" y="0"/>
                    <a:pt x="24" y="0"/>
                  </a:cubicBezTo>
                  <a:cubicBezTo>
                    <a:pt x="23" y="5"/>
                    <a:pt x="23" y="5"/>
                    <a:pt x="23" y="5"/>
                  </a:cubicBezTo>
                  <a:cubicBezTo>
                    <a:pt x="22" y="4"/>
                    <a:pt x="22" y="4"/>
                    <a:pt x="22" y="4"/>
                  </a:cubicBezTo>
                  <a:cubicBezTo>
                    <a:pt x="21" y="3"/>
                    <a:pt x="21" y="1"/>
                    <a:pt x="20" y="0"/>
                  </a:cubicBezTo>
                  <a:cubicBezTo>
                    <a:pt x="18" y="1"/>
                    <a:pt x="16" y="2"/>
                    <a:pt x="16" y="2"/>
                  </a:cubicBezTo>
                  <a:cubicBezTo>
                    <a:pt x="14" y="3"/>
                    <a:pt x="13" y="6"/>
                    <a:pt x="12" y="10"/>
                  </a:cubicBezTo>
                  <a:cubicBezTo>
                    <a:pt x="11" y="7"/>
                    <a:pt x="11" y="7"/>
                    <a:pt x="11" y="7"/>
                  </a:cubicBezTo>
                  <a:cubicBezTo>
                    <a:pt x="10" y="3"/>
                    <a:pt x="10" y="3"/>
                    <a:pt x="10" y="3"/>
                  </a:cubicBezTo>
                  <a:cubicBezTo>
                    <a:pt x="6" y="1"/>
                    <a:pt x="6" y="1"/>
                    <a:pt x="6" y="1"/>
                  </a:cubicBezTo>
                  <a:cubicBezTo>
                    <a:pt x="6" y="1"/>
                    <a:pt x="6" y="1"/>
                    <a:pt x="6" y="1"/>
                  </a:cubicBezTo>
                  <a:cubicBezTo>
                    <a:pt x="1" y="7"/>
                    <a:pt x="1" y="7"/>
                    <a:pt x="1" y="7"/>
                  </a:cubicBezTo>
                  <a:cubicBezTo>
                    <a:pt x="4" y="1"/>
                    <a:pt x="4" y="1"/>
                    <a:pt x="4" y="1"/>
                  </a:cubicBezTo>
                  <a:cubicBezTo>
                    <a:pt x="4" y="1"/>
                    <a:pt x="4" y="1"/>
                    <a:pt x="4" y="1"/>
                  </a:cubicBezTo>
                  <a:cubicBezTo>
                    <a:pt x="3" y="1"/>
                    <a:pt x="3" y="1"/>
                    <a:pt x="3" y="1"/>
                  </a:cubicBezTo>
                  <a:cubicBezTo>
                    <a:pt x="2" y="2"/>
                    <a:pt x="2" y="2"/>
                    <a:pt x="2" y="2"/>
                  </a:cubicBezTo>
                  <a:cubicBezTo>
                    <a:pt x="0" y="3"/>
                    <a:pt x="0" y="3"/>
                    <a:pt x="0" y="3"/>
                  </a:cubicBezTo>
                  <a:cubicBezTo>
                    <a:pt x="0" y="8"/>
                    <a:pt x="0" y="8"/>
                    <a:pt x="0" y="8"/>
                  </a:cubicBezTo>
                  <a:cubicBezTo>
                    <a:pt x="2" y="8"/>
                    <a:pt x="2" y="8"/>
                    <a:pt x="2" y="8"/>
                  </a:cubicBezTo>
                  <a:cubicBezTo>
                    <a:pt x="7" y="3"/>
                    <a:pt x="7" y="3"/>
                    <a:pt x="7" y="3"/>
                  </a:cubicBezTo>
                  <a:cubicBezTo>
                    <a:pt x="12" y="12"/>
                    <a:pt x="12" y="12"/>
                    <a:pt x="12" y="12"/>
                  </a:cubicBezTo>
                  <a:cubicBezTo>
                    <a:pt x="16" y="4"/>
                    <a:pt x="16" y="4"/>
                    <a:pt x="16" y="4"/>
                  </a:cubicBezTo>
                  <a:cubicBezTo>
                    <a:pt x="19" y="3"/>
                    <a:pt x="19" y="3"/>
                    <a:pt x="19" y="3"/>
                  </a:cubicBezTo>
                  <a:cubicBezTo>
                    <a:pt x="23" y="7"/>
                    <a:pt x="23" y="7"/>
                    <a:pt x="23" y="7"/>
                  </a:cubicBezTo>
                  <a:lnTo>
                    <a:pt x="24" y="1"/>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3" name="Freeform 827"/>
            <p:cNvSpPr>
              <a:spLocks/>
            </p:cNvSpPr>
            <p:nvPr/>
          </p:nvSpPr>
          <p:spPr bwMode="auto">
            <a:xfrm>
              <a:off x="101600" y="107950"/>
              <a:ext cx="30163" cy="30163"/>
            </a:xfrm>
            <a:custGeom>
              <a:avLst/>
              <a:gdLst>
                <a:gd name="T0" fmla="*/ 3 w 8"/>
                <a:gd name="T1" fmla="*/ 0 h 8"/>
                <a:gd name="T2" fmla="*/ 4 w 8"/>
                <a:gd name="T3" fmla="*/ 1 h 8"/>
                <a:gd name="T4" fmla="*/ 0 w 8"/>
                <a:gd name="T5" fmla="*/ 5 h 8"/>
                <a:gd name="T6" fmla="*/ 4 w 8"/>
                <a:gd name="T7" fmla="*/ 3 h 8"/>
                <a:gd name="T8" fmla="*/ 6 w 8"/>
                <a:gd name="T9" fmla="*/ 7 h 8"/>
                <a:gd name="T10" fmla="*/ 7 w 8"/>
                <a:gd name="T11" fmla="*/ 8 h 8"/>
                <a:gd name="T12" fmla="*/ 8 w 8"/>
                <a:gd name="T13" fmla="*/ 3 h 8"/>
                <a:gd name="T14" fmla="*/ 3 w 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8">
                  <a:moveTo>
                    <a:pt x="3" y="0"/>
                  </a:moveTo>
                  <a:cubicBezTo>
                    <a:pt x="4" y="1"/>
                    <a:pt x="4" y="1"/>
                    <a:pt x="4" y="1"/>
                  </a:cubicBezTo>
                  <a:cubicBezTo>
                    <a:pt x="0" y="5"/>
                    <a:pt x="0" y="5"/>
                    <a:pt x="0" y="5"/>
                  </a:cubicBezTo>
                  <a:cubicBezTo>
                    <a:pt x="0" y="5"/>
                    <a:pt x="2" y="4"/>
                    <a:pt x="4" y="3"/>
                  </a:cubicBezTo>
                  <a:cubicBezTo>
                    <a:pt x="5" y="4"/>
                    <a:pt x="5" y="6"/>
                    <a:pt x="6" y="7"/>
                  </a:cubicBezTo>
                  <a:cubicBezTo>
                    <a:pt x="7" y="8"/>
                    <a:pt x="7" y="8"/>
                    <a:pt x="7" y="8"/>
                  </a:cubicBezTo>
                  <a:cubicBezTo>
                    <a:pt x="8" y="3"/>
                    <a:pt x="8" y="3"/>
                    <a:pt x="8" y="3"/>
                  </a:cubicBezTo>
                  <a:cubicBezTo>
                    <a:pt x="7" y="1"/>
                    <a:pt x="5" y="0"/>
                    <a:pt x="3" y="0"/>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4" name="Freeform 828"/>
            <p:cNvSpPr>
              <a:spLocks noEditPoints="1"/>
            </p:cNvSpPr>
            <p:nvPr/>
          </p:nvSpPr>
          <p:spPr bwMode="auto">
            <a:xfrm>
              <a:off x="71437" y="85725"/>
              <a:ext cx="30163" cy="60325"/>
            </a:xfrm>
            <a:custGeom>
              <a:avLst/>
              <a:gdLst>
                <a:gd name="T0" fmla="*/ 8 w 8"/>
                <a:gd name="T1" fmla="*/ 7 h 16"/>
                <a:gd name="T2" fmla="*/ 8 w 8"/>
                <a:gd name="T3" fmla="*/ 3 h 16"/>
                <a:gd name="T4" fmla="*/ 6 w 8"/>
                <a:gd name="T5" fmla="*/ 3 h 16"/>
                <a:gd name="T6" fmla="*/ 1 w 8"/>
                <a:gd name="T7" fmla="*/ 0 h 16"/>
                <a:gd name="T8" fmla="*/ 0 w 8"/>
                <a:gd name="T9" fmla="*/ 6 h 16"/>
                <a:gd name="T10" fmla="*/ 0 w 8"/>
                <a:gd name="T11" fmla="*/ 7 h 16"/>
                <a:gd name="T12" fmla="*/ 2 w 8"/>
                <a:gd name="T13" fmla="*/ 12 h 16"/>
                <a:gd name="T14" fmla="*/ 3 w 8"/>
                <a:gd name="T15" fmla="*/ 16 h 16"/>
                <a:gd name="T16" fmla="*/ 8 w 8"/>
                <a:gd name="T17" fmla="*/ 7 h 16"/>
                <a:gd name="T18" fmla="*/ 2 w 8"/>
                <a:gd name="T19" fmla="*/ 3 h 16"/>
                <a:gd name="T20" fmla="*/ 2 w 8"/>
                <a:gd name="T21" fmla="*/ 6 h 16"/>
                <a:gd name="T22" fmla="*/ 3 w 8"/>
                <a:gd name="T23" fmla="*/ 12 h 16"/>
                <a:gd name="T24" fmla="*/ 1 w 8"/>
                <a:gd name="T25" fmla="*/ 7 h 16"/>
                <a:gd name="T26" fmla="*/ 1 w 8"/>
                <a:gd name="T27" fmla="*/ 2 h 16"/>
                <a:gd name="T28" fmla="*/ 2 w 8"/>
                <a:gd name="T29"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6">
                  <a:moveTo>
                    <a:pt x="8" y="7"/>
                  </a:moveTo>
                  <a:cubicBezTo>
                    <a:pt x="8" y="3"/>
                    <a:pt x="8" y="3"/>
                    <a:pt x="8" y="3"/>
                  </a:cubicBezTo>
                  <a:cubicBezTo>
                    <a:pt x="8" y="3"/>
                    <a:pt x="7" y="3"/>
                    <a:pt x="6" y="3"/>
                  </a:cubicBezTo>
                  <a:cubicBezTo>
                    <a:pt x="3" y="3"/>
                    <a:pt x="2" y="2"/>
                    <a:pt x="1" y="0"/>
                  </a:cubicBezTo>
                  <a:cubicBezTo>
                    <a:pt x="0" y="6"/>
                    <a:pt x="0" y="6"/>
                    <a:pt x="0" y="6"/>
                  </a:cubicBezTo>
                  <a:cubicBezTo>
                    <a:pt x="0" y="7"/>
                    <a:pt x="0" y="7"/>
                    <a:pt x="0" y="7"/>
                  </a:cubicBezTo>
                  <a:cubicBezTo>
                    <a:pt x="0" y="9"/>
                    <a:pt x="1" y="10"/>
                    <a:pt x="2" y="12"/>
                  </a:cubicBezTo>
                  <a:cubicBezTo>
                    <a:pt x="3" y="16"/>
                    <a:pt x="3" y="16"/>
                    <a:pt x="3" y="16"/>
                  </a:cubicBezTo>
                  <a:cubicBezTo>
                    <a:pt x="4" y="13"/>
                    <a:pt x="6" y="10"/>
                    <a:pt x="8" y="7"/>
                  </a:cubicBezTo>
                  <a:close/>
                  <a:moveTo>
                    <a:pt x="2" y="3"/>
                  </a:moveTo>
                  <a:cubicBezTo>
                    <a:pt x="2" y="6"/>
                    <a:pt x="2" y="6"/>
                    <a:pt x="2" y="6"/>
                  </a:cubicBezTo>
                  <a:cubicBezTo>
                    <a:pt x="1" y="8"/>
                    <a:pt x="2" y="10"/>
                    <a:pt x="3" y="12"/>
                  </a:cubicBezTo>
                  <a:cubicBezTo>
                    <a:pt x="1" y="11"/>
                    <a:pt x="1" y="9"/>
                    <a:pt x="1" y="7"/>
                  </a:cubicBezTo>
                  <a:cubicBezTo>
                    <a:pt x="1" y="2"/>
                    <a:pt x="1" y="2"/>
                    <a:pt x="1" y="2"/>
                  </a:cubicBezTo>
                  <a:lnTo>
                    <a:pt x="2"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5" name="Freeform 829"/>
            <p:cNvSpPr>
              <a:spLocks/>
            </p:cNvSpPr>
            <p:nvPr/>
          </p:nvSpPr>
          <p:spPr bwMode="auto">
            <a:xfrm>
              <a:off x="76200" y="93663"/>
              <a:ext cx="6350" cy="36513"/>
            </a:xfrm>
            <a:custGeom>
              <a:avLst/>
              <a:gdLst>
                <a:gd name="T0" fmla="*/ 1 w 2"/>
                <a:gd name="T1" fmla="*/ 4 h 10"/>
                <a:gd name="T2" fmla="*/ 1 w 2"/>
                <a:gd name="T3" fmla="*/ 1 h 10"/>
                <a:gd name="T4" fmla="*/ 0 w 2"/>
                <a:gd name="T5" fmla="*/ 0 h 10"/>
                <a:gd name="T6" fmla="*/ 0 w 2"/>
                <a:gd name="T7" fmla="*/ 5 h 10"/>
                <a:gd name="T8" fmla="*/ 2 w 2"/>
                <a:gd name="T9" fmla="*/ 10 h 10"/>
                <a:gd name="T10" fmla="*/ 1 w 2"/>
                <a:gd name="T11" fmla="*/ 4 h 10"/>
              </a:gdLst>
              <a:ahLst/>
              <a:cxnLst>
                <a:cxn ang="0">
                  <a:pos x="T0" y="T1"/>
                </a:cxn>
                <a:cxn ang="0">
                  <a:pos x="T2" y="T3"/>
                </a:cxn>
                <a:cxn ang="0">
                  <a:pos x="T4" y="T5"/>
                </a:cxn>
                <a:cxn ang="0">
                  <a:pos x="T6" y="T7"/>
                </a:cxn>
                <a:cxn ang="0">
                  <a:pos x="T8" y="T9"/>
                </a:cxn>
                <a:cxn ang="0">
                  <a:pos x="T10" y="T11"/>
                </a:cxn>
              </a:cxnLst>
              <a:rect l="0" t="0" r="r" b="b"/>
              <a:pathLst>
                <a:path w="2" h="10">
                  <a:moveTo>
                    <a:pt x="1" y="4"/>
                  </a:moveTo>
                  <a:cubicBezTo>
                    <a:pt x="1" y="1"/>
                    <a:pt x="1" y="1"/>
                    <a:pt x="1" y="1"/>
                  </a:cubicBezTo>
                  <a:cubicBezTo>
                    <a:pt x="0" y="0"/>
                    <a:pt x="0" y="0"/>
                    <a:pt x="0" y="0"/>
                  </a:cubicBezTo>
                  <a:cubicBezTo>
                    <a:pt x="0" y="5"/>
                    <a:pt x="0" y="5"/>
                    <a:pt x="0" y="5"/>
                  </a:cubicBezTo>
                  <a:cubicBezTo>
                    <a:pt x="0" y="7"/>
                    <a:pt x="0" y="9"/>
                    <a:pt x="2" y="10"/>
                  </a:cubicBezTo>
                  <a:cubicBezTo>
                    <a:pt x="1" y="8"/>
                    <a:pt x="0" y="6"/>
                    <a:pt x="1"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6" name="Freeform 830"/>
            <p:cNvSpPr>
              <a:spLocks/>
            </p:cNvSpPr>
            <p:nvPr/>
          </p:nvSpPr>
          <p:spPr bwMode="auto">
            <a:xfrm>
              <a:off x="26987" y="112713"/>
              <a:ext cx="134938" cy="127000"/>
            </a:xfrm>
            <a:custGeom>
              <a:avLst/>
              <a:gdLst>
                <a:gd name="T0" fmla="*/ 23 w 36"/>
                <a:gd name="T1" fmla="*/ 5 h 34"/>
                <a:gd name="T2" fmla="*/ 20 w 36"/>
                <a:gd name="T3" fmla="*/ 6 h 34"/>
                <a:gd name="T4" fmla="*/ 16 w 36"/>
                <a:gd name="T5" fmla="*/ 14 h 34"/>
                <a:gd name="T6" fmla="*/ 11 w 36"/>
                <a:gd name="T7" fmla="*/ 5 h 34"/>
                <a:gd name="T8" fmla="*/ 6 w 36"/>
                <a:gd name="T9" fmla="*/ 10 h 34"/>
                <a:gd name="T10" fmla="*/ 4 w 36"/>
                <a:gd name="T11" fmla="*/ 10 h 34"/>
                <a:gd name="T12" fmla="*/ 4 w 36"/>
                <a:gd name="T13" fmla="*/ 5 h 34"/>
                <a:gd name="T14" fmla="*/ 1 w 36"/>
                <a:gd name="T15" fmla="*/ 6 h 34"/>
                <a:gd name="T16" fmla="*/ 0 w 36"/>
                <a:gd name="T17" fmla="*/ 6 h 34"/>
                <a:gd name="T18" fmla="*/ 2 w 36"/>
                <a:gd name="T19" fmla="*/ 9 h 34"/>
                <a:gd name="T20" fmla="*/ 2 w 36"/>
                <a:gd name="T21" fmla="*/ 20 h 34"/>
                <a:gd name="T22" fmla="*/ 3 w 36"/>
                <a:gd name="T23" fmla="*/ 28 h 34"/>
                <a:gd name="T24" fmla="*/ 3 w 36"/>
                <a:gd name="T25" fmla="*/ 28 h 34"/>
                <a:gd name="T26" fmla="*/ 5 w 36"/>
                <a:gd name="T27" fmla="*/ 34 h 34"/>
                <a:gd name="T28" fmla="*/ 22 w 36"/>
                <a:gd name="T29" fmla="*/ 29 h 34"/>
                <a:gd name="T30" fmla="*/ 29 w 36"/>
                <a:gd name="T31" fmla="*/ 30 h 34"/>
                <a:gd name="T32" fmla="*/ 29 w 36"/>
                <a:gd name="T33" fmla="*/ 20 h 34"/>
                <a:gd name="T34" fmla="*/ 36 w 36"/>
                <a:gd name="T35" fmla="*/ 6 h 34"/>
                <a:gd name="T36" fmla="*/ 31 w 36"/>
                <a:gd name="T37" fmla="*/ 0 h 34"/>
                <a:gd name="T38" fmla="*/ 29 w 36"/>
                <a:gd name="T39" fmla="*/ 9 h 34"/>
                <a:gd name="T40" fmla="*/ 28 w 36"/>
                <a:gd name="T41" fmla="*/ 3 h 34"/>
                <a:gd name="T42" fmla="*/ 27 w 36"/>
                <a:gd name="T43" fmla="*/ 9 h 34"/>
                <a:gd name="T44" fmla="*/ 23 w 36"/>
                <a:gd name="T45"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34">
                  <a:moveTo>
                    <a:pt x="23" y="5"/>
                  </a:moveTo>
                  <a:cubicBezTo>
                    <a:pt x="20" y="6"/>
                    <a:pt x="20" y="6"/>
                    <a:pt x="20" y="6"/>
                  </a:cubicBezTo>
                  <a:cubicBezTo>
                    <a:pt x="16" y="14"/>
                    <a:pt x="16" y="14"/>
                    <a:pt x="16" y="14"/>
                  </a:cubicBezTo>
                  <a:cubicBezTo>
                    <a:pt x="11" y="5"/>
                    <a:pt x="11" y="5"/>
                    <a:pt x="11" y="5"/>
                  </a:cubicBezTo>
                  <a:cubicBezTo>
                    <a:pt x="6" y="10"/>
                    <a:pt x="6" y="10"/>
                    <a:pt x="6" y="10"/>
                  </a:cubicBezTo>
                  <a:cubicBezTo>
                    <a:pt x="4" y="10"/>
                    <a:pt x="4" y="10"/>
                    <a:pt x="4" y="10"/>
                  </a:cubicBezTo>
                  <a:cubicBezTo>
                    <a:pt x="4" y="5"/>
                    <a:pt x="4" y="5"/>
                    <a:pt x="4" y="5"/>
                  </a:cubicBezTo>
                  <a:cubicBezTo>
                    <a:pt x="1" y="6"/>
                    <a:pt x="1" y="6"/>
                    <a:pt x="1" y="6"/>
                  </a:cubicBezTo>
                  <a:cubicBezTo>
                    <a:pt x="0" y="6"/>
                    <a:pt x="0" y="6"/>
                    <a:pt x="0" y="6"/>
                  </a:cubicBezTo>
                  <a:cubicBezTo>
                    <a:pt x="2" y="9"/>
                    <a:pt x="2" y="9"/>
                    <a:pt x="2" y="9"/>
                  </a:cubicBezTo>
                  <a:cubicBezTo>
                    <a:pt x="2" y="20"/>
                    <a:pt x="2" y="20"/>
                    <a:pt x="2" y="20"/>
                  </a:cubicBezTo>
                  <a:cubicBezTo>
                    <a:pt x="3" y="28"/>
                    <a:pt x="3" y="28"/>
                    <a:pt x="3" y="28"/>
                  </a:cubicBezTo>
                  <a:cubicBezTo>
                    <a:pt x="3" y="28"/>
                    <a:pt x="3" y="28"/>
                    <a:pt x="3" y="28"/>
                  </a:cubicBezTo>
                  <a:cubicBezTo>
                    <a:pt x="5" y="34"/>
                    <a:pt x="5" y="34"/>
                    <a:pt x="5" y="34"/>
                  </a:cubicBezTo>
                  <a:cubicBezTo>
                    <a:pt x="22" y="29"/>
                    <a:pt x="22" y="29"/>
                    <a:pt x="22" y="29"/>
                  </a:cubicBezTo>
                  <a:cubicBezTo>
                    <a:pt x="29" y="30"/>
                    <a:pt x="29" y="30"/>
                    <a:pt x="29" y="30"/>
                  </a:cubicBezTo>
                  <a:cubicBezTo>
                    <a:pt x="29" y="20"/>
                    <a:pt x="29" y="20"/>
                    <a:pt x="29" y="20"/>
                  </a:cubicBezTo>
                  <a:cubicBezTo>
                    <a:pt x="29" y="14"/>
                    <a:pt x="32" y="10"/>
                    <a:pt x="36" y="6"/>
                  </a:cubicBezTo>
                  <a:cubicBezTo>
                    <a:pt x="31" y="0"/>
                    <a:pt x="31" y="0"/>
                    <a:pt x="31" y="0"/>
                  </a:cubicBezTo>
                  <a:cubicBezTo>
                    <a:pt x="32" y="4"/>
                    <a:pt x="31" y="6"/>
                    <a:pt x="29" y="9"/>
                  </a:cubicBezTo>
                  <a:cubicBezTo>
                    <a:pt x="29" y="6"/>
                    <a:pt x="29" y="4"/>
                    <a:pt x="28" y="3"/>
                  </a:cubicBezTo>
                  <a:cubicBezTo>
                    <a:pt x="27" y="9"/>
                    <a:pt x="27" y="9"/>
                    <a:pt x="27" y="9"/>
                  </a:cubicBezTo>
                  <a:lnTo>
                    <a:pt x="23" y="5"/>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7" name="Freeform 831"/>
            <p:cNvSpPr>
              <a:spLocks/>
            </p:cNvSpPr>
            <p:nvPr/>
          </p:nvSpPr>
          <p:spPr bwMode="auto">
            <a:xfrm>
              <a:off x="46037" y="112713"/>
              <a:ext cx="33338" cy="33338"/>
            </a:xfrm>
            <a:custGeom>
              <a:avLst/>
              <a:gdLst>
                <a:gd name="T0" fmla="*/ 3 w 9"/>
                <a:gd name="T1" fmla="*/ 2 h 9"/>
                <a:gd name="T2" fmla="*/ 3 w 9"/>
                <a:gd name="T3" fmla="*/ 3 h 9"/>
                <a:gd name="T4" fmla="*/ 0 w 9"/>
                <a:gd name="T5" fmla="*/ 9 h 9"/>
                <a:gd name="T6" fmla="*/ 5 w 9"/>
                <a:gd name="T7" fmla="*/ 3 h 9"/>
                <a:gd name="T8" fmla="*/ 5 w 9"/>
                <a:gd name="T9" fmla="*/ 3 h 9"/>
                <a:gd name="T10" fmla="*/ 9 w 9"/>
                <a:gd name="T11" fmla="*/ 5 h 9"/>
                <a:gd name="T12" fmla="*/ 7 w 9"/>
                <a:gd name="T13" fmla="*/ 0 h 9"/>
                <a:gd name="T14" fmla="*/ 7 w 9"/>
                <a:gd name="T15" fmla="*/ 0 h 9"/>
                <a:gd name="T16" fmla="*/ 3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3" y="2"/>
                  </a:moveTo>
                  <a:cubicBezTo>
                    <a:pt x="3" y="3"/>
                    <a:pt x="3" y="3"/>
                    <a:pt x="3" y="3"/>
                  </a:cubicBezTo>
                  <a:cubicBezTo>
                    <a:pt x="0" y="9"/>
                    <a:pt x="0" y="9"/>
                    <a:pt x="0" y="9"/>
                  </a:cubicBezTo>
                  <a:cubicBezTo>
                    <a:pt x="5" y="3"/>
                    <a:pt x="5" y="3"/>
                    <a:pt x="5" y="3"/>
                  </a:cubicBezTo>
                  <a:cubicBezTo>
                    <a:pt x="5" y="3"/>
                    <a:pt x="5" y="3"/>
                    <a:pt x="5" y="3"/>
                  </a:cubicBezTo>
                  <a:cubicBezTo>
                    <a:pt x="9" y="5"/>
                    <a:pt x="9" y="5"/>
                    <a:pt x="9" y="5"/>
                  </a:cubicBezTo>
                  <a:cubicBezTo>
                    <a:pt x="8" y="3"/>
                    <a:pt x="7" y="2"/>
                    <a:pt x="7" y="0"/>
                  </a:cubicBezTo>
                  <a:cubicBezTo>
                    <a:pt x="7" y="0"/>
                    <a:pt x="7" y="0"/>
                    <a:pt x="7" y="0"/>
                  </a:cubicBezTo>
                  <a:lnTo>
                    <a:pt x="3" y="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8" name="Freeform 832"/>
            <p:cNvSpPr>
              <a:spLocks/>
            </p:cNvSpPr>
            <p:nvPr/>
          </p:nvSpPr>
          <p:spPr bwMode="auto">
            <a:xfrm>
              <a:off x="26987" y="134938"/>
              <a:ext cx="7938" cy="52388"/>
            </a:xfrm>
            <a:custGeom>
              <a:avLst/>
              <a:gdLst>
                <a:gd name="T0" fmla="*/ 2 w 2"/>
                <a:gd name="T1" fmla="*/ 3 h 14"/>
                <a:gd name="T2" fmla="*/ 0 w 2"/>
                <a:gd name="T3" fmla="*/ 0 h 14"/>
                <a:gd name="T4" fmla="*/ 0 w 2"/>
                <a:gd name="T5" fmla="*/ 13 h 14"/>
                <a:gd name="T6" fmla="*/ 2 w 2"/>
                <a:gd name="T7" fmla="*/ 14 h 14"/>
                <a:gd name="T8" fmla="*/ 2 w 2"/>
                <a:gd name="T9" fmla="*/ 3 h 14"/>
              </a:gdLst>
              <a:ahLst/>
              <a:cxnLst>
                <a:cxn ang="0">
                  <a:pos x="T0" y="T1"/>
                </a:cxn>
                <a:cxn ang="0">
                  <a:pos x="T2" y="T3"/>
                </a:cxn>
                <a:cxn ang="0">
                  <a:pos x="T4" y="T5"/>
                </a:cxn>
                <a:cxn ang="0">
                  <a:pos x="T6" y="T7"/>
                </a:cxn>
                <a:cxn ang="0">
                  <a:pos x="T8" y="T9"/>
                </a:cxn>
              </a:cxnLst>
              <a:rect l="0" t="0" r="r" b="b"/>
              <a:pathLst>
                <a:path w="2" h="14">
                  <a:moveTo>
                    <a:pt x="2" y="3"/>
                  </a:moveTo>
                  <a:cubicBezTo>
                    <a:pt x="0" y="0"/>
                    <a:pt x="0" y="0"/>
                    <a:pt x="0" y="0"/>
                  </a:cubicBezTo>
                  <a:cubicBezTo>
                    <a:pt x="1" y="4"/>
                    <a:pt x="1" y="9"/>
                    <a:pt x="0" y="13"/>
                  </a:cubicBezTo>
                  <a:cubicBezTo>
                    <a:pt x="1" y="13"/>
                    <a:pt x="2" y="14"/>
                    <a:pt x="2" y="14"/>
                  </a:cubicBezTo>
                  <a:lnTo>
                    <a:pt x="2" y="3"/>
                  </a:ln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19" name="Freeform 833"/>
            <p:cNvSpPr>
              <a:spLocks/>
            </p:cNvSpPr>
            <p:nvPr/>
          </p:nvSpPr>
          <p:spPr bwMode="auto">
            <a:xfrm>
              <a:off x="11112" y="182563"/>
              <a:ext cx="34925" cy="57150"/>
            </a:xfrm>
            <a:custGeom>
              <a:avLst/>
              <a:gdLst>
                <a:gd name="T0" fmla="*/ 6 w 9"/>
                <a:gd name="T1" fmla="*/ 1 h 15"/>
                <a:gd name="T2" fmla="*/ 4 w 9"/>
                <a:gd name="T3" fmla="*/ 0 h 15"/>
                <a:gd name="T4" fmla="*/ 4 w 9"/>
                <a:gd name="T5" fmla="*/ 6 h 15"/>
                <a:gd name="T6" fmla="*/ 2 w 9"/>
                <a:gd name="T7" fmla="*/ 7 h 15"/>
                <a:gd name="T8" fmla="*/ 1 w 9"/>
                <a:gd name="T9" fmla="*/ 10 h 15"/>
                <a:gd name="T10" fmla="*/ 2 w 9"/>
                <a:gd name="T11" fmla="*/ 14 h 15"/>
                <a:gd name="T12" fmla="*/ 3 w 9"/>
                <a:gd name="T13" fmla="*/ 14 h 15"/>
                <a:gd name="T14" fmla="*/ 2 w 9"/>
                <a:gd name="T15" fmla="*/ 10 h 15"/>
                <a:gd name="T16" fmla="*/ 4 w 9"/>
                <a:gd name="T17" fmla="*/ 14 h 15"/>
                <a:gd name="T18" fmla="*/ 5 w 9"/>
                <a:gd name="T19" fmla="*/ 14 h 15"/>
                <a:gd name="T20" fmla="*/ 2 w 9"/>
                <a:gd name="T21" fmla="*/ 10 h 15"/>
                <a:gd name="T22" fmla="*/ 2 w 9"/>
                <a:gd name="T23" fmla="*/ 10 h 15"/>
                <a:gd name="T24" fmla="*/ 2 w 9"/>
                <a:gd name="T25" fmla="*/ 8 h 15"/>
                <a:gd name="T26" fmla="*/ 6 w 9"/>
                <a:gd name="T27" fmla="*/ 14 h 15"/>
                <a:gd name="T28" fmla="*/ 7 w 9"/>
                <a:gd name="T29" fmla="*/ 15 h 15"/>
                <a:gd name="T30" fmla="*/ 4 w 9"/>
                <a:gd name="T31" fmla="*/ 10 h 15"/>
                <a:gd name="T32" fmla="*/ 2 w 9"/>
                <a:gd name="T33" fmla="*/ 8 h 15"/>
                <a:gd name="T34" fmla="*/ 3 w 9"/>
                <a:gd name="T35" fmla="*/ 7 h 15"/>
                <a:gd name="T36" fmla="*/ 3 w 9"/>
                <a:gd name="T37" fmla="*/ 7 h 15"/>
                <a:gd name="T38" fmla="*/ 5 w 9"/>
                <a:gd name="T39" fmla="*/ 10 h 15"/>
                <a:gd name="T40" fmla="*/ 7 w 9"/>
                <a:gd name="T41" fmla="*/ 15 h 15"/>
                <a:gd name="T42" fmla="*/ 8 w 9"/>
                <a:gd name="T43" fmla="*/ 15 h 15"/>
                <a:gd name="T44" fmla="*/ 7 w 9"/>
                <a:gd name="T45" fmla="*/ 11 h 15"/>
                <a:gd name="T46" fmla="*/ 5 w 9"/>
                <a:gd name="T47" fmla="*/ 8 h 15"/>
                <a:gd name="T48" fmla="*/ 5 w 9"/>
                <a:gd name="T49" fmla="*/ 8 h 15"/>
                <a:gd name="T50" fmla="*/ 7 w 9"/>
                <a:gd name="T51" fmla="*/ 10 h 15"/>
                <a:gd name="T52" fmla="*/ 9 w 9"/>
                <a:gd name="T53" fmla="*/ 15 h 15"/>
                <a:gd name="T54" fmla="*/ 9 w 9"/>
                <a:gd name="T55" fmla="*/ 15 h 15"/>
                <a:gd name="T56" fmla="*/ 7 w 9"/>
                <a:gd name="T57" fmla="*/ 9 h 15"/>
                <a:gd name="T58" fmla="*/ 7 w 9"/>
                <a:gd name="T59" fmla="*/ 9 h 15"/>
                <a:gd name="T60" fmla="*/ 6 w 9"/>
                <a:gd name="T6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 h="15">
                  <a:moveTo>
                    <a:pt x="6" y="1"/>
                  </a:moveTo>
                  <a:cubicBezTo>
                    <a:pt x="6" y="1"/>
                    <a:pt x="5" y="0"/>
                    <a:pt x="4" y="0"/>
                  </a:cubicBezTo>
                  <a:cubicBezTo>
                    <a:pt x="4" y="6"/>
                    <a:pt x="4" y="6"/>
                    <a:pt x="4" y="6"/>
                  </a:cubicBezTo>
                  <a:cubicBezTo>
                    <a:pt x="3" y="6"/>
                    <a:pt x="3" y="6"/>
                    <a:pt x="2" y="7"/>
                  </a:cubicBezTo>
                  <a:cubicBezTo>
                    <a:pt x="1" y="7"/>
                    <a:pt x="1" y="8"/>
                    <a:pt x="1" y="10"/>
                  </a:cubicBezTo>
                  <a:cubicBezTo>
                    <a:pt x="0" y="10"/>
                    <a:pt x="1" y="12"/>
                    <a:pt x="2" y="14"/>
                  </a:cubicBezTo>
                  <a:cubicBezTo>
                    <a:pt x="3" y="14"/>
                    <a:pt x="3" y="14"/>
                    <a:pt x="3" y="14"/>
                  </a:cubicBezTo>
                  <a:cubicBezTo>
                    <a:pt x="1" y="12"/>
                    <a:pt x="1" y="11"/>
                    <a:pt x="2" y="10"/>
                  </a:cubicBezTo>
                  <a:cubicBezTo>
                    <a:pt x="4" y="14"/>
                    <a:pt x="4" y="14"/>
                    <a:pt x="4" y="14"/>
                  </a:cubicBezTo>
                  <a:cubicBezTo>
                    <a:pt x="4" y="14"/>
                    <a:pt x="5" y="14"/>
                    <a:pt x="5" y="14"/>
                  </a:cubicBezTo>
                  <a:cubicBezTo>
                    <a:pt x="2" y="10"/>
                    <a:pt x="2" y="10"/>
                    <a:pt x="2" y="10"/>
                  </a:cubicBezTo>
                  <a:cubicBezTo>
                    <a:pt x="2" y="10"/>
                    <a:pt x="2" y="10"/>
                    <a:pt x="2" y="10"/>
                  </a:cubicBezTo>
                  <a:cubicBezTo>
                    <a:pt x="2" y="9"/>
                    <a:pt x="1" y="8"/>
                    <a:pt x="2" y="8"/>
                  </a:cubicBezTo>
                  <a:cubicBezTo>
                    <a:pt x="6" y="14"/>
                    <a:pt x="6" y="14"/>
                    <a:pt x="6" y="14"/>
                  </a:cubicBezTo>
                  <a:cubicBezTo>
                    <a:pt x="7" y="15"/>
                    <a:pt x="7" y="15"/>
                    <a:pt x="7" y="15"/>
                  </a:cubicBezTo>
                  <a:cubicBezTo>
                    <a:pt x="4" y="10"/>
                    <a:pt x="4" y="10"/>
                    <a:pt x="4" y="10"/>
                  </a:cubicBezTo>
                  <a:cubicBezTo>
                    <a:pt x="2" y="8"/>
                    <a:pt x="2" y="8"/>
                    <a:pt x="2" y="8"/>
                  </a:cubicBezTo>
                  <a:cubicBezTo>
                    <a:pt x="3" y="7"/>
                    <a:pt x="3" y="7"/>
                    <a:pt x="3" y="7"/>
                  </a:cubicBezTo>
                  <a:cubicBezTo>
                    <a:pt x="3" y="7"/>
                    <a:pt x="3" y="7"/>
                    <a:pt x="3" y="7"/>
                  </a:cubicBezTo>
                  <a:cubicBezTo>
                    <a:pt x="5" y="10"/>
                    <a:pt x="5" y="10"/>
                    <a:pt x="5" y="10"/>
                  </a:cubicBezTo>
                  <a:cubicBezTo>
                    <a:pt x="7" y="15"/>
                    <a:pt x="7" y="15"/>
                    <a:pt x="7" y="15"/>
                  </a:cubicBezTo>
                  <a:cubicBezTo>
                    <a:pt x="8" y="15"/>
                    <a:pt x="8" y="15"/>
                    <a:pt x="8" y="15"/>
                  </a:cubicBezTo>
                  <a:cubicBezTo>
                    <a:pt x="7" y="11"/>
                    <a:pt x="7" y="11"/>
                    <a:pt x="7" y="11"/>
                  </a:cubicBezTo>
                  <a:cubicBezTo>
                    <a:pt x="5" y="8"/>
                    <a:pt x="5" y="8"/>
                    <a:pt x="5" y="8"/>
                  </a:cubicBezTo>
                  <a:cubicBezTo>
                    <a:pt x="5" y="8"/>
                    <a:pt x="5" y="8"/>
                    <a:pt x="5" y="8"/>
                  </a:cubicBezTo>
                  <a:cubicBezTo>
                    <a:pt x="7" y="10"/>
                    <a:pt x="7" y="10"/>
                    <a:pt x="7" y="10"/>
                  </a:cubicBezTo>
                  <a:cubicBezTo>
                    <a:pt x="9" y="15"/>
                    <a:pt x="9" y="15"/>
                    <a:pt x="9" y="15"/>
                  </a:cubicBezTo>
                  <a:cubicBezTo>
                    <a:pt x="9" y="15"/>
                    <a:pt x="9" y="15"/>
                    <a:pt x="9" y="15"/>
                  </a:cubicBezTo>
                  <a:cubicBezTo>
                    <a:pt x="7" y="9"/>
                    <a:pt x="7" y="9"/>
                    <a:pt x="7" y="9"/>
                  </a:cubicBezTo>
                  <a:cubicBezTo>
                    <a:pt x="7" y="9"/>
                    <a:pt x="7" y="9"/>
                    <a:pt x="7" y="9"/>
                  </a:cubicBezTo>
                  <a:lnTo>
                    <a:pt x="6" y="1"/>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0" name="Freeform 834"/>
            <p:cNvSpPr>
              <a:spLocks noEditPoints="1"/>
            </p:cNvSpPr>
            <p:nvPr/>
          </p:nvSpPr>
          <p:spPr bwMode="auto">
            <a:xfrm>
              <a:off x="7937" y="134938"/>
              <a:ext cx="22225" cy="47625"/>
            </a:xfrm>
            <a:custGeom>
              <a:avLst/>
              <a:gdLst>
                <a:gd name="T0" fmla="*/ 0 w 6"/>
                <a:gd name="T1" fmla="*/ 13 h 13"/>
                <a:gd name="T2" fmla="*/ 1 w 6"/>
                <a:gd name="T3" fmla="*/ 13 h 13"/>
                <a:gd name="T4" fmla="*/ 5 w 6"/>
                <a:gd name="T5" fmla="*/ 13 h 13"/>
                <a:gd name="T6" fmla="*/ 5 w 6"/>
                <a:gd name="T7" fmla="*/ 0 h 13"/>
                <a:gd name="T8" fmla="*/ 0 w 6"/>
                <a:gd name="T9" fmla="*/ 13 h 13"/>
                <a:gd name="T10" fmla="*/ 5 w 6"/>
                <a:gd name="T11" fmla="*/ 2 h 13"/>
                <a:gd name="T12" fmla="*/ 5 w 6"/>
                <a:gd name="T13" fmla="*/ 3 h 13"/>
                <a:gd name="T14" fmla="*/ 3 w 6"/>
                <a:gd name="T15" fmla="*/ 12 h 13"/>
                <a:gd name="T16" fmla="*/ 1 w 6"/>
                <a:gd name="T17" fmla="*/ 12 h 13"/>
                <a:gd name="T18" fmla="*/ 5 w 6"/>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3">
                  <a:moveTo>
                    <a:pt x="0" y="13"/>
                  </a:moveTo>
                  <a:cubicBezTo>
                    <a:pt x="1" y="13"/>
                    <a:pt x="1" y="13"/>
                    <a:pt x="1" y="13"/>
                  </a:cubicBezTo>
                  <a:cubicBezTo>
                    <a:pt x="3" y="13"/>
                    <a:pt x="4" y="13"/>
                    <a:pt x="5" y="13"/>
                  </a:cubicBezTo>
                  <a:cubicBezTo>
                    <a:pt x="6" y="9"/>
                    <a:pt x="6" y="4"/>
                    <a:pt x="5" y="0"/>
                  </a:cubicBezTo>
                  <a:cubicBezTo>
                    <a:pt x="4" y="2"/>
                    <a:pt x="2" y="7"/>
                    <a:pt x="0" y="13"/>
                  </a:cubicBezTo>
                  <a:close/>
                  <a:moveTo>
                    <a:pt x="5" y="2"/>
                  </a:moveTo>
                  <a:cubicBezTo>
                    <a:pt x="5" y="3"/>
                    <a:pt x="5" y="3"/>
                    <a:pt x="5" y="3"/>
                  </a:cubicBezTo>
                  <a:cubicBezTo>
                    <a:pt x="4" y="6"/>
                    <a:pt x="3" y="9"/>
                    <a:pt x="3" y="12"/>
                  </a:cubicBezTo>
                  <a:cubicBezTo>
                    <a:pt x="1" y="12"/>
                    <a:pt x="1" y="12"/>
                    <a:pt x="1" y="12"/>
                  </a:cubicBezTo>
                  <a:cubicBezTo>
                    <a:pt x="2" y="8"/>
                    <a:pt x="3" y="5"/>
                    <a:pt x="5" y="2"/>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1" name="Freeform 835"/>
            <p:cNvSpPr>
              <a:spLocks/>
            </p:cNvSpPr>
            <p:nvPr/>
          </p:nvSpPr>
          <p:spPr bwMode="auto">
            <a:xfrm>
              <a:off x="11112" y="142875"/>
              <a:ext cx="15875" cy="36513"/>
            </a:xfrm>
            <a:custGeom>
              <a:avLst/>
              <a:gdLst>
                <a:gd name="T0" fmla="*/ 4 w 4"/>
                <a:gd name="T1" fmla="*/ 1 h 10"/>
                <a:gd name="T2" fmla="*/ 4 w 4"/>
                <a:gd name="T3" fmla="*/ 0 h 10"/>
                <a:gd name="T4" fmla="*/ 0 w 4"/>
                <a:gd name="T5" fmla="*/ 10 h 10"/>
                <a:gd name="T6" fmla="*/ 2 w 4"/>
                <a:gd name="T7" fmla="*/ 10 h 10"/>
                <a:gd name="T8" fmla="*/ 4 w 4"/>
                <a:gd name="T9" fmla="*/ 1 h 10"/>
              </a:gdLst>
              <a:ahLst/>
              <a:cxnLst>
                <a:cxn ang="0">
                  <a:pos x="T0" y="T1"/>
                </a:cxn>
                <a:cxn ang="0">
                  <a:pos x="T2" y="T3"/>
                </a:cxn>
                <a:cxn ang="0">
                  <a:pos x="T4" y="T5"/>
                </a:cxn>
                <a:cxn ang="0">
                  <a:pos x="T6" y="T7"/>
                </a:cxn>
                <a:cxn ang="0">
                  <a:pos x="T8" y="T9"/>
                </a:cxn>
              </a:cxnLst>
              <a:rect l="0" t="0" r="r" b="b"/>
              <a:pathLst>
                <a:path w="4" h="10">
                  <a:moveTo>
                    <a:pt x="4" y="1"/>
                  </a:moveTo>
                  <a:cubicBezTo>
                    <a:pt x="4" y="0"/>
                    <a:pt x="4" y="0"/>
                    <a:pt x="4" y="0"/>
                  </a:cubicBezTo>
                  <a:cubicBezTo>
                    <a:pt x="2" y="3"/>
                    <a:pt x="1" y="6"/>
                    <a:pt x="0" y="10"/>
                  </a:cubicBezTo>
                  <a:cubicBezTo>
                    <a:pt x="2" y="10"/>
                    <a:pt x="2" y="10"/>
                    <a:pt x="2" y="10"/>
                  </a:cubicBezTo>
                  <a:cubicBezTo>
                    <a:pt x="2" y="7"/>
                    <a:pt x="3" y="4"/>
                    <a:pt x="4"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2" name="Freeform 836"/>
            <p:cNvSpPr>
              <a:spLocks noEditPoints="1"/>
            </p:cNvSpPr>
            <p:nvPr/>
          </p:nvSpPr>
          <p:spPr bwMode="auto">
            <a:xfrm>
              <a:off x="0" y="182563"/>
              <a:ext cx="142875" cy="76200"/>
            </a:xfrm>
            <a:custGeom>
              <a:avLst/>
              <a:gdLst>
                <a:gd name="T0" fmla="*/ 5 w 38"/>
                <a:gd name="T1" fmla="*/ 7 h 20"/>
                <a:gd name="T2" fmla="*/ 7 w 38"/>
                <a:gd name="T3" fmla="*/ 6 h 20"/>
                <a:gd name="T4" fmla="*/ 7 w 38"/>
                <a:gd name="T5" fmla="*/ 0 h 20"/>
                <a:gd name="T6" fmla="*/ 3 w 38"/>
                <a:gd name="T7" fmla="*/ 0 h 20"/>
                <a:gd name="T8" fmla="*/ 3 w 38"/>
                <a:gd name="T9" fmla="*/ 4 h 20"/>
                <a:gd name="T10" fmla="*/ 1 w 38"/>
                <a:gd name="T11" fmla="*/ 19 h 20"/>
                <a:gd name="T12" fmla="*/ 38 w 38"/>
                <a:gd name="T13" fmla="*/ 14 h 20"/>
                <a:gd name="T14" fmla="*/ 30 w 38"/>
                <a:gd name="T15" fmla="*/ 13 h 20"/>
                <a:gd name="T16" fmla="*/ 12 w 38"/>
                <a:gd name="T17" fmla="*/ 15 h 20"/>
                <a:gd name="T18" fmla="*/ 12 w 38"/>
                <a:gd name="T19" fmla="*/ 15 h 20"/>
                <a:gd name="T20" fmla="*/ 10 w 38"/>
                <a:gd name="T21" fmla="*/ 10 h 20"/>
                <a:gd name="T22" fmla="*/ 8 w 38"/>
                <a:gd name="T23" fmla="*/ 8 h 20"/>
                <a:gd name="T24" fmla="*/ 8 w 38"/>
                <a:gd name="T25" fmla="*/ 8 h 20"/>
                <a:gd name="T26" fmla="*/ 10 w 38"/>
                <a:gd name="T27" fmla="*/ 11 h 20"/>
                <a:gd name="T28" fmla="*/ 11 w 38"/>
                <a:gd name="T29" fmla="*/ 15 h 20"/>
                <a:gd name="T30" fmla="*/ 10 w 38"/>
                <a:gd name="T31" fmla="*/ 15 h 20"/>
                <a:gd name="T32" fmla="*/ 8 w 38"/>
                <a:gd name="T33" fmla="*/ 10 h 20"/>
                <a:gd name="T34" fmla="*/ 6 w 38"/>
                <a:gd name="T35" fmla="*/ 7 h 20"/>
                <a:gd name="T36" fmla="*/ 6 w 38"/>
                <a:gd name="T37" fmla="*/ 7 h 20"/>
                <a:gd name="T38" fmla="*/ 5 w 38"/>
                <a:gd name="T39" fmla="*/ 8 h 20"/>
                <a:gd name="T40" fmla="*/ 7 w 38"/>
                <a:gd name="T41" fmla="*/ 10 h 20"/>
                <a:gd name="T42" fmla="*/ 10 w 38"/>
                <a:gd name="T43" fmla="*/ 15 h 20"/>
                <a:gd name="T44" fmla="*/ 9 w 38"/>
                <a:gd name="T45" fmla="*/ 14 h 20"/>
                <a:gd name="T46" fmla="*/ 5 w 38"/>
                <a:gd name="T47" fmla="*/ 8 h 20"/>
                <a:gd name="T48" fmla="*/ 5 w 38"/>
                <a:gd name="T49" fmla="*/ 10 h 20"/>
                <a:gd name="T50" fmla="*/ 5 w 38"/>
                <a:gd name="T51" fmla="*/ 10 h 20"/>
                <a:gd name="T52" fmla="*/ 8 w 38"/>
                <a:gd name="T53" fmla="*/ 14 h 20"/>
                <a:gd name="T54" fmla="*/ 7 w 38"/>
                <a:gd name="T55" fmla="*/ 14 h 20"/>
                <a:gd name="T56" fmla="*/ 5 w 38"/>
                <a:gd name="T57" fmla="*/ 10 h 20"/>
                <a:gd name="T58" fmla="*/ 6 w 38"/>
                <a:gd name="T59" fmla="*/ 14 h 20"/>
                <a:gd name="T60" fmla="*/ 5 w 38"/>
                <a:gd name="T61" fmla="*/ 14 h 20"/>
                <a:gd name="T62" fmla="*/ 4 w 38"/>
                <a:gd name="T63" fmla="*/ 10 h 20"/>
                <a:gd name="T64" fmla="*/ 5 w 38"/>
                <a:gd name="T65" fmla="*/ 7 h 20"/>
                <a:gd name="T66" fmla="*/ 4 w 38"/>
                <a:gd name="T67" fmla="*/ 1 h 20"/>
                <a:gd name="T68" fmla="*/ 5 w 38"/>
                <a:gd name="T69" fmla="*/ 1 h 20"/>
                <a:gd name="T70" fmla="*/ 4 w 38"/>
                <a:gd name="T71" fmla="*/ 5 h 20"/>
                <a:gd name="T72" fmla="*/ 3 w 38"/>
                <a:gd name="T73" fmla="*/ 8 h 20"/>
                <a:gd name="T74" fmla="*/ 2 w 38"/>
                <a:gd name="T75" fmla="*/ 19 h 20"/>
                <a:gd name="T76" fmla="*/ 1 w 38"/>
                <a:gd name="T77" fmla="*/ 19 h 20"/>
                <a:gd name="T78" fmla="*/ 3 w 38"/>
                <a:gd name="T79" fmla="*/ 4 h 20"/>
                <a:gd name="T80" fmla="*/ 4 w 38"/>
                <a:gd name="T81" fmla="*/ 4 h 20"/>
                <a:gd name="T82" fmla="*/ 4 w 38"/>
                <a:gd name="T83" fmla="*/ 1 h 20"/>
                <a:gd name="T84" fmla="*/ 10 w 38"/>
                <a:gd name="T85" fmla="*/ 15 h 20"/>
                <a:gd name="T86" fmla="*/ 10 w 38"/>
                <a:gd name="T87" fmla="*/ 15 h 20"/>
                <a:gd name="T88" fmla="*/ 11 w 38"/>
                <a:gd name="T89" fmla="*/ 15 h 20"/>
                <a:gd name="T90" fmla="*/ 12 w 38"/>
                <a:gd name="T91" fmla="*/ 15 h 20"/>
                <a:gd name="T92" fmla="*/ 12 w 38"/>
                <a:gd name="T93" fmla="*/ 15 h 20"/>
                <a:gd name="T94" fmla="*/ 30 w 38"/>
                <a:gd name="T95" fmla="*/ 13 h 20"/>
                <a:gd name="T96" fmla="*/ 32 w 38"/>
                <a:gd name="T97" fmla="*/ 14 h 20"/>
                <a:gd name="T98" fmla="*/ 6 w 38"/>
                <a:gd name="T99" fmla="*/ 16 h 20"/>
                <a:gd name="T100" fmla="*/ 5 w 38"/>
                <a:gd name="T101" fmla="*/ 15 h 20"/>
                <a:gd name="T102" fmla="*/ 5 w 38"/>
                <a:gd name="T103" fmla="*/ 15 h 20"/>
                <a:gd name="T104" fmla="*/ 6 w 38"/>
                <a:gd name="T105" fmla="*/ 15 h 20"/>
                <a:gd name="T106" fmla="*/ 7 w 38"/>
                <a:gd name="T107" fmla="*/ 15 h 20"/>
                <a:gd name="T108" fmla="*/ 8 w 38"/>
                <a:gd name="T109" fmla="*/ 15 h 20"/>
                <a:gd name="T110" fmla="*/ 8 w 38"/>
                <a:gd name="T111" fmla="*/ 15 h 20"/>
                <a:gd name="T112" fmla="*/ 9 w 38"/>
                <a:gd name="T113" fmla="*/ 15 h 20"/>
                <a:gd name="T114" fmla="*/ 10 w 38"/>
                <a:gd name="T115"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20">
                  <a:moveTo>
                    <a:pt x="5" y="7"/>
                  </a:moveTo>
                  <a:cubicBezTo>
                    <a:pt x="6" y="6"/>
                    <a:pt x="6" y="6"/>
                    <a:pt x="7" y="6"/>
                  </a:cubicBezTo>
                  <a:cubicBezTo>
                    <a:pt x="7" y="0"/>
                    <a:pt x="7" y="0"/>
                    <a:pt x="7" y="0"/>
                  </a:cubicBezTo>
                  <a:cubicBezTo>
                    <a:pt x="6" y="0"/>
                    <a:pt x="5" y="0"/>
                    <a:pt x="3" y="0"/>
                  </a:cubicBezTo>
                  <a:cubicBezTo>
                    <a:pt x="3" y="4"/>
                    <a:pt x="3" y="4"/>
                    <a:pt x="3" y="4"/>
                  </a:cubicBezTo>
                  <a:cubicBezTo>
                    <a:pt x="1" y="9"/>
                    <a:pt x="0" y="14"/>
                    <a:pt x="1" y="19"/>
                  </a:cubicBezTo>
                  <a:cubicBezTo>
                    <a:pt x="13" y="20"/>
                    <a:pt x="25" y="18"/>
                    <a:pt x="38" y="14"/>
                  </a:cubicBezTo>
                  <a:cubicBezTo>
                    <a:pt x="30" y="13"/>
                    <a:pt x="30" y="13"/>
                    <a:pt x="30" y="13"/>
                  </a:cubicBezTo>
                  <a:cubicBezTo>
                    <a:pt x="25" y="14"/>
                    <a:pt x="18" y="15"/>
                    <a:pt x="12" y="15"/>
                  </a:cubicBezTo>
                  <a:cubicBezTo>
                    <a:pt x="12" y="15"/>
                    <a:pt x="12" y="15"/>
                    <a:pt x="12" y="15"/>
                  </a:cubicBezTo>
                  <a:cubicBezTo>
                    <a:pt x="10" y="10"/>
                    <a:pt x="10" y="10"/>
                    <a:pt x="10" y="10"/>
                  </a:cubicBezTo>
                  <a:cubicBezTo>
                    <a:pt x="8" y="8"/>
                    <a:pt x="8" y="8"/>
                    <a:pt x="8" y="8"/>
                  </a:cubicBezTo>
                  <a:cubicBezTo>
                    <a:pt x="8" y="8"/>
                    <a:pt x="8" y="8"/>
                    <a:pt x="8" y="8"/>
                  </a:cubicBezTo>
                  <a:cubicBezTo>
                    <a:pt x="10" y="11"/>
                    <a:pt x="10" y="11"/>
                    <a:pt x="10" y="11"/>
                  </a:cubicBezTo>
                  <a:cubicBezTo>
                    <a:pt x="11" y="15"/>
                    <a:pt x="11" y="15"/>
                    <a:pt x="11" y="15"/>
                  </a:cubicBezTo>
                  <a:cubicBezTo>
                    <a:pt x="10" y="15"/>
                    <a:pt x="10" y="15"/>
                    <a:pt x="10" y="15"/>
                  </a:cubicBezTo>
                  <a:cubicBezTo>
                    <a:pt x="8" y="10"/>
                    <a:pt x="8" y="10"/>
                    <a:pt x="8" y="10"/>
                  </a:cubicBezTo>
                  <a:cubicBezTo>
                    <a:pt x="6" y="7"/>
                    <a:pt x="6" y="7"/>
                    <a:pt x="6" y="7"/>
                  </a:cubicBezTo>
                  <a:cubicBezTo>
                    <a:pt x="6" y="7"/>
                    <a:pt x="6" y="7"/>
                    <a:pt x="6" y="7"/>
                  </a:cubicBezTo>
                  <a:cubicBezTo>
                    <a:pt x="5" y="8"/>
                    <a:pt x="5" y="8"/>
                    <a:pt x="5" y="8"/>
                  </a:cubicBezTo>
                  <a:cubicBezTo>
                    <a:pt x="7" y="10"/>
                    <a:pt x="7" y="10"/>
                    <a:pt x="7" y="10"/>
                  </a:cubicBezTo>
                  <a:cubicBezTo>
                    <a:pt x="10" y="15"/>
                    <a:pt x="10" y="15"/>
                    <a:pt x="10" y="15"/>
                  </a:cubicBezTo>
                  <a:cubicBezTo>
                    <a:pt x="9" y="14"/>
                    <a:pt x="9" y="14"/>
                    <a:pt x="9" y="14"/>
                  </a:cubicBezTo>
                  <a:cubicBezTo>
                    <a:pt x="5" y="8"/>
                    <a:pt x="5" y="8"/>
                    <a:pt x="5" y="8"/>
                  </a:cubicBezTo>
                  <a:cubicBezTo>
                    <a:pt x="4" y="8"/>
                    <a:pt x="5" y="9"/>
                    <a:pt x="5" y="10"/>
                  </a:cubicBezTo>
                  <a:cubicBezTo>
                    <a:pt x="5" y="10"/>
                    <a:pt x="5" y="10"/>
                    <a:pt x="5" y="10"/>
                  </a:cubicBezTo>
                  <a:cubicBezTo>
                    <a:pt x="8" y="14"/>
                    <a:pt x="8" y="14"/>
                    <a:pt x="8" y="14"/>
                  </a:cubicBezTo>
                  <a:cubicBezTo>
                    <a:pt x="8" y="14"/>
                    <a:pt x="7" y="14"/>
                    <a:pt x="7" y="14"/>
                  </a:cubicBezTo>
                  <a:cubicBezTo>
                    <a:pt x="5" y="10"/>
                    <a:pt x="5" y="10"/>
                    <a:pt x="5" y="10"/>
                  </a:cubicBezTo>
                  <a:cubicBezTo>
                    <a:pt x="4" y="11"/>
                    <a:pt x="4" y="12"/>
                    <a:pt x="6" y="14"/>
                  </a:cubicBezTo>
                  <a:cubicBezTo>
                    <a:pt x="5" y="14"/>
                    <a:pt x="5" y="14"/>
                    <a:pt x="5" y="14"/>
                  </a:cubicBezTo>
                  <a:cubicBezTo>
                    <a:pt x="4" y="12"/>
                    <a:pt x="3" y="10"/>
                    <a:pt x="4" y="10"/>
                  </a:cubicBezTo>
                  <a:cubicBezTo>
                    <a:pt x="4" y="8"/>
                    <a:pt x="4" y="7"/>
                    <a:pt x="5" y="7"/>
                  </a:cubicBezTo>
                  <a:close/>
                  <a:moveTo>
                    <a:pt x="4" y="1"/>
                  </a:moveTo>
                  <a:cubicBezTo>
                    <a:pt x="5" y="1"/>
                    <a:pt x="5" y="1"/>
                    <a:pt x="5" y="1"/>
                  </a:cubicBezTo>
                  <a:cubicBezTo>
                    <a:pt x="4" y="5"/>
                    <a:pt x="4" y="5"/>
                    <a:pt x="4" y="5"/>
                  </a:cubicBezTo>
                  <a:cubicBezTo>
                    <a:pt x="3" y="8"/>
                    <a:pt x="3" y="8"/>
                    <a:pt x="3" y="8"/>
                  </a:cubicBezTo>
                  <a:cubicBezTo>
                    <a:pt x="2" y="19"/>
                    <a:pt x="2" y="19"/>
                    <a:pt x="2" y="19"/>
                  </a:cubicBezTo>
                  <a:cubicBezTo>
                    <a:pt x="1" y="19"/>
                    <a:pt x="1" y="19"/>
                    <a:pt x="1" y="19"/>
                  </a:cubicBezTo>
                  <a:cubicBezTo>
                    <a:pt x="1" y="14"/>
                    <a:pt x="2" y="9"/>
                    <a:pt x="3" y="4"/>
                  </a:cubicBezTo>
                  <a:cubicBezTo>
                    <a:pt x="4" y="4"/>
                    <a:pt x="4" y="4"/>
                    <a:pt x="4" y="4"/>
                  </a:cubicBezTo>
                  <a:lnTo>
                    <a:pt x="4" y="1"/>
                  </a:lnTo>
                  <a:close/>
                  <a:moveTo>
                    <a:pt x="10" y="15"/>
                  </a:moveTo>
                  <a:cubicBezTo>
                    <a:pt x="10" y="15"/>
                    <a:pt x="10" y="15"/>
                    <a:pt x="10" y="15"/>
                  </a:cubicBezTo>
                  <a:cubicBezTo>
                    <a:pt x="11" y="15"/>
                    <a:pt x="11" y="15"/>
                    <a:pt x="11" y="15"/>
                  </a:cubicBezTo>
                  <a:cubicBezTo>
                    <a:pt x="12" y="15"/>
                    <a:pt x="12" y="15"/>
                    <a:pt x="12" y="15"/>
                  </a:cubicBezTo>
                  <a:cubicBezTo>
                    <a:pt x="12" y="15"/>
                    <a:pt x="12" y="15"/>
                    <a:pt x="12" y="15"/>
                  </a:cubicBezTo>
                  <a:cubicBezTo>
                    <a:pt x="18" y="15"/>
                    <a:pt x="25" y="15"/>
                    <a:pt x="30" y="13"/>
                  </a:cubicBezTo>
                  <a:cubicBezTo>
                    <a:pt x="32" y="14"/>
                    <a:pt x="32" y="14"/>
                    <a:pt x="32" y="14"/>
                  </a:cubicBezTo>
                  <a:cubicBezTo>
                    <a:pt x="23" y="16"/>
                    <a:pt x="15" y="17"/>
                    <a:pt x="6" y="16"/>
                  </a:cubicBezTo>
                  <a:cubicBezTo>
                    <a:pt x="5" y="15"/>
                    <a:pt x="5" y="15"/>
                    <a:pt x="5" y="15"/>
                  </a:cubicBezTo>
                  <a:cubicBezTo>
                    <a:pt x="5" y="15"/>
                    <a:pt x="5" y="15"/>
                    <a:pt x="5" y="15"/>
                  </a:cubicBezTo>
                  <a:cubicBezTo>
                    <a:pt x="6" y="15"/>
                    <a:pt x="6" y="15"/>
                    <a:pt x="6" y="15"/>
                  </a:cubicBezTo>
                  <a:cubicBezTo>
                    <a:pt x="7" y="15"/>
                    <a:pt x="7" y="15"/>
                    <a:pt x="7" y="15"/>
                  </a:cubicBezTo>
                  <a:cubicBezTo>
                    <a:pt x="7" y="15"/>
                    <a:pt x="8" y="15"/>
                    <a:pt x="8" y="15"/>
                  </a:cubicBezTo>
                  <a:cubicBezTo>
                    <a:pt x="8" y="15"/>
                    <a:pt x="8" y="15"/>
                    <a:pt x="8" y="15"/>
                  </a:cubicBezTo>
                  <a:cubicBezTo>
                    <a:pt x="9" y="15"/>
                    <a:pt x="9" y="15"/>
                    <a:pt x="9" y="15"/>
                  </a:cubicBezTo>
                  <a:cubicBezTo>
                    <a:pt x="10" y="15"/>
                    <a:pt x="10" y="15"/>
                    <a:pt x="10"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3" name="Freeform 837"/>
            <p:cNvSpPr>
              <a:spLocks/>
            </p:cNvSpPr>
            <p:nvPr/>
          </p:nvSpPr>
          <p:spPr bwMode="auto">
            <a:xfrm>
              <a:off x="4762" y="187325"/>
              <a:ext cx="14288" cy="66675"/>
            </a:xfrm>
            <a:custGeom>
              <a:avLst/>
              <a:gdLst>
                <a:gd name="T0" fmla="*/ 4 w 4"/>
                <a:gd name="T1" fmla="*/ 0 h 18"/>
                <a:gd name="T2" fmla="*/ 3 w 4"/>
                <a:gd name="T3" fmla="*/ 0 h 18"/>
                <a:gd name="T4" fmla="*/ 3 w 4"/>
                <a:gd name="T5" fmla="*/ 3 h 18"/>
                <a:gd name="T6" fmla="*/ 2 w 4"/>
                <a:gd name="T7" fmla="*/ 3 h 18"/>
                <a:gd name="T8" fmla="*/ 0 w 4"/>
                <a:gd name="T9" fmla="*/ 18 h 18"/>
                <a:gd name="T10" fmla="*/ 1 w 4"/>
                <a:gd name="T11" fmla="*/ 18 h 18"/>
                <a:gd name="T12" fmla="*/ 2 w 4"/>
                <a:gd name="T13" fmla="*/ 7 h 18"/>
                <a:gd name="T14" fmla="*/ 3 w 4"/>
                <a:gd name="T15" fmla="*/ 4 h 18"/>
                <a:gd name="T16" fmla="*/ 4 w 4"/>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8">
                  <a:moveTo>
                    <a:pt x="4" y="0"/>
                  </a:moveTo>
                  <a:cubicBezTo>
                    <a:pt x="3" y="0"/>
                    <a:pt x="3" y="0"/>
                    <a:pt x="3" y="0"/>
                  </a:cubicBezTo>
                  <a:cubicBezTo>
                    <a:pt x="3" y="3"/>
                    <a:pt x="3" y="3"/>
                    <a:pt x="3" y="3"/>
                  </a:cubicBezTo>
                  <a:cubicBezTo>
                    <a:pt x="2" y="3"/>
                    <a:pt x="2" y="3"/>
                    <a:pt x="2" y="3"/>
                  </a:cubicBezTo>
                  <a:cubicBezTo>
                    <a:pt x="1" y="8"/>
                    <a:pt x="0" y="13"/>
                    <a:pt x="0" y="18"/>
                  </a:cubicBezTo>
                  <a:cubicBezTo>
                    <a:pt x="1" y="18"/>
                    <a:pt x="1" y="18"/>
                    <a:pt x="1" y="18"/>
                  </a:cubicBezTo>
                  <a:cubicBezTo>
                    <a:pt x="2" y="7"/>
                    <a:pt x="2" y="7"/>
                    <a:pt x="2" y="7"/>
                  </a:cubicBezTo>
                  <a:cubicBezTo>
                    <a:pt x="3" y="4"/>
                    <a:pt x="3" y="4"/>
                    <a:pt x="3" y="4"/>
                  </a:cubicBez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4" name="Freeform 838"/>
            <p:cNvSpPr>
              <a:spLocks/>
            </p:cNvSpPr>
            <p:nvPr/>
          </p:nvSpPr>
          <p:spPr bwMode="auto">
            <a:xfrm>
              <a:off x="19050" y="231775"/>
              <a:ext cx="101600" cy="15875"/>
            </a:xfrm>
            <a:custGeom>
              <a:avLst/>
              <a:gdLst>
                <a:gd name="T0" fmla="*/ 5 w 27"/>
                <a:gd name="T1" fmla="*/ 2 h 4"/>
                <a:gd name="T2" fmla="*/ 5 w 27"/>
                <a:gd name="T3" fmla="*/ 2 h 4"/>
                <a:gd name="T4" fmla="*/ 5 w 27"/>
                <a:gd name="T5" fmla="*/ 2 h 4"/>
                <a:gd name="T6" fmla="*/ 4 w 27"/>
                <a:gd name="T7" fmla="*/ 2 h 4"/>
                <a:gd name="T8" fmla="*/ 3 w 27"/>
                <a:gd name="T9" fmla="*/ 2 h 4"/>
                <a:gd name="T10" fmla="*/ 3 w 27"/>
                <a:gd name="T11" fmla="*/ 2 h 4"/>
                <a:gd name="T12" fmla="*/ 2 w 27"/>
                <a:gd name="T13" fmla="*/ 2 h 4"/>
                <a:gd name="T14" fmla="*/ 1 w 27"/>
                <a:gd name="T15" fmla="*/ 2 h 4"/>
                <a:gd name="T16" fmla="*/ 0 w 27"/>
                <a:gd name="T17" fmla="*/ 2 h 4"/>
                <a:gd name="T18" fmla="*/ 0 w 27"/>
                <a:gd name="T19" fmla="*/ 2 h 4"/>
                <a:gd name="T20" fmla="*/ 1 w 27"/>
                <a:gd name="T21" fmla="*/ 3 h 4"/>
                <a:gd name="T22" fmla="*/ 27 w 27"/>
                <a:gd name="T23" fmla="*/ 1 h 4"/>
                <a:gd name="T24" fmla="*/ 25 w 27"/>
                <a:gd name="T25" fmla="*/ 0 h 4"/>
                <a:gd name="T26" fmla="*/ 7 w 27"/>
                <a:gd name="T27" fmla="*/ 2 h 4"/>
                <a:gd name="T28" fmla="*/ 7 w 27"/>
                <a:gd name="T29" fmla="*/ 2 h 4"/>
                <a:gd name="T30" fmla="*/ 6 w 27"/>
                <a:gd name="T31" fmla="*/ 2 h 4"/>
                <a:gd name="T32" fmla="*/ 5 w 27"/>
                <a:gd name="T33"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 h="4">
                  <a:moveTo>
                    <a:pt x="5" y="2"/>
                  </a:moveTo>
                  <a:cubicBezTo>
                    <a:pt x="5" y="2"/>
                    <a:pt x="5" y="2"/>
                    <a:pt x="5" y="2"/>
                  </a:cubicBezTo>
                  <a:cubicBezTo>
                    <a:pt x="5" y="2"/>
                    <a:pt x="5" y="2"/>
                    <a:pt x="5" y="2"/>
                  </a:cubicBezTo>
                  <a:cubicBezTo>
                    <a:pt x="4" y="2"/>
                    <a:pt x="4" y="2"/>
                    <a:pt x="4" y="2"/>
                  </a:cubicBezTo>
                  <a:cubicBezTo>
                    <a:pt x="3" y="2"/>
                    <a:pt x="3" y="2"/>
                    <a:pt x="3" y="2"/>
                  </a:cubicBezTo>
                  <a:cubicBezTo>
                    <a:pt x="3" y="2"/>
                    <a:pt x="3" y="2"/>
                    <a:pt x="3" y="2"/>
                  </a:cubicBezTo>
                  <a:cubicBezTo>
                    <a:pt x="3" y="2"/>
                    <a:pt x="2" y="2"/>
                    <a:pt x="2" y="2"/>
                  </a:cubicBezTo>
                  <a:cubicBezTo>
                    <a:pt x="1" y="2"/>
                    <a:pt x="1" y="2"/>
                    <a:pt x="1" y="2"/>
                  </a:cubicBezTo>
                  <a:cubicBezTo>
                    <a:pt x="0" y="2"/>
                    <a:pt x="0" y="2"/>
                    <a:pt x="0" y="2"/>
                  </a:cubicBezTo>
                  <a:cubicBezTo>
                    <a:pt x="0" y="2"/>
                    <a:pt x="0" y="2"/>
                    <a:pt x="0" y="2"/>
                  </a:cubicBezTo>
                  <a:cubicBezTo>
                    <a:pt x="1" y="3"/>
                    <a:pt x="1" y="3"/>
                    <a:pt x="1" y="3"/>
                  </a:cubicBezTo>
                  <a:cubicBezTo>
                    <a:pt x="10" y="4"/>
                    <a:pt x="18" y="3"/>
                    <a:pt x="27" y="1"/>
                  </a:cubicBezTo>
                  <a:cubicBezTo>
                    <a:pt x="25" y="0"/>
                    <a:pt x="25" y="0"/>
                    <a:pt x="25" y="0"/>
                  </a:cubicBezTo>
                  <a:cubicBezTo>
                    <a:pt x="20" y="2"/>
                    <a:pt x="13" y="2"/>
                    <a:pt x="7" y="2"/>
                  </a:cubicBezTo>
                  <a:cubicBezTo>
                    <a:pt x="7" y="2"/>
                    <a:pt x="7" y="2"/>
                    <a:pt x="7" y="2"/>
                  </a:cubicBezTo>
                  <a:cubicBezTo>
                    <a:pt x="6" y="2"/>
                    <a:pt x="6" y="2"/>
                    <a:pt x="6" y="2"/>
                  </a:cubicBezTo>
                  <a:lnTo>
                    <a:pt x="5" y="2"/>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5" name="Freeform 839"/>
            <p:cNvSpPr>
              <a:spLocks/>
            </p:cNvSpPr>
            <p:nvPr/>
          </p:nvSpPr>
          <p:spPr bwMode="auto">
            <a:xfrm>
              <a:off x="26987" y="269875"/>
              <a:ext cx="141288" cy="66675"/>
            </a:xfrm>
            <a:custGeom>
              <a:avLst/>
              <a:gdLst>
                <a:gd name="T0" fmla="*/ 4 w 38"/>
                <a:gd name="T1" fmla="*/ 2 h 18"/>
                <a:gd name="T2" fmla="*/ 3 w 38"/>
                <a:gd name="T3" fmla="*/ 2 h 18"/>
                <a:gd name="T4" fmla="*/ 3 w 38"/>
                <a:gd name="T5" fmla="*/ 3 h 18"/>
                <a:gd name="T6" fmla="*/ 33 w 38"/>
                <a:gd name="T7" fmla="*/ 5 h 18"/>
                <a:gd name="T8" fmla="*/ 33 w 38"/>
                <a:gd name="T9" fmla="*/ 12 h 18"/>
                <a:gd name="T10" fmla="*/ 0 w 38"/>
                <a:gd name="T11" fmla="*/ 16 h 18"/>
                <a:gd name="T12" fmla="*/ 2 w 38"/>
                <a:gd name="T13" fmla="*/ 16 h 18"/>
                <a:gd name="T14" fmla="*/ 36 w 38"/>
                <a:gd name="T15" fmla="*/ 17 h 18"/>
                <a:gd name="T16" fmla="*/ 38 w 38"/>
                <a:gd name="T17" fmla="*/ 17 h 18"/>
                <a:gd name="T18" fmla="*/ 36 w 38"/>
                <a:gd name="T19" fmla="*/ 3 h 18"/>
                <a:gd name="T20" fmla="*/ 35 w 38"/>
                <a:gd name="T21" fmla="*/ 3 h 18"/>
                <a:gd name="T22" fmla="*/ 35 w 38"/>
                <a:gd name="T23" fmla="*/ 2 h 18"/>
                <a:gd name="T24" fmla="*/ 35 w 38"/>
                <a:gd name="T25" fmla="*/ 0 h 18"/>
                <a:gd name="T26" fmla="*/ 16 w 38"/>
                <a:gd name="T27" fmla="*/ 3 h 18"/>
                <a:gd name="T28" fmla="*/ 4 w 38"/>
                <a:gd name="T29"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 h="18">
                  <a:moveTo>
                    <a:pt x="4" y="2"/>
                  </a:moveTo>
                  <a:cubicBezTo>
                    <a:pt x="4" y="2"/>
                    <a:pt x="4" y="2"/>
                    <a:pt x="3" y="2"/>
                  </a:cubicBezTo>
                  <a:cubicBezTo>
                    <a:pt x="3" y="3"/>
                    <a:pt x="3" y="3"/>
                    <a:pt x="3" y="3"/>
                  </a:cubicBezTo>
                  <a:cubicBezTo>
                    <a:pt x="13" y="5"/>
                    <a:pt x="23" y="6"/>
                    <a:pt x="33" y="5"/>
                  </a:cubicBezTo>
                  <a:cubicBezTo>
                    <a:pt x="33" y="12"/>
                    <a:pt x="33" y="12"/>
                    <a:pt x="33" y="12"/>
                  </a:cubicBezTo>
                  <a:cubicBezTo>
                    <a:pt x="23" y="15"/>
                    <a:pt x="12" y="16"/>
                    <a:pt x="0" y="16"/>
                  </a:cubicBezTo>
                  <a:cubicBezTo>
                    <a:pt x="1" y="16"/>
                    <a:pt x="1" y="16"/>
                    <a:pt x="2" y="16"/>
                  </a:cubicBezTo>
                  <a:cubicBezTo>
                    <a:pt x="14" y="18"/>
                    <a:pt x="26" y="18"/>
                    <a:pt x="36" y="17"/>
                  </a:cubicBezTo>
                  <a:cubicBezTo>
                    <a:pt x="37" y="17"/>
                    <a:pt x="37" y="17"/>
                    <a:pt x="38" y="17"/>
                  </a:cubicBezTo>
                  <a:cubicBezTo>
                    <a:pt x="36" y="3"/>
                    <a:pt x="36" y="3"/>
                    <a:pt x="36" y="3"/>
                  </a:cubicBezTo>
                  <a:cubicBezTo>
                    <a:pt x="35" y="3"/>
                    <a:pt x="35" y="3"/>
                    <a:pt x="35" y="3"/>
                  </a:cubicBezTo>
                  <a:cubicBezTo>
                    <a:pt x="35" y="2"/>
                    <a:pt x="35" y="2"/>
                    <a:pt x="35" y="2"/>
                  </a:cubicBezTo>
                  <a:cubicBezTo>
                    <a:pt x="35" y="1"/>
                    <a:pt x="35" y="1"/>
                    <a:pt x="35" y="0"/>
                  </a:cubicBezTo>
                  <a:cubicBezTo>
                    <a:pt x="29" y="2"/>
                    <a:pt x="22" y="3"/>
                    <a:pt x="16" y="3"/>
                  </a:cubicBezTo>
                  <a:cubicBezTo>
                    <a:pt x="11" y="4"/>
                    <a:pt x="7" y="3"/>
                    <a:pt x="4" y="2"/>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6" name="Freeform 840"/>
            <p:cNvSpPr>
              <a:spLocks/>
            </p:cNvSpPr>
            <p:nvPr/>
          </p:nvSpPr>
          <p:spPr bwMode="auto">
            <a:xfrm>
              <a:off x="4762" y="179388"/>
              <a:ext cx="176213" cy="104775"/>
            </a:xfrm>
            <a:custGeom>
              <a:avLst/>
              <a:gdLst>
                <a:gd name="T0" fmla="*/ 9 w 47"/>
                <a:gd name="T1" fmla="*/ 26 h 28"/>
                <a:gd name="T2" fmla="*/ 10 w 47"/>
                <a:gd name="T3" fmla="*/ 26 h 28"/>
                <a:gd name="T4" fmla="*/ 22 w 47"/>
                <a:gd name="T5" fmla="*/ 27 h 28"/>
                <a:gd name="T6" fmla="*/ 41 w 47"/>
                <a:gd name="T7" fmla="*/ 24 h 28"/>
                <a:gd name="T8" fmla="*/ 41 w 47"/>
                <a:gd name="T9" fmla="*/ 24 h 28"/>
                <a:gd name="T10" fmla="*/ 42 w 47"/>
                <a:gd name="T11" fmla="*/ 27 h 28"/>
                <a:gd name="T12" fmla="*/ 42 w 47"/>
                <a:gd name="T13" fmla="*/ 27 h 28"/>
                <a:gd name="T14" fmla="*/ 43 w 47"/>
                <a:gd name="T15" fmla="*/ 26 h 28"/>
                <a:gd name="T16" fmla="*/ 43 w 47"/>
                <a:gd name="T17" fmla="*/ 26 h 28"/>
                <a:gd name="T18" fmla="*/ 42 w 47"/>
                <a:gd name="T19" fmla="*/ 24 h 28"/>
                <a:gd name="T20" fmla="*/ 43 w 47"/>
                <a:gd name="T21" fmla="*/ 23 h 28"/>
                <a:gd name="T22" fmla="*/ 43 w 47"/>
                <a:gd name="T23" fmla="*/ 25 h 28"/>
                <a:gd name="T24" fmla="*/ 44 w 47"/>
                <a:gd name="T25" fmla="*/ 25 h 28"/>
                <a:gd name="T26" fmla="*/ 43 w 47"/>
                <a:gd name="T27" fmla="*/ 23 h 28"/>
                <a:gd name="T28" fmla="*/ 44 w 47"/>
                <a:gd name="T29" fmla="*/ 21 h 28"/>
                <a:gd name="T30" fmla="*/ 44 w 47"/>
                <a:gd name="T31" fmla="*/ 24 h 28"/>
                <a:gd name="T32" fmla="*/ 45 w 47"/>
                <a:gd name="T33" fmla="*/ 23 h 28"/>
                <a:gd name="T34" fmla="*/ 45 w 47"/>
                <a:gd name="T35" fmla="*/ 19 h 28"/>
                <a:gd name="T36" fmla="*/ 47 w 47"/>
                <a:gd name="T37" fmla="*/ 2 h 28"/>
                <a:gd name="T38" fmla="*/ 47 w 47"/>
                <a:gd name="T39" fmla="*/ 0 h 28"/>
                <a:gd name="T40" fmla="*/ 43 w 47"/>
                <a:gd name="T41" fmla="*/ 1 h 28"/>
                <a:gd name="T42" fmla="*/ 42 w 47"/>
                <a:gd name="T43" fmla="*/ 1 h 28"/>
                <a:gd name="T44" fmla="*/ 41 w 47"/>
                <a:gd name="T45" fmla="*/ 17 h 28"/>
                <a:gd name="T46" fmla="*/ 12 w 47"/>
                <a:gd name="T47" fmla="*/ 25 h 28"/>
                <a:gd name="T48" fmla="*/ 28 w 47"/>
                <a:gd name="T49" fmla="*/ 19 h 28"/>
                <a:gd name="T50" fmla="*/ 37 w 47"/>
                <a:gd name="T51" fmla="*/ 15 h 28"/>
                <a:gd name="T52" fmla="*/ 0 w 47"/>
                <a:gd name="T53" fmla="*/ 20 h 28"/>
                <a:gd name="T54" fmla="*/ 0 w 47"/>
                <a:gd name="T55" fmla="*/ 25 h 28"/>
                <a:gd name="T56" fmla="*/ 9 w 47"/>
                <a:gd name="T5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7" h="28">
                  <a:moveTo>
                    <a:pt x="9" y="26"/>
                  </a:moveTo>
                  <a:cubicBezTo>
                    <a:pt x="10" y="26"/>
                    <a:pt x="10" y="26"/>
                    <a:pt x="10" y="26"/>
                  </a:cubicBezTo>
                  <a:cubicBezTo>
                    <a:pt x="13" y="27"/>
                    <a:pt x="17" y="28"/>
                    <a:pt x="22" y="27"/>
                  </a:cubicBezTo>
                  <a:cubicBezTo>
                    <a:pt x="28" y="27"/>
                    <a:pt x="35" y="26"/>
                    <a:pt x="41" y="24"/>
                  </a:cubicBezTo>
                  <a:cubicBezTo>
                    <a:pt x="41" y="24"/>
                    <a:pt x="41" y="24"/>
                    <a:pt x="41" y="24"/>
                  </a:cubicBezTo>
                  <a:cubicBezTo>
                    <a:pt x="42" y="27"/>
                    <a:pt x="42" y="27"/>
                    <a:pt x="42" y="27"/>
                  </a:cubicBezTo>
                  <a:cubicBezTo>
                    <a:pt x="42" y="27"/>
                    <a:pt x="42" y="27"/>
                    <a:pt x="42" y="27"/>
                  </a:cubicBezTo>
                  <a:cubicBezTo>
                    <a:pt x="43" y="26"/>
                    <a:pt x="43" y="26"/>
                    <a:pt x="43" y="26"/>
                  </a:cubicBezTo>
                  <a:cubicBezTo>
                    <a:pt x="43" y="26"/>
                    <a:pt x="43" y="26"/>
                    <a:pt x="43" y="26"/>
                  </a:cubicBezTo>
                  <a:cubicBezTo>
                    <a:pt x="42" y="24"/>
                    <a:pt x="42" y="24"/>
                    <a:pt x="42" y="24"/>
                  </a:cubicBezTo>
                  <a:cubicBezTo>
                    <a:pt x="43" y="23"/>
                    <a:pt x="43" y="23"/>
                    <a:pt x="43" y="23"/>
                  </a:cubicBezTo>
                  <a:cubicBezTo>
                    <a:pt x="43" y="25"/>
                    <a:pt x="43" y="25"/>
                    <a:pt x="43" y="25"/>
                  </a:cubicBezTo>
                  <a:cubicBezTo>
                    <a:pt x="44" y="25"/>
                    <a:pt x="44" y="25"/>
                    <a:pt x="44" y="25"/>
                  </a:cubicBezTo>
                  <a:cubicBezTo>
                    <a:pt x="43" y="23"/>
                    <a:pt x="43" y="23"/>
                    <a:pt x="43" y="23"/>
                  </a:cubicBezTo>
                  <a:cubicBezTo>
                    <a:pt x="44" y="22"/>
                    <a:pt x="44" y="22"/>
                    <a:pt x="44" y="21"/>
                  </a:cubicBezTo>
                  <a:cubicBezTo>
                    <a:pt x="44" y="24"/>
                    <a:pt x="44" y="24"/>
                    <a:pt x="44" y="24"/>
                  </a:cubicBezTo>
                  <a:cubicBezTo>
                    <a:pt x="45" y="23"/>
                    <a:pt x="45" y="23"/>
                    <a:pt x="45" y="23"/>
                  </a:cubicBezTo>
                  <a:cubicBezTo>
                    <a:pt x="45" y="19"/>
                    <a:pt x="45" y="19"/>
                    <a:pt x="45" y="19"/>
                  </a:cubicBezTo>
                  <a:cubicBezTo>
                    <a:pt x="46" y="14"/>
                    <a:pt x="47" y="8"/>
                    <a:pt x="47" y="2"/>
                  </a:cubicBezTo>
                  <a:cubicBezTo>
                    <a:pt x="47" y="2"/>
                    <a:pt x="47" y="1"/>
                    <a:pt x="47" y="0"/>
                  </a:cubicBezTo>
                  <a:cubicBezTo>
                    <a:pt x="45" y="0"/>
                    <a:pt x="44" y="0"/>
                    <a:pt x="43" y="1"/>
                  </a:cubicBezTo>
                  <a:cubicBezTo>
                    <a:pt x="42" y="1"/>
                    <a:pt x="42" y="1"/>
                    <a:pt x="42" y="1"/>
                  </a:cubicBezTo>
                  <a:cubicBezTo>
                    <a:pt x="43" y="6"/>
                    <a:pt x="43" y="12"/>
                    <a:pt x="41" y="17"/>
                  </a:cubicBezTo>
                  <a:cubicBezTo>
                    <a:pt x="33" y="24"/>
                    <a:pt x="23" y="26"/>
                    <a:pt x="12" y="25"/>
                  </a:cubicBezTo>
                  <a:cubicBezTo>
                    <a:pt x="28" y="19"/>
                    <a:pt x="28" y="19"/>
                    <a:pt x="28" y="19"/>
                  </a:cubicBezTo>
                  <a:cubicBezTo>
                    <a:pt x="37" y="15"/>
                    <a:pt x="37" y="15"/>
                    <a:pt x="37" y="15"/>
                  </a:cubicBezTo>
                  <a:cubicBezTo>
                    <a:pt x="24" y="19"/>
                    <a:pt x="12" y="21"/>
                    <a:pt x="0" y="20"/>
                  </a:cubicBezTo>
                  <a:cubicBezTo>
                    <a:pt x="0" y="22"/>
                    <a:pt x="0" y="24"/>
                    <a:pt x="0" y="25"/>
                  </a:cubicBezTo>
                  <a:cubicBezTo>
                    <a:pt x="3" y="26"/>
                    <a:pt x="6" y="26"/>
                    <a:pt x="9" y="2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7" name="Freeform 841"/>
            <p:cNvSpPr>
              <a:spLocks/>
            </p:cNvSpPr>
            <p:nvPr/>
          </p:nvSpPr>
          <p:spPr bwMode="auto">
            <a:xfrm>
              <a:off x="34925" y="330200"/>
              <a:ext cx="130175" cy="404813"/>
            </a:xfrm>
            <a:custGeom>
              <a:avLst/>
              <a:gdLst>
                <a:gd name="T0" fmla="*/ 0 w 35"/>
                <a:gd name="T1" fmla="*/ 0 h 108"/>
                <a:gd name="T2" fmla="*/ 0 w 35"/>
                <a:gd name="T3" fmla="*/ 0 h 108"/>
                <a:gd name="T4" fmla="*/ 28 w 35"/>
                <a:gd name="T5" fmla="*/ 6 h 108"/>
                <a:gd name="T6" fmla="*/ 22 w 35"/>
                <a:gd name="T7" fmla="*/ 45 h 108"/>
                <a:gd name="T8" fmla="*/ 22 w 35"/>
                <a:gd name="T9" fmla="*/ 56 h 108"/>
                <a:gd name="T10" fmla="*/ 18 w 35"/>
                <a:gd name="T11" fmla="*/ 77 h 108"/>
                <a:gd name="T12" fmla="*/ 18 w 35"/>
                <a:gd name="T13" fmla="*/ 88 h 108"/>
                <a:gd name="T14" fmla="*/ 15 w 35"/>
                <a:gd name="T15" fmla="*/ 108 h 108"/>
                <a:gd name="T16" fmla="*/ 24 w 35"/>
                <a:gd name="T17" fmla="*/ 105 h 108"/>
                <a:gd name="T18" fmla="*/ 26 w 35"/>
                <a:gd name="T19" fmla="*/ 103 h 108"/>
                <a:gd name="T20" fmla="*/ 24 w 35"/>
                <a:gd name="T21" fmla="*/ 92 h 108"/>
                <a:gd name="T22" fmla="*/ 27 w 35"/>
                <a:gd name="T23" fmla="*/ 85 h 108"/>
                <a:gd name="T24" fmla="*/ 29 w 35"/>
                <a:gd name="T25" fmla="*/ 53 h 108"/>
                <a:gd name="T26" fmla="*/ 31 w 35"/>
                <a:gd name="T27" fmla="*/ 33 h 108"/>
                <a:gd name="T28" fmla="*/ 34 w 35"/>
                <a:gd name="T29" fmla="*/ 1 h 108"/>
                <a:gd name="T30" fmla="*/ 0 w 35"/>
                <a:gd name="T31"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08">
                  <a:moveTo>
                    <a:pt x="0" y="0"/>
                  </a:moveTo>
                  <a:cubicBezTo>
                    <a:pt x="0" y="0"/>
                    <a:pt x="0" y="0"/>
                    <a:pt x="0" y="0"/>
                  </a:cubicBezTo>
                  <a:cubicBezTo>
                    <a:pt x="28" y="6"/>
                    <a:pt x="28" y="6"/>
                    <a:pt x="28" y="6"/>
                  </a:cubicBezTo>
                  <a:cubicBezTo>
                    <a:pt x="22" y="45"/>
                    <a:pt x="22" y="45"/>
                    <a:pt x="22" y="45"/>
                  </a:cubicBezTo>
                  <a:cubicBezTo>
                    <a:pt x="22" y="56"/>
                    <a:pt x="22" y="56"/>
                    <a:pt x="22" y="56"/>
                  </a:cubicBezTo>
                  <a:cubicBezTo>
                    <a:pt x="18" y="77"/>
                    <a:pt x="18" y="77"/>
                    <a:pt x="18" y="77"/>
                  </a:cubicBezTo>
                  <a:cubicBezTo>
                    <a:pt x="18" y="88"/>
                    <a:pt x="18" y="88"/>
                    <a:pt x="18" y="88"/>
                  </a:cubicBezTo>
                  <a:cubicBezTo>
                    <a:pt x="15" y="108"/>
                    <a:pt x="15" y="108"/>
                    <a:pt x="15" y="108"/>
                  </a:cubicBezTo>
                  <a:cubicBezTo>
                    <a:pt x="18" y="108"/>
                    <a:pt x="21" y="107"/>
                    <a:pt x="24" y="105"/>
                  </a:cubicBezTo>
                  <a:cubicBezTo>
                    <a:pt x="25" y="105"/>
                    <a:pt x="25" y="104"/>
                    <a:pt x="26" y="103"/>
                  </a:cubicBezTo>
                  <a:cubicBezTo>
                    <a:pt x="24" y="92"/>
                    <a:pt x="24" y="92"/>
                    <a:pt x="24" y="92"/>
                  </a:cubicBezTo>
                  <a:cubicBezTo>
                    <a:pt x="27" y="85"/>
                    <a:pt x="27" y="85"/>
                    <a:pt x="27" y="85"/>
                  </a:cubicBezTo>
                  <a:cubicBezTo>
                    <a:pt x="25" y="76"/>
                    <a:pt x="25" y="65"/>
                    <a:pt x="29" y="53"/>
                  </a:cubicBezTo>
                  <a:cubicBezTo>
                    <a:pt x="28" y="46"/>
                    <a:pt x="29" y="39"/>
                    <a:pt x="31" y="33"/>
                  </a:cubicBezTo>
                  <a:cubicBezTo>
                    <a:pt x="34" y="21"/>
                    <a:pt x="35" y="11"/>
                    <a:pt x="34" y="1"/>
                  </a:cubicBezTo>
                  <a:cubicBezTo>
                    <a:pt x="24" y="2"/>
                    <a:pt x="12" y="2"/>
                    <a:pt x="0" y="0"/>
                  </a:cubicBez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8" name="Freeform 842"/>
            <p:cNvSpPr>
              <a:spLocks noEditPoints="1"/>
            </p:cNvSpPr>
            <p:nvPr/>
          </p:nvSpPr>
          <p:spPr bwMode="auto">
            <a:xfrm>
              <a:off x="26987" y="280988"/>
              <a:ext cx="123825" cy="49213"/>
            </a:xfrm>
            <a:custGeom>
              <a:avLst/>
              <a:gdLst>
                <a:gd name="T0" fmla="*/ 3 w 33"/>
                <a:gd name="T1" fmla="*/ 0 h 13"/>
                <a:gd name="T2" fmla="*/ 0 w 33"/>
                <a:gd name="T3" fmla="*/ 13 h 13"/>
                <a:gd name="T4" fmla="*/ 33 w 33"/>
                <a:gd name="T5" fmla="*/ 9 h 13"/>
                <a:gd name="T6" fmla="*/ 33 w 33"/>
                <a:gd name="T7" fmla="*/ 2 h 13"/>
                <a:gd name="T8" fmla="*/ 3 w 33"/>
                <a:gd name="T9" fmla="*/ 0 h 13"/>
                <a:gd name="T10" fmla="*/ 3 w 33"/>
                <a:gd name="T11" fmla="*/ 12 h 13"/>
                <a:gd name="T12" fmla="*/ 1 w 33"/>
                <a:gd name="T13" fmla="*/ 12 h 13"/>
                <a:gd name="T14" fmla="*/ 4 w 33"/>
                <a:gd name="T15" fmla="*/ 2 h 13"/>
                <a:gd name="T16" fmla="*/ 5 w 33"/>
                <a:gd name="T17" fmla="*/ 2 h 13"/>
                <a:gd name="T18" fmla="*/ 3 w 33"/>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13">
                  <a:moveTo>
                    <a:pt x="3" y="0"/>
                  </a:moveTo>
                  <a:cubicBezTo>
                    <a:pt x="0" y="13"/>
                    <a:pt x="0" y="13"/>
                    <a:pt x="0" y="13"/>
                  </a:cubicBezTo>
                  <a:cubicBezTo>
                    <a:pt x="12" y="13"/>
                    <a:pt x="23" y="12"/>
                    <a:pt x="33" y="9"/>
                  </a:cubicBezTo>
                  <a:cubicBezTo>
                    <a:pt x="33" y="2"/>
                    <a:pt x="33" y="2"/>
                    <a:pt x="33" y="2"/>
                  </a:cubicBezTo>
                  <a:cubicBezTo>
                    <a:pt x="23" y="3"/>
                    <a:pt x="13" y="2"/>
                    <a:pt x="3" y="0"/>
                  </a:cubicBezTo>
                  <a:close/>
                  <a:moveTo>
                    <a:pt x="3" y="12"/>
                  </a:moveTo>
                  <a:cubicBezTo>
                    <a:pt x="1" y="12"/>
                    <a:pt x="1" y="12"/>
                    <a:pt x="1" y="12"/>
                  </a:cubicBezTo>
                  <a:cubicBezTo>
                    <a:pt x="4" y="2"/>
                    <a:pt x="4" y="2"/>
                    <a:pt x="4" y="2"/>
                  </a:cubicBezTo>
                  <a:cubicBezTo>
                    <a:pt x="5" y="2"/>
                    <a:pt x="5" y="2"/>
                    <a:pt x="5" y="2"/>
                  </a:cubicBezTo>
                  <a:lnTo>
                    <a:pt x="3" y="12"/>
                  </a:ln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29" name="Freeform 843"/>
            <p:cNvSpPr>
              <a:spLocks/>
            </p:cNvSpPr>
            <p:nvPr/>
          </p:nvSpPr>
          <p:spPr bwMode="auto">
            <a:xfrm>
              <a:off x="30162" y="288925"/>
              <a:ext cx="15875" cy="36513"/>
            </a:xfrm>
            <a:custGeom>
              <a:avLst/>
              <a:gdLst>
                <a:gd name="T0" fmla="*/ 0 w 10"/>
                <a:gd name="T1" fmla="*/ 23 h 23"/>
                <a:gd name="T2" fmla="*/ 5 w 10"/>
                <a:gd name="T3" fmla="*/ 23 h 23"/>
                <a:gd name="T4" fmla="*/ 10 w 10"/>
                <a:gd name="T5" fmla="*/ 0 h 23"/>
                <a:gd name="T6" fmla="*/ 7 w 10"/>
                <a:gd name="T7" fmla="*/ 0 h 23"/>
                <a:gd name="T8" fmla="*/ 0 w 10"/>
                <a:gd name="T9" fmla="*/ 23 h 23"/>
              </a:gdLst>
              <a:ahLst/>
              <a:cxnLst>
                <a:cxn ang="0">
                  <a:pos x="T0" y="T1"/>
                </a:cxn>
                <a:cxn ang="0">
                  <a:pos x="T2" y="T3"/>
                </a:cxn>
                <a:cxn ang="0">
                  <a:pos x="T4" y="T5"/>
                </a:cxn>
                <a:cxn ang="0">
                  <a:pos x="T6" y="T7"/>
                </a:cxn>
                <a:cxn ang="0">
                  <a:pos x="T8" y="T9"/>
                </a:cxn>
              </a:cxnLst>
              <a:rect l="0" t="0" r="r" b="b"/>
              <a:pathLst>
                <a:path w="10" h="23">
                  <a:moveTo>
                    <a:pt x="0" y="23"/>
                  </a:moveTo>
                  <a:lnTo>
                    <a:pt x="5" y="23"/>
                  </a:lnTo>
                  <a:lnTo>
                    <a:pt x="10" y="0"/>
                  </a:lnTo>
                  <a:lnTo>
                    <a:pt x="7" y="0"/>
                  </a:lnTo>
                  <a:lnTo>
                    <a:pt x="0" y="23"/>
                  </a:ln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0" name="Freeform 844"/>
            <p:cNvSpPr>
              <a:spLocks noEditPoints="1"/>
            </p:cNvSpPr>
            <p:nvPr/>
          </p:nvSpPr>
          <p:spPr bwMode="auto">
            <a:xfrm>
              <a:off x="49212" y="182563"/>
              <a:ext cx="115888" cy="95250"/>
            </a:xfrm>
            <a:custGeom>
              <a:avLst/>
              <a:gdLst>
                <a:gd name="T0" fmla="*/ 25 w 31"/>
                <a:gd name="T1" fmla="*/ 14 h 25"/>
                <a:gd name="T2" fmla="*/ 16 w 31"/>
                <a:gd name="T3" fmla="*/ 18 h 25"/>
                <a:gd name="T4" fmla="*/ 0 w 31"/>
                <a:gd name="T5" fmla="*/ 24 h 25"/>
                <a:gd name="T6" fmla="*/ 29 w 31"/>
                <a:gd name="T7" fmla="*/ 16 h 25"/>
                <a:gd name="T8" fmla="*/ 30 w 31"/>
                <a:gd name="T9" fmla="*/ 0 h 25"/>
                <a:gd name="T10" fmla="*/ 26 w 31"/>
                <a:gd name="T11" fmla="*/ 2 h 25"/>
                <a:gd name="T12" fmla="*/ 25 w 31"/>
                <a:gd name="T13" fmla="*/ 14 h 25"/>
                <a:gd name="T14" fmla="*/ 26 w 31"/>
                <a:gd name="T15" fmla="*/ 14 h 25"/>
                <a:gd name="T16" fmla="*/ 26 w 31"/>
                <a:gd name="T17" fmla="*/ 14 h 25"/>
                <a:gd name="T18" fmla="*/ 27 w 31"/>
                <a:gd name="T19" fmla="*/ 2 h 25"/>
                <a:gd name="T20" fmla="*/ 28 w 31"/>
                <a:gd name="T21" fmla="*/ 1 h 25"/>
                <a:gd name="T22" fmla="*/ 27 w 31"/>
                <a:gd name="T23" fmla="*/ 15 h 25"/>
                <a:gd name="T24" fmla="*/ 7 w 31"/>
                <a:gd name="T25" fmla="*/ 24 h 25"/>
                <a:gd name="T26" fmla="*/ 3 w 31"/>
                <a:gd name="T27" fmla="*/ 24 h 25"/>
                <a:gd name="T28" fmla="*/ 17 w 31"/>
                <a:gd name="T29" fmla="*/ 19 h 25"/>
                <a:gd name="T30" fmla="*/ 17 w 31"/>
                <a:gd name="T31" fmla="*/ 19 h 25"/>
                <a:gd name="T32" fmla="*/ 25 w 31"/>
                <a:gd name="T33" fmla="*/ 15 h 25"/>
                <a:gd name="T34" fmla="*/ 26 w 31"/>
                <a:gd name="T35"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5">
                  <a:moveTo>
                    <a:pt x="25" y="14"/>
                  </a:moveTo>
                  <a:cubicBezTo>
                    <a:pt x="16" y="18"/>
                    <a:pt x="16" y="18"/>
                    <a:pt x="16" y="18"/>
                  </a:cubicBezTo>
                  <a:cubicBezTo>
                    <a:pt x="0" y="24"/>
                    <a:pt x="0" y="24"/>
                    <a:pt x="0" y="24"/>
                  </a:cubicBezTo>
                  <a:cubicBezTo>
                    <a:pt x="11" y="25"/>
                    <a:pt x="21" y="23"/>
                    <a:pt x="29" y="16"/>
                  </a:cubicBezTo>
                  <a:cubicBezTo>
                    <a:pt x="31" y="11"/>
                    <a:pt x="31" y="5"/>
                    <a:pt x="30" y="0"/>
                  </a:cubicBezTo>
                  <a:cubicBezTo>
                    <a:pt x="29" y="0"/>
                    <a:pt x="27" y="1"/>
                    <a:pt x="26" y="2"/>
                  </a:cubicBezTo>
                  <a:lnTo>
                    <a:pt x="25" y="14"/>
                  </a:lnTo>
                  <a:close/>
                  <a:moveTo>
                    <a:pt x="26" y="14"/>
                  </a:moveTo>
                  <a:cubicBezTo>
                    <a:pt x="26" y="14"/>
                    <a:pt x="26" y="14"/>
                    <a:pt x="26" y="14"/>
                  </a:cubicBezTo>
                  <a:cubicBezTo>
                    <a:pt x="27" y="2"/>
                    <a:pt x="27" y="2"/>
                    <a:pt x="27" y="2"/>
                  </a:cubicBezTo>
                  <a:cubicBezTo>
                    <a:pt x="27" y="2"/>
                    <a:pt x="28" y="2"/>
                    <a:pt x="28" y="1"/>
                  </a:cubicBezTo>
                  <a:cubicBezTo>
                    <a:pt x="27" y="15"/>
                    <a:pt x="27" y="15"/>
                    <a:pt x="27" y="15"/>
                  </a:cubicBezTo>
                  <a:cubicBezTo>
                    <a:pt x="7" y="24"/>
                    <a:pt x="7" y="24"/>
                    <a:pt x="7" y="24"/>
                  </a:cubicBezTo>
                  <a:cubicBezTo>
                    <a:pt x="6" y="24"/>
                    <a:pt x="5" y="24"/>
                    <a:pt x="3" y="24"/>
                  </a:cubicBezTo>
                  <a:cubicBezTo>
                    <a:pt x="17" y="19"/>
                    <a:pt x="17" y="19"/>
                    <a:pt x="17" y="19"/>
                  </a:cubicBezTo>
                  <a:cubicBezTo>
                    <a:pt x="17" y="19"/>
                    <a:pt x="17" y="19"/>
                    <a:pt x="17" y="19"/>
                  </a:cubicBezTo>
                  <a:cubicBezTo>
                    <a:pt x="25" y="15"/>
                    <a:pt x="25" y="15"/>
                    <a:pt x="25" y="15"/>
                  </a:cubicBezTo>
                  <a:lnTo>
                    <a:pt x="26" y="14"/>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1" name="Freeform 845"/>
            <p:cNvSpPr>
              <a:spLocks/>
            </p:cNvSpPr>
            <p:nvPr/>
          </p:nvSpPr>
          <p:spPr bwMode="auto">
            <a:xfrm>
              <a:off x="60325" y="187325"/>
              <a:ext cx="93663" cy="85725"/>
            </a:xfrm>
            <a:custGeom>
              <a:avLst/>
              <a:gdLst>
                <a:gd name="T0" fmla="*/ 23 w 25"/>
                <a:gd name="T1" fmla="*/ 13 h 23"/>
                <a:gd name="T2" fmla="*/ 23 w 25"/>
                <a:gd name="T3" fmla="*/ 13 h 23"/>
                <a:gd name="T4" fmla="*/ 22 w 25"/>
                <a:gd name="T5" fmla="*/ 14 h 23"/>
                <a:gd name="T6" fmla="*/ 14 w 25"/>
                <a:gd name="T7" fmla="*/ 18 h 23"/>
                <a:gd name="T8" fmla="*/ 14 w 25"/>
                <a:gd name="T9" fmla="*/ 18 h 23"/>
                <a:gd name="T10" fmla="*/ 0 w 25"/>
                <a:gd name="T11" fmla="*/ 23 h 23"/>
                <a:gd name="T12" fmla="*/ 4 w 25"/>
                <a:gd name="T13" fmla="*/ 23 h 23"/>
                <a:gd name="T14" fmla="*/ 24 w 25"/>
                <a:gd name="T15" fmla="*/ 14 h 23"/>
                <a:gd name="T16" fmla="*/ 25 w 25"/>
                <a:gd name="T17" fmla="*/ 0 h 23"/>
                <a:gd name="T18" fmla="*/ 24 w 25"/>
                <a:gd name="T19" fmla="*/ 1 h 23"/>
                <a:gd name="T20" fmla="*/ 23 w 25"/>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23" y="13"/>
                  </a:moveTo>
                  <a:cubicBezTo>
                    <a:pt x="23" y="13"/>
                    <a:pt x="23" y="13"/>
                    <a:pt x="23" y="13"/>
                  </a:cubicBezTo>
                  <a:cubicBezTo>
                    <a:pt x="22" y="14"/>
                    <a:pt x="22" y="14"/>
                    <a:pt x="22" y="14"/>
                  </a:cubicBezTo>
                  <a:cubicBezTo>
                    <a:pt x="14" y="18"/>
                    <a:pt x="14" y="18"/>
                    <a:pt x="14" y="18"/>
                  </a:cubicBezTo>
                  <a:cubicBezTo>
                    <a:pt x="14" y="18"/>
                    <a:pt x="14" y="18"/>
                    <a:pt x="14" y="18"/>
                  </a:cubicBezTo>
                  <a:cubicBezTo>
                    <a:pt x="0" y="23"/>
                    <a:pt x="0" y="23"/>
                    <a:pt x="0" y="23"/>
                  </a:cubicBezTo>
                  <a:cubicBezTo>
                    <a:pt x="2" y="23"/>
                    <a:pt x="3" y="23"/>
                    <a:pt x="4" y="23"/>
                  </a:cubicBezTo>
                  <a:cubicBezTo>
                    <a:pt x="24" y="14"/>
                    <a:pt x="24" y="14"/>
                    <a:pt x="24" y="14"/>
                  </a:cubicBezTo>
                  <a:cubicBezTo>
                    <a:pt x="25" y="0"/>
                    <a:pt x="25" y="0"/>
                    <a:pt x="25" y="0"/>
                  </a:cubicBezTo>
                  <a:cubicBezTo>
                    <a:pt x="25" y="1"/>
                    <a:pt x="24" y="1"/>
                    <a:pt x="24" y="1"/>
                  </a:cubicBezTo>
                  <a:lnTo>
                    <a:pt x="23" y="13"/>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2" name="Freeform 846"/>
            <p:cNvSpPr>
              <a:spLocks noEditPoints="1"/>
            </p:cNvSpPr>
            <p:nvPr/>
          </p:nvSpPr>
          <p:spPr bwMode="auto">
            <a:xfrm>
              <a:off x="26987" y="330200"/>
              <a:ext cx="112713" cy="404813"/>
            </a:xfrm>
            <a:custGeom>
              <a:avLst/>
              <a:gdLst>
                <a:gd name="T0" fmla="*/ 30 w 30"/>
                <a:gd name="T1" fmla="*/ 6 h 108"/>
                <a:gd name="T2" fmla="*/ 2 w 30"/>
                <a:gd name="T3" fmla="*/ 0 h 108"/>
                <a:gd name="T4" fmla="*/ 4 w 30"/>
                <a:gd name="T5" fmla="*/ 28 h 108"/>
                <a:gd name="T6" fmla="*/ 4 w 30"/>
                <a:gd name="T7" fmla="*/ 28 h 108"/>
                <a:gd name="T8" fmla="*/ 8 w 30"/>
                <a:gd name="T9" fmla="*/ 50 h 108"/>
                <a:gd name="T10" fmla="*/ 8 w 30"/>
                <a:gd name="T11" fmla="*/ 65 h 108"/>
                <a:gd name="T12" fmla="*/ 8 w 30"/>
                <a:gd name="T13" fmla="*/ 86 h 108"/>
                <a:gd name="T14" fmla="*/ 8 w 30"/>
                <a:gd name="T15" fmla="*/ 87 h 108"/>
                <a:gd name="T16" fmla="*/ 7 w 30"/>
                <a:gd name="T17" fmla="*/ 97 h 108"/>
                <a:gd name="T18" fmla="*/ 11 w 30"/>
                <a:gd name="T19" fmla="*/ 99 h 108"/>
                <a:gd name="T20" fmla="*/ 9 w 30"/>
                <a:gd name="T21" fmla="*/ 73 h 108"/>
                <a:gd name="T22" fmla="*/ 11 w 30"/>
                <a:gd name="T23" fmla="*/ 57 h 108"/>
                <a:gd name="T24" fmla="*/ 9 w 30"/>
                <a:gd name="T25" fmla="*/ 22 h 108"/>
                <a:gd name="T26" fmla="*/ 14 w 30"/>
                <a:gd name="T27" fmla="*/ 10 h 108"/>
                <a:gd name="T28" fmla="*/ 14 w 30"/>
                <a:gd name="T29" fmla="*/ 58 h 108"/>
                <a:gd name="T30" fmla="*/ 12 w 30"/>
                <a:gd name="T31" fmla="*/ 82 h 108"/>
                <a:gd name="T32" fmla="*/ 14 w 30"/>
                <a:gd name="T33" fmla="*/ 99 h 108"/>
                <a:gd name="T34" fmla="*/ 14 w 30"/>
                <a:gd name="T35" fmla="*/ 103 h 108"/>
                <a:gd name="T36" fmla="*/ 14 w 30"/>
                <a:gd name="T37" fmla="*/ 108 h 108"/>
                <a:gd name="T38" fmla="*/ 15 w 30"/>
                <a:gd name="T39" fmla="*/ 108 h 108"/>
                <a:gd name="T40" fmla="*/ 17 w 30"/>
                <a:gd name="T41" fmla="*/ 108 h 108"/>
                <a:gd name="T42" fmla="*/ 20 w 30"/>
                <a:gd name="T43" fmla="*/ 88 h 108"/>
                <a:gd name="T44" fmla="*/ 20 w 30"/>
                <a:gd name="T45" fmla="*/ 77 h 108"/>
                <a:gd name="T46" fmla="*/ 24 w 30"/>
                <a:gd name="T47" fmla="*/ 56 h 108"/>
                <a:gd name="T48" fmla="*/ 24 w 30"/>
                <a:gd name="T49" fmla="*/ 45 h 108"/>
                <a:gd name="T50" fmla="*/ 30 w 30"/>
                <a:gd name="T51" fmla="*/ 6 h 108"/>
                <a:gd name="T52" fmla="*/ 2 w 30"/>
                <a:gd name="T53" fmla="*/ 1 h 108"/>
                <a:gd name="T54" fmla="*/ 4 w 30"/>
                <a:gd name="T55" fmla="*/ 1 h 108"/>
                <a:gd name="T56" fmla="*/ 4 w 30"/>
                <a:gd name="T57" fmla="*/ 22 h 108"/>
                <a:gd name="T58" fmla="*/ 11 w 30"/>
                <a:gd name="T59" fmla="*/ 57 h 108"/>
                <a:gd name="T60" fmla="*/ 11 w 30"/>
                <a:gd name="T61" fmla="*/ 57 h 108"/>
                <a:gd name="T62" fmla="*/ 8 w 30"/>
                <a:gd name="T63" fmla="*/ 73 h 108"/>
                <a:gd name="T64" fmla="*/ 8 w 30"/>
                <a:gd name="T65" fmla="*/ 73 h 108"/>
                <a:gd name="T66" fmla="*/ 10 w 30"/>
                <a:gd name="T67" fmla="*/ 93 h 108"/>
                <a:gd name="T68" fmla="*/ 9 w 30"/>
                <a:gd name="T69" fmla="*/ 98 h 108"/>
                <a:gd name="T70" fmla="*/ 8 w 30"/>
                <a:gd name="T71" fmla="*/ 97 h 108"/>
                <a:gd name="T72" fmla="*/ 9 w 30"/>
                <a:gd name="T73" fmla="*/ 86 h 108"/>
                <a:gd name="T74" fmla="*/ 9 w 30"/>
                <a:gd name="T75" fmla="*/ 86 h 108"/>
                <a:gd name="T76" fmla="*/ 9 w 30"/>
                <a:gd name="T77" fmla="*/ 86 h 108"/>
                <a:gd name="T78" fmla="*/ 9 w 30"/>
                <a:gd name="T79" fmla="*/ 65 h 108"/>
                <a:gd name="T80" fmla="*/ 9 w 30"/>
                <a:gd name="T81" fmla="*/ 50 h 108"/>
                <a:gd name="T82" fmla="*/ 4 w 30"/>
                <a:gd name="T83" fmla="*/ 28 h 108"/>
                <a:gd name="T84" fmla="*/ 4 w 30"/>
                <a:gd name="T85" fmla="*/ 28 h 108"/>
                <a:gd name="T86" fmla="*/ 4 w 30"/>
                <a:gd name="T87" fmla="*/ 27 h 108"/>
                <a:gd name="T88" fmla="*/ 2 w 30"/>
                <a:gd name="T89" fmla="*/ 1 h 108"/>
                <a:gd name="T90" fmla="*/ 15 w 30"/>
                <a:gd name="T91" fmla="*/ 10 h 108"/>
                <a:gd name="T92" fmla="*/ 16 w 30"/>
                <a:gd name="T93" fmla="*/ 11 h 108"/>
                <a:gd name="T94" fmla="*/ 16 w 30"/>
                <a:gd name="T95" fmla="*/ 59 h 108"/>
                <a:gd name="T96" fmla="*/ 14 w 30"/>
                <a:gd name="T97" fmla="*/ 71 h 108"/>
                <a:gd name="T98" fmla="*/ 14 w 30"/>
                <a:gd name="T99" fmla="*/ 82 h 108"/>
                <a:gd name="T100" fmla="*/ 16 w 30"/>
                <a:gd name="T101" fmla="*/ 107 h 108"/>
                <a:gd name="T102" fmla="*/ 15 w 30"/>
                <a:gd name="T103" fmla="*/ 107 h 108"/>
                <a:gd name="T104" fmla="*/ 15 w 30"/>
                <a:gd name="T105" fmla="*/ 107 h 108"/>
                <a:gd name="T106" fmla="*/ 13 w 30"/>
                <a:gd name="T107" fmla="*/ 82 h 108"/>
                <a:gd name="T108" fmla="*/ 13 w 30"/>
                <a:gd name="T109" fmla="*/ 82 h 108"/>
                <a:gd name="T110" fmla="*/ 15 w 30"/>
                <a:gd name="T111" fmla="*/ 59 h 108"/>
                <a:gd name="T112" fmla="*/ 15 w 30"/>
                <a:gd name="T113" fmla="*/ 58 h 108"/>
                <a:gd name="T114" fmla="*/ 15 w 30"/>
                <a:gd name="T115" fmla="*/ 1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108">
                  <a:moveTo>
                    <a:pt x="30" y="6"/>
                  </a:moveTo>
                  <a:cubicBezTo>
                    <a:pt x="2" y="0"/>
                    <a:pt x="2" y="0"/>
                    <a:pt x="2" y="0"/>
                  </a:cubicBezTo>
                  <a:cubicBezTo>
                    <a:pt x="0" y="6"/>
                    <a:pt x="1" y="15"/>
                    <a:pt x="4" y="28"/>
                  </a:cubicBezTo>
                  <a:cubicBezTo>
                    <a:pt x="4" y="28"/>
                    <a:pt x="4" y="28"/>
                    <a:pt x="4" y="28"/>
                  </a:cubicBezTo>
                  <a:cubicBezTo>
                    <a:pt x="8" y="50"/>
                    <a:pt x="8" y="50"/>
                    <a:pt x="8" y="50"/>
                  </a:cubicBezTo>
                  <a:cubicBezTo>
                    <a:pt x="9" y="54"/>
                    <a:pt x="9" y="59"/>
                    <a:pt x="8" y="65"/>
                  </a:cubicBezTo>
                  <a:cubicBezTo>
                    <a:pt x="6" y="72"/>
                    <a:pt x="6" y="79"/>
                    <a:pt x="8" y="86"/>
                  </a:cubicBezTo>
                  <a:cubicBezTo>
                    <a:pt x="8" y="87"/>
                    <a:pt x="8" y="87"/>
                    <a:pt x="8" y="87"/>
                  </a:cubicBezTo>
                  <a:cubicBezTo>
                    <a:pt x="9" y="90"/>
                    <a:pt x="9" y="94"/>
                    <a:pt x="7" y="97"/>
                  </a:cubicBezTo>
                  <a:cubicBezTo>
                    <a:pt x="8" y="98"/>
                    <a:pt x="10" y="98"/>
                    <a:pt x="11" y="99"/>
                  </a:cubicBezTo>
                  <a:cubicBezTo>
                    <a:pt x="9" y="73"/>
                    <a:pt x="9" y="73"/>
                    <a:pt x="9" y="73"/>
                  </a:cubicBezTo>
                  <a:cubicBezTo>
                    <a:pt x="11" y="57"/>
                    <a:pt x="11" y="57"/>
                    <a:pt x="11" y="57"/>
                  </a:cubicBezTo>
                  <a:cubicBezTo>
                    <a:pt x="9" y="22"/>
                    <a:pt x="9" y="22"/>
                    <a:pt x="9" y="22"/>
                  </a:cubicBezTo>
                  <a:cubicBezTo>
                    <a:pt x="14" y="10"/>
                    <a:pt x="14" y="10"/>
                    <a:pt x="14" y="10"/>
                  </a:cubicBezTo>
                  <a:cubicBezTo>
                    <a:pt x="14" y="58"/>
                    <a:pt x="14" y="58"/>
                    <a:pt x="14" y="58"/>
                  </a:cubicBezTo>
                  <a:cubicBezTo>
                    <a:pt x="11" y="68"/>
                    <a:pt x="10" y="75"/>
                    <a:pt x="12" y="82"/>
                  </a:cubicBezTo>
                  <a:cubicBezTo>
                    <a:pt x="14" y="99"/>
                    <a:pt x="14" y="99"/>
                    <a:pt x="14" y="99"/>
                  </a:cubicBezTo>
                  <a:cubicBezTo>
                    <a:pt x="14" y="103"/>
                    <a:pt x="14" y="103"/>
                    <a:pt x="14" y="103"/>
                  </a:cubicBezTo>
                  <a:cubicBezTo>
                    <a:pt x="14" y="108"/>
                    <a:pt x="14" y="108"/>
                    <a:pt x="14" y="108"/>
                  </a:cubicBezTo>
                  <a:cubicBezTo>
                    <a:pt x="15" y="108"/>
                    <a:pt x="15" y="108"/>
                    <a:pt x="15" y="108"/>
                  </a:cubicBezTo>
                  <a:cubicBezTo>
                    <a:pt x="16" y="108"/>
                    <a:pt x="16" y="108"/>
                    <a:pt x="17" y="108"/>
                  </a:cubicBezTo>
                  <a:cubicBezTo>
                    <a:pt x="20" y="88"/>
                    <a:pt x="20" y="88"/>
                    <a:pt x="20" y="88"/>
                  </a:cubicBezTo>
                  <a:cubicBezTo>
                    <a:pt x="20" y="77"/>
                    <a:pt x="20" y="77"/>
                    <a:pt x="20" y="77"/>
                  </a:cubicBezTo>
                  <a:cubicBezTo>
                    <a:pt x="24" y="56"/>
                    <a:pt x="24" y="56"/>
                    <a:pt x="24" y="56"/>
                  </a:cubicBezTo>
                  <a:cubicBezTo>
                    <a:pt x="24" y="45"/>
                    <a:pt x="24" y="45"/>
                    <a:pt x="24" y="45"/>
                  </a:cubicBezTo>
                  <a:lnTo>
                    <a:pt x="30" y="6"/>
                  </a:lnTo>
                  <a:close/>
                  <a:moveTo>
                    <a:pt x="2" y="1"/>
                  </a:moveTo>
                  <a:cubicBezTo>
                    <a:pt x="4" y="1"/>
                    <a:pt x="4" y="1"/>
                    <a:pt x="4" y="1"/>
                  </a:cubicBezTo>
                  <a:cubicBezTo>
                    <a:pt x="2" y="8"/>
                    <a:pt x="3" y="15"/>
                    <a:pt x="4" y="22"/>
                  </a:cubicBezTo>
                  <a:cubicBezTo>
                    <a:pt x="11" y="57"/>
                    <a:pt x="11" y="57"/>
                    <a:pt x="11" y="57"/>
                  </a:cubicBezTo>
                  <a:cubicBezTo>
                    <a:pt x="11" y="57"/>
                    <a:pt x="11" y="57"/>
                    <a:pt x="11" y="57"/>
                  </a:cubicBezTo>
                  <a:cubicBezTo>
                    <a:pt x="8" y="73"/>
                    <a:pt x="8" y="73"/>
                    <a:pt x="8" y="73"/>
                  </a:cubicBezTo>
                  <a:cubicBezTo>
                    <a:pt x="8" y="73"/>
                    <a:pt x="8" y="73"/>
                    <a:pt x="8" y="73"/>
                  </a:cubicBezTo>
                  <a:cubicBezTo>
                    <a:pt x="10" y="93"/>
                    <a:pt x="10" y="93"/>
                    <a:pt x="10" y="93"/>
                  </a:cubicBezTo>
                  <a:cubicBezTo>
                    <a:pt x="9" y="98"/>
                    <a:pt x="9" y="98"/>
                    <a:pt x="9" y="98"/>
                  </a:cubicBezTo>
                  <a:cubicBezTo>
                    <a:pt x="9" y="97"/>
                    <a:pt x="8" y="97"/>
                    <a:pt x="8" y="97"/>
                  </a:cubicBezTo>
                  <a:cubicBezTo>
                    <a:pt x="9" y="93"/>
                    <a:pt x="10" y="90"/>
                    <a:pt x="9" y="86"/>
                  </a:cubicBezTo>
                  <a:cubicBezTo>
                    <a:pt x="9" y="86"/>
                    <a:pt x="9" y="86"/>
                    <a:pt x="9" y="86"/>
                  </a:cubicBezTo>
                  <a:cubicBezTo>
                    <a:pt x="9" y="86"/>
                    <a:pt x="9" y="86"/>
                    <a:pt x="9" y="86"/>
                  </a:cubicBezTo>
                  <a:cubicBezTo>
                    <a:pt x="7" y="79"/>
                    <a:pt x="7" y="72"/>
                    <a:pt x="9" y="65"/>
                  </a:cubicBezTo>
                  <a:cubicBezTo>
                    <a:pt x="10" y="59"/>
                    <a:pt x="10" y="54"/>
                    <a:pt x="9" y="50"/>
                  </a:cubicBezTo>
                  <a:cubicBezTo>
                    <a:pt x="4" y="28"/>
                    <a:pt x="4" y="28"/>
                    <a:pt x="4" y="28"/>
                  </a:cubicBezTo>
                  <a:cubicBezTo>
                    <a:pt x="4" y="28"/>
                    <a:pt x="4" y="28"/>
                    <a:pt x="4" y="28"/>
                  </a:cubicBezTo>
                  <a:cubicBezTo>
                    <a:pt x="4" y="27"/>
                    <a:pt x="4" y="27"/>
                    <a:pt x="4" y="27"/>
                  </a:cubicBezTo>
                  <a:cubicBezTo>
                    <a:pt x="2" y="16"/>
                    <a:pt x="1" y="7"/>
                    <a:pt x="2" y="1"/>
                  </a:cubicBezTo>
                  <a:close/>
                  <a:moveTo>
                    <a:pt x="15" y="10"/>
                  </a:moveTo>
                  <a:cubicBezTo>
                    <a:pt x="16" y="11"/>
                    <a:pt x="16" y="11"/>
                    <a:pt x="16" y="11"/>
                  </a:cubicBezTo>
                  <a:cubicBezTo>
                    <a:pt x="16" y="59"/>
                    <a:pt x="16" y="59"/>
                    <a:pt x="16" y="59"/>
                  </a:cubicBezTo>
                  <a:cubicBezTo>
                    <a:pt x="15" y="63"/>
                    <a:pt x="14" y="67"/>
                    <a:pt x="14" y="71"/>
                  </a:cubicBezTo>
                  <a:cubicBezTo>
                    <a:pt x="13" y="75"/>
                    <a:pt x="13" y="79"/>
                    <a:pt x="14" y="82"/>
                  </a:cubicBezTo>
                  <a:cubicBezTo>
                    <a:pt x="16" y="107"/>
                    <a:pt x="16" y="107"/>
                    <a:pt x="16" y="107"/>
                  </a:cubicBezTo>
                  <a:cubicBezTo>
                    <a:pt x="15" y="107"/>
                    <a:pt x="15" y="107"/>
                    <a:pt x="15" y="107"/>
                  </a:cubicBezTo>
                  <a:cubicBezTo>
                    <a:pt x="15" y="107"/>
                    <a:pt x="15" y="107"/>
                    <a:pt x="15" y="107"/>
                  </a:cubicBezTo>
                  <a:cubicBezTo>
                    <a:pt x="13" y="82"/>
                    <a:pt x="13" y="82"/>
                    <a:pt x="13" y="82"/>
                  </a:cubicBezTo>
                  <a:cubicBezTo>
                    <a:pt x="13" y="82"/>
                    <a:pt x="13" y="82"/>
                    <a:pt x="13" y="82"/>
                  </a:cubicBezTo>
                  <a:cubicBezTo>
                    <a:pt x="11" y="75"/>
                    <a:pt x="12" y="68"/>
                    <a:pt x="15" y="59"/>
                  </a:cubicBezTo>
                  <a:cubicBezTo>
                    <a:pt x="15" y="58"/>
                    <a:pt x="15" y="58"/>
                    <a:pt x="15" y="58"/>
                  </a:cubicBezTo>
                  <a:lnTo>
                    <a:pt x="15" y="10"/>
                  </a:lnTo>
                  <a:close/>
                </a:path>
              </a:pathLst>
            </a:custGeom>
            <a:solidFill>
              <a:srgbClr val="B2BC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3" name="Freeform 847"/>
            <p:cNvSpPr>
              <a:spLocks/>
            </p:cNvSpPr>
            <p:nvPr/>
          </p:nvSpPr>
          <p:spPr bwMode="auto">
            <a:xfrm>
              <a:off x="30162" y="333375"/>
              <a:ext cx="38100" cy="363538"/>
            </a:xfrm>
            <a:custGeom>
              <a:avLst/>
              <a:gdLst>
                <a:gd name="T0" fmla="*/ 3 w 10"/>
                <a:gd name="T1" fmla="*/ 0 h 97"/>
                <a:gd name="T2" fmla="*/ 1 w 10"/>
                <a:gd name="T3" fmla="*/ 0 h 97"/>
                <a:gd name="T4" fmla="*/ 3 w 10"/>
                <a:gd name="T5" fmla="*/ 26 h 97"/>
                <a:gd name="T6" fmla="*/ 3 w 10"/>
                <a:gd name="T7" fmla="*/ 27 h 97"/>
                <a:gd name="T8" fmla="*/ 3 w 10"/>
                <a:gd name="T9" fmla="*/ 27 h 97"/>
                <a:gd name="T10" fmla="*/ 8 w 10"/>
                <a:gd name="T11" fmla="*/ 49 h 97"/>
                <a:gd name="T12" fmla="*/ 8 w 10"/>
                <a:gd name="T13" fmla="*/ 64 h 97"/>
                <a:gd name="T14" fmla="*/ 8 w 10"/>
                <a:gd name="T15" fmla="*/ 85 h 97"/>
                <a:gd name="T16" fmla="*/ 8 w 10"/>
                <a:gd name="T17" fmla="*/ 85 h 97"/>
                <a:gd name="T18" fmla="*/ 8 w 10"/>
                <a:gd name="T19" fmla="*/ 85 h 97"/>
                <a:gd name="T20" fmla="*/ 7 w 10"/>
                <a:gd name="T21" fmla="*/ 96 h 97"/>
                <a:gd name="T22" fmla="*/ 8 w 10"/>
                <a:gd name="T23" fmla="*/ 97 h 97"/>
                <a:gd name="T24" fmla="*/ 9 w 10"/>
                <a:gd name="T25" fmla="*/ 92 h 97"/>
                <a:gd name="T26" fmla="*/ 7 w 10"/>
                <a:gd name="T27" fmla="*/ 72 h 97"/>
                <a:gd name="T28" fmla="*/ 7 w 10"/>
                <a:gd name="T29" fmla="*/ 72 h 97"/>
                <a:gd name="T30" fmla="*/ 10 w 10"/>
                <a:gd name="T31" fmla="*/ 56 h 97"/>
                <a:gd name="T32" fmla="*/ 10 w 10"/>
                <a:gd name="T33" fmla="*/ 56 h 97"/>
                <a:gd name="T34" fmla="*/ 3 w 10"/>
                <a:gd name="T35" fmla="*/ 21 h 97"/>
                <a:gd name="T36" fmla="*/ 3 w 10"/>
                <a:gd name="T3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97">
                  <a:moveTo>
                    <a:pt x="3" y="0"/>
                  </a:moveTo>
                  <a:cubicBezTo>
                    <a:pt x="1" y="0"/>
                    <a:pt x="1" y="0"/>
                    <a:pt x="1" y="0"/>
                  </a:cubicBezTo>
                  <a:cubicBezTo>
                    <a:pt x="0" y="6"/>
                    <a:pt x="1" y="15"/>
                    <a:pt x="3" y="26"/>
                  </a:cubicBezTo>
                  <a:cubicBezTo>
                    <a:pt x="3" y="27"/>
                    <a:pt x="3" y="27"/>
                    <a:pt x="3" y="27"/>
                  </a:cubicBezTo>
                  <a:cubicBezTo>
                    <a:pt x="3" y="27"/>
                    <a:pt x="3" y="27"/>
                    <a:pt x="3" y="27"/>
                  </a:cubicBezTo>
                  <a:cubicBezTo>
                    <a:pt x="8" y="49"/>
                    <a:pt x="8" y="49"/>
                    <a:pt x="8" y="49"/>
                  </a:cubicBezTo>
                  <a:cubicBezTo>
                    <a:pt x="9" y="53"/>
                    <a:pt x="9" y="58"/>
                    <a:pt x="8" y="64"/>
                  </a:cubicBezTo>
                  <a:cubicBezTo>
                    <a:pt x="6" y="71"/>
                    <a:pt x="6" y="78"/>
                    <a:pt x="8" y="85"/>
                  </a:cubicBezTo>
                  <a:cubicBezTo>
                    <a:pt x="8" y="85"/>
                    <a:pt x="8" y="85"/>
                    <a:pt x="8" y="85"/>
                  </a:cubicBezTo>
                  <a:cubicBezTo>
                    <a:pt x="8" y="85"/>
                    <a:pt x="8" y="85"/>
                    <a:pt x="8" y="85"/>
                  </a:cubicBezTo>
                  <a:cubicBezTo>
                    <a:pt x="9" y="89"/>
                    <a:pt x="8" y="92"/>
                    <a:pt x="7" y="96"/>
                  </a:cubicBezTo>
                  <a:cubicBezTo>
                    <a:pt x="7" y="96"/>
                    <a:pt x="8" y="96"/>
                    <a:pt x="8" y="97"/>
                  </a:cubicBezTo>
                  <a:cubicBezTo>
                    <a:pt x="9" y="92"/>
                    <a:pt x="9" y="92"/>
                    <a:pt x="9" y="92"/>
                  </a:cubicBezTo>
                  <a:cubicBezTo>
                    <a:pt x="7" y="72"/>
                    <a:pt x="7" y="72"/>
                    <a:pt x="7" y="72"/>
                  </a:cubicBezTo>
                  <a:cubicBezTo>
                    <a:pt x="7" y="72"/>
                    <a:pt x="7" y="72"/>
                    <a:pt x="7" y="72"/>
                  </a:cubicBezTo>
                  <a:cubicBezTo>
                    <a:pt x="10" y="56"/>
                    <a:pt x="10" y="56"/>
                    <a:pt x="10" y="56"/>
                  </a:cubicBezTo>
                  <a:cubicBezTo>
                    <a:pt x="10" y="56"/>
                    <a:pt x="10" y="56"/>
                    <a:pt x="10" y="56"/>
                  </a:cubicBezTo>
                  <a:cubicBezTo>
                    <a:pt x="3" y="21"/>
                    <a:pt x="3" y="21"/>
                    <a:pt x="3" y="21"/>
                  </a:cubicBezTo>
                  <a:cubicBezTo>
                    <a:pt x="2" y="14"/>
                    <a:pt x="1" y="7"/>
                    <a:pt x="3" y="0"/>
                  </a:cubicBez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4" name="Freeform 848"/>
            <p:cNvSpPr>
              <a:spLocks/>
            </p:cNvSpPr>
            <p:nvPr/>
          </p:nvSpPr>
          <p:spPr bwMode="auto">
            <a:xfrm>
              <a:off x="68262" y="366713"/>
              <a:ext cx="19050" cy="363538"/>
            </a:xfrm>
            <a:custGeom>
              <a:avLst/>
              <a:gdLst>
                <a:gd name="T0" fmla="*/ 5 w 5"/>
                <a:gd name="T1" fmla="*/ 1 h 97"/>
                <a:gd name="T2" fmla="*/ 4 w 5"/>
                <a:gd name="T3" fmla="*/ 0 h 97"/>
                <a:gd name="T4" fmla="*/ 4 w 5"/>
                <a:gd name="T5" fmla="*/ 48 h 97"/>
                <a:gd name="T6" fmla="*/ 4 w 5"/>
                <a:gd name="T7" fmla="*/ 49 h 97"/>
                <a:gd name="T8" fmla="*/ 2 w 5"/>
                <a:gd name="T9" fmla="*/ 72 h 97"/>
                <a:gd name="T10" fmla="*/ 2 w 5"/>
                <a:gd name="T11" fmla="*/ 72 h 97"/>
                <a:gd name="T12" fmla="*/ 4 w 5"/>
                <a:gd name="T13" fmla="*/ 97 h 97"/>
                <a:gd name="T14" fmla="*/ 4 w 5"/>
                <a:gd name="T15" fmla="*/ 97 h 97"/>
                <a:gd name="T16" fmla="*/ 5 w 5"/>
                <a:gd name="T17" fmla="*/ 97 h 97"/>
                <a:gd name="T18" fmla="*/ 3 w 5"/>
                <a:gd name="T19" fmla="*/ 72 h 97"/>
                <a:gd name="T20" fmla="*/ 3 w 5"/>
                <a:gd name="T21" fmla="*/ 61 h 97"/>
                <a:gd name="T22" fmla="*/ 5 w 5"/>
                <a:gd name="T23" fmla="*/ 49 h 97"/>
                <a:gd name="T24" fmla="*/ 5 w 5"/>
                <a:gd name="T25" fmla="*/ 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7">
                  <a:moveTo>
                    <a:pt x="5" y="1"/>
                  </a:moveTo>
                  <a:cubicBezTo>
                    <a:pt x="4" y="0"/>
                    <a:pt x="4" y="0"/>
                    <a:pt x="4" y="0"/>
                  </a:cubicBezTo>
                  <a:cubicBezTo>
                    <a:pt x="4" y="48"/>
                    <a:pt x="4" y="48"/>
                    <a:pt x="4" y="48"/>
                  </a:cubicBezTo>
                  <a:cubicBezTo>
                    <a:pt x="4" y="49"/>
                    <a:pt x="4" y="49"/>
                    <a:pt x="4" y="49"/>
                  </a:cubicBezTo>
                  <a:cubicBezTo>
                    <a:pt x="1" y="58"/>
                    <a:pt x="0" y="65"/>
                    <a:pt x="2" y="72"/>
                  </a:cubicBezTo>
                  <a:cubicBezTo>
                    <a:pt x="2" y="72"/>
                    <a:pt x="2" y="72"/>
                    <a:pt x="2" y="72"/>
                  </a:cubicBezTo>
                  <a:cubicBezTo>
                    <a:pt x="4" y="97"/>
                    <a:pt x="4" y="97"/>
                    <a:pt x="4" y="97"/>
                  </a:cubicBezTo>
                  <a:cubicBezTo>
                    <a:pt x="4" y="97"/>
                    <a:pt x="4" y="97"/>
                    <a:pt x="4" y="97"/>
                  </a:cubicBezTo>
                  <a:cubicBezTo>
                    <a:pt x="5" y="97"/>
                    <a:pt x="5" y="97"/>
                    <a:pt x="5" y="97"/>
                  </a:cubicBezTo>
                  <a:cubicBezTo>
                    <a:pt x="3" y="72"/>
                    <a:pt x="3" y="72"/>
                    <a:pt x="3" y="72"/>
                  </a:cubicBezTo>
                  <a:cubicBezTo>
                    <a:pt x="2" y="69"/>
                    <a:pt x="2" y="65"/>
                    <a:pt x="3" y="61"/>
                  </a:cubicBezTo>
                  <a:cubicBezTo>
                    <a:pt x="3" y="57"/>
                    <a:pt x="4" y="53"/>
                    <a:pt x="5" y="49"/>
                  </a:cubicBezTo>
                  <a:lnTo>
                    <a:pt x="5" y="1"/>
                  </a:lnTo>
                  <a:close/>
                </a:path>
              </a:pathLst>
            </a:custGeom>
            <a:solidFill>
              <a:srgbClr val="D5D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5" name="Freeform 849"/>
            <p:cNvSpPr>
              <a:spLocks noEditPoints="1"/>
            </p:cNvSpPr>
            <p:nvPr/>
          </p:nvSpPr>
          <p:spPr bwMode="auto">
            <a:xfrm>
              <a:off x="146050" y="127000"/>
              <a:ext cx="26988" cy="63500"/>
            </a:xfrm>
            <a:custGeom>
              <a:avLst/>
              <a:gdLst>
                <a:gd name="T0" fmla="*/ 4 w 7"/>
                <a:gd name="T1" fmla="*/ 15 h 17"/>
                <a:gd name="T2" fmla="*/ 5 w 7"/>
                <a:gd name="T3" fmla="*/ 15 h 17"/>
                <a:gd name="T4" fmla="*/ 7 w 7"/>
                <a:gd name="T5" fmla="*/ 0 h 17"/>
                <a:gd name="T6" fmla="*/ 0 w 7"/>
                <a:gd name="T7" fmla="*/ 17 h 17"/>
                <a:gd name="T8" fmla="*/ 4 w 7"/>
                <a:gd name="T9" fmla="*/ 15 h 17"/>
                <a:gd name="T10" fmla="*/ 6 w 7"/>
                <a:gd name="T11" fmla="*/ 3 h 17"/>
                <a:gd name="T12" fmla="*/ 6 w 7"/>
                <a:gd name="T13" fmla="*/ 4 h 17"/>
                <a:gd name="T14" fmla="*/ 2 w 7"/>
                <a:gd name="T15" fmla="*/ 14 h 17"/>
                <a:gd name="T16" fmla="*/ 1 w 7"/>
                <a:gd name="T17" fmla="*/ 15 h 17"/>
                <a:gd name="T18" fmla="*/ 6 w 7"/>
                <a:gd name="T19"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7">
                  <a:moveTo>
                    <a:pt x="4" y="15"/>
                  </a:moveTo>
                  <a:cubicBezTo>
                    <a:pt x="5" y="15"/>
                    <a:pt x="5" y="15"/>
                    <a:pt x="5" y="15"/>
                  </a:cubicBezTo>
                  <a:cubicBezTo>
                    <a:pt x="7" y="0"/>
                    <a:pt x="7" y="0"/>
                    <a:pt x="7" y="0"/>
                  </a:cubicBezTo>
                  <a:cubicBezTo>
                    <a:pt x="2" y="4"/>
                    <a:pt x="0" y="10"/>
                    <a:pt x="0" y="17"/>
                  </a:cubicBezTo>
                  <a:cubicBezTo>
                    <a:pt x="1" y="16"/>
                    <a:pt x="3" y="15"/>
                    <a:pt x="4" y="15"/>
                  </a:cubicBezTo>
                  <a:close/>
                  <a:moveTo>
                    <a:pt x="6" y="3"/>
                  </a:moveTo>
                  <a:cubicBezTo>
                    <a:pt x="6" y="4"/>
                    <a:pt x="6" y="4"/>
                    <a:pt x="6" y="4"/>
                  </a:cubicBezTo>
                  <a:cubicBezTo>
                    <a:pt x="4" y="7"/>
                    <a:pt x="2" y="11"/>
                    <a:pt x="2" y="14"/>
                  </a:cubicBezTo>
                  <a:cubicBezTo>
                    <a:pt x="1" y="15"/>
                    <a:pt x="1" y="15"/>
                    <a:pt x="1" y="15"/>
                  </a:cubicBezTo>
                  <a:cubicBezTo>
                    <a:pt x="1" y="9"/>
                    <a:pt x="3" y="5"/>
                    <a:pt x="6" y="3"/>
                  </a:cubicBezTo>
                  <a:close/>
                </a:path>
              </a:pathLst>
            </a:custGeom>
            <a:solidFill>
              <a:srgbClr val="5A6B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6" name="Freeform 850"/>
            <p:cNvSpPr>
              <a:spLocks/>
            </p:cNvSpPr>
            <p:nvPr/>
          </p:nvSpPr>
          <p:spPr bwMode="auto">
            <a:xfrm>
              <a:off x="150812" y="138113"/>
              <a:ext cx="17463" cy="44450"/>
            </a:xfrm>
            <a:custGeom>
              <a:avLst/>
              <a:gdLst>
                <a:gd name="T0" fmla="*/ 5 w 5"/>
                <a:gd name="T1" fmla="*/ 1 h 12"/>
                <a:gd name="T2" fmla="*/ 5 w 5"/>
                <a:gd name="T3" fmla="*/ 0 h 12"/>
                <a:gd name="T4" fmla="*/ 0 w 5"/>
                <a:gd name="T5" fmla="*/ 12 h 12"/>
                <a:gd name="T6" fmla="*/ 1 w 5"/>
                <a:gd name="T7" fmla="*/ 11 h 12"/>
                <a:gd name="T8" fmla="*/ 5 w 5"/>
                <a:gd name="T9" fmla="*/ 1 h 12"/>
              </a:gdLst>
              <a:ahLst/>
              <a:cxnLst>
                <a:cxn ang="0">
                  <a:pos x="T0" y="T1"/>
                </a:cxn>
                <a:cxn ang="0">
                  <a:pos x="T2" y="T3"/>
                </a:cxn>
                <a:cxn ang="0">
                  <a:pos x="T4" y="T5"/>
                </a:cxn>
                <a:cxn ang="0">
                  <a:pos x="T6" y="T7"/>
                </a:cxn>
                <a:cxn ang="0">
                  <a:pos x="T8" y="T9"/>
                </a:cxn>
              </a:cxnLst>
              <a:rect l="0" t="0" r="r" b="b"/>
              <a:pathLst>
                <a:path w="5" h="12">
                  <a:moveTo>
                    <a:pt x="5" y="1"/>
                  </a:moveTo>
                  <a:cubicBezTo>
                    <a:pt x="5" y="0"/>
                    <a:pt x="5" y="0"/>
                    <a:pt x="5" y="0"/>
                  </a:cubicBezTo>
                  <a:cubicBezTo>
                    <a:pt x="2" y="2"/>
                    <a:pt x="0" y="6"/>
                    <a:pt x="0" y="12"/>
                  </a:cubicBezTo>
                  <a:cubicBezTo>
                    <a:pt x="1" y="11"/>
                    <a:pt x="1" y="11"/>
                    <a:pt x="1" y="11"/>
                  </a:cubicBezTo>
                  <a:cubicBezTo>
                    <a:pt x="1" y="8"/>
                    <a:pt x="3" y="4"/>
                    <a:pt x="5" y="1"/>
                  </a:cubicBezTo>
                  <a:close/>
                </a:path>
              </a:pathLst>
            </a:custGeom>
            <a:solidFill>
              <a:srgbClr val="778BA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7" name="Freeform 851"/>
            <p:cNvSpPr>
              <a:spLocks/>
            </p:cNvSpPr>
            <p:nvPr/>
          </p:nvSpPr>
          <p:spPr bwMode="auto">
            <a:xfrm>
              <a:off x="165100" y="127000"/>
              <a:ext cx="26988" cy="55563"/>
            </a:xfrm>
            <a:custGeom>
              <a:avLst/>
              <a:gdLst>
                <a:gd name="T0" fmla="*/ 4 w 7"/>
                <a:gd name="T1" fmla="*/ 14 h 15"/>
                <a:gd name="T2" fmla="*/ 7 w 7"/>
                <a:gd name="T3" fmla="*/ 14 h 15"/>
                <a:gd name="T4" fmla="*/ 2 w 7"/>
                <a:gd name="T5" fmla="*/ 0 h 15"/>
                <a:gd name="T6" fmla="*/ 0 w 7"/>
                <a:gd name="T7" fmla="*/ 15 h 15"/>
                <a:gd name="T8" fmla="*/ 4 w 7"/>
                <a:gd name="T9" fmla="*/ 14 h 15"/>
              </a:gdLst>
              <a:ahLst/>
              <a:cxnLst>
                <a:cxn ang="0">
                  <a:pos x="T0" y="T1"/>
                </a:cxn>
                <a:cxn ang="0">
                  <a:pos x="T2" y="T3"/>
                </a:cxn>
                <a:cxn ang="0">
                  <a:pos x="T4" y="T5"/>
                </a:cxn>
                <a:cxn ang="0">
                  <a:pos x="T6" y="T7"/>
                </a:cxn>
                <a:cxn ang="0">
                  <a:pos x="T8" y="T9"/>
                </a:cxn>
              </a:cxnLst>
              <a:rect l="0" t="0" r="r" b="b"/>
              <a:pathLst>
                <a:path w="7" h="15">
                  <a:moveTo>
                    <a:pt x="4" y="14"/>
                  </a:moveTo>
                  <a:cubicBezTo>
                    <a:pt x="5" y="14"/>
                    <a:pt x="6" y="14"/>
                    <a:pt x="7" y="14"/>
                  </a:cubicBezTo>
                  <a:cubicBezTo>
                    <a:pt x="7" y="8"/>
                    <a:pt x="5" y="4"/>
                    <a:pt x="2" y="0"/>
                  </a:cubicBezTo>
                  <a:cubicBezTo>
                    <a:pt x="0" y="15"/>
                    <a:pt x="0" y="15"/>
                    <a:pt x="0" y="15"/>
                  </a:cubicBezTo>
                  <a:cubicBezTo>
                    <a:pt x="1" y="14"/>
                    <a:pt x="2" y="14"/>
                    <a:pt x="4" y="14"/>
                  </a:cubicBezTo>
                  <a:close/>
                </a:path>
              </a:pathLst>
            </a:custGeom>
            <a:solidFill>
              <a:srgbClr val="3241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8" name="Freeform 852"/>
            <p:cNvSpPr>
              <a:spLocks/>
            </p:cNvSpPr>
            <p:nvPr/>
          </p:nvSpPr>
          <p:spPr bwMode="auto">
            <a:xfrm>
              <a:off x="180975" y="179388"/>
              <a:ext cx="11113" cy="7938"/>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cubicBezTo>
                    <a:pt x="2" y="0"/>
                    <a:pt x="1" y="0"/>
                    <a:pt x="0" y="0"/>
                  </a:cubicBezTo>
                  <a:cubicBezTo>
                    <a:pt x="0" y="1"/>
                    <a:pt x="0" y="2"/>
                    <a:pt x="0" y="2"/>
                  </a:cubicBez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39" name="Freeform 853"/>
            <p:cNvSpPr>
              <a:spLocks/>
            </p:cNvSpPr>
            <p:nvPr/>
          </p:nvSpPr>
          <p:spPr bwMode="auto">
            <a:xfrm>
              <a:off x="165100" y="258763"/>
              <a:ext cx="3175" cy="14288"/>
            </a:xfrm>
            <a:custGeom>
              <a:avLst/>
              <a:gdLst>
                <a:gd name="T0" fmla="*/ 1 w 1"/>
                <a:gd name="T1" fmla="*/ 3 h 4"/>
                <a:gd name="T2" fmla="*/ 1 w 1"/>
                <a:gd name="T3" fmla="*/ 0 h 4"/>
                <a:gd name="T4" fmla="*/ 0 w 1"/>
                <a:gd name="T5" fmla="*/ 2 h 4"/>
                <a:gd name="T6" fmla="*/ 1 w 1"/>
                <a:gd name="T7" fmla="*/ 4 h 4"/>
                <a:gd name="T8" fmla="*/ 1 w 1"/>
                <a:gd name="T9" fmla="*/ 3 h 4"/>
              </a:gdLst>
              <a:ahLst/>
              <a:cxnLst>
                <a:cxn ang="0">
                  <a:pos x="T0" y="T1"/>
                </a:cxn>
                <a:cxn ang="0">
                  <a:pos x="T2" y="T3"/>
                </a:cxn>
                <a:cxn ang="0">
                  <a:pos x="T4" y="T5"/>
                </a:cxn>
                <a:cxn ang="0">
                  <a:pos x="T6" y="T7"/>
                </a:cxn>
                <a:cxn ang="0">
                  <a:pos x="T8" y="T9"/>
                </a:cxn>
              </a:cxnLst>
              <a:rect l="0" t="0" r="r" b="b"/>
              <a:pathLst>
                <a:path w="1" h="4">
                  <a:moveTo>
                    <a:pt x="1" y="3"/>
                  </a:moveTo>
                  <a:cubicBezTo>
                    <a:pt x="1" y="0"/>
                    <a:pt x="1" y="0"/>
                    <a:pt x="1" y="0"/>
                  </a:cubicBezTo>
                  <a:cubicBezTo>
                    <a:pt x="1" y="1"/>
                    <a:pt x="1" y="1"/>
                    <a:pt x="0" y="2"/>
                  </a:cubicBezTo>
                  <a:cubicBezTo>
                    <a:pt x="1" y="4"/>
                    <a:pt x="1" y="4"/>
                    <a:pt x="1" y="4"/>
                  </a:cubicBezTo>
                  <a:lnTo>
                    <a:pt x="1" y="3"/>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0" name="Freeform 854"/>
            <p:cNvSpPr>
              <a:spLocks/>
            </p:cNvSpPr>
            <p:nvPr/>
          </p:nvSpPr>
          <p:spPr bwMode="auto">
            <a:xfrm>
              <a:off x="157162" y="269875"/>
              <a:ext cx="4763" cy="11113"/>
            </a:xfrm>
            <a:custGeom>
              <a:avLst/>
              <a:gdLst>
                <a:gd name="T0" fmla="*/ 0 w 1"/>
                <a:gd name="T1" fmla="*/ 0 h 3"/>
                <a:gd name="T2" fmla="*/ 0 w 1"/>
                <a:gd name="T3" fmla="*/ 0 h 3"/>
                <a:gd name="T4" fmla="*/ 0 w 1"/>
                <a:gd name="T5" fmla="*/ 2 h 3"/>
                <a:gd name="T6" fmla="*/ 0 w 1"/>
                <a:gd name="T7" fmla="*/ 3 h 3"/>
                <a:gd name="T8" fmla="*/ 1 w 1"/>
                <a:gd name="T9" fmla="*/ 3 h 3"/>
                <a:gd name="T10" fmla="*/ 1 w 1"/>
                <a:gd name="T11" fmla="*/ 3 h 3"/>
                <a:gd name="T12" fmla="*/ 1 w 1"/>
                <a:gd name="T13" fmla="*/ 3 h 3"/>
                <a:gd name="T14" fmla="*/ 1 w 1"/>
                <a:gd name="T15" fmla="*/ 3 h 3"/>
                <a:gd name="T16" fmla="*/ 0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0"/>
                  </a:moveTo>
                  <a:cubicBezTo>
                    <a:pt x="0" y="0"/>
                    <a:pt x="0" y="0"/>
                    <a:pt x="0" y="0"/>
                  </a:cubicBezTo>
                  <a:cubicBezTo>
                    <a:pt x="0" y="1"/>
                    <a:pt x="0" y="1"/>
                    <a:pt x="0" y="2"/>
                  </a:cubicBezTo>
                  <a:cubicBezTo>
                    <a:pt x="0" y="3"/>
                    <a:pt x="0" y="3"/>
                    <a:pt x="0" y="3"/>
                  </a:cubicBezTo>
                  <a:cubicBezTo>
                    <a:pt x="1" y="3"/>
                    <a:pt x="1" y="3"/>
                    <a:pt x="1" y="3"/>
                  </a:cubicBezTo>
                  <a:cubicBezTo>
                    <a:pt x="1" y="3"/>
                    <a:pt x="1" y="3"/>
                    <a:pt x="1" y="3"/>
                  </a:cubicBezTo>
                  <a:cubicBezTo>
                    <a:pt x="1" y="3"/>
                    <a:pt x="1" y="3"/>
                    <a:pt x="1" y="3"/>
                  </a:cubicBezTo>
                  <a:cubicBezTo>
                    <a:pt x="1" y="3"/>
                    <a:pt x="1" y="3"/>
                    <a:pt x="1" y="3"/>
                  </a:cubicBezTo>
                  <a:lnTo>
                    <a:pt x="0"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1" name="Freeform 855"/>
            <p:cNvSpPr>
              <a:spLocks/>
            </p:cNvSpPr>
            <p:nvPr/>
          </p:nvSpPr>
          <p:spPr bwMode="auto">
            <a:xfrm>
              <a:off x="161925" y="265113"/>
              <a:ext cx="3175" cy="12700"/>
            </a:xfrm>
            <a:custGeom>
              <a:avLst/>
              <a:gdLst>
                <a:gd name="T0" fmla="*/ 2 w 2"/>
                <a:gd name="T1" fmla="*/ 0 h 8"/>
                <a:gd name="T2" fmla="*/ 0 w 2"/>
                <a:gd name="T3" fmla="*/ 3 h 8"/>
                <a:gd name="T4" fmla="*/ 2 w 2"/>
                <a:gd name="T5" fmla="*/ 8 h 8"/>
                <a:gd name="T6" fmla="*/ 2 w 2"/>
                <a:gd name="T7" fmla="*/ 5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lnTo>
                    <a:pt x="0" y="3"/>
                  </a:lnTo>
                  <a:lnTo>
                    <a:pt x="2" y="8"/>
                  </a:lnTo>
                  <a:lnTo>
                    <a:pt x="2" y="5"/>
                  </a:lnTo>
                  <a:lnTo>
                    <a:pt x="2" y="0"/>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2" name="Freeform 856"/>
            <p:cNvSpPr>
              <a:spLocks/>
            </p:cNvSpPr>
            <p:nvPr/>
          </p:nvSpPr>
          <p:spPr bwMode="auto">
            <a:xfrm>
              <a:off x="60325" y="366713"/>
              <a:ext cx="19050" cy="334963"/>
            </a:xfrm>
            <a:custGeom>
              <a:avLst/>
              <a:gdLst>
                <a:gd name="T0" fmla="*/ 5 w 5"/>
                <a:gd name="T1" fmla="*/ 0 h 89"/>
                <a:gd name="T2" fmla="*/ 0 w 5"/>
                <a:gd name="T3" fmla="*/ 12 h 89"/>
                <a:gd name="T4" fmla="*/ 2 w 5"/>
                <a:gd name="T5" fmla="*/ 47 h 89"/>
                <a:gd name="T6" fmla="*/ 0 w 5"/>
                <a:gd name="T7" fmla="*/ 63 h 89"/>
                <a:gd name="T8" fmla="*/ 2 w 5"/>
                <a:gd name="T9" fmla="*/ 89 h 89"/>
                <a:gd name="T10" fmla="*/ 5 w 5"/>
                <a:gd name="T11" fmla="*/ 89 h 89"/>
                <a:gd name="T12" fmla="*/ 3 w 5"/>
                <a:gd name="T13" fmla="*/ 72 h 89"/>
                <a:gd name="T14" fmla="*/ 5 w 5"/>
                <a:gd name="T15" fmla="*/ 48 h 89"/>
                <a:gd name="T16" fmla="*/ 5 w 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9">
                  <a:moveTo>
                    <a:pt x="5" y="0"/>
                  </a:moveTo>
                  <a:cubicBezTo>
                    <a:pt x="0" y="12"/>
                    <a:pt x="0" y="12"/>
                    <a:pt x="0" y="12"/>
                  </a:cubicBezTo>
                  <a:cubicBezTo>
                    <a:pt x="2" y="47"/>
                    <a:pt x="2" y="47"/>
                    <a:pt x="2" y="47"/>
                  </a:cubicBezTo>
                  <a:cubicBezTo>
                    <a:pt x="0" y="63"/>
                    <a:pt x="0" y="63"/>
                    <a:pt x="0" y="63"/>
                  </a:cubicBezTo>
                  <a:cubicBezTo>
                    <a:pt x="2" y="89"/>
                    <a:pt x="2" y="89"/>
                    <a:pt x="2" y="89"/>
                  </a:cubicBezTo>
                  <a:cubicBezTo>
                    <a:pt x="3" y="89"/>
                    <a:pt x="4" y="89"/>
                    <a:pt x="5" y="89"/>
                  </a:cubicBezTo>
                  <a:cubicBezTo>
                    <a:pt x="3" y="72"/>
                    <a:pt x="3" y="72"/>
                    <a:pt x="3" y="72"/>
                  </a:cubicBezTo>
                  <a:cubicBezTo>
                    <a:pt x="1" y="65"/>
                    <a:pt x="2" y="58"/>
                    <a:pt x="5" y="48"/>
                  </a:cubicBezTo>
                  <a:lnTo>
                    <a:pt x="5" y="0"/>
                  </a:lnTo>
                  <a:close/>
                </a:path>
              </a:pathLst>
            </a:custGeom>
            <a:solidFill>
              <a:srgbClr val="7184A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3" name="Freeform 857"/>
            <p:cNvSpPr>
              <a:spLocks/>
            </p:cNvSpPr>
            <p:nvPr/>
          </p:nvSpPr>
          <p:spPr bwMode="auto">
            <a:xfrm>
              <a:off x="30162" y="693738"/>
              <a:ext cx="49213" cy="33338"/>
            </a:xfrm>
            <a:custGeom>
              <a:avLst/>
              <a:gdLst>
                <a:gd name="T0" fmla="*/ 13 w 13"/>
                <a:gd name="T1" fmla="*/ 6 h 9"/>
                <a:gd name="T2" fmla="*/ 13 w 13"/>
                <a:gd name="T3" fmla="*/ 2 h 9"/>
                <a:gd name="T4" fmla="*/ 10 w 13"/>
                <a:gd name="T5" fmla="*/ 2 h 9"/>
                <a:gd name="T6" fmla="*/ 6 w 13"/>
                <a:gd name="T7" fmla="*/ 0 h 9"/>
                <a:gd name="T8" fmla="*/ 3 w 13"/>
                <a:gd name="T9" fmla="*/ 3 h 9"/>
                <a:gd name="T10" fmla="*/ 3 w 13"/>
                <a:gd name="T11" fmla="*/ 8 h 9"/>
                <a:gd name="T12" fmla="*/ 13 w 13"/>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13" y="6"/>
                  </a:moveTo>
                  <a:cubicBezTo>
                    <a:pt x="13" y="2"/>
                    <a:pt x="13" y="2"/>
                    <a:pt x="13" y="2"/>
                  </a:cubicBezTo>
                  <a:cubicBezTo>
                    <a:pt x="12" y="2"/>
                    <a:pt x="11" y="2"/>
                    <a:pt x="10" y="2"/>
                  </a:cubicBezTo>
                  <a:cubicBezTo>
                    <a:pt x="9" y="1"/>
                    <a:pt x="7" y="1"/>
                    <a:pt x="6" y="0"/>
                  </a:cubicBezTo>
                  <a:cubicBezTo>
                    <a:pt x="3" y="3"/>
                    <a:pt x="3" y="3"/>
                    <a:pt x="3" y="3"/>
                  </a:cubicBezTo>
                  <a:cubicBezTo>
                    <a:pt x="0" y="5"/>
                    <a:pt x="0" y="7"/>
                    <a:pt x="3" y="8"/>
                  </a:cubicBezTo>
                  <a:cubicBezTo>
                    <a:pt x="7" y="9"/>
                    <a:pt x="10" y="9"/>
                    <a:pt x="13" y="6"/>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844" name="Freeform 858"/>
            <p:cNvSpPr>
              <a:spLocks/>
            </p:cNvSpPr>
            <p:nvPr/>
          </p:nvSpPr>
          <p:spPr bwMode="auto">
            <a:xfrm>
              <a:off x="82550" y="723900"/>
              <a:ext cx="46038" cy="47625"/>
            </a:xfrm>
            <a:custGeom>
              <a:avLst/>
              <a:gdLst>
                <a:gd name="T0" fmla="*/ 2 w 12"/>
                <a:gd name="T1" fmla="*/ 3 h 13"/>
                <a:gd name="T2" fmla="*/ 0 w 12"/>
                <a:gd name="T3" fmla="*/ 3 h 13"/>
                <a:gd name="T4" fmla="*/ 1 w 12"/>
                <a:gd name="T5" fmla="*/ 7 h 13"/>
                <a:gd name="T6" fmla="*/ 6 w 12"/>
                <a:gd name="T7" fmla="*/ 13 h 13"/>
                <a:gd name="T8" fmla="*/ 12 w 12"/>
                <a:gd name="T9" fmla="*/ 6 h 13"/>
                <a:gd name="T10" fmla="*/ 11 w 12"/>
                <a:gd name="T11" fmla="*/ 0 h 13"/>
                <a:gd name="T12" fmla="*/ 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2" y="3"/>
                  </a:moveTo>
                  <a:cubicBezTo>
                    <a:pt x="1" y="3"/>
                    <a:pt x="1" y="3"/>
                    <a:pt x="0" y="3"/>
                  </a:cubicBezTo>
                  <a:cubicBezTo>
                    <a:pt x="1" y="7"/>
                    <a:pt x="1" y="7"/>
                    <a:pt x="1" y="7"/>
                  </a:cubicBezTo>
                  <a:cubicBezTo>
                    <a:pt x="0" y="11"/>
                    <a:pt x="2" y="13"/>
                    <a:pt x="6" y="13"/>
                  </a:cubicBezTo>
                  <a:cubicBezTo>
                    <a:pt x="10" y="13"/>
                    <a:pt x="12" y="11"/>
                    <a:pt x="12" y="6"/>
                  </a:cubicBezTo>
                  <a:cubicBezTo>
                    <a:pt x="11" y="0"/>
                    <a:pt x="11" y="0"/>
                    <a:pt x="11" y="0"/>
                  </a:cubicBezTo>
                  <a:cubicBezTo>
                    <a:pt x="8" y="2"/>
                    <a:pt x="5" y="3"/>
                    <a:pt x="2" y="3"/>
                  </a:cubicBezTo>
                  <a:close/>
                </a:path>
              </a:pathLst>
            </a:custGeom>
            <a:solidFill>
              <a:srgbClr val="1C2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1845" name="矩形 189"/>
          <p:cNvSpPr>
            <a:spLocks noChangeArrowheads="1"/>
          </p:cNvSpPr>
          <p:nvPr/>
        </p:nvSpPr>
        <p:spPr bwMode="auto">
          <a:xfrm>
            <a:off x="6733757" y="1635630"/>
            <a:ext cx="1871987" cy="203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400">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a:t>
            </a:r>
          </a:p>
        </p:txBody>
      </p:sp>
      <p:sp>
        <p:nvSpPr>
          <p:cNvPr id="31846" name="TextBox 190"/>
          <p:cNvSpPr txBox="1">
            <a:spLocks noChangeArrowheads="1"/>
          </p:cNvSpPr>
          <p:nvPr/>
        </p:nvSpPr>
        <p:spPr bwMode="auto">
          <a:xfrm>
            <a:off x="5725519" y="1718206"/>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sp>
        <p:nvSpPr>
          <p:cNvPr id="31847" name="TextBox 191"/>
          <p:cNvSpPr txBox="1">
            <a:spLocks noChangeArrowheads="1"/>
          </p:cNvSpPr>
          <p:nvPr/>
        </p:nvSpPr>
        <p:spPr bwMode="auto">
          <a:xfrm>
            <a:off x="5725519" y="2140611"/>
            <a:ext cx="912972" cy="30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400">
                <a:solidFill>
                  <a:srgbClr val="FFFFFF"/>
                </a:solidFill>
                <a:latin typeface="Impact" pitchFamily="34" charset="0"/>
              </a:rPr>
              <a:t>KEY WORD</a:t>
            </a:r>
            <a:endParaRPr lang="zh-CN" altLang="en-US" sz="1400">
              <a:solidFill>
                <a:srgbClr val="FFFFFF"/>
              </a:solidFill>
              <a:latin typeface="Impact" pitchFamily="34" charset="0"/>
            </a:endParaRPr>
          </a:p>
        </p:txBody>
      </p:sp>
      <p:sp>
        <p:nvSpPr>
          <p:cNvPr id="31848" name="矩形 192"/>
          <p:cNvSpPr>
            <a:spLocks noChangeArrowheads="1"/>
          </p:cNvSpPr>
          <p:nvPr/>
        </p:nvSpPr>
        <p:spPr bwMode="auto">
          <a:xfrm>
            <a:off x="481097" y="2285118"/>
            <a:ext cx="1871987" cy="203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8" tIns="45729" rIns="91458" bIns="45729">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eaLnBrk="1" hangingPunct="1"/>
            <a:r>
              <a:rPr lang="zh-CN" altLang="en-US" sz="1400">
                <a:latin typeface="微软雅黑" pitchFamily="34" charset="-122"/>
                <a:ea typeface="微软雅黑" pitchFamily="34" charset="-122"/>
              </a:rPr>
              <a:t>随着计算机技术的发展及印刷技术的进步，平面设计在视觉感观领域的表现也越来越丰富，这对今天的平面设计都提出了空前的挑战，也为平面设计者提供了更为广阔的发展窨。从技术上。</a:t>
            </a:r>
          </a:p>
        </p:txBody>
      </p:sp>
      <p:pic>
        <p:nvPicPr>
          <p:cNvPr id="107"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4837" y="-812877"/>
            <a:ext cx="9150426" cy="1019219"/>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28" descr="E:\我图PPT\00001PNG素材\底边条\分层菱形.png"/>
          <p:cNvPicPr>
            <a:picLocks noChangeAspect="1" noChangeArrowheads="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6452" t="56544" b="34700"/>
          <a:stretch/>
        </p:blipFill>
        <p:spPr bwMode="auto">
          <a:xfrm>
            <a:off x="-61363" y="4938746"/>
            <a:ext cx="9315490" cy="10192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964764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arn(inVertical)">
                                      <p:cBhvr>
                                        <p:cTn id="7" dur="500"/>
                                        <p:tgtEl>
                                          <p:spTgt spid="107"/>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barn(inVertical)">
                                      <p:cBhvr>
                                        <p:cTn id="11" dur="500"/>
                                        <p:tgtEl>
                                          <p:spTgt spid="108"/>
                                        </p:tgtEl>
                                      </p:cBhvr>
                                    </p:animEffect>
                                  </p:childTnLst>
                                </p:cTn>
                              </p:par>
                            </p:childTnLst>
                          </p:cTn>
                        </p:par>
                        <p:par>
                          <p:cTn id="12" fill="hold">
                            <p:stCondLst>
                              <p:cond delay="1000"/>
                            </p:stCondLst>
                            <p:childTnLst>
                              <p:par>
                                <p:cTn id="13" presetID="15" presetClass="entr" presetSubtype="0" fill="hold" nodeType="afterEffect">
                                  <p:stCondLst>
                                    <p:cond delay="0"/>
                                  </p:stCondLst>
                                  <p:childTnLst>
                                    <p:set>
                                      <p:cBhvr>
                                        <p:cTn id="14" dur="1" fill="hold">
                                          <p:stCondLst>
                                            <p:cond delay="0"/>
                                          </p:stCondLst>
                                        </p:cTn>
                                        <p:tgtEl>
                                          <p:spTgt spid="31746"/>
                                        </p:tgtEl>
                                        <p:attrNameLst>
                                          <p:attrName>style.visibility</p:attrName>
                                        </p:attrNameLst>
                                      </p:cBhvr>
                                      <p:to>
                                        <p:strVal val="visible"/>
                                      </p:to>
                                    </p:set>
                                    <p:anim calcmode="lin" valueType="num">
                                      <p:cBhvr>
                                        <p:cTn id="15" dur="1000" fill="hold"/>
                                        <p:tgtEl>
                                          <p:spTgt spid="31746"/>
                                        </p:tgtEl>
                                        <p:attrNameLst>
                                          <p:attrName>ppt_w</p:attrName>
                                        </p:attrNameLst>
                                      </p:cBhvr>
                                      <p:tavLst>
                                        <p:tav tm="0">
                                          <p:val>
                                            <p:fltVal val="0"/>
                                          </p:val>
                                        </p:tav>
                                        <p:tav tm="100000">
                                          <p:val>
                                            <p:strVal val="#ppt_w"/>
                                          </p:val>
                                        </p:tav>
                                      </p:tavLst>
                                    </p:anim>
                                    <p:anim calcmode="lin" valueType="num">
                                      <p:cBhvr>
                                        <p:cTn id="16" dur="1000" fill="hold"/>
                                        <p:tgtEl>
                                          <p:spTgt spid="31746"/>
                                        </p:tgtEl>
                                        <p:attrNameLst>
                                          <p:attrName>ppt_h</p:attrName>
                                        </p:attrNameLst>
                                      </p:cBhvr>
                                      <p:tavLst>
                                        <p:tav tm="0">
                                          <p:val>
                                            <p:fltVal val="0"/>
                                          </p:val>
                                        </p:tav>
                                        <p:tav tm="100000">
                                          <p:val>
                                            <p:strVal val="#ppt_h"/>
                                          </p:val>
                                        </p:tav>
                                      </p:tavLst>
                                    </p:anim>
                                    <p:anim calcmode="lin" valueType="num">
                                      <p:cBhvr>
                                        <p:cTn id="17" dur="1000" fill="hold"/>
                                        <p:tgtEl>
                                          <p:spTgt spid="3174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1746"/>
                                        </p:tgtEl>
                                        <p:attrNameLst>
                                          <p:attrName>ppt_y</p:attrName>
                                        </p:attrNameLst>
                                      </p:cBhvr>
                                      <p:tavLst>
                                        <p:tav tm="0" fmla="#ppt_y+(sin(-2*pi*(1-$))*-#ppt_x+cos(-2*pi*(1-$))*(1-#ppt_y))*(1-$)">
                                          <p:val>
                                            <p:fltVal val="0"/>
                                          </p:val>
                                        </p:tav>
                                        <p:tav tm="100000">
                                          <p:val>
                                            <p:fltVal val="1"/>
                                          </p:val>
                                        </p:tav>
                                      </p:tavLst>
                                    </p:anim>
                                  </p:childTnLst>
                                </p:cTn>
                              </p:par>
                            </p:childTnLst>
                          </p:cTn>
                        </p:par>
                        <p:par>
                          <p:cTn id="19" fill="hold" nodeType="afterGroup">
                            <p:stCondLst>
                              <p:cond delay="2000"/>
                            </p:stCondLst>
                            <p:childTnLst>
                              <p:par>
                                <p:cTn id="20" presetID="31" presetClass="entr" presetSubtype="0" fill="hold" grpId="0" nodeType="afterEffect">
                                  <p:stCondLst>
                                    <p:cond delay="0"/>
                                  </p:stCondLst>
                                  <p:childTnLst>
                                    <p:set>
                                      <p:cBhvr>
                                        <p:cTn id="21" dur="1" fill="hold">
                                          <p:stCondLst>
                                            <p:cond delay="0"/>
                                          </p:stCondLst>
                                        </p:cTn>
                                        <p:tgtEl>
                                          <p:spTgt spid="31757"/>
                                        </p:tgtEl>
                                        <p:attrNameLst>
                                          <p:attrName>style.visibility</p:attrName>
                                        </p:attrNameLst>
                                      </p:cBhvr>
                                      <p:to>
                                        <p:strVal val="visible"/>
                                      </p:to>
                                    </p:set>
                                    <p:anim calcmode="lin" valueType="num">
                                      <p:cBhvr>
                                        <p:cTn id="22" dur="1000" fill="hold"/>
                                        <p:tgtEl>
                                          <p:spTgt spid="31757"/>
                                        </p:tgtEl>
                                        <p:attrNameLst>
                                          <p:attrName>ppt_w</p:attrName>
                                        </p:attrNameLst>
                                      </p:cBhvr>
                                      <p:tavLst>
                                        <p:tav tm="0">
                                          <p:val>
                                            <p:fltVal val="0"/>
                                          </p:val>
                                        </p:tav>
                                        <p:tav tm="100000">
                                          <p:val>
                                            <p:strVal val="#ppt_w"/>
                                          </p:val>
                                        </p:tav>
                                      </p:tavLst>
                                    </p:anim>
                                    <p:anim calcmode="lin" valueType="num">
                                      <p:cBhvr>
                                        <p:cTn id="23" dur="1000" fill="hold"/>
                                        <p:tgtEl>
                                          <p:spTgt spid="31757"/>
                                        </p:tgtEl>
                                        <p:attrNameLst>
                                          <p:attrName>ppt_h</p:attrName>
                                        </p:attrNameLst>
                                      </p:cBhvr>
                                      <p:tavLst>
                                        <p:tav tm="0">
                                          <p:val>
                                            <p:fltVal val="0"/>
                                          </p:val>
                                        </p:tav>
                                        <p:tav tm="100000">
                                          <p:val>
                                            <p:strVal val="#ppt_h"/>
                                          </p:val>
                                        </p:tav>
                                      </p:tavLst>
                                    </p:anim>
                                    <p:anim calcmode="lin" valueType="num">
                                      <p:cBhvr>
                                        <p:cTn id="24" dur="1000" fill="hold"/>
                                        <p:tgtEl>
                                          <p:spTgt spid="31757"/>
                                        </p:tgtEl>
                                        <p:attrNameLst>
                                          <p:attrName>style.rotation</p:attrName>
                                        </p:attrNameLst>
                                      </p:cBhvr>
                                      <p:tavLst>
                                        <p:tav tm="0">
                                          <p:val>
                                            <p:fltVal val="90"/>
                                          </p:val>
                                        </p:tav>
                                        <p:tav tm="100000">
                                          <p:val>
                                            <p:fltVal val="0"/>
                                          </p:val>
                                        </p:tav>
                                      </p:tavLst>
                                    </p:anim>
                                    <p:animEffect transition="in" filter="fade">
                                      <p:cBhvr>
                                        <p:cTn id="25" dur="1000"/>
                                        <p:tgtEl>
                                          <p:spTgt spid="31757"/>
                                        </p:tgtEl>
                                      </p:cBhvr>
                                    </p:animEffect>
                                  </p:childTnLst>
                                </p:cTn>
                              </p:par>
                              <p:par>
                                <p:cTn id="26" presetID="31" presetClass="entr" presetSubtype="0" fill="hold" grpId="0" nodeType="withEffect">
                                  <p:stCondLst>
                                    <p:cond delay="200"/>
                                  </p:stCondLst>
                                  <p:childTnLst>
                                    <p:set>
                                      <p:cBhvr>
                                        <p:cTn id="27" dur="1" fill="hold">
                                          <p:stCondLst>
                                            <p:cond delay="0"/>
                                          </p:stCondLst>
                                        </p:cTn>
                                        <p:tgtEl>
                                          <p:spTgt spid="31758"/>
                                        </p:tgtEl>
                                        <p:attrNameLst>
                                          <p:attrName>style.visibility</p:attrName>
                                        </p:attrNameLst>
                                      </p:cBhvr>
                                      <p:to>
                                        <p:strVal val="visible"/>
                                      </p:to>
                                    </p:set>
                                    <p:anim calcmode="lin" valueType="num">
                                      <p:cBhvr>
                                        <p:cTn id="28" dur="1000" fill="hold"/>
                                        <p:tgtEl>
                                          <p:spTgt spid="31758"/>
                                        </p:tgtEl>
                                        <p:attrNameLst>
                                          <p:attrName>ppt_w</p:attrName>
                                        </p:attrNameLst>
                                      </p:cBhvr>
                                      <p:tavLst>
                                        <p:tav tm="0">
                                          <p:val>
                                            <p:fltVal val="0"/>
                                          </p:val>
                                        </p:tav>
                                        <p:tav tm="100000">
                                          <p:val>
                                            <p:strVal val="#ppt_w"/>
                                          </p:val>
                                        </p:tav>
                                      </p:tavLst>
                                    </p:anim>
                                    <p:anim calcmode="lin" valueType="num">
                                      <p:cBhvr>
                                        <p:cTn id="29" dur="1000" fill="hold"/>
                                        <p:tgtEl>
                                          <p:spTgt spid="31758"/>
                                        </p:tgtEl>
                                        <p:attrNameLst>
                                          <p:attrName>ppt_h</p:attrName>
                                        </p:attrNameLst>
                                      </p:cBhvr>
                                      <p:tavLst>
                                        <p:tav tm="0">
                                          <p:val>
                                            <p:fltVal val="0"/>
                                          </p:val>
                                        </p:tav>
                                        <p:tav tm="100000">
                                          <p:val>
                                            <p:strVal val="#ppt_h"/>
                                          </p:val>
                                        </p:tav>
                                      </p:tavLst>
                                    </p:anim>
                                    <p:anim calcmode="lin" valueType="num">
                                      <p:cBhvr>
                                        <p:cTn id="30" dur="1000" fill="hold"/>
                                        <p:tgtEl>
                                          <p:spTgt spid="31758"/>
                                        </p:tgtEl>
                                        <p:attrNameLst>
                                          <p:attrName>style.rotation</p:attrName>
                                        </p:attrNameLst>
                                      </p:cBhvr>
                                      <p:tavLst>
                                        <p:tav tm="0">
                                          <p:val>
                                            <p:fltVal val="90"/>
                                          </p:val>
                                        </p:tav>
                                        <p:tav tm="100000">
                                          <p:val>
                                            <p:fltVal val="0"/>
                                          </p:val>
                                        </p:tav>
                                      </p:tavLst>
                                    </p:anim>
                                    <p:animEffect transition="in" filter="fade">
                                      <p:cBhvr>
                                        <p:cTn id="31" dur="1000"/>
                                        <p:tgtEl>
                                          <p:spTgt spid="31758"/>
                                        </p:tgtEl>
                                      </p:cBhvr>
                                    </p:animEffect>
                                  </p:childTnLst>
                                </p:cTn>
                              </p:par>
                            </p:childTnLst>
                          </p:cTn>
                        </p:par>
                        <p:par>
                          <p:cTn id="32" fill="hold" nodeType="afterGroup">
                            <p:stCondLst>
                              <p:cond delay="3200"/>
                            </p:stCondLst>
                            <p:childTnLst>
                              <p:par>
                                <p:cTn id="33" presetID="10" presetClass="entr" presetSubtype="0" fill="hold" nodeType="afterEffect">
                                  <p:stCondLst>
                                    <p:cond delay="0"/>
                                  </p:stCondLst>
                                  <p:childTnLst>
                                    <p:set>
                                      <p:cBhvr>
                                        <p:cTn id="34" dur="1" fill="hold">
                                          <p:stCondLst>
                                            <p:cond delay="0"/>
                                          </p:stCondLst>
                                        </p:cTn>
                                        <p:tgtEl>
                                          <p:spTgt spid="31759"/>
                                        </p:tgtEl>
                                        <p:attrNameLst>
                                          <p:attrName>style.visibility</p:attrName>
                                        </p:attrNameLst>
                                      </p:cBhvr>
                                      <p:to>
                                        <p:strVal val="visible"/>
                                      </p:to>
                                    </p:set>
                                    <p:animEffect transition="in" filter="fade">
                                      <p:cBhvr>
                                        <p:cTn id="35" dur="300"/>
                                        <p:tgtEl>
                                          <p:spTgt spid="31759"/>
                                        </p:tgtEl>
                                      </p:cBhvr>
                                    </p:animEffect>
                                  </p:childTnLst>
                                </p:cTn>
                              </p:par>
                            </p:childTnLst>
                          </p:cTn>
                        </p:par>
                        <p:par>
                          <p:cTn id="36" fill="hold" nodeType="afterGroup">
                            <p:stCondLst>
                              <p:cond delay="3500"/>
                            </p:stCondLst>
                            <p:childTnLst>
                              <p:par>
                                <p:cTn id="37" presetID="6" presetClass="emph" presetSubtype="0" autoRev="1" fill="hold" nodeType="afterEffect">
                                  <p:stCondLst>
                                    <p:cond delay="0"/>
                                  </p:stCondLst>
                                  <p:childTnLst>
                                    <p:animScale>
                                      <p:cBhvr>
                                        <p:cTn id="38" dur="150" fill="hold"/>
                                        <p:tgtEl>
                                          <p:spTgt spid="31759"/>
                                        </p:tgtEl>
                                      </p:cBhvr>
                                      <p:by x="110000" y="110000"/>
                                    </p:animScale>
                                  </p:childTnLst>
                                </p:cTn>
                              </p:par>
                            </p:childTnLst>
                          </p:cTn>
                        </p:par>
                        <p:par>
                          <p:cTn id="39" fill="hold" nodeType="afterGroup">
                            <p:stCondLst>
                              <p:cond delay="3800"/>
                            </p:stCondLst>
                            <p:childTnLst>
                              <p:par>
                                <p:cTn id="40" presetID="2" presetClass="entr" presetSubtype="2" decel="52500" fill="hold" grpId="0" nodeType="afterEffect">
                                  <p:stCondLst>
                                    <p:cond delay="0"/>
                                  </p:stCondLst>
                                  <p:childTnLst>
                                    <p:set>
                                      <p:cBhvr>
                                        <p:cTn id="41" dur="1" fill="hold">
                                          <p:stCondLst>
                                            <p:cond delay="0"/>
                                          </p:stCondLst>
                                        </p:cTn>
                                        <p:tgtEl>
                                          <p:spTgt spid="31760"/>
                                        </p:tgtEl>
                                        <p:attrNameLst>
                                          <p:attrName>style.visibility</p:attrName>
                                        </p:attrNameLst>
                                      </p:cBhvr>
                                      <p:to>
                                        <p:strVal val="visible"/>
                                      </p:to>
                                    </p:set>
                                    <p:anim calcmode="lin" valueType="num">
                                      <p:cBhvr additive="base">
                                        <p:cTn id="42" dur="400" fill="hold"/>
                                        <p:tgtEl>
                                          <p:spTgt spid="31760"/>
                                        </p:tgtEl>
                                        <p:attrNameLst>
                                          <p:attrName>ppt_x</p:attrName>
                                        </p:attrNameLst>
                                      </p:cBhvr>
                                      <p:tavLst>
                                        <p:tav tm="0">
                                          <p:val>
                                            <p:strVal val="1+#ppt_w/2"/>
                                          </p:val>
                                        </p:tav>
                                        <p:tav tm="100000">
                                          <p:val>
                                            <p:strVal val="#ppt_x"/>
                                          </p:val>
                                        </p:tav>
                                      </p:tavLst>
                                    </p:anim>
                                    <p:anim calcmode="lin" valueType="num">
                                      <p:cBhvr additive="base">
                                        <p:cTn id="43" dur="400" fill="hold"/>
                                        <p:tgtEl>
                                          <p:spTgt spid="31760"/>
                                        </p:tgtEl>
                                        <p:attrNameLst>
                                          <p:attrName>ppt_y</p:attrName>
                                        </p:attrNameLst>
                                      </p:cBhvr>
                                      <p:tavLst>
                                        <p:tav tm="0">
                                          <p:val>
                                            <p:strVal val="#ppt_y"/>
                                          </p:val>
                                        </p:tav>
                                        <p:tav tm="100000">
                                          <p:val>
                                            <p:strVal val="#ppt_y"/>
                                          </p:val>
                                        </p:tav>
                                      </p:tavLst>
                                    </p:anim>
                                  </p:childTnLst>
                                </p:cTn>
                              </p:par>
                              <p:par>
                                <p:cTn id="44" presetID="2" presetClass="entr" presetSubtype="2" decel="52500" fill="hold" grpId="0" nodeType="withEffect">
                                  <p:stCondLst>
                                    <p:cond delay="200"/>
                                  </p:stCondLst>
                                  <p:childTnLst>
                                    <p:set>
                                      <p:cBhvr>
                                        <p:cTn id="45" dur="1" fill="hold">
                                          <p:stCondLst>
                                            <p:cond delay="0"/>
                                          </p:stCondLst>
                                        </p:cTn>
                                        <p:tgtEl>
                                          <p:spTgt spid="31761"/>
                                        </p:tgtEl>
                                        <p:attrNameLst>
                                          <p:attrName>style.visibility</p:attrName>
                                        </p:attrNameLst>
                                      </p:cBhvr>
                                      <p:to>
                                        <p:strVal val="visible"/>
                                      </p:to>
                                    </p:set>
                                    <p:anim calcmode="lin" valueType="num">
                                      <p:cBhvr additive="base">
                                        <p:cTn id="46" dur="400" fill="hold"/>
                                        <p:tgtEl>
                                          <p:spTgt spid="31761"/>
                                        </p:tgtEl>
                                        <p:attrNameLst>
                                          <p:attrName>ppt_x</p:attrName>
                                        </p:attrNameLst>
                                      </p:cBhvr>
                                      <p:tavLst>
                                        <p:tav tm="0">
                                          <p:val>
                                            <p:strVal val="1+#ppt_w/2"/>
                                          </p:val>
                                        </p:tav>
                                        <p:tav tm="100000">
                                          <p:val>
                                            <p:strVal val="#ppt_x"/>
                                          </p:val>
                                        </p:tav>
                                      </p:tavLst>
                                    </p:anim>
                                    <p:anim calcmode="lin" valueType="num">
                                      <p:cBhvr additive="base">
                                        <p:cTn id="47" dur="400" fill="hold"/>
                                        <p:tgtEl>
                                          <p:spTgt spid="31761"/>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4400"/>
                            </p:stCondLst>
                            <p:childTnLst>
                              <p:par>
                                <p:cTn id="49" presetID="42" presetClass="entr" presetSubtype="0" fill="hold" nodeType="afterEffect">
                                  <p:stCondLst>
                                    <p:cond delay="0"/>
                                  </p:stCondLst>
                                  <p:childTnLst>
                                    <p:set>
                                      <p:cBhvr>
                                        <p:cTn id="50" dur="1" fill="hold">
                                          <p:stCondLst>
                                            <p:cond delay="0"/>
                                          </p:stCondLst>
                                        </p:cTn>
                                        <p:tgtEl>
                                          <p:spTgt spid="31762"/>
                                        </p:tgtEl>
                                        <p:attrNameLst>
                                          <p:attrName>style.visibility</p:attrName>
                                        </p:attrNameLst>
                                      </p:cBhvr>
                                      <p:to>
                                        <p:strVal val="visible"/>
                                      </p:to>
                                    </p:set>
                                    <p:animEffect transition="in" filter="fade">
                                      <p:cBhvr>
                                        <p:cTn id="51" dur="300"/>
                                        <p:tgtEl>
                                          <p:spTgt spid="31762"/>
                                        </p:tgtEl>
                                      </p:cBhvr>
                                    </p:animEffect>
                                    <p:anim calcmode="lin" valueType="num">
                                      <p:cBhvr>
                                        <p:cTn id="52" dur="300" fill="hold"/>
                                        <p:tgtEl>
                                          <p:spTgt spid="31762"/>
                                        </p:tgtEl>
                                        <p:attrNameLst>
                                          <p:attrName>ppt_x</p:attrName>
                                        </p:attrNameLst>
                                      </p:cBhvr>
                                      <p:tavLst>
                                        <p:tav tm="0">
                                          <p:val>
                                            <p:strVal val="#ppt_x"/>
                                          </p:val>
                                        </p:tav>
                                        <p:tav tm="100000">
                                          <p:val>
                                            <p:strVal val="#ppt_x"/>
                                          </p:val>
                                        </p:tav>
                                      </p:tavLst>
                                    </p:anim>
                                    <p:anim calcmode="lin" valueType="num">
                                      <p:cBhvr>
                                        <p:cTn id="53" dur="300" fill="hold"/>
                                        <p:tgtEl>
                                          <p:spTgt spid="31762"/>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4700"/>
                            </p:stCondLst>
                            <p:childTnLst>
                              <p:par>
                                <p:cTn id="55" presetID="10" presetClass="entr" presetSubtype="0" fill="hold" grpId="0" nodeType="afterEffect">
                                  <p:stCondLst>
                                    <p:cond delay="0"/>
                                  </p:stCondLst>
                                  <p:childTnLst>
                                    <p:set>
                                      <p:cBhvr>
                                        <p:cTn id="56" dur="1" fill="hold">
                                          <p:stCondLst>
                                            <p:cond delay="0"/>
                                          </p:stCondLst>
                                        </p:cTn>
                                        <p:tgtEl>
                                          <p:spTgt spid="31848"/>
                                        </p:tgtEl>
                                        <p:attrNameLst>
                                          <p:attrName>style.visibility</p:attrName>
                                        </p:attrNameLst>
                                      </p:cBhvr>
                                      <p:to>
                                        <p:strVal val="visible"/>
                                      </p:to>
                                    </p:set>
                                    <p:anim calcmode="lin" valueType="num">
                                      <p:cBhvr>
                                        <p:cTn id="57" dur="800" fill="hold"/>
                                        <p:tgtEl>
                                          <p:spTgt spid="31848"/>
                                        </p:tgtEl>
                                        <p:attrNameLst>
                                          <p:attrName>ppt_w</p:attrName>
                                        </p:attrNameLst>
                                      </p:cBhvr>
                                      <p:tavLst>
                                        <p:tav tm="0">
                                          <p:val>
                                            <p:fltVal val="0"/>
                                          </p:val>
                                        </p:tav>
                                        <p:tav tm="100000">
                                          <p:val>
                                            <p:strVal val="#ppt_w"/>
                                          </p:val>
                                        </p:tav>
                                      </p:tavLst>
                                    </p:anim>
                                    <p:anim calcmode="lin" valueType="num">
                                      <p:cBhvr>
                                        <p:cTn id="58" dur="800" fill="hold"/>
                                        <p:tgtEl>
                                          <p:spTgt spid="31848"/>
                                        </p:tgtEl>
                                        <p:attrNameLst>
                                          <p:attrName>ppt_h</p:attrName>
                                        </p:attrNameLst>
                                      </p:cBhvr>
                                      <p:tavLst>
                                        <p:tav tm="0">
                                          <p:val>
                                            <p:fltVal val="0"/>
                                          </p:val>
                                        </p:tav>
                                        <p:tav tm="100000">
                                          <p:val>
                                            <p:strVal val="#ppt_h"/>
                                          </p:val>
                                        </p:tav>
                                      </p:tavLst>
                                    </p:anim>
                                    <p:animEffect transition="in" filter="fade">
                                      <p:cBhvr>
                                        <p:cTn id="59" dur="800"/>
                                        <p:tgtEl>
                                          <p:spTgt spid="31848"/>
                                        </p:tgtEl>
                                      </p:cBhvr>
                                    </p:animEffect>
                                  </p:childTnLst>
                                </p:cTn>
                              </p:par>
                            </p:childTnLst>
                          </p:cTn>
                        </p:par>
                        <p:par>
                          <p:cTn id="60" fill="hold" nodeType="afterGroup">
                            <p:stCondLst>
                              <p:cond delay="5500"/>
                            </p:stCondLst>
                            <p:childTnLst>
                              <p:par>
                                <p:cTn id="61" presetID="2" presetClass="entr" presetSubtype="8" decel="52500" fill="hold" grpId="0" nodeType="afterEffect">
                                  <p:stCondLst>
                                    <p:cond delay="0"/>
                                  </p:stCondLst>
                                  <p:childTnLst>
                                    <p:set>
                                      <p:cBhvr>
                                        <p:cTn id="62" dur="1" fill="hold">
                                          <p:stCondLst>
                                            <p:cond delay="0"/>
                                          </p:stCondLst>
                                        </p:cTn>
                                        <p:tgtEl>
                                          <p:spTgt spid="31846"/>
                                        </p:tgtEl>
                                        <p:attrNameLst>
                                          <p:attrName>style.visibility</p:attrName>
                                        </p:attrNameLst>
                                      </p:cBhvr>
                                      <p:to>
                                        <p:strVal val="visible"/>
                                      </p:to>
                                    </p:set>
                                    <p:anim calcmode="lin" valueType="num">
                                      <p:cBhvr additive="base">
                                        <p:cTn id="63" dur="400" fill="hold"/>
                                        <p:tgtEl>
                                          <p:spTgt spid="31846"/>
                                        </p:tgtEl>
                                        <p:attrNameLst>
                                          <p:attrName>ppt_x</p:attrName>
                                        </p:attrNameLst>
                                      </p:cBhvr>
                                      <p:tavLst>
                                        <p:tav tm="0">
                                          <p:val>
                                            <p:strVal val="0-#ppt_w/2"/>
                                          </p:val>
                                        </p:tav>
                                        <p:tav tm="100000">
                                          <p:val>
                                            <p:strVal val="#ppt_x"/>
                                          </p:val>
                                        </p:tav>
                                      </p:tavLst>
                                    </p:anim>
                                    <p:anim calcmode="lin" valueType="num">
                                      <p:cBhvr additive="base">
                                        <p:cTn id="64" dur="400" fill="hold"/>
                                        <p:tgtEl>
                                          <p:spTgt spid="31846"/>
                                        </p:tgtEl>
                                        <p:attrNameLst>
                                          <p:attrName>ppt_y</p:attrName>
                                        </p:attrNameLst>
                                      </p:cBhvr>
                                      <p:tavLst>
                                        <p:tav tm="0">
                                          <p:val>
                                            <p:strVal val="#ppt_y"/>
                                          </p:val>
                                        </p:tav>
                                        <p:tav tm="100000">
                                          <p:val>
                                            <p:strVal val="#ppt_y"/>
                                          </p:val>
                                        </p:tav>
                                      </p:tavLst>
                                    </p:anim>
                                  </p:childTnLst>
                                </p:cTn>
                              </p:par>
                              <p:par>
                                <p:cTn id="65" presetID="2" presetClass="entr" presetSubtype="8" decel="52500" fill="hold" grpId="0" nodeType="withEffect">
                                  <p:stCondLst>
                                    <p:cond delay="200"/>
                                  </p:stCondLst>
                                  <p:childTnLst>
                                    <p:set>
                                      <p:cBhvr>
                                        <p:cTn id="66" dur="1" fill="hold">
                                          <p:stCondLst>
                                            <p:cond delay="0"/>
                                          </p:stCondLst>
                                        </p:cTn>
                                        <p:tgtEl>
                                          <p:spTgt spid="31847"/>
                                        </p:tgtEl>
                                        <p:attrNameLst>
                                          <p:attrName>style.visibility</p:attrName>
                                        </p:attrNameLst>
                                      </p:cBhvr>
                                      <p:to>
                                        <p:strVal val="visible"/>
                                      </p:to>
                                    </p:set>
                                    <p:anim calcmode="lin" valueType="num">
                                      <p:cBhvr additive="base">
                                        <p:cTn id="67" dur="400" fill="hold"/>
                                        <p:tgtEl>
                                          <p:spTgt spid="31847"/>
                                        </p:tgtEl>
                                        <p:attrNameLst>
                                          <p:attrName>ppt_x</p:attrName>
                                        </p:attrNameLst>
                                      </p:cBhvr>
                                      <p:tavLst>
                                        <p:tav tm="0">
                                          <p:val>
                                            <p:strVal val="0-#ppt_w/2"/>
                                          </p:val>
                                        </p:tav>
                                        <p:tav tm="100000">
                                          <p:val>
                                            <p:strVal val="#ppt_x"/>
                                          </p:val>
                                        </p:tav>
                                      </p:tavLst>
                                    </p:anim>
                                    <p:anim calcmode="lin" valueType="num">
                                      <p:cBhvr additive="base">
                                        <p:cTn id="68" dur="400" fill="hold"/>
                                        <p:tgtEl>
                                          <p:spTgt spid="31847"/>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100"/>
                            </p:stCondLst>
                            <p:childTnLst>
                              <p:par>
                                <p:cTn id="70" presetID="42" presetClass="entr" presetSubtype="0" fill="hold" nodeType="afterEffect">
                                  <p:stCondLst>
                                    <p:cond delay="0"/>
                                  </p:stCondLst>
                                  <p:childTnLst>
                                    <p:set>
                                      <p:cBhvr>
                                        <p:cTn id="71" dur="1" fill="hold">
                                          <p:stCondLst>
                                            <p:cond delay="0"/>
                                          </p:stCondLst>
                                        </p:cTn>
                                        <p:tgtEl>
                                          <p:spTgt spid="31802"/>
                                        </p:tgtEl>
                                        <p:attrNameLst>
                                          <p:attrName>style.visibility</p:attrName>
                                        </p:attrNameLst>
                                      </p:cBhvr>
                                      <p:to>
                                        <p:strVal val="visible"/>
                                      </p:to>
                                    </p:set>
                                    <p:animEffect transition="in" filter="fade">
                                      <p:cBhvr>
                                        <p:cTn id="72" dur="300"/>
                                        <p:tgtEl>
                                          <p:spTgt spid="31802"/>
                                        </p:tgtEl>
                                      </p:cBhvr>
                                    </p:animEffect>
                                    <p:anim calcmode="lin" valueType="num">
                                      <p:cBhvr>
                                        <p:cTn id="73" dur="300" fill="hold"/>
                                        <p:tgtEl>
                                          <p:spTgt spid="31802"/>
                                        </p:tgtEl>
                                        <p:attrNameLst>
                                          <p:attrName>ppt_x</p:attrName>
                                        </p:attrNameLst>
                                      </p:cBhvr>
                                      <p:tavLst>
                                        <p:tav tm="0">
                                          <p:val>
                                            <p:strVal val="#ppt_x"/>
                                          </p:val>
                                        </p:tav>
                                        <p:tav tm="100000">
                                          <p:val>
                                            <p:strVal val="#ppt_x"/>
                                          </p:val>
                                        </p:tav>
                                      </p:tavLst>
                                    </p:anim>
                                    <p:anim calcmode="lin" valueType="num">
                                      <p:cBhvr>
                                        <p:cTn id="74" dur="300" fill="hold"/>
                                        <p:tgtEl>
                                          <p:spTgt spid="31802"/>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6400"/>
                            </p:stCondLst>
                            <p:childTnLst>
                              <p:par>
                                <p:cTn id="76" presetID="10" presetClass="entr" presetSubtype="0" fill="hold" grpId="0" nodeType="afterEffect">
                                  <p:stCondLst>
                                    <p:cond delay="0"/>
                                  </p:stCondLst>
                                  <p:childTnLst>
                                    <p:set>
                                      <p:cBhvr>
                                        <p:cTn id="77" dur="1" fill="hold">
                                          <p:stCondLst>
                                            <p:cond delay="0"/>
                                          </p:stCondLst>
                                        </p:cTn>
                                        <p:tgtEl>
                                          <p:spTgt spid="31845"/>
                                        </p:tgtEl>
                                        <p:attrNameLst>
                                          <p:attrName>style.visibility</p:attrName>
                                        </p:attrNameLst>
                                      </p:cBhvr>
                                      <p:to>
                                        <p:strVal val="visible"/>
                                      </p:to>
                                    </p:set>
                                    <p:anim calcmode="lin" valueType="num">
                                      <p:cBhvr>
                                        <p:cTn id="78" dur="800" fill="hold"/>
                                        <p:tgtEl>
                                          <p:spTgt spid="31845"/>
                                        </p:tgtEl>
                                        <p:attrNameLst>
                                          <p:attrName>ppt_w</p:attrName>
                                        </p:attrNameLst>
                                      </p:cBhvr>
                                      <p:tavLst>
                                        <p:tav tm="0">
                                          <p:val>
                                            <p:fltVal val="0"/>
                                          </p:val>
                                        </p:tav>
                                        <p:tav tm="100000">
                                          <p:val>
                                            <p:strVal val="#ppt_w"/>
                                          </p:val>
                                        </p:tav>
                                      </p:tavLst>
                                    </p:anim>
                                    <p:anim calcmode="lin" valueType="num">
                                      <p:cBhvr>
                                        <p:cTn id="79" dur="800" fill="hold"/>
                                        <p:tgtEl>
                                          <p:spTgt spid="31845"/>
                                        </p:tgtEl>
                                        <p:attrNameLst>
                                          <p:attrName>ppt_h</p:attrName>
                                        </p:attrNameLst>
                                      </p:cBhvr>
                                      <p:tavLst>
                                        <p:tav tm="0">
                                          <p:val>
                                            <p:fltVal val="0"/>
                                          </p:val>
                                        </p:tav>
                                        <p:tav tm="100000">
                                          <p:val>
                                            <p:strVal val="#ppt_h"/>
                                          </p:val>
                                        </p:tav>
                                      </p:tavLst>
                                    </p:anim>
                                    <p:animEffect transition="in" filter="fade">
                                      <p:cBhvr>
                                        <p:cTn id="80" dur="800"/>
                                        <p:tgtEl>
                                          <p:spTgt spid="318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7" grpId="0" animBg="1"/>
      <p:bldP spid="31758" grpId="0" animBg="1"/>
      <p:bldP spid="31760" grpId="0" autoUpdateAnimBg="0"/>
      <p:bldP spid="31761" grpId="0" autoUpdateAnimBg="0"/>
      <p:bldP spid="31845" grpId="0" autoUpdateAnimBg="0"/>
      <p:bldP spid="31846" grpId="0" autoUpdateAnimBg="0"/>
      <p:bldP spid="31847" grpId="0" autoUpdateAnimBg="0"/>
      <p:bldP spid="31848"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Template"/>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8871</TotalTime>
  <Words>3238</Words>
  <Application>Microsoft Office PowerPoint</Application>
  <PresentationFormat>自定义</PresentationFormat>
  <Paragraphs>298</Paragraphs>
  <Slides>31</Slides>
  <Notes>31</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31</vt:i4>
      </vt:variant>
    </vt:vector>
  </HeadingPairs>
  <TitlesOfParts>
    <vt:vector size="45" baseType="lpstr">
      <vt:lpstr>Palatino Linotype</vt:lpstr>
      <vt:lpstr>黑体</vt:lpstr>
      <vt:lpstr>Calibri</vt:lpstr>
      <vt:lpstr>微软雅黑</vt:lpstr>
      <vt:lpstr>Times New Roman</vt:lpstr>
      <vt:lpstr>Impact</vt:lpstr>
      <vt:lpstr>Courier New</vt:lpstr>
      <vt:lpstr>宋体</vt:lpstr>
      <vt:lpstr>幼圆</vt:lpstr>
      <vt:lpstr>HY견고딕</vt:lpstr>
      <vt:lpstr>Arial</vt:lpstr>
      <vt:lpstr>华文黑体</vt:lpstr>
      <vt:lpstr>Century Gothic</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953</cp:revision>
  <dcterms:created xsi:type="dcterms:W3CDTF">2004-08-26T06:30:40Z</dcterms:created>
  <dcterms:modified xsi:type="dcterms:W3CDTF">2018-07-24T07:26:31Z</dcterms:modified>
</cp:coreProperties>
</file>