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tags/tag6.xml" ContentType="application/vnd.openxmlformats-officedocument.presentationml.tags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tags/tag7.xml" ContentType="application/vnd.openxmlformats-officedocument.presentationml.tags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6.xml" ContentType="application/vnd.openxmlformats-officedocument.themeOverr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8.xml" ContentType="application/vnd.openxmlformats-officedocument.themeOverride+xml"/>
  <Override PartName="/ppt/tags/tag9.xml" ContentType="application/vnd.openxmlformats-officedocument.presentationml.tags+xml"/>
  <Override PartName="/ppt/notesSlides/notesSlide9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2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4.xml" ContentType="application/vnd.openxmlformats-officedocument.presentationml.notesSlide+xml"/>
  <Override PartName="/ppt/charts/chart2.xml" ContentType="application/vnd.openxmlformats-officedocument.drawingml.chart+xml"/>
  <Override PartName="/ppt/theme/themeOverride14.xml" ContentType="application/vnd.openxmlformats-officedocument.themeOverride+xml"/>
  <Override PartName="/ppt/tags/tag10.xml" ContentType="application/vnd.openxmlformats-officedocument.presentationml.tags+xml"/>
  <Override PartName="/ppt/notesSlides/notesSlide15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19.xml" ContentType="application/vnd.openxmlformats-officedocument.themeOverride+xml"/>
  <Override PartName="/ppt/tags/tag11.xml" ContentType="application/vnd.openxmlformats-officedocument.presentationml.tags+xml"/>
  <Override PartName="/ppt/notesSlides/notesSlide21.xml" ContentType="application/vnd.openxmlformats-officedocument.presentationml.notesSlide+xml"/>
  <Override PartName="/ppt/theme/themeOverride20.xml" ContentType="application/vnd.openxmlformats-officedocument.themeOverride+xml"/>
  <Override PartName="/ppt/notesSlides/notesSlide22.xml" ContentType="application/vnd.openxmlformats-officedocument.presentationml.notesSlide+xml"/>
  <Override PartName="/ppt/theme/themeOverride21.xml" ContentType="application/vnd.openxmlformats-officedocument.themeOverride+xml"/>
  <Override PartName="/ppt/notesSlides/notesSlide23.xml" ContentType="application/vnd.openxmlformats-officedocument.presentationml.notesSlide+xml"/>
  <Override PartName="/ppt/theme/themeOverride22.xml" ContentType="application/vnd.openxmlformats-officedocument.themeOverride+xml"/>
  <Override PartName="/ppt/notesSlides/notesSlide24.xml" ContentType="application/vnd.openxmlformats-officedocument.presentationml.notesSlide+xml"/>
  <Override PartName="/ppt/theme/themeOverride23.xml" ContentType="application/vnd.openxmlformats-officedocument.themeOverride+xml"/>
  <Override PartName="/ppt/tags/tag12.xml" ContentType="application/vnd.openxmlformats-officedocument.presentationml.tags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27"/>
  </p:notesMasterIdLst>
  <p:sldIdLst>
    <p:sldId id="288" r:id="rId2"/>
    <p:sldId id="319" r:id="rId3"/>
    <p:sldId id="350" r:id="rId4"/>
    <p:sldId id="260" r:id="rId5"/>
    <p:sldId id="373" r:id="rId6"/>
    <p:sldId id="257" r:id="rId7"/>
    <p:sldId id="289" r:id="rId8"/>
    <p:sldId id="262" r:id="rId9"/>
    <p:sldId id="351" r:id="rId10"/>
    <p:sldId id="258" r:id="rId11"/>
    <p:sldId id="259" r:id="rId12"/>
    <p:sldId id="264" r:id="rId13"/>
    <p:sldId id="261" r:id="rId14"/>
    <p:sldId id="268" r:id="rId15"/>
    <p:sldId id="352" r:id="rId16"/>
    <p:sldId id="265" r:id="rId17"/>
    <p:sldId id="266" r:id="rId18"/>
    <p:sldId id="267" r:id="rId19"/>
    <p:sldId id="355" r:id="rId20"/>
    <p:sldId id="269" r:id="rId21"/>
    <p:sldId id="353" r:id="rId22"/>
    <p:sldId id="270" r:id="rId23"/>
    <p:sldId id="271" r:id="rId24"/>
    <p:sldId id="272" r:id="rId25"/>
    <p:sldId id="354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4BCC4"/>
    <a:srgbClr val="D2DEE2"/>
    <a:srgbClr val="BBCCD3"/>
    <a:srgbClr val="F2F2F2"/>
    <a:srgbClr val="DDDBDF"/>
    <a:srgbClr val="C0BDC4"/>
    <a:srgbClr val="FBF3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599" autoAdjust="0"/>
    <p:restoredTop sz="94660" autoAdjust="0"/>
  </p:normalViewPr>
  <p:slideViewPr>
    <p:cSldViewPr snapToGrid="0">
      <p:cViewPr varScale="1">
        <p:scale>
          <a:sx n="116" d="100"/>
          <a:sy n="116" d="100"/>
        </p:scale>
        <p:origin x="588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335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5400" cap="rnd" cmpd="sng" algn="ctr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bg1"/>
              </a:solidFill>
              <a:ln w="25400">
                <a:solidFill>
                  <a:schemeClr val="accent1"/>
                </a:solidFill>
              </a:ln>
              <a:effectLst/>
            </c:spPr>
          </c:marker>
          <c:dLbls>
            <c:numFmt formatCode="General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zh-CN" sz="1195" b="1" i="0" u="none" strike="noStrike" kern="1200" baseline="0">
                    <a:solidFill>
                      <a:schemeClr val="accent6"/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10</c:v>
                </c:pt>
                <c:pt idx="1">
                  <c:v>62</c:v>
                </c:pt>
                <c:pt idx="2">
                  <c:v>40</c:v>
                </c:pt>
                <c:pt idx="3">
                  <c:v>32</c:v>
                </c:pt>
                <c:pt idx="4">
                  <c:v>40</c:v>
                </c:pt>
                <c:pt idx="5">
                  <c:v>30</c:v>
                </c:pt>
                <c:pt idx="6">
                  <c:v>28</c:v>
                </c:pt>
                <c:pt idx="7">
                  <c:v>20</c:v>
                </c:pt>
                <c:pt idx="8">
                  <c:v>40</c:v>
                </c:pt>
                <c:pt idx="9">
                  <c:v>38</c:v>
                </c:pt>
                <c:pt idx="10">
                  <c:v>47</c:v>
                </c:pt>
                <c:pt idx="11">
                  <c:v>37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ADD3-444C-8603-880ADF05BC7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5400" cap="rnd" cmpd="sng" algn="ctr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bg1"/>
              </a:solidFill>
              <a:ln w="25400">
                <a:solidFill>
                  <a:schemeClr val="accent3"/>
                </a:solidFill>
              </a:ln>
              <a:effectLst/>
            </c:spPr>
          </c:marker>
          <c:dLbls>
            <c:dLbl>
              <c:idx val="2"/>
              <c:layout>
                <c:manualLayout>
                  <c:x val="-3.4553173316624899E-2"/>
                  <c:y val="-0.302124698926859"/>
                </c:manualLayout>
              </c:layout>
              <c:tx>
                <c:rich>
                  <a:bodyPr/>
                  <a:lstStyle/>
                  <a:p>
                    <a:fld id="{9C73D569-374E-44C1-B7D8-C71332E9D927}" type="VALUE">
                      <a:rPr lang="en-US" altLang="zh-CN"/>
                      <a:pPr/>
                      <a:t>[值]</a:t>
                    </a:fld>
                    <a:endParaRPr lang="zh-CN" altLang="en-US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ADD3-444C-8603-880ADF05BC70}"/>
                </c:ex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4"/>
              <c:layout>
                <c:manualLayout>
                  <c:x val="-3.4553173316624899E-2"/>
                  <c:y val="-0.22330956007637401"/>
                </c:manualLayout>
              </c:layout>
              <c:tx>
                <c:rich>
                  <a:bodyPr/>
                  <a:lstStyle/>
                  <a:p>
                    <a:fld id="{C9D89D11-7061-4357-9781-A0E5AB7D1774}" type="VALUE">
                      <a:rPr lang="en-US" altLang="zh-CN"/>
                      <a:pPr/>
                      <a:t>[值]</a:t>
                    </a:fld>
                    <a:endParaRPr lang="zh-CN" altLang="en-US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ADD3-444C-8603-880ADF05BC70}"/>
                </c:ex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7"/>
              <c:layout>
                <c:manualLayout>
                  <c:x val="-3.4553173316624899E-2"/>
                  <c:y val="-0.17514475300107801"/>
                </c:manualLayout>
              </c:layout>
              <c:tx>
                <c:rich>
                  <a:bodyPr/>
                  <a:lstStyle/>
                  <a:p>
                    <a:fld id="{00E86680-EDC7-4E34-B2AF-86F1506563AB}" type="VALUE">
                      <a:rPr lang="en-US" altLang="zh-CN"/>
                      <a:pPr/>
                      <a:t>[值]</a:t>
                    </a:fld>
                    <a:endParaRPr lang="zh-CN" altLang="en-US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ADD3-444C-8603-880ADF05BC70}"/>
                </c:ex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9"/>
              <c:layout>
                <c:manualLayout>
                  <c:x val="-3.4553173316624899E-2"/>
                  <c:y val="-0.31963917422696703"/>
                </c:manualLayout>
              </c:layout>
              <c:tx>
                <c:rich>
                  <a:bodyPr/>
                  <a:lstStyle/>
                  <a:p>
                    <a:fld id="{D25F99EB-C629-4A59-96BA-21EF00705A28}" type="VALUE">
                      <a:rPr lang="en-US" altLang="zh-CN"/>
                      <a:pPr/>
                      <a:t>[值]</a:t>
                    </a:fld>
                    <a:endParaRPr lang="zh-CN" altLang="en-US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ADD3-444C-8603-880ADF05BC70}"/>
                </c:ex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zh-CN" sz="1195" b="1" i="0" u="none" strike="noStrike" kern="1200" baseline="0">
                    <a:solidFill>
                      <a:schemeClr val="accent5"/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12700">
                      <a:solidFill>
                        <a:schemeClr val="accent3"/>
                      </a:solidFill>
                      <a:tailEnd type="oval"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32</c:v>
                </c:pt>
                <c:pt idx="1">
                  <c:v>15</c:v>
                </c:pt>
                <c:pt idx="2">
                  <c:v>65</c:v>
                </c:pt>
                <c:pt idx="3">
                  <c:v>17</c:v>
                </c:pt>
                <c:pt idx="4">
                  <c:v>50</c:v>
                </c:pt>
                <c:pt idx="5">
                  <c:v>42</c:v>
                </c:pt>
                <c:pt idx="6">
                  <c:v>15</c:v>
                </c:pt>
                <c:pt idx="7">
                  <c:v>35</c:v>
                </c:pt>
                <c:pt idx="8">
                  <c:v>25</c:v>
                </c:pt>
                <c:pt idx="9">
                  <c:v>45</c:v>
                </c:pt>
                <c:pt idx="10">
                  <c:v>35</c:v>
                </c:pt>
                <c:pt idx="11">
                  <c:v>51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5-ADD3-444C-8603-880ADF05BC7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417210008"/>
        <c:axId val="662124344"/>
      </c:lineChart>
      <c:catAx>
        <c:axId val="4172100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bg1">
                <a:lumMod val="85000"/>
              </a:schemeClr>
            </a:solidFill>
            <a:prstDash val="dash"/>
            <a:round/>
            <a:headEnd type="oval" w="med" len="med"/>
            <a:tailEnd type="oval" w="med" len="med"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330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662124344"/>
        <c:crosses val="autoZero"/>
        <c:auto val="1"/>
        <c:lblAlgn val="ctr"/>
        <c:lblOffset val="100"/>
        <c:noMultiLvlLbl val="0"/>
      </c:catAx>
      <c:valAx>
        <c:axId val="662124344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4172100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0" cap="flat" cmpd="sng" algn="ctr">
      <a:noFill/>
      <a:round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D1D-4C64-86C9-B86C0C95BAD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BD1D-4C64-86C9-B86C0C95BAD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BD1D-4C64-86C9-B86C0C95BAD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62125912"/>
        <c:axId val="662126304"/>
      </c:barChart>
      <c:catAx>
        <c:axId val="66212591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bg1">
                <a:lumMod val="8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662126304"/>
        <c:crosses val="autoZero"/>
        <c:auto val="1"/>
        <c:lblAlgn val="ctr"/>
        <c:lblOffset val="100"/>
        <c:noMultiLvlLbl val="0"/>
      </c:catAx>
      <c:valAx>
        <c:axId val="662126304"/>
        <c:scaling>
          <c:orientation val="minMax"/>
        </c:scaling>
        <c:delete val="0"/>
        <c:axPos val="b"/>
        <c:majorGridlines>
          <c:spPr>
            <a:ln w="6350" cap="flat" cmpd="sng" algn="ctr">
              <a:solidFill>
                <a:schemeClr val="bg1">
                  <a:lumMod val="8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bg1">
                <a:lumMod val="8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6621259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3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5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330" kern="120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cs:styleClr val="auto"/>
    </cs:fontRef>
    <cs:defRPr sz="1195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 w="9575">
        <a:solidFill>
          <a:schemeClr val="lt1">
            <a:lumMod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19050" cap="rnd" cmpd="sng" algn="ctr">
        <a:solidFill>
          <a:schemeClr val="phClr">
            <a:shade val="95000"/>
            <a:satMod val="105000"/>
          </a:schemeClr>
        </a:solidFill>
        <a:round/>
      </a:ln>
    </cs:spPr>
  </cs:dataPointLine>
  <cs:dataPointMarker>
    <cs:lnRef idx="0"/>
    <cs:fillRef idx="0"/>
    <cs:effectRef idx="0"/>
    <cs:fontRef idx="minor">
      <a:schemeClr val="dk1"/>
    </cs:fontRef>
    <cs:spPr>
      <a:solidFill>
        <a:schemeClr val="lt1"/>
      </a:solidFill>
    </cs:spPr>
  </cs:dataPointMarker>
  <cs:dataPointMarkerLayout symbol="circle" size="17"/>
  <cs:dataPointWireframe>
    <cs:lnRef idx="0">
      <cs:styleClr val="auto"/>
    </cs:lnRef>
    <cs:fillRef idx="1"/>
    <cs:effectRef idx="0"/>
    <cs:fontRef idx="minor">
      <a:schemeClr val="dk1"/>
    </cs:fontRef>
    <cs:spPr>
      <a:ln w="9525">
        <a:solidFill>
          <a:schemeClr val="phClr"/>
        </a:solidFill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dk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5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5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seriesLine>
  <cs:title>
    <cs:lnRef idx="0"/>
    <cs:fillRef idx="0"/>
    <cs:effectRef idx="0"/>
    <cs:fontRef idx="minor">
      <a:schemeClr val="dk1"/>
    </cs:fontRef>
    <cs:defRPr sz="1915" b="0" kern="1200" cap="all" spc="0" baseline="0">
      <a:gradFill>
        <a:gsLst>
          <a:gs pos="0">
            <a:schemeClr val="dk1">
              <a:lumMod val="50000"/>
              <a:lumOff val="50000"/>
            </a:schemeClr>
          </a:gs>
          <a:gs pos="100000">
            <a:schemeClr val="dk1">
              <a:lumMod val="85000"/>
              <a:lumOff val="15000"/>
            </a:schemeClr>
          </a:gs>
        </a:gsLst>
        <a:lin ang="5400000" scaled="0"/>
      </a:gradFill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1586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565487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28013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20492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675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602659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34266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592646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51958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840528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607536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32433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1324043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82371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5977375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112165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281431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601298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25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092861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754739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73743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1187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7829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6745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70614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569155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2018/5/28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3000">
        <p15:prstTrans prst="drape"/>
      </p:transition>
    </mc:Choice>
    <mc:Fallback xmlns="">
      <p:transition spd="slow" advClick="0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3000">
        <p15:prstTrans prst="drape"/>
      </p:transition>
    </mc:Choice>
    <mc:Fallback xmlns="">
      <p:transition spd="slow" advClick="0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  <a:t>2018/5/28</a:t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6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3000">
        <p15:prstTrans prst="drape"/>
      </p:transition>
    </mc:Choice>
    <mc:Fallback xmlns="">
      <p:transition spd="slow" advClick="0" advTm="3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microsoft.com/office/2007/relationships/media" Target="../media/media1.mp3"/><Relationship Id="rId7" Type="http://schemas.openxmlformats.org/officeDocument/2006/relationships/image" Target="../media/image1.jpeg"/><Relationship Id="rId2" Type="http://schemas.openxmlformats.org/officeDocument/2006/relationships/tags" Target="../tags/tag5.xml"/><Relationship Id="rId1" Type="http://schemas.openxmlformats.org/officeDocument/2006/relationships/themeOverride" Target="../theme/themeOverride1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1.mp3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1.xml"/><Relationship Id="rId4" Type="http://schemas.openxmlformats.org/officeDocument/2006/relationships/chart" Target="../charts/char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19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2.xml"/><Relationship Id="rId6" Type="http://schemas.openxmlformats.org/officeDocument/2006/relationships/image" Target="../media/image13.jpeg"/><Relationship Id="rId5" Type="http://schemas.openxmlformats.org/officeDocument/2006/relationships/image" Target="../media/image5.jpeg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.xml"/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23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3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.xml"/><Relationship Id="rId1" Type="http://schemas.openxmlformats.org/officeDocument/2006/relationships/themeOverride" Target="../theme/themeOverride14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6.xml"/><Relationship Id="rId5" Type="http://schemas.openxmlformats.org/officeDocument/2006/relationships/image" Target="../media/image19.jpeg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" Type="http://schemas.openxmlformats.org/officeDocument/2006/relationships/themeOverride" Target="../theme/themeOverride19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1.xml"/><Relationship Id="rId4" Type="http://schemas.openxmlformats.org/officeDocument/2006/relationships/image" Target="../media/image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.xml"/><Relationship Id="rId1" Type="http://schemas.openxmlformats.org/officeDocument/2006/relationships/themeOverride" Target="../theme/themeOverride23.xml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2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.xml"/><Relationship Id="rId1" Type="http://schemas.openxmlformats.org/officeDocument/2006/relationships/themeOverride" Target="../theme/themeOverride6.xml"/><Relationship Id="rId5" Type="http://schemas.openxmlformats.org/officeDocument/2006/relationships/image" Target="../media/image13.jpe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Relationship Id="rId6" Type="http://schemas.openxmlformats.org/officeDocument/2006/relationships/image" Target="../media/image15.jpeg"/><Relationship Id="rId5" Type="http://schemas.openxmlformats.org/officeDocument/2006/relationships/image" Target="../media/image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themeOverride" Target="../theme/themeOverride8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pexels-photo-377911"/>
          <p:cNvPicPr>
            <a:picLocks noChangeAspect="1"/>
          </p:cNvPicPr>
          <p:nvPr/>
        </p:nvPicPr>
        <p:blipFill>
          <a:blip r:embed="rId7"/>
          <a:srcRect t="10110" b="12844"/>
          <a:stretch>
            <a:fillRect/>
          </a:stretch>
        </p:blipFill>
        <p:spPr>
          <a:xfrm>
            <a:off x="-14605" y="-54610"/>
            <a:ext cx="12256770" cy="6995795"/>
          </a:xfrm>
          <a:prstGeom prst="rect">
            <a:avLst/>
          </a:prstGeom>
        </p:spPr>
      </p:pic>
      <p:sp>
        <p:nvSpPr>
          <p:cNvPr id="10" name="任意多边形 9"/>
          <p:cNvSpPr/>
          <p:nvPr/>
        </p:nvSpPr>
        <p:spPr>
          <a:xfrm>
            <a:off x="4826000" y="934720"/>
            <a:ext cx="2468245" cy="3228975"/>
          </a:xfrm>
          <a:custGeom>
            <a:avLst/>
            <a:gdLst>
              <a:gd name="connsiteX0" fmla="*/ 0 w 5269230"/>
              <a:gd name="connsiteY0" fmla="*/ 0 h 2376805"/>
              <a:gd name="connsiteX1" fmla="*/ 5269230 w 5269230"/>
              <a:gd name="connsiteY1" fmla="*/ 0 h 2376805"/>
              <a:gd name="connsiteX2" fmla="*/ 5269230 w 5269230"/>
              <a:gd name="connsiteY2" fmla="*/ 2376805 h 2376805"/>
              <a:gd name="connsiteX3" fmla="*/ 0 w 5269230"/>
              <a:gd name="connsiteY3" fmla="*/ 2376805 h 2376805"/>
              <a:gd name="connsiteX4" fmla="*/ 0 w 5269230"/>
              <a:gd name="connsiteY4" fmla="*/ 0 h 237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69230" h="2376805">
                <a:moveTo>
                  <a:pt x="0" y="0"/>
                </a:moveTo>
                <a:lnTo>
                  <a:pt x="5269230" y="0"/>
                </a:lnTo>
                <a:lnTo>
                  <a:pt x="5269230" y="2376805"/>
                </a:lnTo>
                <a:lnTo>
                  <a:pt x="0" y="2376805"/>
                </a:lnTo>
                <a:lnTo>
                  <a:pt x="0" y="0"/>
                </a:lnTo>
                <a:close/>
              </a:path>
            </a:pathLst>
          </a:custGeom>
          <a:solidFill>
            <a:srgbClr val="DDDBDF">
              <a:alpha val="84000"/>
            </a:srgbClr>
          </a:solidFill>
          <a:ln>
            <a:noFill/>
          </a:ln>
          <a:effectLst>
            <a:outerShdw blurRad="63500" sx="101000" sy="101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09440" y="4367530"/>
            <a:ext cx="3300730" cy="610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80000"/>
              </a:lnSpc>
            </a:pPr>
            <a:r>
              <a:rPr lang="zh-CN" altLang="en-US" sz="1000" dirty="0">
                <a:solidFill>
                  <a:srgbClr val="0A1428"/>
                </a:solidFill>
                <a:cs typeface="+mn-ea"/>
                <a:sym typeface="+mn-lt"/>
              </a:rPr>
              <a:t>I love you more than I've ever loved any woman. And I've waited longer for you tha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3832860" y="5358130"/>
            <a:ext cx="4525010" cy="635"/>
          </a:xfrm>
          <a:prstGeom prst="line">
            <a:avLst/>
          </a:prstGeom>
          <a:ln w="25400">
            <a:solidFill>
              <a:srgbClr val="0A14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" name="文本框 143"/>
          <p:cNvSpPr txBox="1"/>
          <p:nvPr/>
        </p:nvSpPr>
        <p:spPr>
          <a:xfrm>
            <a:off x="3834765" y="5525770"/>
            <a:ext cx="4523740" cy="11239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1600" b="1">
                <a:solidFill>
                  <a:srgbClr val="0A1428"/>
                </a:solidFill>
                <a:cs typeface="+mn-ea"/>
                <a:sym typeface="+mn-lt"/>
              </a:rPr>
              <a:t>汇报人：</a:t>
            </a:r>
            <a:r>
              <a:rPr lang="en-US" altLang="zh-CN" sz="1600" b="1">
                <a:solidFill>
                  <a:srgbClr val="0A1428"/>
                </a:solidFill>
                <a:cs typeface="+mn-ea"/>
                <a:sym typeface="+mn-lt"/>
              </a:rPr>
              <a:t>XXXX</a:t>
            </a:r>
          </a:p>
          <a:p>
            <a:pPr algn="ctr">
              <a:lnSpc>
                <a:spcPct val="140000"/>
              </a:lnSpc>
            </a:pPr>
            <a:r>
              <a:rPr lang="zh-CN" altLang="en-US" sz="1600" b="1">
                <a:solidFill>
                  <a:srgbClr val="0A1428"/>
                </a:solidFill>
                <a:cs typeface="+mn-ea"/>
                <a:sym typeface="+mn-lt"/>
              </a:rPr>
              <a:t>汇报时间：</a:t>
            </a:r>
            <a:r>
              <a:rPr lang="en-US" sz="1600" b="1">
                <a:solidFill>
                  <a:srgbClr val="0A1428"/>
                </a:solidFill>
                <a:cs typeface="+mn-ea"/>
                <a:sym typeface="+mn-lt"/>
              </a:rPr>
              <a:t>20XX</a:t>
            </a:r>
            <a:r>
              <a:rPr lang="zh-CN" altLang="en-US" sz="1600" b="1">
                <a:solidFill>
                  <a:srgbClr val="0A1428"/>
                </a:solidFill>
                <a:cs typeface="+mn-ea"/>
                <a:sym typeface="+mn-lt"/>
              </a:rPr>
              <a:t>年</a:t>
            </a:r>
            <a:r>
              <a:rPr lang="en-US" altLang="zh-CN" sz="1600" b="1">
                <a:solidFill>
                  <a:srgbClr val="0A1428"/>
                </a:solidFill>
                <a:cs typeface="+mn-ea"/>
                <a:sym typeface="+mn-lt"/>
              </a:rPr>
              <a:t>X</a:t>
            </a:r>
            <a:r>
              <a:rPr lang="zh-CN" altLang="en-US" sz="1600" b="1">
                <a:solidFill>
                  <a:srgbClr val="0A1428"/>
                </a:solidFill>
                <a:cs typeface="+mn-ea"/>
                <a:sym typeface="+mn-lt"/>
              </a:rPr>
              <a:t>月</a:t>
            </a:r>
            <a:r>
              <a:rPr lang="en-US" altLang="zh-CN" sz="1600" b="1">
                <a:solidFill>
                  <a:srgbClr val="0A1428"/>
                </a:solidFill>
                <a:cs typeface="+mn-ea"/>
                <a:sym typeface="+mn-lt"/>
              </a:rPr>
              <a:t>X</a:t>
            </a:r>
            <a:r>
              <a:rPr lang="zh-CN" altLang="en-US" sz="1600" b="1">
                <a:solidFill>
                  <a:srgbClr val="0A1428"/>
                </a:solidFill>
                <a:cs typeface="+mn-ea"/>
                <a:sym typeface="+mn-lt"/>
              </a:rPr>
              <a:t>日</a:t>
            </a:r>
          </a:p>
          <a:p>
            <a:pPr algn="ctr">
              <a:lnSpc>
                <a:spcPct val="140000"/>
              </a:lnSpc>
            </a:pPr>
            <a:r>
              <a:rPr lang="zh-CN" altLang="en-US" sz="1600" b="1">
                <a:solidFill>
                  <a:srgbClr val="0A1428"/>
                </a:solidFill>
                <a:cs typeface="+mn-ea"/>
                <a:sym typeface="+mn-lt"/>
              </a:rPr>
              <a:t>部门：</a:t>
            </a:r>
            <a:r>
              <a:rPr lang="en-US" altLang="zh-CN" sz="1600" b="1">
                <a:solidFill>
                  <a:srgbClr val="0A1428"/>
                </a:solidFill>
                <a:cs typeface="+mn-ea"/>
                <a:sym typeface="+mn-lt"/>
              </a:rPr>
              <a:t>XXXX</a:t>
            </a:r>
            <a:r>
              <a:rPr lang="zh-CN" altLang="en-US" sz="1600" b="1">
                <a:solidFill>
                  <a:srgbClr val="0A1428"/>
                </a:solidFill>
                <a:cs typeface="+mn-ea"/>
                <a:sym typeface="+mn-lt"/>
              </a:rPr>
              <a:t>部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258218" y="1163320"/>
            <a:ext cx="1674305" cy="282454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lnSpc>
                <a:spcPct val="110000"/>
              </a:lnSpc>
            </a:pPr>
            <a:r>
              <a:rPr lang="zh-CN" altLang="en-US" sz="4400" dirty="0">
                <a:solidFill>
                  <a:srgbClr val="0A1428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+mn-ea"/>
                <a:sym typeface="+mn-lt"/>
              </a:rPr>
              <a:t>清新简约工作总结</a:t>
            </a:r>
          </a:p>
        </p:txBody>
      </p:sp>
      <p:pic>
        <p:nvPicPr>
          <p:cNvPr id="7" name="Nicholas Cheung-Only Wish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3695491" y="1041880"/>
            <a:ext cx="609600" cy="6096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3000">
        <p15:prstTrans prst="drape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0" grpId="0" bldLvl="0" animBg="1"/>
      <p:bldP spid="3" grpId="0"/>
      <p:bldP spid="3" grpId="1"/>
      <p:bldP spid="144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2236470" y="4461510"/>
            <a:ext cx="7933055" cy="6776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7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标题数字等都可以通过点击和重新输入进行更改，顶部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“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开始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”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面板中可以对字体、字号、颜色、行距等进行修改。标题数字等都可以通过点击和重新输入进行更改，顶部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“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开始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”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面板中可以对字体、字号、颜色、行距等进行修改。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2166980" y="1753037"/>
            <a:ext cx="2644747" cy="2113831"/>
            <a:chOff x="2128880" y="2816027"/>
            <a:chExt cx="2644747" cy="2113831"/>
          </a:xfrm>
        </p:grpSpPr>
        <p:sp>
          <p:nvSpPr>
            <p:cNvPr id="12" name="Rectangle 7"/>
            <p:cNvSpPr/>
            <p:nvPr/>
          </p:nvSpPr>
          <p:spPr>
            <a:xfrm>
              <a:off x="2128880" y="2816027"/>
              <a:ext cx="2644747" cy="2113831"/>
            </a:xfrm>
            <a:prstGeom prst="rect">
              <a:avLst/>
            </a:prstGeom>
            <a:solidFill>
              <a:srgbClr val="BBCCD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153735" y="4139691"/>
              <a:ext cx="59503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1.526</a:t>
              </a:r>
            </a:p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Likes</a:t>
              </a:r>
            </a:p>
          </p:txBody>
        </p:sp>
        <p:grpSp>
          <p:nvGrpSpPr>
            <p:cNvPr id="19" name="Group 20"/>
            <p:cNvGrpSpPr/>
            <p:nvPr/>
          </p:nvGrpSpPr>
          <p:grpSpPr>
            <a:xfrm>
              <a:off x="3132661" y="3403747"/>
              <a:ext cx="585639" cy="588099"/>
              <a:chOff x="9043988" y="1287463"/>
              <a:chExt cx="377825" cy="379412"/>
            </a:xfrm>
            <a:solidFill>
              <a:srgbClr val="262626"/>
            </a:solidFill>
          </p:grpSpPr>
          <p:sp>
            <p:nvSpPr>
              <p:cNvPr id="20" name="Freeform 145"/>
              <p:cNvSpPr>
                <a:spLocks noEditPoints="1"/>
              </p:cNvSpPr>
              <p:nvPr/>
            </p:nvSpPr>
            <p:spPr bwMode="auto">
              <a:xfrm>
                <a:off x="9043988" y="1287463"/>
                <a:ext cx="288925" cy="236537"/>
              </a:xfrm>
              <a:custGeom>
                <a:avLst/>
                <a:gdLst>
                  <a:gd name="T0" fmla="*/ 20 w 75"/>
                  <a:gd name="T1" fmla="*/ 53 h 61"/>
                  <a:gd name="T2" fmla="*/ 10 w 75"/>
                  <a:gd name="T3" fmla="*/ 60 h 61"/>
                  <a:gd name="T4" fmla="*/ 8 w 75"/>
                  <a:gd name="T5" fmla="*/ 60 h 61"/>
                  <a:gd name="T6" fmla="*/ 8 w 75"/>
                  <a:gd name="T7" fmla="*/ 59 h 61"/>
                  <a:gd name="T8" fmla="*/ 8 w 75"/>
                  <a:gd name="T9" fmla="*/ 59 h 61"/>
                  <a:gd name="T10" fmla="*/ 8 w 75"/>
                  <a:gd name="T11" fmla="*/ 53 h 61"/>
                  <a:gd name="T12" fmla="*/ 3 w 75"/>
                  <a:gd name="T13" fmla="*/ 50 h 61"/>
                  <a:gd name="T14" fmla="*/ 0 w 75"/>
                  <a:gd name="T15" fmla="*/ 43 h 61"/>
                  <a:gd name="T16" fmla="*/ 0 w 75"/>
                  <a:gd name="T17" fmla="*/ 9 h 61"/>
                  <a:gd name="T18" fmla="*/ 3 w 75"/>
                  <a:gd name="T19" fmla="*/ 3 h 61"/>
                  <a:gd name="T20" fmla="*/ 3 w 75"/>
                  <a:gd name="T21" fmla="*/ 3 h 61"/>
                  <a:gd name="T22" fmla="*/ 9 w 75"/>
                  <a:gd name="T23" fmla="*/ 0 h 61"/>
                  <a:gd name="T24" fmla="*/ 65 w 75"/>
                  <a:gd name="T25" fmla="*/ 0 h 61"/>
                  <a:gd name="T26" fmla="*/ 72 w 75"/>
                  <a:gd name="T27" fmla="*/ 3 h 61"/>
                  <a:gd name="T28" fmla="*/ 75 w 75"/>
                  <a:gd name="T29" fmla="*/ 9 h 61"/>
                  <a:gd name="T30" fmla="*/ 75 w 75"/>
                  <a:gd name="T31" fmla="*/ 43 h 61"/>
                  <a:gd name="T32" fmla="*/ 72 w 75"/>
                  <a:gd name="T33" fmla="*/ 50 h 61"/>
                  <a:gd name="T34" fmla="*/ 72 w 75"/>
                  <a:gd name="T35" fmla="*/ 50 h 61"/>
                  <a:gd name="T36" fmla="*/ 65 w 75"/>
                  <a:gd name="T37" fmla="*/ 53 h 61"/>
                  <a:gd name="T38" fmla="*/ 20 w 75"/>
                  <a:gd name="T39" fmla="*/ 53 h 61"/>
                  <a:gd name="T40" fmla="*/ 11 w 75"/>
                  <a:gd name="T41" fmla="*/ 56 h 61"/>
                  <a:gd name="T42" fmla="*/ 18 w 75"/>
                  <a:gd name="T43" fmla="*/ 50 h 61"/>
                  <a:gd name="T44" fmla="*/ 19 w 75"/>
                  <a:gd name="T45" fmla="*/ 50 h 61"/>
                  <a:gd name="T46" fmla="*/ 65 w 75"/>
                  <a:gd name="T47" fmla="*/ 50 h 61"/>
                  <a:gd name="T48" fmla="*/ 69 w 75"/>
                  <a:gd name="T49" fmla="*/ 48 h 61"/>
                  <a:gd name="T50" fmla="*/ 70 w 75"/>
                  <a:gd name="T51" fmla="*/ 48 h 61"/>
                  <a:gd name="T52" fmla="*/ 71 w 75"/>
                  <a:gd name="T53" fmla="*/ 43 h 61"/>
                  <a:gd name="T54" fmla="*/ 71 w 75"/>
                  <a:gd name="T55" fmla="*/ 9 h 61"/>
                  <a:gd name="T56" fmla="*/ 70 w 75"/>
                  <a:gd name="T57" fmla="*/ 5 h 61"/>
                  <a:gd name="T58" fmla="*/ 65 w 75"/>
                  <a:gd name="T59" fmla="*/ 3 h 61"/>
                  <a:gd name="T60" fmla="*/ 9 w 75"/>
                  <a:gd name="T61" fmla="*/ 3 h 61"/>
                  <a:gd name="T62" fmla="*/ 5 w 75"/>
                  <a:gd name="T63" fmla="*/ 5 h 61"/>
                  <a:gd name="T64" fmla="*/ 5 w 75"/>
                  <a:gd name="T65" fmla="*/ 5 h 61"/>
                  <a:gd name="T66" fmla="*/ 3 w 75"/>
                  <a:gd name="T67" fmla="*/ 9 h 61"/>
                  <a:gd name="T68" fmla="*/ 3 w 75"/>
                  <a:gd name="T69" fmla="*/ 43 h 61"/>
                  <a:gd name="T70" fmla="*/ 5 w 75"/>
                  <a:gd name="T71" fmla="*/ 48 h 61"/>
                  <a:gd name="T72" fmla="*/ 9 w 75"/>
                  <a:gd name="T73" fmla="*/ 50 h 61"/>
                  <a:gd name="T74" fmla="*/ 9 w 75"/>
                  <a:gd name="T75" fmla="*/ 50 h 61"/>
                  <a:gd name="T76" fmla="*/ 11 w 75"/>
                  <a:gd name="T77" fmla="*/ 51 h 61"/>
                  <a:gd name="T78" fmla="*/ 11 w 75"/>
                  <a:gd name="T79" fmla="*/ 56 h 61"/>
                  <a:gd name="T80" fmla="*/ 3 w 75"/>
                  <a:gd name="T81" fmla="*/ 3 h 61"/>
                  <a:gd name="T82" fmla="*/ 5 w 75"/>
                  <a:gd name="T83" fmla="*/ 3 h 61"/>
                  <a:gd name="T84" fmla="*/ 3 w 75"/>
                  <a:gd name="T85" fmla="*/ 3 h 61"/>
                  <a:gd name="T86" fmla="*/ 72 w 75"/>
                  <a:gd name="T87" fmla="*/ 50 h 61"/>
                  <a:gd name="T88" fmla="*/ 70 w 75"/>
                  <a:gd name="T89" fmla="*/ 50 h 61"/>
                  <a:gd name="T90" fmla="*/ 72 w 75"/>
                  <a:gd name="T91" fmla="*/ 50 h 61"/>
                  <a:gd name="T92" fmla="*/ 72 w 75"/>
                  <a:gd name="T93" fmla="*/ 50 h 61"/>
                  <a:gd name="T94" fmla="*/ 72 w 75"/>
                  <a:gd name="T95" fmla="*/ 5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5" h="61">
                    <a:moveTo>
                      <a:pt x="20" y="53"/>
                    </a:moveTo>
                    <a:cubicBezTo>
                      <a:pt x="10" y="60"/>
                      <a:pt x="10" y="60"/>
                      <a:pt x="10" y="60"/>
                    </a:cubicBezTo>
                    <a:cubicBezTo>
                      <a:pt x="10" y="61"/>
                      <a:pt x="9" y="61"/>
                      <a:pt x="8" y="60"/>
                    </a:cubicBezTo>
                    <a:cubicBezTo>
                      <a:pt x="8" y="60"/>
                      <a:pt x="8" y="59"/>
                      <a:pt x="8" y="59"/>
                    </a:cubicBezTo>
                    <a:cubicBezTo>
                      <a:pt x="8" y="59"/>
                      <a:pt x="8" y="59"/>
                      <a:pt x="8" y="59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6" y="52"/>
                      <a:pt x="4" y="51"/>
                      <a:pt x="3" y="50"/>
                    </a:cubicBezTo>
                    <a:cubicBezTo>
                      <a:pt x="1" y="48"/>
                      <a:pt x="0" y="46"/>
                      <a:pt x="0" y="43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7"/>
                      <a:pt x="1" y="4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5" y="1"/>
                      <a:pt x="7" y="0"/>
                      <a:pt x="9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68" y="0"/>
                      <a:pt x="70" y="1"/>
                      <a:pt x="72" y="3"/>
                    </a:cubicBezTo>
                    <a:cubicBezTo>
                      <a:pt x="73" y="4"/>
                      <a:pt x="75" y="7"/>
                      <a:pt x="75" y="9"/>
                    </a:cubicBezTo>
                    <a:cubicBezTo>
                      <a:pt x="75" y="43"/>
                      <a:pt x="75" y="43"/>
                      <a:pt x="75" y="43"/>
                    </a:cubicBezTo>
                    <a:cubicBezTo>
                      <a:pt x="75" y="46"/>
                      <a:pt x="73" y="48"/>
                      <a:pt x="72" y="50"/>
                    </a:cubicBezTo>
                    <a:cubicBezTo>
                      <a:pt x="72" y="50"/>
                      <a:pt x="72" y="50"/>
                      <a:pt x="72" y="50"/>
                    </a:cubicBezTo>
                    <a:cubicBezTo>
                      <a:pt x="70" y="52"/>
                      <a:pt x="68" y="53"/>
                      <a:pt x="65" y="53"/>
                    </a:cubicBezTo>
                    <a:lnTo>
                      <a:pt x="20" y="53"/>
                    </a:lnTo>
                    <a:close/>
                    <a:moveTo>
                      <a:pt x="11" y="56"/>
                    </a:moveTo>
                    <a:cubicBezTo>
                      <a:pt x="18" y="50"/>
                      <a:pt x="18" y="50"/>
                      <a:pt x="18" y="50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65" y="50"/>
                      <a:pt x="65" y="50"/>
                      <a:pt x="65" y="50"/>
                    </a:cubicBezTo>
                    <a:cubicBezTo>
                      <a:pt x="67" y="50"/>
                      <a:pt x="68" y="49"/>
                      <a:pt x="69" y="48"/>
                    </a:cubicBezTo>
                    <a:cubicBezTo>
                      <a:pt x="70" y="48"/>
                      <a:pt x="70" y="48"/>
                      <a:pt x="70" y="48"/>
                    </a:cubicBezTo>
                    <a:cubicBezTo>
                      <a:pt x="71" y="47"/>
                      <a:pt x="71" y="45"/>
                      <a:pt x="71" y="43"/>
                    </a:cubicBezTo>
                    <a:cubicBezTo>
                      <a:pt x="71" y="9"/>
                      <a:pt x="71" y="9"/>
                      <a:pt x="71" y="9"/>
                    </a:cubicBezTo>
                    <a:cubicBezTo>
                      <a:pt x="71" y="8"/>
                      <a:pt x="71" y="6"/>
                      <a:pt x="70" y="5"/>
                    </a:cubicBezTo>
                    <a:cubicBezTo>
                      <a:pt x="68" y="4"/>
                      <a:pt x="67" y="3"/>
                      <a:pt x="65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8" y="3"/>
                      <a:pt x="6" y="4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4" y="6"/>
                      <a:pt x="3" y="8"/>
                      <a:pt x="3" y="9"/>
                    </a:cubicBezTo>
                    <a:cubicBezTo>
                      <a:pt x="3" y="43"/>
                      <a:pt x="3" y="43"/>
                      <a:pt x="3" y="43"/>
                    </a:cubicBezTo>
                    <a:cubicBezTo>
                      <a:pt x="3" y="45"/>
                      <a:pt x="4" y="47"/>
                      <a:pt x="5" y="48"/>
                    </a:cubicBezTo>
                    <a:cubicBezTo>
                      <a:pt x="6" y="49"/>
                      <a:pt x="8" y="50"/>
                      <a:pt x="9" y="50"/>
                    </a:cubicBezTo>
                    <a:cubicBezTo>
                      <a:pt x="9" y="50"/>
                      <a:pt x="9" y="50"/>
                      <a:pt x="9" y="50"/>
                    </a:cubicBezTo>
                    <a:cubicBezTo>
                      <a:pt x="10" y="50"/>
                      <a:pt x="11" y="50"/>
                      <a:pt x="11" y="51"/>
                    </a:cubicBezTo>
                    <a:lnTo>
                      <a:pt x="11" y="56"/>
                    </a:lnTo>
                    <a:close/>
                    <a:moveTo>
                      <a:pt x="3" y="3"/>
                    </a:moveTo>
                    <a:cubicBezTo>
                      <a:pt x="5" y="3"/>
                      <a:pt x="5" y="3"/>
                      <a:pt x="5" y="3"/>
                    </a:cubicBezTo>
                    <a:cubicBezTo>
                      <a:pt x="4" y="2"/>
                      <a:pt x="4" y="2"/>
                      <a:pt x="3" y="3"/>
                    </a:cubicBezTo>
                    <a:close/>
                    <a:moveTo>
                      <a:pt x="72" y="50"/>
                    </a:moveTo>
                    <a:cubicBezTo>
                      <a:pt x="70" y="50"/>
                      <a:pt x="70" y="50"/>
                      <a:pt x="70" y="50"/>
                    </a:cubicBezTo>
                    <a:cubicBezTo>
                      <a:pt x="70" y="50"/>
                      <a:pt x="71" y="50"/>
                      <a:pt x="72" y="50"/>
                    </a:cubicBezTo>
                    <a:close/>
                    <a:moveTo>
                      <a:pt x="72" y="50"/>
                    </a:moveTo>
                    <a:cubicBezTo>
                      <a:pt x="72" y="50"/>
                      <a:pt x="72" y="50"/>
                      <a:pt x="72" y="5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1" name="Freeform 146"/>
              <p:cNvSpPr>
                <a:spLocks noEditPoints="1"/>
              </p:cNvSpPr>
              <p:nvPr/>
            </p:nvSpPr>
            <p:spPr bwMode="auto">
              <a:xfrm>
                <a:off x="9090026" y="1333500"/>
                <a:ext cx="196850" cy="12700"/>
              </a:xfrm>
              <a:custGeom>
                <a:avLst/>
                <a:gdLst>
                  <a:gd name="T0" fmla="*/ 1 w 51"/>
                  <a:gd name="T1" fmla="*/ 3 h 3"/>
                  <a:gd name="T2" fmla="*/ 0 w 51"/>
                  <a:gd name="T3" fmla="*/ 1 h 3"/>
                  <a:gd name="T4" fmla="*/ 1 w 51"/>
                  <a:gd name="T5" fmla="*/ 0 h 3"/>
                  <a:gd name="T6" fmla="*/ 49 w 51"/>
                  <a:gd name="T7" fmla="*/ 0 h 3"/>
                  <a:gd name="T8" fmla="*/ 51 w 51"/>
                  <a:gd name="T9" fmla="*/ 1 h 3"/>
                  <a:gd name="T10" fmla="*/ 49 w 51"/>
                  <a:gd name="T11" fmla="*/ 3 h 3"/>
                  <a:gd name="T12" fmla="*/ 1 w 51"/>
                  <a:gd name="T13" fmla="*/ 3 h 3"/>
                  <a:gd name="T14" fmla="*/ 1 w 51"/>
                  <a:gd name="T15" fmla="*/ 3 h 3"/>
                  <a:gd name="T16" fmla="*/ 1 w 51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3">
                    <a:moveTo>
                      <a:pt x="1" y="3"/>
                    </a:moveTo>
                    <a:cubicBezTo>
                      <a:pt x="1" y="3"/>
                      <a:pt x="0" y="2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50" y="0"/>
                      <a:pt x="51" y="1"/>
                      <a:pt x="51" y="1"/>
                    </a:cubicBezTo>
                    <a:cubicBezTo>
                      <a:pt x="51" y="2"/>
                      <a:pt x="50" y="3"/>
                      <a:pt x="49" y="3"/>
                    </a:cubicBezTo>
                    <a:lnTo>
                      <a:pt x="1" y="3"/>
                    </a:lnTo>
                    <a:close/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2" name="Freeform 147"/>
              <p:cNvSpPr>
                <a:spLocks noEditPoints="1"/>
              </p:cNvSpPr>
              <p:nvPr/>
            </p:nvSpPr>
            <p:spPr bwMode="auto">
              <a:xfrm>
                <a:off x="9090026" y="1368425"/>
                <a:ext cx="196850" cy="11112"/>
              </a:xfrm>
              <a:custGeom>
                <a:avLst/>
                <a:gdLst>
                  <a:gd name="T0" fmla="*/ 1 w 51"/>
                  <a:gd name="T1" fmla="*/ 3 h 3"/>
                  <a:gd name="T2" fmla="*/ 0 w 51"/>
                  <a:gd name="T3" fmla="*/ 2 h 3"/>
                  <a:gd name="T4" fmla="*/ 1 w 51"/>
                  <a:gd name="T5" fmla="*/ 0 h 3"/>
                  <a:gd name="T6" fmla="*/ 49 w 51"/>
                  <a:gd name="T7" fmla="*/ 0 h 3"/>
                  <a:gd name="T8" fmla="*/ 51 w 51"/>
                  <a:gd name="T9" fmla="*/ 2 h 3"/>
                  <a:gd name="T10" fmla="*/ 49 w 51"/>
                  <a:gd name="T11" fmla="*/ 3 h 3"/>
                  <a:gd name="T12" fmla="*/ 1 w 51"/>
                  <a:gd name="T13" fmla="*/ 3 h 3"/>
                  <a:gd name="T14" fmla="*/ 1 w 51"/>
                  <a:gd name="T15" fmla="*/ 3 h 3"/>
                  <a:gd name="T16" fmla="*/ 1 w 51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3">
                    <a:moveTo>
                      <a:pt x="1" y="3"/>
                    </a:moveTo>
                    <a:cubicBezTo>
                      <a:pt x="1" y="3"/>
                      <a:pt x="0" y="3"/>
                      <a:pt x="0" y="2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50" y="0"/>
                      <a:pt x="51" y="1"/>
                      <a:pt x="51" y="2"/>
                    </a:cubicBezTo>
                    <a:cubicBezTo>
                      <a:pt x="51" y="3"/>
                      <a:pt x="50" y="3"/>
                      <a:pt x="49" y="3"/>
                    </a:cubicBezTo>
                    <a:lnTo>
                      <a:pt x="1" y="3"/>
                    </a:lnTo>
                    <a:close/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3" name="Freeform 148"/>
              <p:cNvSpPr>
                <a:spLocks noEditPoints="1"/>
              </p:cNvSpPr>
              <p:nvPr/>
            </p:nvSpPr>
            <p:spPr bwMode="auto">
              <a:xfrm>
                <a:off x="9340851" y="1481138"/>
                <a:ext cx="34925" cy="11112"/>
              </a:xfrm>
              <a:custGeom>
                <a:avLst/>
                <a:gdLst>
                  <a:gd name="T0" fmla="*/ 2 w 9"/>
                  <a:gd name="T1" fmla="*/ 3 h 3"/>
                  <a:gd name="T2" fmla="*/ 0 w 9"/>
                  <a:gd name="T3" fmla="*/ 1 h 3"/>
                  <a:gd name="T4" fmla="*/ 2 w 9"/>
                  <a:gd name="T5" fmla="*/ 0 h 3"/>
                  <a:gd name="T6" fmla="*/ 8 w 9"/>
                  <a:gd name="T7" fmla="*/ 0 h 3"/>
                  <a:gd name="T8" fmla="*/ 9 w 9"/>
                  <a:gd name="T9" fmla="*/ 1 h 3"/>
                  <a:gd name="T10" fmla="*/ 8 w 9"/>
                  <a:gd name="T11" fmla="*/ 3 h 3"/>
                  <a:gd name="T12" fmla="*/ 2 w 9"/>
                  <a:gd name="T13" fmla="*/ 3 h 3"/>
                  <a:gd name="T14" fmla="*/ 2 w 9"/>
                  <a:gd name="T15" fmla="*/ 3 h 3"/>
                  <a:gd name="T16" fmla="*/ 2 w 9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3">
                    <a:moveTo>
                      <a:pt x="2" y="3"/>
                    </a:moveTo>
                    <a:cubicBezTo>
                      <a:pt x="1" y="3"/>
                      <a:pt x="0" y="2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9" y="0"/>
                      <a:pt x="9" y="0"/>
                      <a:pt x="9" y="1"/>
                    </a:cubicBezTo>
                    <a:cubicBezTo>
                      <a:pt x="9" y="2"/>
                      <a:pt x="9" y="3"/>
                      <a:pt x="8" y="3"/>
                    </a:cubicBezTo>
                    <a:lnTo>
                      <a:pt x="2" y="3"/>
                    </a:lnTo>
                    <a:close/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4" name="Freeform 149"/>
              <p:cNvSpPr>
                <a:spLocks noEditPoints="1"/>
              </p:cNvSpPr>
              <p:nvPr/>
            </p:nvSpPr>
            <p:spPr bwMode="auto">
              <a:xfrm>
                <a:off x="9182101" y="1516063"/>
                <a:ext cx="193675" cy="11112"/>
              </a:xfrm>
              <a:custGeom>
                <a:avLst/>
                <a:gdLst>
                  <a:gd name="T0" fmla="*/ 1 w 50"/>
                  <a:gd name="T1" fmla="*/ 3 h 3"/>
                  <a:gd name="T2" fmla="*/ 0 w 50"/>
                  <a:gd name="T3" fmla="*/ 2 h 3"/>
                  <a:gd name="T4" fmla="*/ 1 w 50"/>
                  <a:gd name="T5" fmla="*/ 0 h 3"/>
                  <a:gd name="T6" fmla="*/ 49 w 50"/>
                  <a:gd name="T7" fmla="*/ 0 h 3"/>
                  <a:gd name="T8" fmla="*/ 50 w 50"/>
                  <a:gd name="T9" fmla="*/ 2 h 3"/>
                  <a:gd name="T10" fmla="*/ 49 w 50"/>
                  <a:gd name="T11" fmla="*/ 3 h 3"/>
                  <a:gd name="T12" fmla="*/ 1 w 50"/>
                  <a:gd name="T13" fmla="*/ 3 h 3"/>
                  <a:gd name="T14" fmla="*/ 1 w 50"/>
                  <a:gd name="T15" fmla="*/ 3 h 3"/>
                  <a:gd name="T16" fmla="*/ 1 w 50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" h="3">
                    <a:moveTo>
                      <a:pt x="1" y="3"/>
                    </a:move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50" y="0"/>
                      <a:pt x="50" y="1"/>
                      <a:pt x="50" y="2"/>
                    </a:cubicBezTo>
                    <a:cubicBezTo>
                      <a:pt x="50" y="2"/>
                      <a:pt x="50" y="3"/>
                      <a:pt x="49" y="3"/>
                    </a:cubicBezTo>
                    <a:lnTo>
                      <a:pt x="1" y="3"/>
                    </a:lnTo>
                    <a:close/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5" name="Freeform 150"/>
              <p:cNvSpPr>
                <a:spLocks noEditPoints="1"/>
              </p:cNvSpPr>
              <p:nvPr/>
            </p:nvSpPr>
            <p:spPr bwMode="auto">
              <a:xfrm>
                <a:off x="9182101" y="1554163"/>
                <a:ext cx="193675" cy="11112"/>
              </a:xfrm>
              <a:custGeom>
                <a:avLst/>
                <a:gdLst>
                  <a:gd name="T0" fmla="*/ 1 w 50"/>
                  <a:gd name="T1" fmla="*/ 3 h 3"/>
                  <a:gd name="T2" fmla="*/ 0 w 50"/>
                  <a:gd name="T3" fmla="*/ 1 h 3"/>
                  <a:gd name="T4" fmla="*/ 1 w 50"/>
                  <a:gd name="T5" fmla="*/ 0 h 3"/>
                  <a:gd name="T6" fmla="*/ 49 w 50"/>
                  <a:gd name="T7" fmla="*/ 0 h 3"/>
                  <a:gd name="T8" fmla="*/ 50 w 50"/>
                  <a:gd name="T9" fmla="*/ 1 h 3"/>
                  <a:gd name="T10" fmla="*/ 49 w 50"/>
                  <a:gd name="T11" fmla="*/ 3 h 3"/>
                  <a:gd name="T12" fmla="*/ 1 w 50"/>
                  <a:gd name="T13" fmla="*/ 3 h 3"/>
                  <a:gd name="T14" fmla="*/ 1 w 50"/>
                  <a:gd name="T15" fmla="*/ 3 h 3"/>
                  <a:gd name="T16" fmla="*/ 1 w 50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" h="3">
                    <a:moveTo>
                      <a:pt x="1" y="3"/>
                    </a:moveTo>
                    <a:cubicBezTo>
                      <a:pt x="0" y="3"/>
                      <a:pt x="0" y="2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50" y="0"/>
                      <a:pt x="50" y="0"/>
                      <a:pt x="50" y="1"/>
                    </a:cubicBezTo>
                    <a:cubicBezTo>
                      <a:pt x="50" y="2"/>
                      <a:pt x="50" y="3"/>
                      <a:pt x="49" y="3"/>
                    </a:cubicBezTo>
                    <a:lnTo>
                      <a:pt x="1" y="3"/>
                    </a:lnTo>
                    <a:close/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6" name="Freeform 151"/>
              <p:cNvSpPr>
                <a:spLocks noEditPoints="1"/>
              </p:cNvSpPr>
              <p:nvPr/>
            </p:nvSpPr>
            <p:spPr bwMode="auto">
              <a:xfrm>
                <a:off x="9182101" y="1589088"/>
                <a:ext cx="142875" cy="11112"/>
              </a:xfrm>
              <a:custGeom>
                <a:avLst/>
                <a:gdLst>
                  <a:gd name="T0" fmla="*/ 1 w 37"/>
                  <a:gd name="T1" fmla="*/ 3 h 3"/>
                  <a:gd name="T2" fmla="*/ 0 w 37"/>
                  <a:gd name="T3" fmla="*/ 2 h 3"/>
                  <a:gd name="T4" fmla="*/ 1 w 37"/>
                  <a:gd name="T5" fmla="*/ 0 h 3"/>
                  <a:gd name="T6" fmla="*/ 35 w 37"/>
                  <a:gd name="T7" fmla="*/ 0 h 3"/>
                  <a:gd name="T8" fmla="*/ 37 w 37"/>
                  <a:gd name="T9" fmla="*/ 2 h 3"/>
                  <a:gd name="T10" fmla="*/ 35 w 37"/>
                  <a:gd name="T11" fmla="*/ 3 h 3"/>
                  <a:gd name="T12" fmla="*/ 1 w 37"/>
                  <a:gd name="T13" fmla="*/ 3 h 3"/>
                  <a:gd name="T14" fmla="*/ 1 w 37"/>
                  <a:gd name="T15" fmla="*/ 3 h 3"/>
                  <a:gd name="T16" fmla="*/ 1 w 37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">
                    <a:moveTo>
                      <a:pt x="1" y="3"/>
                    </a:move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6" y="0"/>
                      <a:pt x="37" y="1"/>
                      <a:pt x="37" y="2"/>
                    </a:cubicBezTo>
                    <a:cubicBezTo>
                      <a:pt x="37" y="2"/>
                      <a:pt x="36" y="3"/>
                      <a:pt x="35" y="3"/>
                    </a:cubicBezTo>
                    <a:lnTo>
                      <a:pt x="1" y="3"/>
                    </a:lnTo>
                    <a:close/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7" name="Freeform 152"/>
              <p:cNvSpPr>
                <a:spLocks noEditPoints="1"/>
              </p:cNvSpPr>
              <p:nvPr/>
            </p:nvSpPr>
            <p:spPr bwMode="auto">
              <a:xfrm>
                <a:off x="9136063" y="1441450"/>
                <a:ext cx="285750" cy="225425"/>
              </a:xfrm>
              <a:custGeom>
                <a:avLst/>
                <a:gdLst>
                  <a:gd name="T0" fmla="*/ 0 w 74"/>
                  <a:gd name="T1" fmla="*/ 19 h 58"/>
                  <a:gd name="T2" fmla="*/ 1 w 74"/>
                  <a:gd name="T3" fmla="*/ 18 h 58"/>
                  <a:gd name="T4" fmla="*/ 3 w 74"/>
                  <a:gd name="T5" fmla="*/ 19 h 58"/>
                  <a:gd name="T6" fmla="*/ 3 w 74"/>
                  <a:gd name="T7" fmla="*/ 41 h 58"/>
                  <a:gd name="T8" fmla="*/ 5 w 74"/>
                  <a:gd name="T9" fmla="*/ 45 h 58"/>
                  <a:gd name="T10" fmla="*/ 5 w 74"/>
                  <a:gd name="T11" fmla="*/ 45 h 58"/>
                  <a:gd name="T12" fmla="*/ 9 w 74"/>
                  <a:gd name="T13" fmla="*/ 47 h 58"/>
                  <a:gd name="T14" fmla="*/ 55 w 74"/>
                  <a:gd name="T15" fmla="*/ 47 h 58"/>
                  <a:gd name="T16" fmla="*/ 56 w 74"/>
                  <a:gd name="T17" fmla="*/ 48 h 58"/>
                  <a:gd name="T18" fmla="*/ 63 w 74"/>
                  <a:gd name="T19" fmla="*/ 54 h 58"/>
                  <a:gd name="T20" fmla="*/ 63 w 74"/>
                  <a:gd name="T21" fmla="*/ 49 h 58"/>
                  <a:gd name="T22" fmla="*/ 65 w 74"/>
                  <a:gd name="T23" fmla="*/ 47 h 58"/>
                  <a:gd name="T24" fmla="*/ 69 w 74"/>
                  <a:gd name="T25" fmla="*/ 45 h 58"/>
                  <a:gd name="T26" fmla="*/ 71 w 74"/>
                  <a:gd name="T27" fmla="*/ 41 h 58"/>
                  <a:gd name="T28" fmla="*/ 71 w 74"/>
                  <a:gd name="T29" fmla="*/ 9 h 58"/>
                  <a:gd name="T30" fmla="*/ 69 w 74"/>
                  <a:gd name="T31" fmla="*/ 5 h 58"/>
                  <a:gd name="T32" fmla="*/ 69 w 74"/>
                  <a:gd name="T33" fmla="*/ 5 h 58"/>
                  <a:gd name="T34" fmla="*/ 65 w 74"/>
                  <a:gd name="T35" fmla="*/ 3 h 58"/>
                  <a:gd name="T36" fmla="*/ 57 w 74"/>
                  <a:gd name="T37" fmla="*/ 3 h 58"/>
                  <a:gd name="T38" fmla="*/ 55 w 74"/>
                  <a:gd name="T39" fmla="*/ 1 h 58"/>
                  <a:gd name="T40" fmla="*/ 57 w 74"/>
                  <a:gd name="T41" fmla="*/ 0 h 58"/>
                  <a:gd name="T42" fmla="*/ 65 w 74"/>
                  <a:gd name="T43" fmla="*/ 0 h 58"/>
                  <a:gd name="T44" fmla="*/ 71 w 74"/>
                  <a:gd name="T45" fmla="*/ 2 h 58"/>
                  <a:gd name="T46" fmla="*/ 72 w 74"/>
                  <a:gd name="T47" fmla="*/ 2 h 58"/>
                  <a:gd name="T48" fmla="*/ 74 w 74"/>
                  <a:gd name="T49" fmla="*/ 9 h 58"/>
                  <a:gd name="T50" fmla="*/ 74 w 74"/>
                  <a:gd name="T51" fmla="*/ 41 h 58"/>
                  <a:gd name="T52" fmla="*/ 72 w 74"/>
                  <a:gd name="T53" fmla="*/ 48 h 58"/>
                  <a:gd name="T54" fmla="*/ 72 w 74"/>
                  <a:gd name="T55" fmla="*/ 48 h 58"/>
                  <a:gd name="T56" fmla="*/ 72 w 74"/>
                  <a:gd name="T57" fmla="*/ 48 h 58"/>
                  <a:gd name="T58" fmla="*/ 66 w 74"/>
                  <a:gd name="T59" fmla="*/ 50 h 58"/>
                  <a:gd name="T60" fmla="*/ 66 w 74"/>
                  <a:gd name="T61" fmla="*/ 57 h 58"/>
                  <a:gd name="T62" fmla="*/ 66 w 74"/>
                  <a:gd name="T63" fmla="*/ 57 h 58"/>
                  <a:gd name="T64" fmla="*/ 66 w 74"/>
                  <a:gd name="T65" fmla="*/ 58 h 58"/>
                  <a:gd name="T66" fmla="*/ 64 w 74"/>
                  <a:gd name="T67" fmla="*/ 58 h 58"/>
                  <a:gd name="T68" fmla="*/ 54 w 74"/>
                  <a:gd name="T69" fmla="*/ 50 h 58"/>
                  <a:gd name="T70" fmla="*/ 9 w 74"/>
                  <a:gd name="T71" fmla="*/ 50 h 58"/>
                  <a:gd name="T72" fmla="*/ 3 w 74"/>
                  <a:gd name="T73" fmla="*/ 48 h 58"/>
                  <a:gd name="T74" fmla="*/ 3 w 74"/>
                  <a:gd name="T75" fmla="*/ 48 h 58"/>
                  <a:gd name="T76" fmla="*/ 0 w 74"/>
                  <a:gd name="T77" fmla="*/ 41 h 58"/>
                  <a:gd name="T78" fmla="*/ 0 w 74"/>
                  <a:gd name="T79" fmla="*/ 19 h 58"/>
                  <a:gd name="T80" fmla="*/ 0 w 74"/>
                  <a:gd name="T81" fmla="*/ 19 h 58"/>
                  <a:gd name="T82" fmla="*/ 0 w 74"/>
                  <a:gd name="T83" fmla="*/ 19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74" h="58">
                    <a:moveTo>
                      <a:pt x="0" y="19"/>
                    </a:moveTo>
                    <a:cubicBezTo>
                      <a:pt x="0" y="18"/>
                      <a:pt x="1" y="18"/>
                      <a:pt x="1" y="18"/>
                    </a:cubicBezTo>
                    <a:cubicBezTo>
                      <a:pt x="2" y="18"/>
                      <a:pt x="3" y="18"/>
                      <a:pt x="3" y="19"/>
                    </a:cubicBezTo>
                    <a:cubicBezTo>
                      <a:pt x="3" y="41"/>
                      <a:pt x="3" y="41"/>
                      <a:pt x="3" y="41"/>
                    </a:cubicBezTo>
                    <a:cubicBezTo>
                      <a:pt x="3" y="43"/>
                      <a:pt x="4" y="44"/>
                      <a:pt x="5" y="45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6" y="47"/>
                      <a:pt x="8" y="47"/>
                      <a:pt x="9" y="47"/>
                    </a:cubicBezTo>
                    <a:cubicBezTo>
                      <a:pt x="55" y="47"/>
                      <a:pt x="55" y="47"/>
                      <a:pt x="55" y="47"/>
                    </a:cubicBezTo>
                    <a:cubicBezTo>
                      <a:pt x="55" y="47"/>
                      <a:pt x="56" y="47"/>
                      <a:pt x="56" y="48"/>
                    </a:cubicBezTo>
                    <a:cubicBezTo>
                      <a:pt x="63" y="54"/>
                      <a:pt x="63" y="54"/>
                      <a:pt x="63" y="54"/>
                    </a:cubicBezTo>
                    <a:cubicBezTo>
                      <a:pt x="63" y="49"/>
                      <a:pt x="63" y="49"/>
                      <a:pt x="63" y="49"/>
                    </a:cubicBezTo>
                    <a:cubicBezTo>
                      <a:pt x="63" y="48"/>
                      <a:pt x="64" y="47"/>
                      <a:pt x="65" y="47"/>
                    </a:cubicBezTo>
                    <a:cubicBezTo>
                      <a:pt x="67" y="47"/>
                      <a:pt x="68" y="47"/>
                      <a:pt x="69" y="45"/>
                    </a:cubicBezTo>
                    <a:cubicBezTo>
                      <a:pt x="71" y="44"/>
                      <a:pt x="71" y="43"/>
                      <a:pt x="71" y="41"/>
                    </a:cubicBezTo>
                    <a:cubicBezTo>
                      <a:pt x="71" y="9"/>
                      <a:pt x="71" y="9"/>
                      <a:pt x="71" y="9"/>
                    </a:cubicBezTo>
                    <a:cubicBezTo>
                      <a:pt x="71" y="7"/>
                      <a:pt x="71" y="6"/>
                      <a:pt x="69" y="5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68" y="3"/>
                      <a:pt x="67" y="3"/>
                      <a:pt x="65" y="3"/>
                    </a:cubicBezTo>
                    <a:cubicBezTo>
                      <a:pt x="57" y="3"/>
                      <a:pt x="57" y="3"/>
                      <a:pt x="57" y="3"/>
                    </a:cubicBezTo>
                    <a:cubicBezTo>
                      <a:pt x="56" y="3"/>
                      <a:pt x="55" y="2"/>
                      <a:pt x="55" y="1"/>
                    </a:cubicBezTo>
                    <a:cubicBezTo>
                      <a:pt x="55" y="0"/>
                      <a:pt x="56" y="0"/>
                      <a:pt x="57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67" y="0"/>
                      <a:pt x="70" y="1"/>
                      <a:pt x="71" y="2"/>
                    </a:cubicBezTo>
                    <a:cubicBezTo>
                      <a:pt x="72" y="2"/>
                      <a:pt x="72" y="2"/>
                      <a:pt x="72" y="2"/>
                    </a:cubicBezTo>
                    <a:cubicBezTo>
                      <a:pt x="73" y="4"/>
                      <a:pt x="74" y="7"/>
                      <a:pt x="74" y="9"/>
                    </a:cubicBezTo>
                    <a:cubicBezTo>
                      <a:pt x="74" y="41"/>
                      <a:pt x="74" y="41"/>
                      <a:pt x="74" y="41"/>
                    </a:cubicBezTo>
                    <a:cubicBezTo>
                      <a:pt x="74" y="43"/>
                      <a:pt x="73" y="46"/>
                      <a:pt x="72" y="48"/>
                    </a:cubicBezTo>
                    <a:cubicBezTo>
                      <a:pt x="72" y="48"/>
                      <a:pt x="72" y="48"/>
                      <a:pt x="72" y="48"/>
                    </a:cubicBezTo>
                    <a:cubicBezTo>
                      <a:pt x="72" y="48"/>
                      <a:pt x="72" y="48"/>
                      <a:pt x="72" y="48"/>
                    </a:cubicBezTo>
                    <a:cubicBezTo>
                      <a:pt x="70" y="49"/>
                      <a:pt x="68" y="50"/>
                      <a:pt x="66" y="50"/>
                    </a:cubicBezTo>
                    <a:cubicBezTo>
                      <a:pt x="66" y="57"/>
                      <a:pt x="66" y="57"/>
                      <a:pt x="66" y="57"/>
                    </a:cubicBezTo>
                    <a:cubicBezTo>
                      <a:pt x="66" y="57"/>
                      <a:pt x="66" y="57"/>
                      <a:pt x="66" y="57"/>
                    </a:cubicBezTo>
                    <a:cubicBezTo>
                      <a:pt x="66" y="57"/>
                      <a:pt x="66" y="57"/>
                      <a:pt x="66" y="58"/>
                    </a:cubicBezTo>
                    <a:cubicBezTo>
                      <a:pt x="66" y="58"/>
                      <a:pt x="65" y="58"/>
                      <a:pt x="64" y="58"/>
                    </a:cubicBezTo>
                    <a:cubicBezTo>
                      <a:pt x="54" y="50"/>
                      <a:pt x="54" y="50"/>
                      <a:pt x="54" y="50"/>
                    </a:cubicBezTo>
                    <a:cubicBezTo>
                      <a:pt x="9" y="50"/>
                      <a:pt x="9" y="50"/>
                      <a:pt x="9" y="50"/>
                    </a:cubicBezTo>
                    <a:cubicBezTo>
                      <a:pt x="7" y="50"/>
                      <a:pt x="4" y="49"/>
                      <a:pt x="3" y="48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1" y="46"/>
                      <a:pt x="0" y="43"/>
                      <a:pt x="0" y="41"/>
                    </a:cubicBezTo>
                    <a:lnTo>
                      <a:pt x="0" y="19"/>
                    </a:lnTo>
                    <a:close/>
                    <a:moveTo>
                      <a:pt x="0" y="19"/>
                    </a:moveTo>
                    <a:cubicBezTo>
                      <a:pt x="0" y="19"/>
                      <a:pt x="0" y="19"/>
                      <a:pt x="0" y="1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8" name="Freeform 153"/>
              <p:cNvSpPr>
                <a:spLocks noEditPoints="1"/>
              </p:cNvSpPr>
              <p:nvPr/>
            </p:nvSpPr>
            <p:spPr bwMode="auto">
              <a:xfrm>
                <a:off x="9090026" y="1406525"/>
                <a:ext cx="142875" cy="12700"/>
              </a:xfrm>
              <a:custGeom>
                <a:avLst/>
                <a:gdLst>
                  <a:gd name="T0" fmla="*/ 1 w 37"/>
                  <a:gd name="T1" fmla="*/ 3 h 3"/>
                  <a:gd name="T2" fmla="*/ 0 w 37"/>
                  <a:gd name="T3" fmla="*/ 1 h 3"/>
                  <a:gd name="T4" fmla="*/ 1 w 37"/>
                  <a:gd name="T5" fmla="*/ 0 h 3"/>
                  <a:gd name="T6" fmla="*/ 35 w 37"/>
                  <a:gd name="T7" fmla="*/ 0 h 3"/>
                  <a:gd name="T8" fmla="*/ 37 w 37"/>
                  <a:gd name="T9" fmla="*/ 1 h 3"/>
                  <a:gd name="T10" fmla="*/ 35 w 37"/>
                  <a:gd name="T11" fmla="*/ 3 h 3"/>
                  <a:gd name="T12" fmla="*/ 1 w 37"/>
                  <a:gd name="T13" fmla="*/ 3 h 3"/>
                  <a:gd name="T14" fmla="*/ 1 w 37"/>
                  <a:gd name="T15" fmla="*/ 3 h 3"/>
                  <a:gd name="T16" fmla="*/ 1 w 37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">
                    <a:moveTo>
                      <a:pt x="1" y="3"/>
                    </a:moveTo>
                    <a:cubicBezTo>
                      <a:pt x="1" y="3"/>
                      <a:pt x="0" y="2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6" y="0"/>
                      <a:pt x="37" y="1"/>
                      <a:pt x="37" y="1"/>
                    </a:cubicBezTo>
                    <a:cubicBezTo>
                      <a:pt x="37" y="2"/>
                      <a:pt x="36" y="3"/>
                      <a:pt x="35" y="3"/>
                    </a:cubicBezTo>
                    <a:lnTo>
                      <a:pt x="1" y="3"/>
                    </a:lnTo>
                    <a:close/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4811727" y="1753037"/>
            <a:ext cx="2644747" cy="2113831"/>
            <a:chOff x="4773627" y="2816027"/>
            <a:chExt cx="2644747" cy="2113831"/>
          </a:xfrm>
        </p:grpSpPr>
        <p:sp>
          <p:nvSpPr>
            <p:cNvPr id="27" name="Rectangle 6"/>
            <p:cNvSpPr/>
            <p:nvPr/>
          </p:nvSpPr>
          <p:spPr>
            <a:xfrm>
              <a:off x="4773627" y="2816027"/>
              <a:ext cx="2644747" cy="2113831"/>
            </a:xfrm>
            <a:prstGeom prst="rect">
              <a:avLst/>
            </a:prstGeom>
            <a:solidFill>
              <a:srgbClr val="A4BC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5769116" y="4139691"/>
              <a:ext cx="64793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1.526</a:t>
              </a:r>
            </a:p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Followers</a:t>
              </a:r>
            </a:p>
          </p:txBody>
        </p:sp>
        <p:grpSp>
          <p:nvGrpSpPr>
            <p:cNvPr id="30" name="Group 38"/>
            <p:cNvGrpSpPr/>
            <p:nvPr/>
          </p:nvGrpSpPr>
          <p:grpSpPr>
            <a:xfrm>
              <a:off x="5804152" y="3409899"/>
              <a:ext cx="588101" cy="588099"/>
              <a:chOff x="6103937" y="2871788"/>
              <a:chExt cx="379413" cy="379412"/>
            </a:xfrm>
            <a:solidFill>
              <a:srgbClr val="262626"/>
            </a:solidFill>
          </p:grpSpPr>
          <p:sp>
            <p:nvSpPr>
              <p:cNvPr id="31" name="Freeform 411"/>
              <p:cNvSpPr>
                <a:spLocks noEditPoints="1"/>
              </p:cNvSpPr>
              <p:nvPr/>
            </p:nvSpPr>
            <p:spPr bwMode="auto">
              <a:xfrm>
                <a:off x="6103937" y="3238500"/>
                <a:ext cx="379413" cy="12700"/>
              </a:xfrm>
              <a:custGeom>
                <a:avLst/>
                <a:gdLst>
                  <a:gd name="T0" fmla="*/ 2 w 98"/>
                  <a:gd name="T1" fmla="*/ 3 h 3"/>
                  <a:gd name="T2" fmla="*/ 0 w 98"/>
                  <a:gd name="T3" fmla="*/ 2 h 3"/>
                  <a:gd name="T4" fmla="*/ 2 w 98"/>
                  <a:gd name="T5" fmla="*/ 0 h 3"/>
                  <a:gd name="T6" fmla="*/ 97 w 98"/>
                  <a:gd name="T7" fmla="*/ 0 h 3"/>
                  <a:gd name="T8" fmla="*/ 98 w 98"/>
                  <a:gd name="T9" fmla="*/ 2 h 3"/>
                  <a:gd name="T10" fmla="*/ 97 w 98"/>
                  <a:gd name="T11" fmla="*/ 3 h 3"/>
                  <a:gd name="T12" fmla="*/ 2 w 98"/>
                  <a:gd name="T13" fmla="*/ 3 h 3"/>
                  <a:gd name="T14" fmla="*/ 2 w 98"/>
                  <a:gd name="T15" fmla="*/ 3 h 3"/>
                  <a:gd name="T16" fmla="*/ 2 w 98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3">
                    <a:moveTo>
                      <a:pt x="2" y="3"/>
                    </a:moveTo>
                    <a:cubicBezTo>
                      <a:pt x="1" y="3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8" y="0"/>
                      <a:pt x="98" y="1"/>
                      <a:pt x="98" y="2"/>
                    </a:cubicBezTo>
                    <a:cubicBezTo>
                      <a:pt x="98" y="3"/>
                      <a:pt x="98" y="3"/>
                      <a:pt x="97" y="3"/>
                    </a:cubicBezTo>
                    <a:lnTo>
                      <a:pt x="2" y="3"/>
                    </a:lnTo>
                    <a:close/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40" name="Freeform 412"/>
              <p:cNvSpPr>
                <a:spLocks noEditPoints="1"/>
              </p:cNvSpPr>
              <p:nvPr/>
            </p:nvSpPr>
            <p:spPr bwMode="auto">
              <a:xfrm>
                <a:off x="6103937" y="2871788"/>
                <a:ext cx="379413" cy="142875"/>
              </a:xfrm>
              <a:custGeom>
                <a:avLst/>
                <a:gdLst>
                  <a:gd name="T0" fmla="*/ 6 w 98"/>
                  <a:gd name="T1" fmla="*/ 34 h 37"/>
                  <a:gd name="T2" fmla="*/ 92 w 98"/>
                  <a:gd name="T3" fmla="*/ 34 h 37"/>
                  <a:gd name="T4" fmla="*/ 49 w 98"/>
                  <a:gd name="T5" fmla="*/ 3 h 37"/>
                  <a:gd name="T6" fmla="*/ 6 w 98"/>
                  <a:gd name="T7" fmla="*/ 34 h 37"/>
                  <a:gd name="T8" fmla="*/ 97 w 98"/>
                  <a:gd name="T9" fmla="*/ 37 h 37"/>
                  <a:gd name="T10" fmla="*/ 2 w 98"/>
                  <a:gd name="T11" fmla="*/ 37 h 37"/>
                  <a:gd name="T12" fmla="*/ 0 w 98"/>
                  <a:gd name="T13" fmla="*/ 36 h 37"/>
                  <a:gd name="T14" fmla="*/ 1 w 98"/>
                  <a:gd name="T15" fmla="*/ 34 h 37"/>
                  <a:gd name="T16" fmla="*/ 48 w 98"/>
                  <a:gd name="T17" fmla="*/ 0 h 37"/>
                  <a:gd name="T18" fmla="*/ 48 w 98"/>
                  <a:gd name="T19" fmla="*/ 0 h 37"/>
                  <a:gd name="T20" fmla="*/ 50 w 98"/>
                  <a:gd name="T21" fmla="*/ 0 h 37"/>
                  <a:gd name="T22" fmla="*/ 98 w 98"/>
                  <a:gd name="T23" fmla="*/ 34 h 37"/>
                  <a:gd name="T24" fmla="*/ 98 w 98"/>
                  <a:gd name="T25" fmla="*/ 35 h 37"/>
                  <a:gd name="T26" fmla="*/ 97 w 98"/>
                  <a:gd name="T27" fmla="*/ 37 h 37"/>
                  <a:gd name="T28" fmla="*/ 97 w 98"/>
                  <a:gd name="T29" fmla="*/ 37 h 37"/>
                  <a:gd name="T30" fmla="*/ 97 w 98"/>
                  <a:gd name="T31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8" h="37">
                    <a:moveTo>
                      <a:pt x="6" y="34"/>
                    </a:moveTo>
                    <a:cubicBezTo>
                      <a:pt x="92" y="34"/>
                      <a:pt x="92" y="34"/>
                      <a:pt x="92" y="34"/>
                    </a:cubicBezTo>
                    <a:cubicBezTo>
                      <a:pt x="49" y="3"/>
                      <a:pt x="49" y="3"/>
                      <a:pt x="49" y="3"/>
                    </a:cubicBezTo>
                    <a:lnTo>
                      <a:pt x="6" y="34"/>
                    </a:lnTo>
                    <a:close/>
                    <a:moveTo>
                      <a:pt x="97" y="37"/>
                    </a:moveTo>
                    <a:cubicBezTo>
                      <a:pt x="2" y="37"/>
                      <a:pt x="2" y="37"/>
                      <a:pt x="2" y="37"/>
                    </a:cubicBezTo>
                    <a:cubicBezTo>
                      <a:pt x="1" y="37"/>
                      <a:pt x="1" y="37"/>
                      <a:pt x="0" y="36"/>
                    </a:cubicBezTo>
                    <a:cubicBezTo>
                      <a:pt x="0" y="36"/>
                      <a:pt x="0" y="35"/>
                      <a:pt x="1" y="34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9" y="0"/>
                      <a:pt x="49" y="0"/>
                      <a:pt x="50" y="0"/>
                    </a:cubicBezTo>
                    <a:cubicBezTo>
                      <a:pt x="98" y="34"/>
                      <a:pt x="98" y="34"/>
                      <a:pt x="98" y="34"/>
                    </a:cubicBezTo>
                    <a:cubicBezTo>
                      <a:pt x="98" y="34"/>
                      <a:pt x="98" y="35"/>
                      <a:pt x="98" y="35"/>
                    </a:cubicBezTo>
                    <a:cubicBezTo>
                      <a:pt x="98" y="36"/>
                      <a:pt x="98" y="37"/>
                      <a:pt x="97" y="37"/>
                    </a:cubicBezTo>
                    <a:close/>
                    <a:moveTo>
                      <a:pt x="97" y="37"/>
                    </a:moveTo>
                    <a:cubicBezTo>
                      <a:pt x="97" y="37"/>
                      <a:pt x="97" y="37"/>
                      <a:pt x="97" y="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41" name="Freeform 413"/>
              <p:cNvSpPr>
                <a:spLocks noEditPoints="1"/>
              </p:cNvSpPr>
              <p:nvPr/>
            </p:nvSpPr>
            <p:spPr bwMode="auto">
              <a:xfrm>
                <a:off x="6286500" y="2917825"/>
                <a:ext cx="69850" cy="50800"/>
              </a:xfrm>
              <a:custGeom>
                <a:avLst/>
                <a:gdLst>
                  <a:gd name="T0" fmla="*/ 1 w 18"/>
                  <a:gd name="T1" fmla="*/ 3 h 13"/>
                  <a:gd name="T2" fmla="*/ 1 w 18"/>
                  <a:gd name="T3" fmla="*/ 1 h 13"/>
                  <a:gd name="T4" fmla="*/ 3 w 18"/>
                  <a:gd name="T5" fmla="*/ 1 h 13"/>
                  <a:gd name="T6" fmla="*/ 17 w 18"/>
                  <a:gd name="T7" fmla="*/ 10 h 13"/>
                  <a:gd name="T8" fmla="*/ 17 w 18"/>
                  <a:gd name="T9" fmla="*/ 12 h 13"/>
                  <a:gd name="T10" fmla="*/ 15 w 18"/>
                  <a:gd name="T11" fmla="*/ 12 h 13"/>
                  <a:gd name="T12" fmla="*/ 1 w 18"/>
                  <a:gd name="T13" fmla="*/ 3 h 13"/>
                  <a:gd name="T14" fmla="*/ 1 w 18"/>
                  <a:gd name="T15" fmla="*/ 3 h 13"/>
                  <a:gd name="T16" fmla="*/ 1 w 18"/>
                  <a:gd name="T17" fmla="*/ 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13">
                    <a:moveTo>
                      <a:pt x="1" y="3"/>
                    </a:moveTo>
                    <a:cubicBezTo>
                      <a:pt x="1" y="3"/>
                      <a:pt x="0" y="2"/>
                      <a:pt x="1" y="1"/>
                    </a:cubicBezTo>
                    <a:cubicBezTo>
                      <a:pt x="1" y="0"/>
                      <a:pt x="2" y="0"/>
                      <a:pt x="3" y="1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8" y="10"/>
                      <a:pt x="18" y="11"/>
                      <a:pt x="17" y="12"/>
                    </a:cubicBezTo>
                    <a:cubicBezTo>
                      <a:pt x="17" y="13"/>
                      <a:pt x="16" y="13"/>
                      <a:pt x="15" y="12"/>
                    </a:cubicBezTo>
                    <a:lnTo>
                      <a:pt x="1" y="3"/>
                    </a:lnTo>
                    <a:close/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42" name="Freeform 414"/>
              <p:cNvSpPr>
                <a:spLocks noEditPoints="1"/>
              </p:cNvSpPr>
              <p:nvPr/>
            </p:nvSpPr>
            <p:spPr bwMode="auto">
              <a:xfrm>
                <a:off x="6119813" y="3216275"/>
                <a:ext cx="347663" cy="11112"/>
              </a:xfrm>
              <a:custGeom>
                <a:avLst/>
                <a:gdLst>
                  <a:gd name="T0" fmla="*/ 2 w 90"/>
                  <a:gd name="T1" fmla="*/ 3 h 3"/>
                  <a:gd name="T2" fmla="*/ 0 w 90"/>
                  <a:gd name="T3" fmla="*/ 2 h 3"/>
                  <a:gd name="T4" fmla="*/ 2 w 90"/>
                  <a:gd name="T5" fmla="*/ 0 h 3"/>
                  <a:gd name="T6" fmla="*/ 89 w 90"/>
                  <a:gd name="T7" fmla="*/ 0 h 3"/>
                  <a:gd name="T8" fmla="*/ 90 w 90"/>
                  <a:gd name="T9" fmla="*/ 2 h 3"/>
                  <a:gd name="T10" fmla="*/ 89 w 90"/>
                  <a:gd name="T11" fmla="*/ 3 h 3"/>
                  <a:gd name="T12" fmla="*/ 2 w 90"/>
                  <a:gd name="T13" fmla="*/ 3 h 3"/>
                  <a:gd name="T14" fmla="*/ 2 w 90"/>
                  <a:gd name="T15" fmla="*/ 3 h 3"/>
                  <a:gd name="T16" fmla="*/ 2 w 90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0" h="3">
                    <a:moveTo>
                      <a:pt x="2" y="3"/>
                    </a:moveTo>
                    <a:cubicBezTo>
                      <a:pt x="1" y="3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9" y="0"/>
                      <a:pt x="90" y="1"/>
                      <a:pt x="90" y="2"/>
                    </a:cubicBezTo>
                    <a:cubicBezTo>
                      <a:pt x="90" y="2"/>
                      <a:pt x="89" y="3"/>
                      <a:pt x="89" y="3"/>
                    </a:cubicBezTo>
                    <a:lnTo>
                      <a:pt x="2" y="3"/>
                    </a:lnTo>
                    <a:close/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43" name="Freeform 415"/>
              <p:cNvSpPr>
                <a:spLocks noEditPoints="1"/>
              </p:cNvSpPr>
              <p:nvPr/>
            </p:nvSpPr>
            <p:spPr bwMode="auto">
              <a:xfrm>
                <a:off x="6135688" y="3192463"/>
                <a:ext cx="317500" cy="11112"/>
              </a:xfrm>
              <a:custGeom>
                <a:avLst/>
                <a:gdLst>
                  <a:gd name="T0" fmla="*/ 2 w 82"/>
                  <a:gd name="T1" fmla="*/ 3 h 3"/>
                  <a:gd name="T2" fmla="*/ 0 w 82"/>
                  <a:gd name="T3" fmla="*/ 1 h 3"/>
                  <a:gd name="T4" fmla="*/ 2 w 82"/>
                  <a:gd name="T5" fmla="*/ 0 h 3"/>
                  <a:gd name="T6" fmla="*/ 80 w 82"/>
                  <a:gd name="T7" fmla="*/ 0 h 3"/>
                  <a:gd name="T8" fmla="*/ 82 w 82"/>
                  <a:gd name="T9" fmla="*/ 1 h 3"/>
                  <a:gd name="T10" fmla="*/ 80 w 82"/>
                  <a:gd name="T11" fmla="*/ 3 h 3"/>
                  <a:gd name="T12" fmla="*/ 2 w 82"/>
                  <a:gd name="T13" fmla="*/ 3 h 3"/>
                  <a:gd name="T14" fmla="*/ 2 w 82"/>
                  <a:gd name="T15" fmla="*/ 3 h 3"/>
                  <a:gd name="T16" fmla="*/ 2 w 82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2" h="3">
                    <a:moveTo>
                      <a:pt x="2" y="3"/>
                    </a:moveTo>
                    <a:cubicBezTo>
                      <a:pt x="1" y="3"/>
                      <a:pt x="0" y="2"/>
                      <a:pt x="0" y="1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1" y="0"/>
                      <a:pt x="82" y="1"/>
                      <a:pt x="82" y="1"/>
                    </a:cubicBezTo>
                    <a:cubicBezTo>
                      <a:pt x="82" y="2"/>
                      <a:pt x="81" y="3"/>
                      <a:pt x="80" y="3"/>
                    </a:cubicBezTo>
                    <a:lnTo>
                      <a:pt x="2" y="3"/>
                    </a:lnTo>
                    <a:close/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44" name="Freeform 416"/>
              <p:cNvSpPr>
                <a:spLocks noEditPoints="1"/>
              </p:cNvSpPr>
              <p:nvPr/>
            </p:nvSpPr>
            <p:spPr bwMode="auto">
              <a:xfrm>
                <a:off x="6391275" y="3025775"/>
                <a:ext cx="46038" cy="155575"/>
              </a:xfrm>
              <a:custGeom>
                <a:avLst/>
                <a:gdLst>
                  <a:gd name="T0" fmla="*/ 0 w 12"/>
                  <a:gd name="T1" fmla="*/ 1 h 40"/>
                  <a:gd name="T2" fmla="*/ 1 w 12"/>
                  <a:gd name="T3" fmla="*/ 0 h 40"/>
                  <a:gd name="T4" fmla="*/ 3 w 12"/>
                  <a:gd name="T5" fmla="*/ 1 h 40"/>
                  <a:gd name="T6" fmla="*/ 3 w 12"/>
                  <a:gd name="T7" fmla="*/ 37 h 40"/>
                  <a:gd name="T8" fmla="*/ 9 w 12"/>
                  <a:gd name="T9" fmla="*/ 37 h 40"/>
                  <a:gd name="T10" fmla="*/ 9 w 12"/>
                  <a:gd name="T11" fmla="*/ 1 h 40"/>
                  <a:gd name="T12" fmla="*/ 11 w 12"/>
                  <a:gd name="T13" fmla="*/ 0 h 40"/>
                  <a:gd name="T14" fmla="*/ 12 w 12"/>
                  <a:gd name="T15" fmla="*/ 1 h 40"/>
                  <a:gd name="T16" fmla="*/ 12 w 12"/>
                  <a:gd name="T17" fmla="*/ 38 h 40"/>
                  <a:gd name="T18" fmla="*/ 11 w 12"/>
                  <a:gd name="T19" fmla="*/ 40 h 40"/>
                  <a:gd name="T20" fmla="*/ 1 w 12"/>
                  <a:gd name="T21" fmla="*/ 40 h 40"/>
                  <a:gd name="T22" fmla="*/ 0 w 12"/>
                  <a:gd name="T23" fmla="*/ 38 h 40"/>
                  <a:gd name="T24" fmla="*/ 0 w 12"/>
                  <a:gd name="T25" fmla="*/ 1 h 40"/>
                  <a:gd name="T26" fmla="*/ 0 w 12"/>
                  <a:gd name="T27" fmla="*/ 1 h 40"/>
                  <a:gd name="T28" fmla="*/ 0 w 12"/>
                  <a:gd name="T29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40">
                    <a:moveTo>
                      <a:pt x="0" y="1"/>
                    </a:moveTo>
                    <a:cubicBezTo>
                      <a:pt x="0" y="1"/>
                      <a:pt x="0" y="0"/>
                      <a:pt x="1" y="0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3" y="37"/>
                      <a:pt x="3" y="37"/>
                      <a:pt x="3" y="37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10" y="0"/>
                      <a:pt x="11" y="0"/>
                    </a:cubicBezTo>
                    <a:cubicBezTo>
                      <a:pt x="11" y="0"/>
                      <a:pt x="12" y="1"/>
                      <a:pt x="12" y="1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2" y="39"/>
                      <a:pt x="11" y="40"/>
                      <a:pt x="11" y="40"/>
                    </a:cubicBezTo>
                    <a:cubicBezTo>
                      <a:pt x="1" y="40"/>
                      <a:pt x="1" y="40"/>
                      <a:pt x="1" y="40"/>
                    </a:cubicBezTo>
                    <a:cubicBezTo>
                      <a:pt x="0" y="40"/>
                      <a:pt x="0" y="39"/>
                      <a:pt x="0" y="38"/>
                    </a:cubicBezTo>
                    <a:lnTo>
                      <a:pt x="0" y="1"/>
                    </a:lnTo>
                    <a:close/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45" name="Freeform 417"/>
              <p:cNvSpPr>
                <a:spLocks noEditPoints="1"/>
              </p:cNvSpPr>
              <p:nvPr/>
            </p:nvSpPr>
            <p:spPr bwMode="auto">
              <a:xfrm>
                <a:off x="6235700" y="2917825"/>
                <a:ext cx="66675" cy="50800"/>
              </a:xfrm>
              <a:custGeom>
                <a:avLst/>
                <a:gdLst>
                  <a:gd name="T0" fmla="*/ 14 w 17"/>
                  <a:gd name="T1" fmla="*/ 1 h 13"/>
                  <a:gd name="T2" fmla="*/ 16 w 17"/>
                  <a:gd name="T3" fmla="*/ 1 h 13"/>
                  <a:gd name="T4" fmla="*/ 16 w 17"/>
                  <a:gd name="T5" fmla="*/ 3 h 13"/>
                  <a:gd name="T6" fmla="*/ 2 w 17"/>
                  <a:gd name="T7" fmla="*/ 12 h 13"/>
                  <a:gd name="T8" fmla="*/ 0 w 17"/>
                  <a:gd name="T9" fmla="*/ 12 h 13"/>
                  <a:gd name="T10" fmla="*/ 0 w 17"/>
                  <a:gd name="T11" fmla="*/ 10 h 13"/>
                  <a:gd name="T12" fmla="*/ 14 w 17"/>
                  <a:gd name="T13" fmla="*/ 1 h 13"/>
                  <a:gd name="T14" fmla="*/ 14 w 17"/>
                  <a:gd name="T15" fmla="*/ 1 h 13"/>
                  <a:gd name="T16" fmla="*/ 14 w 17"/>
                  <a:gd name="T17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13">
                    <a:moveTo>
                      <a:pt x="14" y="1"/>
                    </a:moveTo>
                    <a:cubicBezTo>
                      <a:pt x="15" y="0"/>
                      <a:pt x="16" y="0"/>
                      <a:pt x="16" y="1"/>
                    </a:cubicBezTo>
                    <a:cubicBezTo>
                      <a:pt x="17" y="2"/>
                      <a:pt x="17" y="3"/>
                      <a:pt x="16" y="3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1" y="13"/>
                      <a:pt x="1" y="13"/>
                      <a:pt x="0" y="12"/>
                    </a:cubicBezTo>
                    <a:cubicBezTo>
                      <a:pt x="0" y="11"/>
                      <a:pt x="0" y="10"/>
                      <a:pt x="0" y="10"/>
                    </a:cubicBezTo>
                    <a:lnTo>
                      <a:pt x="14" y="1"/>
                    </a:lnTo>
                    <a:close/>
                    <a:moveTo>
                      <a:pt x="14" y="1"/>
                    </a:moveTo>
                    <a:cubicBezTo>
                      <a:pt x="14" y="1"/>
                      <a:pt x="14" y="1"/>
                      <a:pt x="14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46" name="Freeform 418"/>
              <p:cNvSpPr>
                <a:spLocks noEditPoints="1"/>
              </p:cNvSpPr>
              <p:nvPr/>
            </p:nvSpPr>
            <p:spPr bwMode="auto">
              <a:xfrm>
                <a:off x="6151563" y="3025775"/>
                <a:ext cx="49213" cy="155575"/>
              </a:xfrm>
              <a:custGeom>
                <a:avLst/>
                <a:gdLst>
                  <a:gd name="T0" fmla="*/ 0 w 13"/>
                  <a:gd name="T1" fmla="*/ 1 h 40"/>
                  <a:gd name="T2" fmla="*/ 2 w 13"/>
                  <a:gd name="T3" fmla="*/ 0 h 40"/>
                  <a:gd name="T4" fmla="*/ 3 w 13"/>
                  <a:gd name="T5" fmla="*/ 1 h 40"/>
                  <a:gd name="T6" fmla="*/ 3 w 13"/>
                  <a:gd name="T7" fmla="*/ 37 h 40"/>
                  <a:gd name="T8" fmla="*/ 9 w 13"/>
                  <a:gd name="T9" fmla="*/ 37 h 40"/>
                  <a:gd name="T10" fmla="*/ 9 w 13"/>
                  <a:gd name="T11" fmla="*/ 1 h 40"/>
                  <a:gd name="T12" fmla="*/ 11 w 13"/>
                  <a:gd name="T13" fmla="*/ 0 h 40"/>
                  <a:gd name="T14" fmla="*/ 13 w 13"/>
                  <a:gd name="T15" fmla="*/ 1 h 40"/>
                  <a:gd name="T16" fmla="*/ 13 w 13"/>
                  <a:gd name="T17" fmla="*/ 38 h 40"/>
                  <a:gd name="T18" fmla="*/ 11 w 13"/>
                  <a:gd name="T19" fmla="*/ 40 h 40"/>
                  <a:gd name="T20" fmla="*/ 2 w 13"/>
                  <a:gd name="T21" fmla="*/ 40 h 40"/>
                  <a:gd name="T22" fmla="*/ 0 w 13"/>
                  <a:gd name="T23" fmla="*/ 38 h 40"/>
                  <a:gd name="T24" fmla="*/ 0 w 13"/>
                  <a:gd name="T25" fmla="*/ 1 h 40"/>
                  <a:gd name="T26" fmla="*/ 0 w 13"/>
                  <a:gd name="T27" fmla="*/ 1 h 40"/>
                  <a:gd name="T28" fmla="*/ 0 w 13"/>
                  <a:gd name="T29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" h="40">
                    <a:moveTo>
                      <a:pt x="0" y="1"/>
                    </a:move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3" y="37"/>
                      <a:pt x="3" y="37"/>
                      <a:pt x="3" y="37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10" y="0"/>
                      <a:pt x="11" y="0"/>
                    </a:cubicBezTo>
                    <a:cubicBezTo>
                      <a:pt x="12" y="0"/>
                      <a:pt x="13" y="1"/>
                      <a:pt x="13" y="1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9"/>
                      <a:pt x="12" y="40"/>
                      <a:pt x="11" y="40"/>
                    </a:cubicBezTo>
                    <a:cubicBezTo>
                      <a:pt x="2" y="40"/>
                      <a:pt x="2" y="40"/>
                      <a:pt x="2" y="40"/>
                    </a:cubicBezTo>
                    <a:cubicBezTo>
                      <a:pt x="1" y="40"/>
                      <a:pt x="0" y="39"/>
                      <a:pt x="0" y="38"/>
                    </a:cubicBezTo>
                    <a:lnTo>
                      <a:pt x="0" y="1"/>
                    </a:lnTo>
                    <a:close/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47" name="Freeform 419"/>
              <p:cNvSpPr>
                <a:spLocks noEditPoints="1"/>
              </p:cNvSpPr>
              <p:nvPr/>
            </p:nvSpPr>
            <p:spPr bwMode="auto">
              <a:xfrm>
                <a:off x="6227763" y="3025775"/>
                <a:ext cx="50800" cy="155575"/>
              </a:xfrm>
              <a:custGeom>
                <a:avLst/>
                <a:gdLst>
                  <a:gd name="T0" fmla="*/ 0 w 13"/>
                  <a:gd name="T1" fmla="*/ 1 h 40"/>
                  <a:gd name="T2" fmla="*/ 2 w 13"/>
                  <a:gd name="T3" fmla="*/ 0 h 40"/>
                  <a:gd name="T4" fmla="*/ 3 w 13"/>
                  <a:gd name="T5" fmla="*/ 1 h 40"/>
                  <a:gd name="T6" fmla="*/ 3 w 13"/>
                  <a:gd name="T7" fmla="*/ 37 h 40"/>
                  <a:gd name="T8" fmla="*/ 9 w 13"/>
                  <a:gd name="T9" fmla="*/ 37 h 40"/>
                  <a:gd name="T10" fmla="*/ 9 w 13"/>
                  <a:gd name="T11" fmla="*/ 1 h 40"/>
                  <a:gd name="T12" fmla="*/ 11 w 13"/>
                  <a:gd name="T13" fmla="*/ 0 h 40"/>
                  <a:gd name="T14" fmla="*/ 13 w 13"/>
                  <a:gd name="T15" fmla="*/ 1 h 40"/>
                  <a:gd name="T16" fmla="*/ 13 w 13"/>
                  <a:gd name="T17" fmla="*/ 38 h 40"/>
                  <a:gd name="T18" fmla="*/ 11 w 13"/>
                  <a:gd name="T19" fmla="*/ 40 h 40"/>
                  <a:gd name="T20" fmla="*/ 2 w 13"/>
                  <a:gd name="T21" fmla="*/ 40 h 40"/>
                  <a:gd name="T22" fmla="*/ 0 w 13"/>
                  <a:gd name="T23" fmla="*/ 38 h 40"/>
                  <a:gd name="T24" fmla="*/ 0 w 13"/>
                  <a:gd name="T25" fmla="*/ 1 h 40"/>
                  <a:gd name="T26" fmla="*/ 0 w 13"/>
                  <a:gd name="T27" fmla="*/ 1 h 40"/>
                  <a:gd name="T28" fmla="*/ 0 w 13"/>
                  <a:gd name="T29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" h="40">
                    <a:moveTo>
                      <a:pt x="0" y="1"/>
                    </a:move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3" y="37"/>
                      <a:pt x="3" y="37"/>
                      <a:pt x="3" y="37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10" y="0"/>
                      <a:pt x="11" y="0"/>
                    </a:cubicBezTo>
                    <a:cubicBezTo>
                      <a:pt x="12" y="0"/>
                      <a:pt x="13" y="1"/>
                      <a:pt x="13" y="1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9"/>
                      <a:pt x="12" y="40"/>
                      <a:pt x="11" y="40"/>
                    </a:cubicBezTo>
                    <a:cubicBezTo>
                      <a:pt x="2" y="40"/>
                      <a:pt x="2" y="40"/>
                      <a:pt x="2" y="40"/>
                    </a:cubicBezTo>
                    <a:cubicBezTo>
                      <a:pt x="1" y="40"/>
                      <a:pt x="0" y="39"/>
                      <a:pt x="0" y="38"/>
                    </a:cubicBezTo>
                    <a:lnTo>
                      <a:pt x="0" y="1"/>
                    </a:lnTo>
                    <a:close/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48" name="Freeform 420"/>
              <p:cNvSpPr>
                <a:spLocks noEditPoints="1"/>
              </p:cNvSpPr>
              <p:nvPr/>
            </p:nvSpPr>
            <p:spPr bwMode="auto">
              <a:xfrm>
                <a:off x="6313488" y="3025775"/>
                <a:ext cx="46038" cy="155575"/>
              </a:xfrm>
              <a:custGeom>
                <a:avLst/>
                <a:gdLst>
                  <a:gd name="T0" fmla="*/ 0 w 12"/>
                  <a:gd name="T1" fmla="*/ 1 h 40"/>
                  <a:gd name="T2" fmla="*/ 1 w 12"/>
                  <a:gd name="T3" fmla="*/ 0 h 40"/>
                  <a:gd name="T4" fmla="*/ 3 w 12"/>
                  <a:gd name="T5" fmla="*/ 1 h 40"/>
                  <a:gd name="T6" fmla="*/ 3 w 12"/>
                  <a:gd name="T7" fmla="*/ 37 h 40"/>
                  <a:gd name="T8" fmla="*/ 9 w 12"/>
                  <a:gd name="T9" fmla="*/ 37 h 40"/>
                  <a:gd name="T10" fmla="*/ 9 w 12"/>
                  <a:gd name="T11" fmla="*/ 1 h 40"/>
                  <a:gd name="T12" fmla="*/ 11 w 12"/>
                  <a:gd name="T13" fmla="*/ 0 h 40"/>
                  <a:gd name="T14" fmla="*/ 12 w 12"/>
                  <a:gd name="T15" fmla="*/ 1 h 40"/>
                  <a:gd name="T16" fmla="*/ 12 w 12"/>
                  <a:gd name="T17" fmla="*/ 38 h 40"/>
                  <a:gd name="T18" fmla="*/ 11 w 12"/>
                  <a:gd name="T19" fmla="*/ 40 h 40"/>
                  <a:gd name="T20" fmla="*/ 1 w 12"/>
                  <a:gd name="T21" fmla="*/ 40 h 40"/>
                  <a:gd name="T22" fmla="*/ 0 w 12"/>
                  <a:gd name="T23" fmla="*/ 38 h 40"/>
                  <a:gd name="T24" fmla="*/ 0 w 12"/>
                  <a:gd name="T25" fmla="*/ 1 h 40"/>
                  <a:gd name="T26" fmla="*/ 0 w 12"/>
                  <a:gd name="T27" fmla="*/ 1 h 40"/>
                  <a:gd name="T28" fmla="*/ 0 w 12"/>
                  <a:gd name="T29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40">
                    <a:moveTo>
                      <a:pt x="0" y="1"/>
                    </a:moveTo>
                    <a:cubicBezTo>
                      <a:pt x="0" y="1"/>
                      <a:pt x="0" y="0"/>
                      <a:pt x="1" y="0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3" y="37"/>
                      <a:pt x="3" y="37"/>
                      <a:pt x="3" y="37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10" y="0"/>
                      <a:pt x="11" y="0"/>
                    </a:cubicBezTo>
                    <a:cubicBezTo>
                      <a:pt x="11" y="0"/>
                      <a:pt x="12" y="1"/>
                      <a:pt x="12" y="1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2" y="39"/>
                      <a:pt x="11" y="40"/>
                      <a:pt x="11" y="40"/>
                    </a:cubicBezTo>
                    <a:cubicBezTo>
                      <a:pt x="1" y="40"/>
                      <a:pt x="1" y="40"/>
                      <a:pt x="1" y="40"/>
                    </a:cubicBezTo>
                    <a:cubicBezTo>
                      <a:pt x="0" y="40"/>
                      <a:pt x="0" y="39"/>
                      <a:pt x="0" y="38"/>
                    </a:cubicBezTo>
                    <a:lnTo>
                      <a:pt x="0" y="1"/>
                    </a:lnTo>
                    <a:close/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9" name="组合 48"/>
          <p:cNvGrpSpPr/>
          <p:nvPr/>
        </p:nvGrpSpPr>
        <p:grpSpPr>
          <a:xfrm>
            <a:off x="7456474" y="1753037"/>
            <a:ext cx="2644747" cy="2113831"/>
            <a:chOff x="7418374" y="2816027"/>
            <a:chExt cx="2644747" cy="2113831"/>
          </a:xfrm>
        </p:grpSpPr>
        <p:sp>
          <p:nvSpPr>
            <p:cNvPr id="50" name="Rectangle 8"/>
            <p:cNvSpPr/>
            <p:nvPr/>
          </p:nvSpPr>
          <p:spPr>
            <a:xfrm>
              <a:off x="7418374" y="2816027"/>
              <a:ext cx="2644747" cy="2113831"/>
            </a:xfrm>
            <a:prstGeom prst="rect">
              <a:avLst/>
            </a:prstGeom>
            <a:solidFill>
              <a:srgbClr val="D2DE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51" name="TextBox 31"/>
            <p:cNvSpPr txBox="1"/>
            <p:nvPr/>
          </p:nvSpPr>
          <p:spPr>
            <a:xfrm>
              <a:off x="8413863" y="4139691"/>
              <a:ext cx="64793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1.526</a:t>
              </a:r>
            </a:p>
            <a:p>
              <a:pPr algn="ctr"/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Followers</a:t>
              </a:r>
            </a:p>
          </p:txBody>
        </p:sp>
        <p:grpSp>
          <p:nvGrpSpPr>
            <p:cNvPr id="52" name="Group 203"/>
            <p:cNvGrpSpPr/>
            <p:nvPr/>
          </p:nvGrpSpPr>
          <p:grpSpPr>
            <a:xfrm>
              <a:off x="8458741" y="3502172"/>
              <a:ext cx="595483" cy="450303"/>
              <a:chOff x="5383212" y="4632325"/>
              <a:chExt cx="384176" cy="290513"/>
            </a:xfrm>
            <a:solidFill>
              <a:srgbClr val="262626"/>
            </a:solidFill>
          </p:grpSpPr>
          <p:sp>
            <p:nvSpPr>
              <p:cNvPr id="53" name="Freeform 915"/>
              <p:cNvSpPr>
                <a:spLocks noEditPoints="1"/>
              </p:cNvSpPr>
              <p:nvPr/>
            </p:nvSpPr>
            <p:spPr bwMode="auto">
              <a:xfrm>
                <a:off x="5576888" y="4805363"/>
                <a:ext cx="101600" cy="58738"/>
              </a:xfrm>
              <a:custGeom>
                <a:avLst/>
                <a:gdLst>
                  <a:gd name="T0" fmla="*/ 23 w 26"/>
                  <a:gd name="T1" fmla="*/ 7 h 15"/>
                  <a:gd name="T2" fmla="*/ 25 w 26"/>
                  <a:gd name="T3" fmla="*/ 6 h 15"/>
                  <a:gd name="T4" fmla="*/ 26 w 26"/>
                  <a:gd name="T5" fmla="*/ 7 h 15"/>
                  <a:gd name="T6" fmla="*/ 26 w 26"/>
                  <a:gd name="T7" fmla="*/ 13 h 15"/>
                  <a:gd name="T8" fmla="*/ 25 w 26"/>
                  <a:gd name="T9" fmla="*/ 15 h 15"/>
                  <a:gd name="T10" fmla="*/ 1 w 26"/>
                  <a:gd name="T11" fmla="*/ 15 h 15"/>
                  <a:gd name="T12" fmla="*/ 0 w 26"/>
                  <a:gd name="T13" fmla="*/ 13 h 15"/>
                  <a:gd name="T14" fmla="*/ 0 w 26"/>
                  <a:gd name="T15" fmla="*/ 1 h 15"/>
                  <a:gd name="T16" fmla="*/ 1 w 26"/>
                  <a:gd name="T17" fmla="*/ 0 h 15"/>
                  <a:gd name="T18" fmla="*/ 25 w 26"/>
                  <a:gd name="T19" fmla="*/ 0 h 15"/>
                  <a:gd name="T20" fmla="*/ 26 w 26"/>
                  <a:gd name="T21" fmla="*/ 1 h 15"/>
                  <a:gd name="T22" fmla="*/ 25 w 26"/>
                  <a:gd name="T23" fmla="*/ 3 h 15"/>
                  <a:gd name="T24" fmla="*/ 3 w 26"/>
                  <a:gd name="T25" fmla="*/ 3 h 15"/>
                  <a:gd name="T26" fmla="*/ 3 w 26"/>
                  <a:gd name="T27" fmla="*/ 12 h 15"/>
                  <a:gd name="T28" fmla="*/ 23 w 26"/>
                  <a:gd name="T29" fmla="*/ 12 h 15"/>
                  <a:gd name="T30" fmla="*/ 23 w 26"/>
                  <a:gd name="T31" fmla="*/ 7 h 15"/>
                  <a:gd name="T32" fmla="*/ 23 w 26"/>
                  <a:gd name="T33" fmla="*/ 7 h 15"/>
                  <a:gd name="T34" fmla="*/ 23 w 26"/>
                  <a:gd name="T35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6" h="15">
                    <a:moveTo>
                      <a:pt x="23" y="7"/>
                    </a:moveTo>
                    <a:cubicBezTo>
                      <a:pt x="23" y="6"/>
                      <a:pt x="24" y="6"/>
                      <a:pt x="25" y="6"/>
                    </a:cubicBezTo>
                    <a:cubicBezTo>
                      <a:pt x="26" y="6"/>
                      <a:pt x="26" y="6"/>
                      <a:pt x="26" y="7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6" y="14"/>
                      <a:pt x="26" y="15"/>
                      <a:pt x="25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0" y="15"/>
                      <a:pt x="0" y="14"/>
                      <a:pt x="0" y="1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6" y="0"/>
                      <a:pt x="26" y="0"/>
                      <a:pt x="26" y="1"/>
                    </a:cubicBezTo>
                    <a:cubicBezTo>
                      <a:pt x="26" y="2"/>
                      <a:pt x="26" y="3"/>
                      <a:pt x="25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23" y="12"/>
                      <a:pt x="23" y="12"/>
                      <a:pt x="23" y="12"/>
                    </a:cubicBezTo>
                    <a:lnTo>
                      <a:pt x="23" y="7"/>
                    </a:lnTo>
                    <a:close/>
                    <a:moveTo>
                      <a:pt x="23" y="7"/>
                    </a:moveTo>
                    <a:cubicBezTo>
                      <a:pt x="23" y="7"/>
                      <a:pt x="23" y="7"/>
                      <a:pt x="23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54" name="Freeform 916"/>
              <p:cNvSpPr>
                <a:spLocks noEditPoints="1"/>
              </p:cNvSpPr>
              <p:nvPr/>
            </p:nvSpPr>
            <p:spPr bwMode="auto">
              <a:xfrm>
                <a:off x="5468938" y="4760913"/>
                <a:ext cx="263525" cy="161925"/>
              </a:xfrm>
              <a:custGeom>
                <a:avLst/>
                <a:gdLst>
                  <a:gd name="T0" fmla="*/ 3 w 68"/>
                  <a:gd name="T1" fmla="*/ 40 h 41"/>
                  <a:gd name="T2" fmla="*/ 1 w 68"/>
                  <a:gd name="T3" fmla="*/ 41 h 41"/>
                  <a:gd name="T4" fmla="*/ 0 w 68"/>
                  <a:gd name="T5" fmla="*/ 40 h 41"/>
                  <a:gd name="T6" fmla="*/ 0 w 68"/>
                  <a:gd name="T7" fmla="*/ 9 h 41"/>
                  <a:gd name="T8" fmla="*/ 1 w 68"/>
                  <a:gd name="T9" fmla="*/ 7 h 41"/>
                  <a:gd name="T10" fmla="*/ 17 w 68"/>
                  <a:gd name="T11" fmla="*/ 7 h 41"/>
                  <a:gd name="T12" fmla="*/ 19 w 68"/>
                  <a:gd name="T13" fmla="*/ 9 h 41"/>
                  <a:gd name="T14" fmla="*/ 19 w 68"/>
                  <a:gd name="T15" fmla="*/ 38 h 41"/>
                  <a:gd name="T16" fmla="*/ 65 w 68"/>
                  <a:gd name="T17" fmla="*/ 38 h 41"/>
                  <a:gd name="T18" fmla="*/ 65 w 68"/>
                  <a:gd name="T19" fmla="*/ 2 h 41"/>
                  <a:gd name="T20" fmla="*/ 67 w 68"/>
                  <a:gd name="T21" fmla="*/ 0 h 41"/>
                  <a:gd name="T22" fmla="*/ 68 w 68"/>
                  <a:gd name="T23" fmla="*/ 2 h 41"/>
                  <a:gd name="T24" fmla="*/ 68 w 68"/>
                  <a:gd name="T25" fmla="*/ 40 h 41"/>
                  <a:gd name="T26" fmla="*/ 67 w 68"/>
                  <a:gd name="T27" fmla="*/ 41 h 41"/>
                  <a:gd name="T28" fmla="*/ 17 w 68"/>
                  <a:gd name="T29" fmla="*/ 41 h 41"/>
                  <a:gd name="T30" fmla="*/ 16 w 68"/>
                  <a:gd name="T31" fmla="*/ 40 h 41"/>
                  <a:gd name="T32" fmla="*/ 16 w 68"/>
                  <a:gd name="T33" fmla="*/ 10 h 41"/>
                  <a:gd name="T34" fmla="*/ 3 w 68"/>
                  <a:gd name="T35" fmla="*/ 10 h 41"/>
                  <a:gd name="T36" fmla="*/ 3 w 68"/>
                  <a:gd name="T37" fmla="*/ 40 h 41"/>
                  <a:gd name="T38" fmla="*/ 3 w 68"/>
                  <a:gd name="T39" fmla="*/ 40 h 41"/>
                  <a:gd name="T40" fmla="*/ 3 w 68"/>
                  <a:gd name="T41" fmla="*/ 4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8" h="41">
                    <a:moveTo>
                      <a:pt x="3" y="40"/>
                    </a:moveTo>
                    <a:cubicBezTo>
                      <a:pt x="3" y="41"/>
                      <a:pt x="2" y="41"/>
                      <a:pt x="1" y="41"/>
                    </a:cubicBezTo>
                    <a:cubicBezTo>
                      <a:pt x="1" y="41"/>
                      <a:pt x="0" y="41"/>
                      <a:pt x="0" y="4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8"/>
                      <a:pt x="1" y="7"/>
                      <a:pt x="1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8" y="7"/>
                      <a:pt x="19" y="8"/>
                      <a:pt x="19" y="9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65" y="38"/>
                      <a:pt x="65" y="38"/>
                      <a:pt x="65" y="38"/>
                    </a:cubicBezTo>
                    <a:cubicBezTo>
                      <a:pt x="65" y="2"/>
                      <a:pt x="65" y="2"/>
                      <a:pt x="65" y="2"/>
                    </a:cubicBezTo>
                    <a:cubicBezTo>
                      <a:pt x="65" y="1"/>
                      <a:pt x="66" y="0"/>
                      <a:pt x="67" y="0"/>
                    </a:cubicBezTo>
                    <a:cubicBezTo>
                      <a:pt x="68" y="0"/>
                      <a:pt x="68" y="1"/>
                      <a:pt x="68" y="2"/>
                    </a:cubicBezTo>
                    <a:cubicBezTo>
                      <a:pt x="68" y="40"/>
                      <a:pt x="68" y="40"/>
                      <a:pt x="68" y="40"/>
                    </a:cubicBezTo>
                    <a:cubicBezTo>
                      <a:pt x="68" y="41"/>
                      <a:pt x="68" y="41"/>
                      <a:pt x="67" y="41"/>
                    </a:cubicBezTo>
                    <a:cubicBezTo>
                      <a:pt x="17" y="41"/>
                      <a:pt x="17" y="41"/>
                      <a:pt x="17" y="41"/>
                    </a:cubicBezTo>
                    <a:cubicBezTo>
                      <a:pt x="16" y="41"/>
                      <a:pt x="16" y="41"/>
                      <a:pt x="16" y="4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3" y="10"/>
                      <a:pt x="3" y="10"/>
                      <a:pt x="3" y="10"/>
                    </a:cubicBezTo>
                    <a:lnTo>
                      <a:pt x="3" y="40"/>
                    </a:lnTo>
                    <a:close/>
                    <a:moveTo>
                      <a:pt x="3" y="40"/>
                    </a:moveTo>
                    <a:cubicBezTo>
                      <a:pt x="3" y="40"/>
                      <a:pt x="3" y="40"/>
                      <a:pt x="3" y="4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55" name="Freeform 917"/>
              <p:cNvSpPr>
                <a:spLocks noEditPoints="1"/>
              </p:cNvSpPr>
              <p:nvPr/>
            </p:nvSpPr>
            <p:spPr bwMode="auto">
              <a:xfrm>
                <a:off x="5414963" y="4760913"/>
                <a:ext cx="38100" cy="161925"/>
              </a:xfrm>
              <a:custGeom>
                <a:avLst/>
                <a:gdLst>
                  <a:gd name="T0" fmla="*/ 0 w 10"/>
                  <a:gd name="T1" fmla="*/ 2 h 41"/>
                  <a:gd name="T2" fmla="*/ 1 w 10"/>
                  <a:gd name="T3" fmla="*/ 0 h 41"/>
                  <a:gd name="T4" fmla="*/ 3 w 10"/>
                  <a:gd name="T5" fmla="*/ 2 h 41"/>
                  <a:gd name="T6" fmla="*/ 3 w 10"/>
                  <a:gd name="T7" fmla="*/ 38 h 41"/>
                  <a:gd name="T8" fmla="*/ 8 w 10"/>
                  <a:gd name="T9" fmla="*/ 38 h 41"/>
                  <a:gd name="T10" fmla="*/ 10 w 10"/>
                  <a:gd name="T11" fmla="*/ 40 h 41"/>
                  <a:gd name="T12" fmla="*/ 8 w 10"/>
                  <a:gd name="T13" fmla="*/ 41 h 41"/>
                  <a:gd name="T14" fmla="*/ 1 w 10"/>
                  <a:gd name="T15" fmla="*/ 41 h 41"/>
                  <a:gd name="T16" fmla="*/ 0 w 10"/>
                  <a:gd name="T17" fmla="*/ 40 h 41"/>
                  <a:gd name="T18" fmla="*/ 0 w 10"/>
                  <a:gd name="T19" fmla="*/ 2 h 41"/>
                  <a:gd name="T20" fmla="*/ 0 w 10"/>
                  <a:gd name="T21" fmla="*/ 2 h 41"/>
                  <a:gd name="T22" fmla="*/ 0 w 10"/>
                  <a:gd name="T23" fmla="*/ 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41">
                    <a:moveTo>
                      <a:pt x="0" y="2"/>
                    </a:moveTo>
                    <a:cubicBezTo>
                      <a:pt x="0" y="1"/>
                      <a:pt x="1" y="0"/>
                      <a:pt x="1" y="0"/>
                    </a:cubicBezTo>
                    <a:cubicBezTo>
                      <a:pt x="2" y="0"/>
                      <a:pt x="3" y="1"/>
                      <a:pt x="3" y="2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9" y="38"/>
                      <a:pt x="10" y="39"/>
                      <a:pt x="10" y="40"/>
                    </a:cubicBezTo>
                    <a:cubicBezTo>
                      <a:pt x="10" y="41"/>
                      <a:pt x="9" y="41"/>
                      <a:pt x="8" y="41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1" y="41"/>
                      <a:pt x="0" y="41"/>
                      <a:pt x="0" y="40"/>
                    </a:cubicBezTo>
                    <a:lnTo>
                      <a:pt x="0" y="2"/>
                    </a:lnTo>
                    <a:close/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56" name="Freeform 918"/>
              <p:cNvSpPr>
                <a:spLocks noEditPoints="1"/>
              </p:cNvSpPr>
              <p:nvPr/>
            </p:nvSpPr>
            <p:spPr bwMode="auto">
              <a:xfrm>
                <a:off x="5383212" y="4632325"/>
                <a:ext cx="384176" cy="98425"/>
              </a:xfrm>
              <a:custGeom>
                <a:avLst/>
                <a:gdLst>
                  <a:gd name="T0" fmla="*/ 3 w 99"/>
                  <a:gd name="T1" fmla="*/ 24 h 25"/>
                  <a:gd name="T2" fmla="*/ 1 w 99"/>
                  <a:gd name="T3" fmla="*/ 25 h 25"/>
                  <a:gd name="T4" fmla="*/ 0 w 99"/>
                  <a:gd name="T5" fmla="*/ 22 h 25"/>
                  <a:gd name="T6" fmla="*/ 16 w 99"/>
                  <a:gd name="T7" fmla="*/ 1 h 25"/>
                  <a:gd name="T8" fmla="*/ 17 w 99"/>
                  <a:gd name="T9" fmla="*/ 0 h 25"/>
                  <a:gd name="T10" fmla="*/ 81 w 99"/>
                  <a:gd name="T11" fmla="*/ 0 h 25"/>
                  <a:gd name="T12" fmla="*/ 82 w 99"/>
                  <a:gd name="T13" fmla="*/ 1 h 25"/>
                  <a:gd name="T14" fmla="*/ 98 w 99"/>
                  <a:gd name="T15" fmla="*/ 22 h 25"/>
                  <a:gd name="T16" fmla="*/ 98 w 99"/>
                  <a:gd name="T17" fmla="*/ 25 h 25"/>
                  <a:gd name="T18" fmla="*/ 96 w 99"/>
                  <a:gd name="T19" fmla="*/ 24 h 25"/>
                  <a:gd name="T20" fmla="*/ 80 w 99"/>
                  <a:gd name="T21" fmla="*/ 3 h 25"/>
                  <a:gd name="T22" fmla="*/ 18 w 99"/>
                  <a:gd name="T23" fmla="*/ 3 h 25"/>
                  <a:gd name="T24" fmla="*/ 3 w 99"/>
                  <a:gd name="T25" fmla="*/ 24 h 25"/>
                  <a:gd name="T26" fmla="*/ 82 w 99"/>
                  <a:gd name="T27" fmla="*/ 1 h 25"/>
                  <a:gd name="T28" fmla="*/ 82 w 99"/>
                  <a:gd name="T29" fmla="*/ 2 h 25"/>
                  <a:gd name="T30" fmla="*/ 82 w 99"/>
                  <a:gd name="T31" fmla="*/ 1 h 25"/>
                  <a:gd name="T32" fmla="*/ 82 w 99"/>
                  <a:gd name="T33" fmla="*/ 1 h 25"/>
                  <a:gd name="T34" fmla="*/ 82 w 99"/>
                  <a:gd name="T35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9" h="25">
                    <a:moveTo>
                      <a:pt x="3" y="24"/>
                    </a:moveTo>
                    <a:cubicBezTo>
                      <a:pt x="2" y="25"/>
                      <a:pt x="1" y="25"/>
                      <a:pt x="1" y="25"/>
                    </a:cubicBezTo>
                    <a:cubicBezTo>
                      <a:pt x="0" y="24"/>
                      <a:pt x="0" y="23"/>
                      <a:pt x="0" y="22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0"/>
                      <a:pt x="17" y="0"/>
                      <a:pt x="1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81" y="0"/>
                      <a:pt x="82" y="0"/>
                      <a:pt x="82" y="1"/>
                    </a:cubicBezTo>
                    <a:cubicBezTo>
                      <a:pt x="98" y="22"/>
                      <a:pt x="98" y="22"/>
                      <a:pt x="98" y="22"/>
                    </a:cubicBezTo>
                    <a:cubicBezTo>
                      <a:pt x="99" y="23"/>
                      <a:pt x="98" y="24"/>
                      <a:pt x="98" y="25"/>
                    </a:cubicBezTo>
                    <a:cubicBezTo>
                      <a:pt x="97" y="25"/>
                      <a:pt x="96" y="25"/>
                      <a:pt x="96" y="24"/>
                    </a:cubicBezTo>
                    <a:cubicBezTo>
                      <a:pt x="80" y="3"/>
                      <a:pt x="80" y="3"/>
                      <a:pt x="80" y="3"/>
                    </a:cubicBezTo>
                    <a:cubicBezTo>
                      <a:pt x="18" y="3"/>
                      <a:pt x="18" y="3"/>
                      <a:pt x="18" y="3"/>
                    </a:cubicBezTo>
                    <a:lnTo>
                      <a:pt x="3" y="24"/>
                    </a:lnTo>
                    <a:close/>
                    <a:moveTo>
                      <a:pt x="82" y="1"/>
                    </a:moveTo>
                    <a:cubicBezTo>
                      <a:pt x="82" y="2"/>
                      <a:pt x="82" y="2"/>
                      <a:pt x="82" y="2"/>
                    </a:cubicBezTo>
                    <a:cubicBezTo>
                      <a:pt x="82" y="1"/>
                      <a:pt x="82" y="1"/>
                      <a:pt x="82" y="1"/>
                    </a:cubicBezTo>
                    <a:close/>
                    <a:moveTo>
                      <a:pt x="82" y="1"/>
                    </a:moveTo>
                    <a:cubicBezTo>
                      <a:pt x="82" y="1"/>
                      <a:pt x="82" y="1"/>
                      <a:pt x="82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57" name="Freeform 919"/>
              <p:cNvSpPr>
                <a:spLocks noEditPoints="1"/>
              </p:cNvSpPr>
              <p:nvPr/>
            </p:nvSpPr>
            <p:spPr bwMode="auto">
              <a:xfrm>
                <a:off x="5705475" y="4718050"/>
                <a:ext cx="57150" cy="34925"/>
              </a:xfrm>
              <a:custGeom>
                <a:avLst/>
                <a:gdLst>
                  <a:gd name="T0" fmla="*/ 12 w 15"/>
                  <a:gd name="T1" fmla="*/ 1 h 9"/>
                  <a:gd name="T2" fmla="*/ 14 w 15"/>
                  <a:gd name="T3" fmla="*/ 0 h 9"/>
                  <a:gd name="T4" fmla="*/ 15 w 15"/>
                  <a:gd name="T5" fmla="*/ 1 h 9"/>
                  <a:gd name="T6" fmla="*/ 13 w 15"/>
                  <a:gd name="T7" fmla="*/ 7 h 9"/>
                  <a:gd name="T8" fmla="*/ 8 w 15"/>
                  <a:gd name="T9" fmla="*/ 9 h 9"/>
                  <a:gd name="T10" fmla="*/ 3 w 15"/>
                  <a:gd name="T11" fmla="*/ 7 h 9"/>
                  <a:gd name="T12" fmla="*/ 0 w 15"/>
                  <a:gd name="T13" fmla="*/ 1 h 9"/>
                  <a:gd name="T14" fmla="*/ 2 w 15"/>
                  <a:gd name="T15" fmla="*/ 0 h 9"/>
                  <a:gd name="T16" fmla="*/ 3 w 15"/>
                  <a:gd name="T17" fmla="*/ 1 h 9"/>
                  <a:gd name="T18" fmla="*/ 5 w 15"/>
                  <a:gd name="T19" fmla="*/ 4 h 9"/>
                  <a:gd name="T20" fmla="*/ 8 w 15"/>
                  <a:gd name="T21" fmla="*/ 6 h 9"/>
                  <a:gd name="T22" fmla="*/ 11 w 15"/>
                  <a:gd name="T23" fmla="*/ 4 h 9"/>
                  <a:gd name="T24" fmla="*/ 12 w 15"/>
                  <a:gd name="T25" fmla="*/ 1 h 9"/>
                  <a:gd name="T26" fmla="*/ 12 w 15"/>
                  <a:gd name="T27" fmla="*/ 1 h 9"/>
                  <a:gd name="T28" fmla="*/ 12 w 15"/>
                  <a:gd name="T29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" h="9">
                    <a:moveTo>
                      <a:pt x="12" y="1"/>
                    </a:moveTo>
                    <a:cubicBezTo>
                      <a:pt x="12" y="1"/>
                      <a:pt x="13" y="0"/>
                      <a:pt x="14" y="0"/>
                    </a:cubicBezTo>
                    <a:cubicBezTo>
                      <a:pt x="15" y="0"/>
                      <a:pt x="15" y="1"/>
                      <a:pt x="15" y="1"/>
                    </a:cubicBezTo>
                    <a:cubicBezTo>
                      <a:pt x="15" y="3"/>
                      <a:pt x="14" y="5"/>
                      <a:pt x="13" y="7"/>
                    </a:cubicBezTo>
                    <a:cubicBezTo>
                      <a:pt x="12" y="8"/>
                      <a:pt x="10" y="9"/>
                      <a:pt x="8" y="9"/>
                    </a:cubicBezTo>
                    <a:cubicBezTo>
                      <a:pt x="6" y="9"/>
                      <a:pt x="4" y="8"/>
                      <a:pt x="3" y="7"/>
                    </a:cubicBezTo>
                    <a:cubicBezTo>
                      <a:pt x="1" y="5"/>
                      <a:pt x="0" y="3"/>
                      <a:pt x="0" y="1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3" y="3"/>
                      <a:pt x="4" y="4"/>
                      <a:pt x="5" y="4"/>
                    </a:cubicBezTo>
                    <a:cubicBezTo>
                      <a:pt x="6" y="5"/>
                      <a:pt x="7" y="6"/>
                      <a:pt x="8" y="6"/>
                    </a:cubicBezTo>
                    <a:cubicBezTo>
                      <a:pt x="9" y="6"/>
                      <a:pt x="10" y="5"/>
                      <a:pt x="11" y="4"/>
                    </a:cubicBezTo>
                    <a:cubicBezTo>
                      <a:pt x="12" y="4"/>
                      <a:pt x="12" y="3"/>
                      <a:pt x="12" y="1"/>
                    </a:cubicBezTo>
                    <a:close/>
                    <a:moveTo>
                      <a:pt x="12" y="1"/>
                    </a:moveTo>
                    <a:cubicBezTo>
                      <a:pt x="12" y="1"/>
                      <a:pt x="12" y="1"/>
                      <a:pt x="12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58" name="Freeform 920"/>
              <p:cNvSpPr>
                <a:spLocks noEditPoints="1"/>
              </p:cNvSpPr>
              <p:nvPr/>
            </p:nvSpPr>
            <p:spPr bwMode="auto">
              <a:xfrm>
                <a:off x="5461000" y="4664075"/>
                <a:ext cx="223838" cy="11113"/>
              </a:xfrm>
              <a:custGeom>
                <a:avLst/>
                <a:gdLst>
                  <a:gd name="T0" fmla="*/ 1 w 58"/>
                  <a:gd name="T1" fmla="*/ 3 h 3"/>
                  <a:gd name="T2" fmla="*/ 0 w 58"/>
                  <a:gd name="T3" fmla="*/ 1 h 3"/>
                  <a:gd name="T4" fmla="*/ 1 w 58"/>
                  <a:gd name="T5" fmla="*/ 0 h 3"/>
                  <a:gd name="T6" fmla="*/ 57 w 58"/>
                  <a:gd name="T7" fmla="*/ 0 h 3"/>
                  <a:gd name="T8" fmla="*/ 58 w 58"/>
                  <a:gd name="T9" fmla="*/ 1 h 3"/>
                  <a:gd name="T10" fmla="*/ 57 w 58"/>
                  <a:gd name="T11" fmla="*/ 3 h 3"/>
                  <a:gd name="T12" fmla="*/ 1 w 58"/>
                  <a:gd name="T13" fmla="*/ 3 h 3"/>
                  <a:gd name="T14" fmla="*/ 1 w 58"/>
                  <a:gd name="T15" fmla="*/ 3 h 3"/>
                  <a:gd name="T16" fmla="*/ 1 w 58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8" h="3">
                    <a:moveTo>
                      <a:pt x="1" y="3"/>
                    </a:moveTo>
                    <a:cubicBezTo>
                      <a:pt x="1" y="3"/>
                      <a:pt x="0" y="2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8" y="0"/>
                      <a:pt x="58" y="1"/>
                      <a:pt x="58" y="1"/>
                    </a:cubicBezTo>
                    <a:cubicBezTo>
                      <a:pt x="58" y="2"/>
                      <a:pt x="58" y="3"/>
                      <a:pt x="57" y="3"/>
                    </a:cubicBezTo>
                    <a:lnTo>
                      <a:pt x="1" y="3"/>
                    </a:lnTo>
                    <a:close/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59" name="Freeform 921"/>
              <p:cNvSpPr>
                <a:spLocks noEditPoints="1"/>
              </p:cNvSpPr>
              <p:nvPr/>
            </p:nvSpPr>
            <p:spPr bwMode="auto">
              <a:xfrm>
                <a:off x="5657850" y="4718050"/>
                <a:ext cx="58738" cy="34925"/>
              </a:xfrm>
              <a:custGeom>
                <a:avLst/>
                <a:gdLst>
                  <a:gd name="T0" fmla="*/ 0 w 15"/>
                  <a:gd name="T1" fmla="*/ 1 h 9"/>
                  <a:gd name="T2" fmla="*/ 2 w 15"/>
                  <a:gd name="T3" fmla="*/ 0 h 9"/>
                  <a:gd name="T4" fmla="*/ 4 w 15"/>
                  <a:gd name="T5" fmla="*/ 1 h 9"/>
                  <a:gd name="T6" fmla="*/ 5 w 15"/>
                  <a:gd name="T7" fmla="*/ 4 h 9"/>
                  <a:gd name="T8" fmla="*/ 5 w 15"/>
                  <a:gd name="T9" fmla="*/ 5 h 9"/>
                  <a:gd name="T10" fmla="*/ 8 w 15"/>
                  <a:gd name="T11" fmla="*/ 6 h 9"/>
                  <a:gd name="T12" fmla="*/ 11 w 15"/>
                  <a:gd name="T13" fmla="*/ 4 h 9"/>
                  <a:gd name="T14" fmla="*/ 12 w 15"/>
                  <a:gd name="T15" fmla="*/ 1 h 9"/>
                  <a:gd name="T16" fmla="*/ 14 w 15"/>
                  <a:gd name="T17" fmla="*/ 0 h 9"/>
                  <a:gd name="T18" fmla="*/ 15 w 15"/>
                  <a:gd name="T19" fmla="*/ 1 h 9"/>
                  <a:gd name="T20" fmla="*/ 13 w 15"/>
                  <a:gd name="T21" fmla="*/ 7 h 9"/>
                  <a:gd name="T22" fmla="*/ 8 w 15"/>
                  <a:gd name="T23" fmla="*/ 9 h 9"/>
                  <a:gd name="T24" fmla="*/ 3 w 15"/>
                  <a:gd name="T25" fmla="*/ 7 h 9"/>
                  <a:gd name="T26" fmla="*/ 3 w 15"/>
                  <a:gd name="T27" fmla="*/ 7 h 9"/>
                  <a:gd name="T28" fmla="*/ 0 w 15"/>
                  <a:gd name="T29" fmla="*/ 1 h 9"/>
                  <a:gd name="T30" fmla="*/ 0 w 15"/>
                  <a:gd name="T31" fmla="*/ 1 h 9"/>
                  <a:gd name="T32" fmla="*/ 0 w 15"/>
                  <a:gd name="T33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" h="9">
                    <a:moveTo>
                      <a:pt x="0" y="1"/>
                    </a:move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1"/>
                    </a:cubicBezTo>
                    <a:cubicBezTo>
                      <a:pt x="4" y="3"/>
                      <a:pt x="4" y="4"/>
                      <a:pt x="5" y="4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6" y="5"/>
                      <a:pt x="7" y="6"/>
                      <a:pt x="8" y="6"/>
                    </a:cubicBezTo>
                    <a:cubicBezTo>
                      <a:pt x="9" y="6"/>
                      <a:pt x="10" y="5"/>
                      <a:pt x="11" y="4"/>
                    </a:cubicBezTo>
                    <a:cubicBezTo>
                      <a:pt x="12" y="4"/>
                      <a:pt x="12" y="3"/>
                      <a:pt x="12" y="1"/>
                    </a:cubicBezTo>
                    <a:cubicBezTo>
                      <a:pt x="12" y="1"/>
                      <a:pt x="13" y="0"/>
                      <a:pt x="14" y="0"/>
                    </a:cubicBezTo>
                    <a:cubicBezTo>
                      <a:pt x="15" y="0"/>
                      <a:pt x="15" y="1"/>
                      <a:pt x="15" y="1"/>
                    </a:cubicBezTo>
                    <a:cubicBezTo>
                      <a:pt x="15" y="3"/>
                      <a:pt x="15" y="5"/>
                      <a:pt x="13" y="7"/>
                    </a:cubicBezTo>
                    <a:cubicBezTo>
                      <a:pt x="12" y="8"/>
                      <a:pt x="10" y="9"/>
                      <a:pt x="8" y="9"/>
                    </a:cubicBezTo>
                    <a:cubicBezTo>
                      <a:pt x="6" y="9"/>
                      <a:pt x="4" y="8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1" y="5"/>
                      <a:pt x="0" y="3"/>
                      <a:pt x="0" y="1"/>
                    </a:cubicBezTo>
                    <a:close/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60" name="Freeform 922"/>
              <p:cNvSpPr>
                <a:spLocks noEditPoints="1"/>
              </p:cNvSpPr>
              <p:nvPr/>
            </p:nvSpPr>
            <p:spPr bwMode="auto">
              <a:xfrm>
                <a:off x="5568950" y="4718050"/>
                <a:ext cx="58738" cy="34925"/>
              </a:xfrm>
              <a:custGeom>
                <a:avLst/>
                <a:gdLst>
                  <a:gd name="T0" fmla="*/ 0 w 15"/>
                  <a:gd name="T1" fmla="*/ 1 h 9"/>
                  <a:gd name="T2" fmla="*/ 1 w 15"/>
                  <a:gd name="T3" fmla="*/ 0 h 9"/>
                  <a:gd name="T4" fmla="*/ 3 w 15"/>
                  <a:gd name="T5" fmla="*/ 1 h 9"/>
                  <a:gd name="T6" fmla="*/ 4 w 15"/>
                  <a:gd name="T7" fmla="*/ 4 h 9"/>
                  <a:gd name="T8" fmla="*/ 7 w 15"/>
                  <a:gd name="T9" fmla="*/ 6 h 9"/>
                  <a:gd name="T10" fmla="*/ 10 w 15"/>
                  <a:gd name="T11" fmla="*/ 4 h 9"/>
                  <a:gd name="T12" fmla="*/ 12 w 15"/>
                  <a:gd name="T13" fmla="*/ 1 h 9"/>
                  <a:gd name="T14" fmla="*/ 13 w 15"/>
                  <a:gd name="T15" fmla="*/ 0 h 9"/>
                  <a:gd name="T16" fmla="*/ 15 w 15"/>
                  <a:gd name="T17" fmla="*/ 1 h 9"/>
                  <a:gd name="T18" fmla="*/ 12 w 15"/>
                  <a:gd name="T19" fmla="*/ 7 h 9"/>
                  <a:gd name="T20" fmla="*/ 7 w 15"/>
                  <a:gd name="T21" fmla="*/ 9 h 9"/>
                  <a:gd name="T22" fmla="*/ 2 w 15"/>
                  <a:gd name="T23" fmla="*/ 7 h 9"/>
                  <a:gd name="T24" fmla="*/ 0 w 15"/>
                  <a:gd name="T25" fmla="*/ 1 h 9"/>
                  <a:gd name="T26" fmla="*/ 0 w 15"/>
                  <a:gd name="T27" fmla="*/ 1 h 9"/>
                  <a:gd name="T28" fmla="*/ 0 w 15"/>
                  <a:gd name="T29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" h="9">
                    <a:moveTo>
                      <a:pt x="0" y="1"/>
                    </a:moveTo>
                    <a:cubicBezTo>
                      <a:pt x="0" y="1"/>
                      <a:pt x="0" y="0"/>
                      <a:pt x="1" y="0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3" y="3"/>
                      <a:pt x="3" y="4"/>
                      <a:pt x="4" y="4"/>
                    </a:cubicBezTo>
                    <a:cubicBezTo>
                      <a:pt x="5" y="5"/>
                      <a:pt x="6" y="6"/>
                      <a:pt x="7" y="6"/>
                    </a:cubicBezTo>
                    <a:cubicBezTo>
                      <a:pt x="8" y="6"/>
                      <a:pt x="9" y="5"/>
                      <a:pt x="10" y="4"/>
                    </a:cubicBezTo>
                    <a:cubicBezTo>
                      <a:pt x="11" y="4"/>
                      <a:pt x="12" y="3"/>
                      <a:pt x="12" y="1"/>
                    </a:cubicBezTo>
                    <a:cubicBezTo>
                      <a:pt x="12" y="1"/>
                      <a:pt x="12" y="0"/>
                      <a:pt x="13" y="0"/>
                    </a:cubicBezTo>
                    <a:cubicBezTo>
                      <a:pt x="14" y="0"/>
                      <a:pt x="15" y="1"/>
                      <a:pt x="15" y="1"/>
                    </a:cubicBezTo>
                    <a:cubicBezTo>
                      <a:pt x="15" y="3"/>
                      <a:pt x="14" y="5"/>
                      <a:pt x="12" y="7"/>
                    </a:cubicBezTo>
                    <a:cubicBezTo>
                      <a:pt x="11" y="8"/>
                      <a:pt x="9" y="9"/>
                      <a:pt x="7" y="9"/>
                    </a:cubicBezTo>
                    <a:cubicBezTo>
                      <a:pt x="5" y="9"/>
                      <a:pt x="3" y="8"/>
                      <a:pt x="2" y="7"/>
                    </a:cubicBezTo>
                    <a:cubicBezTo>
                      <a:pt x="0" y="5"/>
                      <a:pt x="0" y="3"/>
                      <a:pt x="0" y="1"/>
                    </a:cubicBezTo>
                    <a:close/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61" name="Freeform 923"/>
              <p:cNvSpPr>
                <a:spLocks noEditPoints="1"/>
              </p:cNvSpPr>
              <p:nvPr/>
            </p:nvSpPr>
            <p:spPr bwMode="auto">
              <a:xfrm>
                <a:off x="5616575" y="4718050"/>
                <a:ext cx="57150" cy="34925"/>
              </a:xfrm>
              <a:custGeom>
                <a:avLst/>
                <a:gdLst>
                  <a:gd name="T0" fmla="*/ 11 w 15"/>
                  <a:gd name="T1" fmla="*/ 1 h 9"/>
                  <a:gd name="T2" fmla="*/ 13 w 15"/>
                  <a:gd name="T3" fmla="*/ 0 h 9"/>
                  <a:gd name="T4" fmla="*/ 15 w 15"/>
                  <a:gd name="T5" fmla="*/ 1 h 9"/>
                  <a:gd name="T6" fmla="*/ 12 w 15"/>
                  <a:gd name="T7" fmla="*/ 7 h 9"/>
                  <a:gd name="T8" fmla="*/ 7 w 15"/>
                  <a:gd name="T9" fmla="*/ 9 h 9"/>
                  <a:gd name="T10" fmla="*/ 2 w 15"/>
                  <a:gd name="T11" fmla="*/ 7 h 9"/>
                  <a:gd name="T12" fmla="*/ 0 w 15"/>
                  <a:gd name="T13" fmla="*/ 1 h 9"/>
                  <a:gd name="T14" fmla="*/ 1 w 15"/>
                  <a:gd name="T15" fmla="*/ 0 h 9"/>
                  <a:gd name="T16" fmla="*/ 3 w 15"/>
                  <a:gd name="T17" fmla="*/ 1 h 9"/>
                  <a:gd name="T18" fmla="*/ 4 w 15"/>
                  <a:gd name="T19" fmla="*/ 4 h 9"/>
                  <a:gd name="T20" fmla="*/ 7 w 15"/>
                  <a:gd name="T21" fmla="*/ 6 h 9"/>
                  <a:gd name="T22" fmla="*/ 10 w 15"/>
                  <a:gd name="T23" fmla="*/ 4 h 9"/>
                  <a:gd name="T24" fmla="*/ 11 w 15"/>
                  <a:gd name="T25" fmla="*/ 1 h 9"/>
                  <a:gd name="T26" fmla="*/ 11 w 15"/>
                  <a:gd name="T27" fmla="*/ 1 h 9"/>
                  <a:gd name="T28" fmla="*/ 11 w 15"/>
                  <a:gd name="T29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" h="9">
                    <a:moveTo>
                      <a:pt x="11" y="1"/>
                    </a:moveTo>
                    <a:cubicBezTo>
                      <a:pt x="11" y="1"/>
                      <a:pt x="12" y="0"/>
                      <a:pt x="13" y="0"/>
                    </a:cubicBezTo>
                    <a:cubicBezTo>
                      <a:pt x="14" y="0"/>
                      <a:pt x="15" y="1"/>
                      <a:pt x="15" y="1"/>
                    </a:cubicBezTo>
                    <a:cubicBezTo>
                      <a:pt x="15" y="3"/>
                      <a:pt x="14" y="5"/>
                      <a:pt x="12" y="7"/>
                    </a:cubicBezTo>
                    <a:cubicBezTo>
                      <a:pt x="11" y="8"/>
                      <a:pt x="9" y="9"/>
                      <a:pt x="7" y="9"/>
                    </a:cubicBezTo>
                    <a:cubicBezTo>
                      <a:pt x="5" y="9"/>
                      <a:pt x="3" y="8"/>
                      <a:pt x="2" y="7"/>
                    </a:cubicBezTo>
                    <a:cubicBezTo>
                      <a:pt x="0" y="5"/>
                      <a:pt x="0" y="3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3" y="3"/>
                      <a:pt x="3" y="4"/>
                      <a:pt x="4" y="4"/>
                    </a:cubicBezTo>
                    <a:cubicBezTo>
                      <a:pt x="5" y="5"/>
                      <a:pt x="6" y="6"/>
                      <a:pt x="7" y="6"/>
                    </a:cubicBezTo>
                    <a:cubicBezTo>
                      <a:pt x="8" y="6"/>
                      <a:pt x="9" y="5"/>
                      <a:pt x="10" y="4"/>
                    </a:cubicBezTo>
                    <a:cubicBezTo>
                      <a:pt x="11" y="4"/>
                      <a:pt x="11" y="3"/>
                      <a:pt x="11" y="1"/>
                    </a:cubicBezTo>
                    <a:close/>
                    <a:moveTo>
                      <a:pt x="11" y="1"/>
                    </a:moveTo>
                    <a:cubicBezTo>
                      <a:pt x="11" y="1"/>
                      <a:pt x="11" y="1"/>
                      <a:pt x="11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62" name="Freeform 924"/>
              <p:cNvSpPr>
                <a:spLocks noEditPoints="1"/>
              </p:cNvSpPr>
              <p:nvPr/>
            </p:nvSpPr>
            <p:spPr bwMode="auto">
              <a:xfrm>
                <a:off x="5522913" y="4718050"/>
                <a:ext cx="58738" cy="34925"/>
              </a:xfrm>
              <a:custGeom>
                <a:avLst/>
                <a:gdLst>
                  <a:gd name="T0" fmla="*/ 12 w 15"/>
                  <a:gd name="T1" fmla="*/ 1 h 9"/>
                  <a:gd name="T2" fmla="*/ 13 w 15"/>
                  <a:gd name="T3" fmla="*/ 0 h 9"/>
                  <a:gd name="T4" fmla="*/ 15 w 15"/>
                  <a:gd name="T5" fmla="*/ 1 h 9"/>
                  <a:gd name="T6" fmla="*/ 13 w 15"/>
                  <a:gd name="T7" fmla="*/ 7 h 9"/>
                  <a:gd name="T8" fmla="*/ 12 w 15"/>
                  <a:gd name="T9" fmla="*/ 7 h 9"/>
                  <a:gd name="T10" fmla="*/ 7 w 15"/>
                  <a:gd name="T11" fmla="*/ 9 h 9"/>
                  <a:gd name="T12" fmla="*/ 2 w 15"/>
                  <a:gd name="T13" fmla="*/ 7 h 9"/>
                  <a:gd name="T14" fmla="*/ 0 w 15"/>
                  <a:gd name="T15" fmla="*/ 1 h 9"/>
                  <a:gd name="T16" fmla="*/ 1 w 15"/>
                  <a:gd name="T17" fmla="*/ 0 h 9"/>
                  <a:gd name="T18" fmla="*/ 3 w 15"/>
                  <a:gd name="T19" fmla="*/ 1 h 9"/>
                  <a:gd name="T20" fmla="*/ 4 w 15"/>
                  <a:gd name="T21" fmla="*/ 4 h 9"/>
                  <a:gd name="T22" fmla="*/ 7 w 15"/>
                  <a:gd name="T23" fmla="*/ 6 h 9"/>
                  <a:gd name="T24" fmla="*/ 10 w 15"/>
                  <a:gd name="T25" fmla="*/ 5 h 9"/>
                  <a:gd name="T26" fmla="*/ 10 w 15"/>
                  <a:gd name="T27" fmla="*/ 4 h 9"/>
                  <a:gd name="T28" fmla="*/ 12 w 15"/>
                  <a:gd name="T29" fmla="*/ 1 h 9"/>
                  <a:gd name="T30" fmla="*/ 12 w 15"/>
                  <a:gd name="T31" fmla="*/ 1 h 9"/>
                  <a:gd name="T32" fmla="*/ 12 w 15"/>
                  <a:gd name="T33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" h="9">
                    <a:moveTo>
                      <a:pt x="12" y="1"/>
                    </a:moveTo>
                    <a:cubicBezTo>
                      <a:pt x="12" y="1"/>
                      <a:pt x="12" y="0"/>
                      <a:pt x="13" y="0"/>
                    </a:cubicBezTo>
                    <a:cubicBezTo>
                      <a:pt x="14" y="0"/>
                      <a:pt x="15" y="1"/>
                      <a:pt x="15" y="1"/>
                    </a:cubicBezTo>
                    <a:cubicBezTo>
                      <a:pt x="15" y="3"/>
                      <a:pt x="14" y="5"/>
                      <a:pt x="13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1" y="8"/>
                      <a:pt x="9" y="9"/>
                      <a:pt x="7" y="9"/>
                    </a:cubicBezTo>
                    <a:cubicBezTo>
                      <a:pt x="5" y="9"/>
                      <a:pt x="3" y="8"/>
                      <a:pt x="2" y="7"/>
                    </a:cubicBezTo>
                    <a:cubicBezTo>
                      <a:pt x="1" y="5"/>
                      <a:pt x="0" y="3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3" y="3"/>
                      <a:pt x="3" y="4"/>
                      <a:pt x="4" y="4"/>
                    </a:cubicBezTo>
                    <a:cubicBezTo>
                      <a:pt x="5" y="5"/>
                      <a:pt x="6" y="6"/>
                      <a:pt x="7" y="6"/>
                    </a:cubicBezTo>
                    <a:cubicBezTo>
                      <a:pt x="8" y="6"/>
                      <a:pt x="9" y="5"/>
                      <a:pt x="10" y="5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1" y="4"/>
                      <a:pt x="12" y="3"/>
                      <a:pt x="12" y="1"/>
                    </a:cubicBezTo>
                    <a:close/>
                    <a:moveTo>
                      <a:pt x="12" y="1"/>
                    </a:moveTo>
                    <a:cubicBezTo>
                      <a:pt x="12" y="1"/>
                      <a:pt x="12" y="1"/>
                      <a:pt x="12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63" name="Freeform 925"/>
              <p:cNvSpPr>
                <a:spLocks noEditPoints="1"/>
              </p:cNvSpPr>
              <p:nvPr/>
            </p:nvSpPr>
            <p:spPr bwMode="auto">
              <a:xfrm>
                <a:off x="5476875" y="4718050"/>
                <a:ext cx="57150" cy="34925"/>
              </a:xfrm>
              <a:custGeom>
                <a:avLst/>
                <a:gdLst>
                  <a:gd name="T0" fmla="*/ 0 w 15"/>
                  <a:gd name="T1" fmla="*/ 1 h 9"/>
                  <a:gd name="T2" fmla="*/ 1 w 15"/>
                  <a:gd name="T3" fmla="*/ 0 h 9"/>
                  <a:gd name="T4" fmla="*/ 3 w 15"/>
                  <a:gd name="T5" fmla="*/ 1 h 9"/>
                  <a:gd name="T6" fmla="*/ 4 w 15"/>
                  <a:gd name="T7" fmla="*/ 4 h 9"/>
                  <a:gd name="T8" fmla="*/ 7 w 15"/>
                  <a:gd name="T9" fmla="*/ 6 h 9"/>
                  <a:gd name="T10" fmla="*/ 10 w 15"/>
                  <a:gd name="T11" fmla="*/ 4 h 9"/>
                  <a:gd name="T12" fmla="*/ 12 w 15"/>
                  <a:gd name="T13" fmla="*/ 1 h 9"/>
                  <a:gd name="T14" fmla="*/ 13 w 15"/>
                  <a:gd name="T15" fmla="*/ 0 h 9"/>
                  <a:gd name="T16" fmla="*/ 15 w 15"/>
                  <a:gd name="T17" fmla="*/ 1 h 9"/>
                  <a:gd name="T18" fmla="*/ 13 w 15"/>
                  <a:gd name="T19" fmla="*/ 7 h 9"/>
                  <a:gd name="T20" fmla="*/ 7 w 15"/>
                  <a:gd name="T21" fmla="*/ 9 h 9"/>
                  <a:gd name="T22" fmla="*/ 2 w 15"/>
                  <a:gd name="T23" fmla="*/ 7 h 9"/>
                  <a:gd name="T24" fmla="*/ 0 w 15"/>
                  <a:gd name="T25" fmla="*/ 1 h 9"/>
                  <a:gd name="T26" fmla="*/ 0 w 15"/>
                  <a:gd name="T27" fmla="*/ 1 h 9"/>
                  <a:gd name="T28" fmla="*/ 0 w 15"/>
                  <a:gd name="T29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" h="9">
                    <a:moveTo>
                      <a:pt x="0" y="1"/>
                    </a:moveTo>
                    <a:cubicBezTo>
                      <a:pt x="0" y="1"/>
                      <a:pt x="1" y="0"/>
                      <a:pt x="1" y="0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3" y="3"/>
                      <a:pt x="3" y="4"/>
                      <a:pt x="4" y="4"/>
                    </a:cubicBezTo>
                    <a:cubicBezTo>
                      <a:pt x="5" y="5"/>
                      <a:pt x="6" y="6"/>
                      <a:pt x="7" y="6"/>
                    </a:cubicBezTo>
                    <a:cubicBezTo>
                      <a:pt x="9" y="6"/>
                      <a:pt x="10" y="5"/>
                      <a:pt x="10" y="4"/>
                    </a:cubicBezTo>
                    <a:cubicBezTo>
                      <a:pt x="11" y="4"/>
                      <a:pt x="12" y="3"/>
                      <a:pt x="12" y="1"/>
                    </a:cubicBezTo>
                    <a:cubicBezTo>
                      <a:pt x="12" y="1"/>
                      <a:pt x="12" y="0"/>
                      <a:pt x="13" y="0"/>
                    </a:cubicBezTo>
                    <a:cubicBezTo>
                      <a:pt x="14" y="0"/>
                      <a:pt x="15" y="1"/>
                      <a:pt x="15" y="1"/>
                    </a:cubicBezTo>
                    <a:cubicBezTo>
                      <a:pt x="15" y="3"/>
                      <a:pt x="14" y="5"/>
                      <a:pt x="13" y="7"/>
                    </a:cubicBezTo>
                    <a:cubicBezTo>
                      <a:pt x="11" y="8"/>
                      <a:pt x="9" y="9"/>
                      <a:pt x="7" y="9"/>
                    </a:cubicBezTo>
                    <a:cubicBezTo>
                      <a:pt x="5" y="9"/>
                      <a:pt x="3" y="8"/>
                      <a:pt x="2" y="7"/>
                    </a:cubicBezTo>
                    <a:cubicBezTo>
                      <a:pt x="1" y="5"/>
                      <a:pt x="0" y="3"/>
                      <a:pt x="0" y="1"/>
                    </a:cubicBezTo>
                    <a:close/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64" name="Freeform 926"/>
              <p:cNvSpPr>
                <a:spLocks noEditPoints="1"/>
              </p:cNvSpPr>
              <p:nvPr/>
            </p:nvSpPr>
            <p:spPr bwMode="auto">
              <a:xfrm>
                <a:off x="5430838" y="4718050"/>
                <a:ext cx="57150" cy="34925"/>
              </a:xfrm>
              <a:custGeom>
                <a:avLst/>
                <a:gdLst>
                  <a:gd name="T0" fmla="*/ 12 w 15"/>
                  <a:gd name="T1" fmla="*/ 1 h 9"/>
                  <a:gd name="T2" fmla="*/ 13 w 15"/>
                  <a:gd name="T3" fmla="*/ 0 h 9"/>
                  <a:gd name="T4" fmla="*/ 15 w 15"/>
                  <a:gd name="T5" fmla="*/ 1 h 9"/>
                  <a:gd name="T6" fmla="*/ 13 w 15"/>
                  <a:gd name="T7" fmla="*/ 7 h 9"/>
                  <a:gd name="T8" fmla="*/ 7 w 15"/>
                  <a:gd name="T9" fmla="*/ 9 h 9"/>
                  <a:gd name="T10" fmla="*/ 2 w 15"/>
                  <a:gd name="T11" fmla="*/ 7 h 9"/>
                  <a:gd name="T12" fmla="*/ 2 w 15"/>
                  <a:gd name="T13" fmla="*/ 7 h 9"/>
                  <a:gd name="T14" fmla="*/ 0 w 15"/>
                  <a:gd name="T15" fmla="*/ 1 h 9"/>
                  <a:gd name="T16" fmla="*/ 1 w 15"/>
                  <a:gd name="T17" fmla="*/ 0 h 9"/>
                  <a:gd name="T18" fmla="*/ 3 w 15"/>
                  <a:gd name="T19" fmla="*/ 1 h 9"/>
                  <a:gd name="T20" fmla="*/ 4 w 15"/>
                  <a:gd name="T21" fmla="*/ 4 h 9"/>
                  <a:gd name="T22" fmla="*/ 7 w 15"/>
                  <a:gd name="T23" fmla="*/ 6 h 9"/>
                  <a:gd name="T24" fmla="*/ 11 w 15"/>
                  <a:gd name="T25" fmla="*/ 4 h 9"/>
                  <a:gd name="T26" fmla="*/ 12 w 15"/>
                  <a:gd name="T27" fmla="*/ 1 h 9"/>
                  <a:gd name="T28" fmla="*/ 12 w 15"/>
                  <a:gd name="T29" fmla="*/ 1 h 9"/>
                  <a:gd name="T30" fmla="*/ 12 w 15"/>
                  <a:gd name="T31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" h="9">
                    <a:moveTo>
                      <a:pt x="12" y="1"/>
                    </a:moveTo>
                    <a:cubicBezTo>
                      <a:pt x="12" y="1"/>
                      <a:pt x="13" y="0"/>
                      <a:pt x="13" y="0"/>
                    </a:cubicBezTo>
                    <a:cubicBezTo>
                      <a:pt x="14" y="0"/>
                      <a:pt x="15" y="1"/>
                      <a:pt x="15" y="1"/>
                    </a:cubicBezTo>
                    <a:cubicBezTo>
                      <a:pt x="15" y="3"/>
                      <a:pt x="14" y="5"/>
                      <a:pt x="13" y="7"/>
                    </a:cubicBezTo>
                    <a:cubicBezTo>
                      <a:pt x="11" y="8"/>
                      <a:pt x="9" y="9"/>
                      <a:pt x="7" y="9"/>
                    </a:cubicBezTo>
                    <a:cubicBezTo>
                      <a:pt x="5" y="9"/>
                      <a:pt x="3" y="8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" y="5"/>
                      <a:pt x="0" y="3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3" y="3"/>
                      <a:pt x="3" y="4"/>
                      <a:pt x="4" y="4"/>
                    </a:cubicBezTo>
                    <a:cubicBezTo>
                      <a:pt x="5" y="5"/>
                      <a:pt x="6" y="6"/>
                      <a:pt x="7" y="6"/>
                    </a:cubicBezTo>
                    <a:cubicBezTo>
                      <a:pt x="9" y="6"/>
                      <a:pt x="10" y="5"/>
                      <a:pt x="11" y="4"/>
                    </a:cubicBezTo>
                    <a:cubicBezTo>
                      <a:pt x="11" y="4"/>
                      <a:pt x="12" y="3"/>
                      <a:pt x="12" y="1"/>
                    </a:cubicBezTo>
                    <a:close/>
                    <a:moveTo>
                      <a:pt x="12" y="1"/>
                    </a:moveTo>
                    <a:cubicBezTo>
                      <a:pt x="12" y="1"/>
                      <a:pt x="12" y="1"/>
                      <a:pt x="12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65" name="Freeform 927"/>
              <p:cNvSpPr>
                <a:spLocks noEditPoints="1"/>
              </p:cNvSpPr>
              <p:nvPr/>
            </p:nvSpPr>
            <p:spPr bwMode="auto">
              <a:xfrm>
                <a:off x="5383212" y="4718050"/>
                <a:ext cx="58738" cy="34925"/>
              </a:xfrm>
              <a:custGeom>
                <a:avLst/>
                <a:gdLst>
                  <a:gd name="T0" fmla="*/ 0 w 15"/>
                  <a:gd name="T1" fmla="*/ 1 h 9"/>
                  <a:gd name="T2" fmla="*/ 2 w 15"/>
                  <a:gd name="T3" fmla="*/ 0 h 9"/>
                  <a:gd name="T4" fmla="*/ 3 w 15"/>
                  <a:gd name="T5" fmla="*/ 1 h 9"/>
                  <a:gd name="T6" fmla="*/ 4 w 15"/>
                  <a:gd name="T7" fmla="*/ 4 h 9"/>
                  <a:gd name="T8" fmla="*/ 7 w 15"/>
                  <a:gd name="T9" fmla="*/ 6 h 9"/>
                  <a:gd name="T10" fmla="*/ 11 w 15"/>
                  <a:gd name="T11" fmla="*/ 4 h 9"/>
                  <a:gd name="T12" fmla="*/ 12 w 15"/>
                  <a:gd name="T13" fmla="*/ 1 h 9"/>
                  <a:gd name="T14" fmla="*/ 13 w 15"/>
                  <a:gd name="T15" fmla="*/ 0 h 9"/>
                  <a:gd name="T16" fmla="*/ 15 w 15"/>
                  <a:gd name="T17" fmla="*/ 1 h 9"/>
                  <a:gd name="T18" fmla="*/ 13 w 15"/>
                  <a:gd name="T19" fmla="*/ 7 h 9"/>
                  <a:gd name="T20" fmla="*/ 7 w 15"/>
                  <a:gd name="T21" fmla="*/ 9 h 9"/>
                  <a:gd name="T22" fmla="*/ 2 w 15"/>
                  <a:gd name="T23" fmla="*/ 7 h 9"/>
                  <a:gd name="T24" fmla="*/ 0 w 15"/>
                  <a:gd name="T25" fmla="*/ 1 h 9"/>
                  <a:gd name="T26" fmla="*/ 0 w 15"/>
                  <a:gd name="T27" fmla="*/ 1 h 9"/>
                  <a:gd name="T28" fmla="*/ 0 w 15"/>
                  <a:gd name="T29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" h="9">
                    <a:moveTo>
                      <a:pt x="0" y="1"/>
                    </a:move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3" y="3"/>
                      <a:pt x="4" y="4"/>
                      <a:pt x="4" y="4"/>
                    </a:cubicBezTo>
                    <a:cubicBezTo>
                      <a:pt x="5" y="5"/>
                      <a:pt x="6" y="6"/>
                      <a:pt x="7" y="6"/>
                    </a:cubicBezTo>
                    <a:cubicBezTo>
                      <a:pt x="9" y="6"/>
                      <a:pt x="10" y="5"/>
                      <a:pt x="11" y="4"/>
                    </a:cubicBezTo>
                    <a:cubicBezTo>
                      <a:pt x="11" y="4"/>
                      <a:pt x="12" y="3"/>
                      <a:pt x="12" y="1"/>
                    </a:cubicBezTo>
                    <a:cubicBezTo>
                      <a:pt x="12" y="1"/>
                      <a:pt x="13" y="0"/>
                      <a:pt x="13" y="0"/>
                    </a:cubicBezTo>
                    <a:cubicBezTo>
                      <a:pt x="14" y="0"/>
                      <a:pt x="15" y="1"/>
                      <a:pt x="15" y="1"/>
                    </a:cubicBezTo>
                    <a:cubicBezTo>
                      <a:pt x="15" y="3"/>
                      <a:pt x="14" y="5"/>
                      <a:pt x="13" y="7"/>
                    </a:cubicBezTo>
                    <a:cubicBezTo>
                      <a:pt x="11" y="8"/>
                      <a:pt x="10" y="9"/>
                      <a:pt x="7" y="9"/>
                    </a:cubicBezTo>
                    <a:cubicBezTo>
                      <a:pt x="5" y="9"/>
                      <a:pt x="4" y="8"/>
                      <a:pt x="2" y="7"/>
                    </a:cubicBezTo>
                    <a:cubicBezTo>
                      <a:pt x="1" y="5"/>
                      <a:pt x="0" y="3"/>
                      <a:pt x="0" y="1"/>
                    </a:cubicBezTo>
                    <a:close/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314960" y="248920"/>
            <a:ext cx="4220845" cy="518160"/>
            <a:chOff x="496" y="392"/>
            <a:chExt cx="6647" cy="816"/>
          </a:xfrm>
        </p:grpSpPr>
        <p:grpSp>
          <p:nvGrpSpPr>
            <p:cNvPr id="4" name="组合 3"/>
            <p:cNvGrpSpPr/>
            <p:nvPr/>
          </p:nvGrpSpPr>
          <p:grpSpPr>
            <a:xfrm>
              <a:off x="496" y="392"/>
              <a:ext cx="448" cy="816"/>
              <a:chOff x="690880" y="391162"/>
              <a:chExt cx="284480" cy="518156"/>
            </a:xfrm>
            <a:solidFill>
              <a:srgbClr val="30588C"/>
            </a:solidFill>
          </p:grpSpPr>
          <p:grpSp>
            <p:nvGrpSpPr>
              <p:cNvPr id="5" name="组合 4"/>
              <p:cNvGrpSpPr/>
              <p:nvPr/>
            </p:nvGrpSpPr>
            <p:grpSpPr>
              <a:xfrm>
                <a:off x="690880" y="528320"/>
                <a:ext cx="284480" cy="380998"/>
                <a:chOff x="1930400" y="528320"/>
                <a:chExt cx="284480" cy="380998"/>
              </a:xfrm>
              <a:grpFill/>
            </p:grpSpPr>
            <p:sp>
              <p:nvSpPr>
                <p:cNvPr id="6" name="矩形 5"/>
                <p:cNvSpPr/>
                <p:nvPr/>
              </p:nvSpPr>
              <p:spPr>
                <a:xfrm>
                  <a:off x="1930400" y="528320"/>
                  <a:ext cx="284480" cy="243840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" name="矩形 6"/>
                <p:cNvSpPr/>
                <p:nvPr/>
              </p:nvSpPr>
              <p:spPr>
                <a:xfrm flipV="1">
                  <a:off x="1930400" y="843280"/>
                  <a:ext cx="284480" cy="66038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8" name="矩形 7"/>
              <p:cNvSpPr/>
              <p:nvPr/>
            </p:nvSpPr>
            <p:spPr>
              <a:xfrm flipV="1">
                <a:off x="690880" y="391162"/>
                <a:ext cx="284480" cy="66038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9" name="文本框 8"/>
            <p:cNvSpPr txBox="1"/>
            <p:nvPr/>
          </p:nvSpPr>
          <p:spPr>
            <a:xfrm>
              <a:off x="1360" y="429"/>
              <a:ext cx="5783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spc="600" dirty="0">
                  <a:cs typeface="+mn-ea"/>
                  <a:sym typeface="+mn-lt"/>
                </a:rPr>
                <a:t>工作完成情况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3000">
        <p15:prstTrans prst="drape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14960" y="248920"/>
            <a:ext cx="4220845" cy="518160"/>
            <a:chOff x="496" y="392"/>
            <a:chExt cx="6647" cy="816"/>
          </a:xfrm>
        </p:grpSpPr>
        <p:grpSp>
          <p:nvGrpSpPr>
            <p:cNvPr id="64" name="组合 63"/>
            <p:cNvGrpSpPr/>
            <p:nvPr/>
          </p:nvGrpSpPr>
          <p:grpSpPr>
            <a:xfrm>
              <a:off x="496" y="392"/>
              <a:ext cx="448" cy="816"/>
              <a:chOff x="690880" y="391162"/>
              <a:chExt cx="284480" cy="518156"/>
            </a:xfrm>
            <a:solidFill>
              <a:srgbClr val="30588C"/>
            </a:solidFill>
          </p:grpSpPr>
          <p:grpSp>
            <p:nvGrpSpPr>
              <p:cNvPr id="65" name="组合 64"/>
              <p:cNvGrpSpPr/>
              <p:nvPr/>
            </p:nvGrpSpPr>
            <p:grpSpPr>
              <a:xfrm>
                <a:off x="690880" y="528320"/>
                <a:ext cx="284480" cy="380998"/>
                <a:chOff x="1930400" y="528320"/>
                <a:chExt cx="284480" cy="380998"/>
              </a:xfrm>
              <a:grpFill/>
            </p:grpSpPr>
            <p:sp>
              <p:nvSpPr>
                <p:cNvPr id="71" name="矩形 70"/>
                <p:cNvSpPr/>
                <p:nvPr/>
              </p:nvSpPr>
              <p:spPr>
                <a:xfrm>
                  <a:off x="1930400" y="528320"/>
                  <a:ext cx="284480" cy="243840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矩形 71"/>
                <p:cNvSpPr/>
                <p:nvPr/>
              </p:nvSpPr>
              <p:spPr>
                <a:xfrm flipV="1">
                  <a:off x="1930400" y="843280"/>
                  <a:ext cx="284480" cy="66038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3" name="矩形 72"/>
              <p:cNvSpPr/>
              <p:nvPr/>
            </p:nvSpPr>
            <p:spPr>
              <a:xfrm flipV="1">
                <a:off x="690880" y="391162"/>
                <a:ext cx="284480" cy="66038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74" name="文本框 73"/>
            <p:cNvSpPr txBox="1"/>
            <p:nvPr/>
          </p:nvSpPr>
          <p:spPr>
            <a:xfrm>
              <a:off x="1360" y="429"/>
              <a:ext cx="5783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spc="600" dirty="0">
                  <a:cs typeface="+mn-ea"/>
                  <a:sym typeface="+mn-lt"/>
                </a:rPr>
                <a:t>工作完成情况</a:t>
              </a:r>
            </a:p>
          </p:txBody>
        </p:sp>
      </p:grpSp>
      <p:sp>
        <p:nvSpPr>
          <p:cNvPr id="3" name="Subtitle 2"/>
          <p:cNvSpPr txBox="1"/>
          <p:nvPr/>
        </p:nvSpPr>
        <p:spPr>
          <a:xfrm>
            <a:off x="7527481" y="4922608"/>
            <a:ext cx="3601304" cy="424894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120" rtl="0" eaLnBrk="1" latinLnBrk="0" hangingPunct="1">
              <a:lnSpc>
                <a:spcPct val="120000"/>
              </a:lnSpc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2"/>
                </a:solidFill>
                <a:latin typeface="Open Sans Light" panose="020B0306030504020204"/>
                <a:ea typeface="+mn-ea"/>
                <a:cs typeface="Open Sans Light" panose="020B0306030504020204"/>
              </a:defRPr>
            </a:lvl1pPr>
            <a:lvl2pPr marL="1087755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2pPr>
            <a:lvl3pPr marL="2175510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3pPr>
            <a:lvl4pPr marL="3262630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4pPr>
            <a:lvl5pPr marL="4350385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5pPr>
            <a:lvl6pPr marL="5438140" indent="0" algn="ctr" defTabSz="1087120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95" indent="0" algn="ctr" defTabSz="1087120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650" indent="0" algn="ctr" defTabSz="1087120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405" indent="0" algn="ctr" defTabSz="1087120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325"/>
              </a:lnSpc>
            </a:pPr>
            <a:r>
              <a:rPr lang="en-US" sz="850" dirty="0">
                <a:solidFill>
                  <a:srgbClr val="523A2C"/>
                </a:solidFill>
                <a:latin typeface="+mn-lt"/>
                <a:cs typeface="+mn-ea"/>
                <a:sym typeface="+mn-lt"/>
              </a:rPr>
              <a:t>Investment generally results in acquiring an asset, also called an investment. If the asset is available at a price worth</a:t>
            </a:r>
          </a:p>
        </p:txBody>
      </p:sp>
      <p:sp>
        <p:nvSpPr>
          <p:cNvPr id="4" name="TextBox 25"/>
          <p:cNvSpPr txBox="1"/>
          <p:nvPr/>
        </p:nvSpPr>
        <p:spPr>
          <a:xfrm>
            <a:off x="7599692" y="4576472"/>
            <a:ext cx="1087157" cy="24622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1000" dirty="0">
                <a:solidFill>
                  <a:srgbClr val="523A2C"/>
                </a:solidFill>
                <a:cs typeface="+mn-ea"/>
                <a:sym typeface="+mn-lt"/>
              </a:rPr>
              <a:t>Also called investment</a:t>
            </a:r>
          </a:p>
        </p:txBody>
      </p:sp>
      <p:sp>
        <p:nvSpPr>
          <p:cNvPr id="66" name="Oval 26"/>
          <p:cNvSpPr/>
          <p:nvPr/>
        </p:nvSpPr>
        <p:spPr>
          <a:xfrm>
            <a:off x="6664713" y="4608583"/>
            <a:ext cx="561144" cy="561144"/>
          </a:xfrm>
          <a:prstGeom prst="ellipse">
            <a:avLst/>
          </a:prstGeom>
          <a:solidFill>
            <a:srgbClr val="A4BCC4"/>
          </a:solidFill>
          <a:ln>
            <a:noFill/>
          </a:ln>
          <a:effectLst>
            <a:reflection stA="40000" endPos="3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67" name="Subtitle 2"/>
          <p:cNvSpPr txBox="1"/>
          <p:nvPr/>
        </p:nvSpPr>
        <p:spPr>
          <a:xfrm>
            <a:off x="7527481" y="3518782"/>
            <a:ext cx="3601304" cy="424894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120" rtl="0" eaLnBrk="1" latinLnBrk="0" hangingPunct="1">
              <a:lnSpc>
                <a:spcPct val="120000"/>
              </a:lnSpc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2"/>
                </a:solidFill>
                <a:latin typeface="Open Sans Light" panose="020B0306030504020204"/>
                <a:ea typeface="+mn-ea"/>
                <a:cs typeface="Open Sans Light" panose="020B0306030504020204"/>
              </a:defRPr>
            </a:lvl1pPr>
            <a:lvl2pPr marL="1087755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2pPr>
            <a:lvl3pPr marL="2175510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3pPr>
            <a:lvl4pPr marL="3262630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4pPr>
            <a:lvl5pPr marL="4350385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5pPr>
            <a:lvl6pPr marL="5438140" indent="0" algn="ctr" defTabSz="1087120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95" indent="0" algn="ctr" defTabSz="1087120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650" indent="0" algn="ctr" defTabSz="1087120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405" indent="0" algn="ctr" defTabSz="1087120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325"/>
              </a:lnSpc>
            </a:pPr>
            <a:r>
              <a:rPr lang="en-US" sz="850" dirty="0">
                <a:solidFill>
                  <a:srgbClr val="523A2C"/>
                </a:solidFill>
                <a:latin typeface="+mn-lt"/>
                <a:cs typeface="+mn-ea"/>
                <a:sym typeface="+mn-lt"/>
              </a:rPr>
              <a:t>Investment generally results in acquiring an asset, also called an investment. If the asset is available at a price worth</a:t>
            </a:r>
          </a:p>
        </p:txBody>
      </p:sp>
      <p:sp>
        <p:nvSpPr>
          <p:cNvPr id="68" name="TextBox 28"/>
          <p:cNvSpPr txBox="1"/>
          <p:nvPr/>
        </p:nvSpPr>
        <p:spPr>
          <a:xfrm>
            <a:off x="7599692" y="3172646"/>
            <a:ext cx="1087157" cy="24622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1000" dirty="0">
                <a:solidFill>
                  <a:srgbClr val="523A2C"/>
                </a:solidFill>
                <a:cs typeface="+mn-ea"/>
                <a:sym typeface="+mn-lt"/>
              </a:rPr>
              <a:t>Also called investment</a:t>
            </a:r>
          </a:p>
        </p:txBody>
      </p:sp>
      <p:sp>
        <p:nvSpPr>
          <p:cNvPr id="69" name="Oval 29"/>
          <p:cNvSpPr/>
          <p:nvPr/>
        </p:nvSpPr>
        <p:spPr>
          <a:xfrm>
            <a:off x="6664713" y="3204757"/>
            <a:ext cx="561144" cy="561144"/>
          </a:xfrm>
          <a:prstGeom prst="ellipse">
            <a:avLst/>
          </a:prstGeom>
          <a:solidFill>
            <a:srgbClr val="A4BCC4"/>
          </a:solidFill>
          <a:ln>
            <a:noFill/>
          </a:ln>
          <a:effectLst>
            <a:reflection stA="40000" endPos="3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70" name="Shape 2629"/>
          <p:cNvSpPr/>
          <p:nvPr/>
        </p:nvSpPr>
        <p:spPr>
          <a:xfrm>
            <a:off x="6810371" y="3356946"/>
            <a:ext cx="279405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441" y="20618"/>
                </a:moveTo>
                <a:cubicBezTo>
                  <a:pt x="15826" y="20618"/>
                  <a:pt x="15226" y="20482"/>
                  <a:pt x="14660" y="20214"/>
                </a:cubicBezTo>
                <a:cubicBezTo>
                  <a:pt x="14607" y="20189"/>
                  <a:pt x="14552" y="20170"/>
                  <a:pt x="14497" y="20155"/>
                </a:cubicBezTo>
                <a:cubicBezTo>
                  <a:pt x="8918" y="17308"/>
                  <a:pt x="4295" y="12685"/>
                  <a:pt x="1448" y="7105"/>
                </a:cubicBezTo>
                <a:cubicBezTo>
                  <a:pt x="1432" y="7048"/>
                  <a:pt x="1412" y="6991"/>
                  <a:pt x="1386" y="6936"/>
                </a:cubicBezTo>
                <a:cubicBezTo>
                  <a:pt x="1117" y="6369"/>
                  <a:pt x="982" y="5770"/>
                  <a:pt x="982" y="5155"/>
                </a:cubicBezTo>
                <a:cubicBezTo>
                  <a:pt x="982" y="2774"/>
                  <a:pt x="3066" y="982"/>
                  <a:pt x="4417" y="982"/>
                </a:cubicBezTo>
                <a:cubicBezTo>
                  <a:pt x="4594" y="982"/>
                  <a:pt x="4711" y="1072"/>
                  <a:pt x="4764" y="1126"/>
                </a:cubicBezTo>
                <a:cubicBezTo>
                  <a:pt x="4776" y="1139"/>
                  <a:pt x="4798" y="1164"/>
                  <a:pt x="4831" y="1216"/>
                </a:cubicBezTo>
                <a:cubicBezTo>
                  <a:pt x="4848" y="1244"/>
                  <a:pt x="4867" y="1271"/>
                  <a:pt x="4887" y="1297"/>
                </a:cubicBezTo>
                <a:lnTo>
                  <a:pt x="8118" y="5453"/>
                </a:lnTo>
                <a:cubicBezTo>
                  <a:pt x="8143" y="5485"/>
                  <a:pt x="8170" y="5515"/>
                  <a:pt x="8199" y="5544"/>
                </a:cubicBezTo>
                <a:cubicBezTo>
                  <a:pt x="8253" y="5598"/>
                  <a:pt x="8343" y="5715"/>
                  <a:pt x="8343" y="5891"/>
                </a:cubicBezTo>
                <a:cubicBezTo>
                  <a:pt x="8343" y="5978"/>
                  <a:pt x="8319" y="6060"/>
                  <a:pt x="8272" y="6135"/>
                </a:cubicBezTo>
                <a:lnTo>
                  <a:pt x="7178" y="7221"/>
                </a:lnTo>
                <a:cubicBezTo>
                  <a:pt x="7173" y="7226"/>
                  <a:pt x="7168" y="7231"/>
                  <a:pt x="7163" y="7236"/>
                </a:cubicBezTo>
                <a:cubicBezTo>
                  <a:pt x="6767" y="7609"/>
                  <a:pt x="6541" y="8126"/>
                  <a:pt x="6541" y="8668"/>
                </a:cubicBezTo>
                <a:cubicBezTo>
                  <a:pt x="6541" y="9175"/>
                  <a:pt x="6738" y="9658"/>
                  <a:pt x="7080" y="10020"/>
                </a:cubicBezTo>
                <a:cubicBezTo>
                  <a:pt x="7092" y="10040"/>
                  <a:pt x="7105" y="10059"/>
                  <a:pt x="7119" y="10078"/>
                </a:cubicBezTo>
                <a:cubicBezTo>
                  <a:pt x="8325" y="11745"/>
                  <a:pt x="9807" y="13222"/>
                  <a:pt x="11525" y="14469"/>
                </a:cubicBezTo>
                <a:cubicBezTo>
                  <a:pt x="11538" y="14478"/>
                  <a:pt x="11551" y="14487"/>
                  <a:pt x="11565" y="14496"/>
                </a:cubicBezTo>
                <a:cubicBezTo>
                  <a:pt x="11928" y="14844"/>
                  <a:pt x="12414" y="15045"/>
                  <a:pt x="12924" y="15045"/>
                </a:cubicBezTo>
                <a:cubicBezTo>
                  <a:pt x="13436" y="15045"/>
                  <a:pt x="13930" y="14840"/>
                  <a:pt x="14297" y="14479"/>
                </a:cubicBezTo>
                <a:cubicBezTo>
                  <a:pt x="14316" y="14463"/>
                  <a:pt x="14335" y="14446"/>
                  <a:pt x="14352" y="14427"/>
                </a:cubicBezTo>
                <a:lnTo>
                  <a:pt x="15451" y="13320"/>
                </a:lnTo>
                <a:cubicBezTo>
                  <a:pt x="15529" y="13271"/>
                  <a:pt x="15611" y="13247"/>
                  <a:pt x="15697" y="13247"/>
                </a:cubicBezTo>
                <a:cubicBezTo>
                  <a:pt x="15874" y="13247"/>
                  <a:pt x="15990" y="13337"/>
                  <a:pt x="16044" y="13391"/>
                </a:cubicBezTo>
                <a:cubicBezTo>
                  <a:pt x="16073" y="13420"/>
                  <a:pt x="16103" y="13447"/>
                  <a:pt x="16135" y="13472"/>
                </a:cubicBezTo>
                <a:lnTo>
                  <a:pt x="20291" y="16704"/>
                </a:lnTo>
                <a:cubicBezTo>
                  <a:pt x="20317" y="16725"/>
                  <a:pt x="20345" y="16744"/>
                  <a:pt x="20374" y="16762"/>
                </a:cubicBezTo>
                <a:cubicBezTo>
                  <a:pt x="20426" y="16795"/>
                  <a:pt x="20449" y="16816"/>
                  <a:pt x="20461" y="16827"/>
                </a:cubicBezTo>
                <a:cubicBezTo>
                  <a:pt x="20515" y="16881"/>
                  <a:pt x="20605" y="16997"/>
                  <a:pt x="20605" y="17174"/>
                </a:cubicBezTo>
                <a:cubicBezTo>
                  <a:pt x="20605" y="17207"/>
                  <a:pt x="20606" y="17240"/>
                  <a:pt x="20610" y="17273"/>
                </a:cubicBezTo>
                <a:cubicBezTo>
                  <a:pt x="20533" y="18625"/>
                  <a:pt x="18769" y="20618"/>
                  <a:pt x="16441" y="20618"/>
                </a:cubicBezTo>
                <a:moveTo>
                  <a:pt x="21586" y="17174"/>
                </a:moveTo>
                <a:cubicBezTo>
                  <a:pt x="21586" y="16768"/>
                  <a:pt x="21421" y="16399"/>
                  <a:pt x="21155" y="16133"/>
                </a:cubicBezTo>
                <a:cubicBezTo>
                  <a:pt x="21077" y="16054"/>
                  <a:pt x="20988" y="15988"/>
                  <a:pt x="20893" y="15929"/>
                </a:cubicBezTo>
                <a:lnTo>
                  <a:pt x="16738" y="12697"/>
                </a:lnTo>
                <a:cubicBezTo>
                  <a:pt x="16471" y="12430"/>
                  <a:pt x="16104" y="12265"/>
                  <a:pt x="15697" y="12265"/>
                </a:cubicBezTo>
                <a:cubicBezTo>
                  <a:pt x="15364" y="12265"/>
                  <a:pt x="15060" y="12380"/>
                  <a:pt x="14815" y="12567"/>
                </a:cubicBezTo>
                <a:lnTo>
                  <a:pt x="13655" y="13736"/>
                </a:lnTo>
                <a:lnTo>
                  <a:pt x="13652" y="13733"/>
                </a:lnTo>
                <a:cubicBezTo>
                  <a:pt x="13473" y="13934"/>
                  <a:pt x="13214" y="14063"/>
                  <a:pt x="12924" y="14063"/>
                </a:cubicBezTo>
                <a:cubicBezTo>
                  <a:pt x="12592" y="14063"/>
                  <a:pt x="12300" y="13897"/>
                  <a:pt x="12122" y="13645"/>
                </a:cubicBezTo>
                <a:cubicBezTo>
                  <a:pt x="12116" y="13654"/>
                  <a:pt x="12107" y="13663"/>
                  <a:pt x="12101" y="13674"/>
                </a:cubicBezTo>
                <a:cubicBezTo>
                  <a:pt x="10497" y="12510"/>
                  <a:pt x="9076" y="11108"/>
                  <a:pt x="7914" y="9502"/>
                </a:cubicBezTo>
                <a:cubicBezTo>
                  <a:pt x="7925" y="9495"/>
                  <a:pt x="7935" y="9486"/>
                  <a:pt x="7947" y="9479"/>
                </a:cubicBezTo>
                <a:cubicBezTo>
                  <a:pt x="7691" y="9299"/>
                  <a:pt x="7523" y="9004"/>
                  <a:pt x="7523" y="8668"/>
                </a:cubicBezTo>
                <a:cubicBezTo>
                  <a:pt x="7523" y="8367"/>
                  <a:pt x="7659" y="8101"/>
                  <a:pt x="7871" y="7920"/>
                </a:cubicBezTo>
                <a:lnTo>
                  <a:pt x="7870" y="7918"/>
                </a:lnTo>
                <a:lnTo>
                  <a:pt x="9023" y="6773"/>
                </a:lnTo>
                <a:cubicBezTo>
                  <a:pt x="9211" y="6528"/>
                  <a:pt x="9325" y="6224"/>
                  <a:pt x="9325" y="5891"/>
                </a:cubicBezTo>
                <a:cubicBezTo>
                  <a:pt x="9325" y="5485"/>
                  <a:pt x="9160" y="5116"/>
                  <a:pt x="8893" y="4850"/>
                </a:cubicBezTo>
                <a:lnTo>
                  <a:pt x="5662" y="693"/>
                </a:lnTo>
                <a:cubicBezTo>
                  <a:pt x="5603" y="599"/>
                  <a:pt x="5537" y="510"/>
                  <a:pt x="5458" y="432"/>
                </a:cubicBezTo>
                <a:cubicBezTo>
                  <a:pt x="5191" y="165"/>
                  <a:pt x="4823" y="0"/>
                  <a:pt x="4417" y="0"/>
                </a:cubicBezTo>
                <a:cubicBezTo>
                  <a:pt x="2454" y="0"/>
                  <a:pt x="0" y="2308"/>
                  <a:pt x="0" y="5155"/>
                </a:cubicBezTo>
                <a:cubicBezTo>
                  <a:pt x="0" y="5943"/>
                  <a:pt x="183" y="6688"/>
                  <a:pt x="499" y="7356"/>
                </a:cubicBezTo>
                <a:lnTo>
                  <a:pt x="482" y="7373"/>
                </a:lnTo>
                <a:cubicBezTo>
                  <a:pt x="3435" y="13255"/>
                  <a:pt x="8343" y="18164"/>
                  <a:pt x="14224" y="21117"/>
                </a:cubicBezTo>
                <a:lnTo>
                  <a:pt x="14240" y="21101"/>
                </a:lnTo>
                <a:cubicBezTo>
                  <a:pt x="14908" y="21418"/>
                  <a:pt x="15652" y="21600"/>
                  <a:pt x="16441" y="21600"/>
                </a:cubicBezTo>
                <a:cubicBezTo>
                  <a:pt x="19287" y="21600"/>
                  <a:pt x="21594" y="19145"/>
                  <a:pt x="21594" y="17182"/>
                </a:cubicBezTo>
                <a:cubicBezTo>
                  <a:pt x="21594" y="17179"/>
                  <a:pt x="21594" y="17177"/>
                  <a:pt x="21594" y="17174"/>
                </a:cubicBezTo>
                <a:cubicBezTo>
                  <a:pt x="21594" y="17174"/>
                  <a:pt x="21586" y="17174"/>
                  <a:pt x="21586" y="17174"/>
                </a:cubicBezTo>
                <a:close/>
                <a:moveTo>
                  <a:pt x="11785" y="10800"/>
                </a:moveTo>
                <a:cubicBezTo>
                  <a:pt x="12326" y="10800"/>
                  <a:pt x="12766" y="10360"/>
                  <a:pt x="12766" y="9819"/>
                </a:cubicBezTo>
                <a:cubicBezTo>
                  <a:pt x="12766" y="9276"/>
                  <a:pt x="12326" y="8836"/>
                  <a:pt x="11785" y="8836"/>
                </a:cubicBezTo>
                <a:cubicBezTo>
                  <a:pt x="11242" y="8836"/>
                  <a:pt x="10803" y="9276"/>
                  <a:pt x="10803" y="9819"/>
                </a:cubicBezTo>
                <a:cubicBezTo>
                  <a:pt x="10803" y="10360"/>
                  <a:pt x="11242" y="10800"/>
                  <a:pt x="11785" y="10800"/>
                </a:cubicBezTo>
                <a:moveTo>
                  <a:pt x="11785" y="5891"/>
                </a:moveTo>
                <a:cubicBezTo>
                  <a:pt x="13953" y="5891"/>
                  <a:pt x="15711" y="7649"/>
                  <a:pt x="15711" y="9819"/>
                </a:cubicBezTo>
                <a:cubicBezTo>
                  <a:pt x="15711" y="10090"/>
                  <a:pt x="15930" y="10309"/>
                  <a:pt x="16201" y="10309"/>
                </a:cubicBezTo>
                <a:cubicBezTo>
                  <a:pt x="16472" y="10309"/>
                  <a:pt x="16692" y="10090"/>
                  <a:pt x="16692" y="9819"/>
                </a:cubicBezTo>
                <a:cubicBezTo>
                  <a:pt x="16692" y="7107"/>
                  <a:pt x="14495" y="4909"/>
                  <a:pt x="11785" y="4909"/>
                </a:cubicBezTo>
                <a:cubicBezTo>
                  <a:pt x="11513" y="4909"/>
                  <a:pt x="11294" y="5129"/>
                  <a:pt x="11294" y="5400"/>
                </a:cubicBezTo>
                <a:cubicBezTo>
                  <a:pt x="11294" y="5672"/>
                  <a:pt x="11513" y="5891"/>
                  <a:pt x="11785" y="5891"/>
                </a:cubicBezTo>
                <a:moveTo>
                  <a:pt x="11785" y="982"/>
                </a:moveTo>
                <a:cubicBezTo>
                  <a:pt x="16663" y="982"/>
                  <a:pt x="20618" y="4939"/>
                  <a:pt x="20618" y="9819"/>
                </a:cubicBezTo>
                <a:cubicBezTo>
                  <a:pt x="20618" y="10090"/>
                  <a:pt x="20838" y="10309"/>
                  <a:pt x="21109" y="10309"/>
                </a:cubicBezTo>
                <a:cubicBezTo>
                  <a:pt x="21380" y="10309"/>
                  <a:pt x="21600" y="10090"/>
                  <a:pt x="21600" y="9819"/>
                </a:cubicBezTo>
                <a:cubicBezTo>
                  <a:pt x="21600" y="4396"/>
                  <a:pt x="17206" y="0"/>
                  <a:pt x="11785" y="0"/>
                </a:cubicBezTo>
                <a:cubicBezTo>
                  <a:pt x="11513" y="0"/>
                  <a:pt x="11294" y="220"/>
                  <a:pt x="11294" y="491"/>
                </a:cubicBezTo>
                <a:cubicBezTo>
                  <a:pt x="11294" y="762"/>
                  <a:pt x="11513" y="982"/>
                  <a:pt x="11785" y="982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79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cs typeface="+mn-ea"/>
              <a:sym typeface="+mn-lt"/>
            </a:endParaRPr>
          </a:p>
        </p:txBody>
      </p:sp>
      <p:sp>
        <p:nvSpPr>
          <p:cNvPr id="75" name="Shape 2840"/>
          <p:cNvSpPr/>
          <p:nvPr/>
        </p:nvSpPr>
        <p:spPr>
          <a:xfrm>
            <a:off x="6805621" y="4762188"/>
            <a:ext cx="279328" cy="2539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520"/>
                </a:moveTo>
                <a:lnTo>
                  <a:pt x="982" y="20520"/>
                </a:lnTo>
                <a:lnTo>
                  <a:pt x="982" y="14040"/>
                </a:lnTo>
                <a:lnTo>
                  <a:pt x="6907" y="14040"/>
                </a:lnTo>
                <a:cubicBezTo>
                  <a:pt x="7149" y="16170"/>
                  <a:pt x="8798" y="17820"/>
                  <a:pt x="10800" y="17820"/>
                </a:cubicBezTo>
                <a:cubicBezTo>
                  <a:pt x="12802" y="17820"/>
                  <a:pt x="14451" y="16170"/>
                  <a:pt x="14693" y="14040"/>
                </a:cubicBezTo>
                <a:lnTo>
                  <a:pt x="20618" y="14040"/>
                </a:lnTo>
                <a:cubicBezTo>
                  <a:pt x="20618" y="14040"/>
                  <a:pt x="20618" y="20520"/>
                  <a:pt x="20618" y="20520"/>
                </a:cubicBezTo>
                <a:close/>
                <a:moveTo>
                  <a:pt x="21544" y="13261"/>
                </a:moveTo>
                <a:lnTo>
                  <a:pt x="21548" y="13259"/>
                </a:lnTo>
                <a:lnTo>
                  <a:pt x="16639" y="2459"/>
                </a:lnTo>
                <a:lnTo>
                  <a:pt x="16635" y="2461"/>
                </a:lnTo>
                <a:cubicBezTo>
                  <a:pt x="16554" y="2284"/>
                  <a:pt x="16392" y="2160"/>
                  <a:pt x="16200" y="2160"/>
                </a:cubicBezTo>
                <a:lnTo>
                  <a:pt x="15709" y="2160"/>
                </a:lnTo>
                <a:cubicBezTo>
                  <a:pt x="15438" y="2160"/>
                  <a:pt x="15218" y="2402"/>
                  <a:pt x="15218" y="2700"/>
                </a:cubicBezTo>
                <a:cubicBezTo>
                  <a:pt x="15218" y="2999"/>
                  <a:pt x="15438" y="3240"/>
                  <a:pt x="15709" y="3240"/>
                </a:cubicBezTo>
                <a:lnTo>
                  <a:pt x="15897" y="3240"/>
                </a:lnTo>
                <a:lnTo>
                  <a:pt x="20315" y="12960"/>
                </a:lnTo>
                <a:lnTo>
                  <a:pt x="14236" y="12960"/>
                </a:lnTo>
                <a:cubicBezTo>
                  <a:pt x="13965" y="12960"/>
                  <a:pt x="13745" y="13202"/>
                  <a:pt x="13745" y="13500"/>
                </a:cubicBezTo>
                <a:cubicBezTo>
                  <a:pt x="13745" y="15290"/>
                  <a:pt x="12426" y="16740"/>
                  <a:pt x="10800" y="16740"/>
                </a:cubicBezTo>
                <a:cubicBezTo>
                  <a:pt x="9173" y="16740"/>
                  <a:pt x="7855" y="15290"/>
                  <a:pt x="7855" y="13500"/>
                </a:cubicBezTo>
                <a:cubicBezTo>
                  <a:pt x="7855" y="13202"/>
                  <a:pt x="7635" y="12960"/>
                  <a:pt x="7364" y="12960"/>
                </a:cubicBezTo>
                <a:lnTo>
                  <a:pt x="1285" y="12960"/>
                </a:lnTo>
                <a:lnTo>
                  <a:pt x="5703" y="3240"/>
                </a:lnTo>
                <a:lnTo>
                  <a:pt x="5891" y="3240"/>
                </a:lnTo>
                <a:cubicBezTo>
                  <a:pt x="6162" y="3240"/>
                  <a:pt x="6382" y="2999"/>
                  <a:pt x="6382" y="2700"/>
                </a:cubicBezTo>
                <a:cubicBezTo>
                  <a:pt x="6382" y="2402"/>
                  <a:pt x="6162" y="2160"/>
                  <a:pt x="5891" y="2160"/>
                </a:cubicBezTo>
                <a:lnTo>
                  <a:pt x="5400" y="2160"/>
                </a:lnTo>
                <a:cubicBezTo>
                  <a:pt x="5208" y="2160"/>
                  <a:pt x="5046" y="2284"/>
                  <a:pt x="4966" y="2461"/>
                </a:cubicBezTo>
                <a:lnTo>
                  <a:pt x="4961" y="2459"/>
                </a:lnTo>
                <a:lnTo>
                  <a:pt x="52" y="13259"/>
                </a:lnTo>
                <a:lnTo>
                  <a:pt x="57" y="13261"/>
                </a:lnTo>
                <a:cubicBezTo>
                  <a:pt x="23" y="13334"/>
                  <a:pt x="0" y="13413"/>
                  <a:pt x="0" y="13500"/>
                </a:cubicBezTo>
                <a:lnTo>
                  <a:pt x="0" y="21060"/>
                </a:lnTo>
                <a:cubicBezTo>
                  <a:pt x="0" y="21359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59"/>
                  <a:pt x="21600" y="21060"/>
                </a:cubicBezTo>
                <a:lnTo>
                  <a:pt x="21600" y="13500"/>
                </a:lnTo>
                <a:cubicBezTo>
                  <a:pt x="21600" y="13413"/>
                  <a:pt x="21577" y="13334"/>
                  <a:pt x="21544" y="13261"/>
                </a:cubicBezTo>
                <a:moveTo>
                  <a:pt x="7855" y="4320"/>
                </a:moveTo>
                <a:cubicBezTo>
                  <a:pt x="7990" y="4320"/>
                  <a:pt x="8113" y="4260"/>
                  <a:pt x="8202" y="4162"/>
                </a:cubicBezTo>
                <a:lnTo>
                  <a:pt x="10309" y="1844"/>
                </a:lnTo>
                <a:lnTo>
                  <a:pt x="10309" y="12420"/>
                </a:lnTo>
                <a:cubicBezTo>
                  <a:pt x="10309" y="12719"/>
                  <a:pt x="10529" y="12960"/>
                  <a:pt x="10800" y="12960"/>
                </a:cubicBezTo>
                <a:cubicBezTo>
                  <a:pt x="11071" y="12960"/>
                  <a:pt x="11291" y="12719"/>
                  <a:pt x="11291" y="12420"/>
                </a:cubicBezTo>
                <a:lnTo>
                  <a:pt x="11291" y="1844"/>
                </a:lnTo>
                <a:lnTo>
                  <a:pt x="13398" y="4162"/>
                </a:lnTo>
                <a:cubicBezTo>
                  <a:pt x="13487" y="4260"/>
                  <a:pt x="13610" y="4320"/>
                  <a:pt x="13745" y="4320"/>
                </a:cubicBezTo>
                <a:cubicBezTo>
                  <a:pt x="14017" y="4320"/>
                  <a:pt x="14236" y="4079"/>
                  <a:pt x="14236" y="3780"/>
                </a:cubicBezTo>
                <a:cubicBezTo>
                  <a:pt x="14236" y="3631"/>
                  <a:pt x="14181" y="3497"/>
                  <a:pt x="14093" y="3398"/>
                </a:cubicBezTo>
                <a:lnTo>
                  <a:pt x="11147" y="158"/>
                </a:lnTo>
                <a:cubicBezTo>
                  <a:pt x="11058" y="61"/>
                  <a:pt x="10936" y="0"/>
                  <a:pt x="10800" y="0"/>
                </a:cubicBezTo>
                <a:cubicBezTo>
                  <a:pt x="10664" y="0"/>
                  <a:pt x="10542" y="61"/>
                  <a:pt x="10453" y="158"/>
                </a:cubicBezTo>
                <a:lnTo>
                  <a:pt x="7507" y="3398"/>
                </a:lnTo>
                <a:cubicBezTo>
                  <a:pt x="7419" y="3497"/>
                  <a:pt x="7364" y="3631"/>
                  <a:pt x="7364" y="3780"/>
                </a:cubicBezTo>
                <a:cubicBezTo>
                  <a:pt x="7364" y="4079"/>
                  <a:pt x="7583" y="4320"/>
                  <a:pt x="7855" y="432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79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cs typeface="+mn-ea"/>
              <a:sym typeface="+mn-lt"/>
            </a:endParaRPr>
          </a:p>
        </p:txBody>
      </p:sp>
      <p:sp>
        <p:nvSpPr>
          <p:cNvPr id="76" name="TextBox 32"/>
          <p:cNvSpPr txBox="1"/>
          <p:nvPr/>
        </p:nvSpPr>
        <p:spPr>
          <a:xfrm>
            <a:off x="7421614" y="1476633"/>
            <a:ext cx="3458588" cy="810478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>
              <a:lnSpc>
                <a:spcPts val="2830"/>
              </a:lnSpc>
            </a:pPr>
            <a:r>
              <a:rPr lang="en-US" sz="2700" b="1" spc="100" dirty="0">
                <a:solidFill>
                  <a:srgbClr val="523A2C"/>
                </a:solidFill>
                <a:cs typeface="+mn-ea"/>
                <a:sym typeface="+mn-lt"/>
              </a:rPr>
              <a:t>Features available </a:t>
            </a:r>
          </a:p>
          <a:p>
            <a:pPr>
              <a:lnSpc>
                <a:spcPts val="2830"/>
              </a:lnSpc>
            </a:pPr>
            <a:r>
              <a:rPr lang="en-US" sz="2700" b="1" spc="100" dirty="0">
                <a:solidFill>
                  <a:srgbClr val="523A2C"/>
                </a:solidFill>
                <a:cs typeface="+mn-ea"/>
                <a:sym typeface="+mn-lt"/>
              </a:rPr>
              <a:t>only </a:t>
            </a:r>
            <a:r>
              <a:rPr lang="en-US" sz="2700" b="1" spc="100" dirty="0" err="1">
                <a:solidFill>
                  <a:srgbClr val="523A2C"/>
                </a:solidFill>
                <a:cs typeface="+mn-ea"/>
                <a:sym typeface="+mn-lt"/>
              </a:rPr>
              <a:t>atthe</a:t>
            </a:r>
            <a:r>
              <a:rPr lang="en-US" sz="2700" b="1" spc="100" dirty="0">
                <a:solidFill>
                  <a:srgbClr val="523A2C"/>
                </a:solidFill>
                <a:cs typeface="+mn-ea"/>
                <a:sym typeface="+mn-lt"/>
              </a:rPr>
              <a:t> store </a:t>
            </a:r>
          </a:p>
        </p:txBody>
      </p:sp>
      <p:grpSp>
        <p:nvGrpSpPr>
          <p:cNvPr id="77" name="Group 36"/>
          <p:cNvGrpSpPr/>
          <p:nvPr/>
        </p:nvGrpSpPr>
        <p:grpSpPr>
          <a:xfrm>
            <a:off x="683101" y="2709456"/>
            <a:ext cx="5018357" cy="2888809"/>
            <a:chOff x="5898415" y="1976415"/>
            <a:chExt cx="5654530" cy="3255020"/>
          </a:xfrm>
        </p:grpSpPr>
        <p:sp>
          <p:nvSpPr>
            <p:cNvPr id="78" name="Freeform 45"/>
            <p:cNvSpPr/>
            <p:nvPr/>
          </p:nvSpPr>
          <p:spPr bwMode="auto">
            <a:xfrm>
              <a:off x="5898415" y="5105745"/>
              <a:ext cx="2848207" cy="125690"/>
            </a:xfrm>
            <a:custGeom>
              <a:avLst/>
              <a:gdLst>
                <a:gd name="T0" fmla="*/ 0 w 885"/>
                <a:gd name="T1" fmla="*/ 16 h 39"/>
                <a:gd name="T2" fmla="*/ 78 w 885"/>
                <a:gd name="T3" fmla="*/ 39 h 39"/>
                <a:gd name="T4" fmla="*/ 885 w 885"/>
                <a:gd name="T5" fmla="*/ 39 h 39"/>
                <a:gd name="T6" fmla="*/ 885 w 885"/>
                <a:gd name="T7" fmla="*/ 0 h 39"/>
                <a:gd name="T8" fmla="*/ 0 w 885"/>
                <a:gd name="T9" fmla="*/ 0 h 39"/>
                <a:gd name="T10" fmla="*/ 0 w 885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5" h="39">
                  <a:moveTo>
                    <a:pt x="0" y="16"/>
                  </a:moveTo>
                  <a:cubicBezTo>
                    <a:pt x="0" y="23"/>
                    <a:pt x="30" y="39"/>
                    <a:pt x="78" y="39"/>
                  </a:cubicBezTo>
                  <a:cubicBezTo>
                    <a:pt x="126" y="39"/>
                    <a:pt x="885" y="39"/>
                    <a:pt x="885" y="39"/>
                  </a:cubicBezTo>
                  <a:cubicBezTo>
                    <a:pt x="885" y="0"/>
                    <a:pt x="885" y="0"/>
                    <a:pt x="88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  <p:sp>
          <p:nvSpPr>
            <p:cNvPr id="79" name="Freeform 46"/>
            <p:cNvSpPr/>
            <p:nvPr/>
          </p:nvSpPr>
          <p:spPr bwMode="auto">
            <a:xfrm>
              <a:off x="8704736" y="5105745"/>
              <a:ext cx="2848207" cy="125690"/>
            </a:xfrm>
            <a:custGeom>
              <a:avLst/>
              <a:gdLst>
                <a:gd name="T0" fmla="*/ 884 w 884"/>
                <a:gd name="T1" fmla="*/ 16 h 39"/>
                <a:gd name="T2" fmla="*/ 806 w 884"/>
                <a:gd name="T3" fmla="*/ 39 h 39"/>
                <a:gd name="T4" fmla="*/ 0 w 884"/>
                <a:gd name="T5" fmla="*/ 39 h 39"/>
                <a:gd name="T6" fmla="*/ 0 w 884"/>
                <a:gd name="T7" fmla="*/ 0 h 39"/>
                <a:gd name="T8" fmla="*/ 884 w 884"/>
                <a:gd name="T9" fmla="*/ 0 h 39"/>
                <a:gd name="T10" fmla="*/ 884 w 884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4" h="39">
                  <a:moveTo>
                    <a:pt x="884" y="16"/>
                  </a:moveTo>
                  <a:cubicBezTo>
                    <a:pt x="884" y="23"/>
                    <a:pt x="854" y="39"/>
                    <a:pt x="806" y="39"/>
                  </a:cubicBezTo>
                  <a:cubicBezTo>
                    <a:pt x="758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84" y="0"/>
                    <a:pt x="884" y="0"/>
                    <a:pt x="884" y="0"/>
                  </a:cubicBezTo>
                  <a:lnTo>
                    <a:pt x="884" y="1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  <p:sp>
          <p:nvSpPr>
            <p:cNvPr id="80" name="Freeform 47"/>
            <p:cNvSpPr/>
            <p:nvPr/>
          </p:nvSpPr>
          <p:spPr bwMode="auto">
            <a:xfrm>
              <a:off x="6455812" y="1976415"/>
              <a:ext cx="4581618" cy="3138999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  <p:sp>
          <p:nvSpPr>
            <p:cNvPr id="81" name="Rectangle 50"/>
            <p:cNvSpPr>
              <a:spLocks noChangeArrowheads="1"/>
            </p:cNvSpPr>
            <p:nvPr/>
          </p:nvSpPr>
          <p:spPr bwMode="auto">
            <a:xfrm>
              <a:off x="5898415" y="5054180"/>
              <a:ext cx="5654530" cy="10312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  <p:sp>
          <p:nvSpPr>
            <p:cNvPr id="82" name="Freeform 51"/>
            <p:cNvSpPr/>
            <p:nvPr/>
          </p:nvSpPr>
          <p:spPr bwMode="auto">
            <a:xfrm>
              <a:off x="8318101" y="5054180"/>
              <a:ext cx="811932" cy="58010"/>
            </a:xfrm>
            <a:custGeom>
              <a:avLst/>
              <a:gdLst>
                <a:gd name="T0" fmla="*/ 0 w 252"/>
                <a:gd name="T1" fmla="*/ 0 h 18"/>
                <a:gd name="T2" fmla="*/ 22 w 252"/>
                <a:gd name="T3" fmla="*/ 18 h 18"/>
                <a:gd name="T4" fmla="*/ 230 w 252"/>
                <a:gd name="T5" fmla="*/ 18 h 18"/>
                <a:gd name="T6" fmla="*/ 252 w 252"/>
                <a:gd name="T7" fmla="*/ 0 h 18"/>
                <a:gd name="T8" fmla="*/ 0 w 252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18">
                  <a:moveTo>
                    <a:pt x="0" y="0"/>
                  </a:moveTo>
                  <a:cubicBezTo>
                    <a:pt x="2" y="10"/>
                    <a:pt x="11" y="18"/>
                    <a:pt x="22" y="18"/>
                  </a:cubicBezTo>
                  <a:cubicBezTo>
                    <a:pt x="230" y="18"/>
                    <a:pt x="230" y="18"/>
                    <a:pt x="230" y="18"/>
                  </a:cubicBezTo>
                  <a:cubicBezTo>
                    <a:pt x="241" y="18"/>
                    <a:pt x="250" y="10"/>
                    <a:pt x="2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  <p:sp>
          <p:nvSpPr>
            <p:cNvPr id="83" name="Rectangle 52"/>
            <p:cNvSpPr>
              <a:spLocks noChangeArrowheads="1"/>
            </p:cNvSpPr>
            <p:nvPr/>
          </p:nvSpPr>
          <p:spPr bwMode="auto">
            <a:xfrm>
              <a:off x="6623354" y="2189119"/>
              <a:ext cx="4249758" cy="268458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  <p:sp>
          <p:nvSpPr>
            <p:cNvPr id="84" name="Oval 54"/>
            <p:cNvSpPr>
              <a:spLocks noChangeArrowheads="1"/>
            </p:cNvSpPr>
            <p:nvPr/>
          </p:nvSpPr>
          <p:spPr bwMode="auto">
            <a:xfrm>
              <a:off x="8720847" y="2076321"/>
              <a:ext cx="48330" cy="48343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  <p:sp>
          <p:nvSpPr>
            <p:cNvPr id="85" name="Oval 55"/>
            <p:cNvSpPr>
              <a:spLocks noChangeArrowheads="1"/>
            </p:cNvSpPr>
            <p:nvPr/>
          </p:nvSpPr>
          <p:spPr bwMode="auto">
            <a:xfrm>
              <a:off x="8720847" y="2073099"/>
              <a:ext cx="48330" cy="45119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  <p:sp>
          <p:nvSpPr>
            <p:cNvPr id="86" name="Oval 56"/>
            <p:cNvSpPr>
              <a:spLocks noChangeArrowheads="1"/>
            </p:cNvSpPr>
            <p:nvPr/>
          </p:nvSpPr>
          <p:spPr bwMode="auto">
            <a:xfrm>
              <a:off x="8730511" y="2079544"/>
              <a:ext cx="28999" cy="3222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  <p:sp>
          <p:nvSpPr>
            <p:cNvPr id="87" name="Oval 57"/>
            <p:cNvSpPr>
              <a:spLocks noChangeArrowheads="1"/>
            </p:cNvSpPr>
            <p:nvPr/>
          </p:nvSpPr>
          <p:spPr bwMode="auto">
            <a:xfrm>
              <a:off x="8736955" y="2089212"/>
              <a:ext cx="16111" cy="16115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  <p:sp>
          <p:nvSpPr>
            <p:cNvPr id="88" name="Freeform 58"/>
            <p:cNvSpPr/>
            <p:nvPr/>
          </p:nvSpPr>
          <p:spPr bwMode="auto">
            <a:xfrm>
              <a:off x="8743399" y="2092436"/>
              <a:ext cx="3223" cy="6446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</p:grpSp>
      <p:pic>
        <p:nvPicPr>
          <p:cNvPr id="89" name="图片占位符 4"/>
          <p:cNvPicPr>
            <a:picLocks noGrp="1"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6840" y="2892508"/>
            <a:ext cx="3731270" cy="2388274"/>
          </a:xfrm>
          <a:prstGeom prst="rect">
            <a:avLst/>
          </a:prstGeom>
        </p:spPr>
      </p:pic>
      <p:pic>
        <p:nvPicPr>
          <p:cNvPr id="90" name="图片占位符 5"/>
          <p:cNvPicPr>
            <a:picLocks noGrp="1"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22" r="18522"/>
          <a:stretch>
            <a:fillRect/>
          </a:stretch>
        </p:blipFill>
        <p:spPr>
          <a:xfrm>
            <a:off x="4893345" y="3955042"/>
            <a:ext cx="893111" cy="1556374"/>
          </a:xfrm>
          <a:prstGeom prst="rect">
            <a:avLst/>
          </a:prstGeom>
          <a:effectLst/>
        </p:spPr>
      </p:pic>
      <p:grpSp>
        <p:nvGrpSpPr>
          <p:cNvPr id="91" name="Group 50"/>
          <p:cNvGrpSpPr/>
          <p:nvPr/>
        </p:nvGrpSpPr>
        <p:grpSpPr>
          <a:xfrm>
            <a:off x="4818461" y="3639704"/>
            <a:ext cx="1041569" cy="2162261"/>
            <a:chOff x="11310678" y="5484773"/>
            <a:chExt cx="2665090" cy="5532633"/>
          </a:xfrm>
        </p:grpSpPr>
        <p:sp>
          <p:nvSpPr>
            <p:cNvPr id="92" name="Freeform 59"/>
            <p:cNvSpPr/>
            <p:nvPr/>
          </p:nvSpPr>
          <p:spPr bwMode="auto">
            <a:xfrm>
              <a:off x="11310678" y="5484773"/>
              <a:ext cx="2665090" cy="5532633"/>
            </a:xfrm>
            <a:custGeom>
              <a:avLst/>
              <a:gdLst>
                <a:gd name="T0" fmla="*/ 411 w 411"/>
                <a:gd name="T1" fmla="*/ 811 h 853"/>
                <a:gd name="T2" fmla="*/ 370 w 411"/>
                <a:gd name="T3" fmla="*/ 853 h 853"/>
                <a:gd name="T4" fmla="*/ 42 w 411"/>
                <a:gd name="T5" fmla="*/ 853 h 853"/>
                <a:gd name="T6" fmla="*/ 0 w 411"/>
                <a:gd name="T7" fmla="*/ 811 h 853"/>
                <a:gd name="T8" fmla="*/ 0 w 411"/>
                <a:gd name="T9" fmla="*/ 42 h 853"/>
                <a:gd name="T10" fmla="*/ 42 w 411"/>
                <a:gd name="T11" fmla="*/ 0 h 853"/>
                <a:gd name="T12" fmla="*/ 370 w 411"/>
                <a:gd name="T13" fmla="*/ 0 h 853"/>
                <a:gd name="T14" fmla="*/ 411 w 411"/>
                <a:gd name="T15" fmla="*/ 42 h 853"/>
                <a:gd name="T16" fmla="*/ 411 w 411"/>
                <a:gd name="T17" fmla="*/ 811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1" h="853">
                  <a:moveTo>
                    <a:pt x="411" y="811"/>
                  </a:moveTo>
                  <a:cubicBezTo>
                    <a:pt x="411" y="834"/>
                    <a:pt x="392" y="853"/>
                    <a:pt x="370" y="853"/>
                  </a:cubicBezTo>
                  <a:cubicBezTo>
                    <a:pt x="42" y="853"/>
                    <a:pt x="42" y="853"/>
                    <a:pt x="42" y="853"/>
                  </a:cubicBezTo>
                  <a:cubicBezTo>
                    <a:pt x="19" y="853"/>
                    <a:pt x="0" y="834"/>
                    <a:pt x="0" y="811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19"/>
                    <a:pt x="19" y="0"/>
                    <a:pt x="42" y="0"/>
                  </a:cubicBezTo>
                  <a:cubicBezTo>
                    <a:pt x="370" y="0"/>
                    <a:pt x="370" y="0"/>
                    <a:pt x="370" y="0"/>
                  </a:cubicBezTo>
                  <a:cubicBezTo>
                    <a:pt x="392" y="0"/>
                    <a:pt x="411" y="19"/>
                    <a:pt x="411" y="42"/>
                  </a:cubicBezTo>
                  <a:lnTo>
                    <a:pt x="411" y="81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  <p:sp>
          <p:nvSpPr>
            <p:cNvPr id="93" name="Oval 61"/>
            <p:cNvSpPr>
              <a:spLocks noChangeArrowheads="1"/>
            </p:cNvSpPr>
            <p:nvPr/>
          </p:nvSpPr>
          <p:spPr bwMode="auto">
            <a:xfrm>
              <a:off x="12607558" y="5750705"/>
              <a:ext cx="77812" cy="7783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  <p:sp>
          <p:nvSpPr>
            <p:cNvPr id="94" name="Oval 62"/>
            <p:cNvSpPr>
              <a:spLocks noChangeArrowheads="1"/>
            </p:cNvSpPr>
            <p:nvPr/>
          </p:nvSpPr>
          <p:spPr bwMode="auto">
            <a:xfrm>
              <a:off x="12633495" y="5776649"/>
              <a:ext cx="19455" cy="1946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  <p:sp>
          <p:nvSpPr>
            <p:cNvPr id="95" name="Oval 63"/>
            <p:cNvSpPr>
              <a:spLocks noChangeArrowheads="1"/>
            </p:cNvSpPr>
            <p:nvPr/>
          </p:nvSpPr>
          <p:spPr bwMode="auto">
            <a:xfrm>
              <a:off x="12607558" y="5744216"/>
              <a:ext cx="77812" cy="7783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  <p:sp>
          <p:nvSpPr>
            <p:cNvPr id="96" name="Oval 64"/>
            <p:cNvSpPr>
              <a:spLocks noChangeArrowheads="1"/>
            </p:cNvSpPr>
            <p:nvPr/>
          </p:nvSpPr>
          <p:spPr bwMode="auto">
            <a:xfrm>
              <a:off x="12633495" y="5770161"/>
              <a:ext cx="19455" cy="1946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  <p:sp>
          <p:nvSpPr>
            <p:cNvPr id="97" name="Oval 65"/>
            <p:cNvSpPr>
              <a:spLocks noChangeArrowheads="1"/>
            </p:cNvSpPr>
            <p:nvPr/>
          </p:nvSpPr>
          <p:spPr bwMode="auto">
            <a:xfrm>
              <a:off x="12620526" y="5757189"/>
              <a:ext cx="51875" cy="5188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  <p:sp>
          <p:nvSpPr>
            <p:cNvPr id="98" name="Oval 66"/>
            <p:cNvSpPr>
              <a:spLocks noChangeArrowheads="1"/>
            </p:cNvSpPr>
            <p:nvPr/>
          </p:nvSpPr>
          <p:spPr bwMode="auto">
            <a:xfrm>
              <a:off x="12620526" y="5757189"/>
              <a:ext cx="51875" cy="5188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  <p:sp>
          <p:nvSpPr>
            <p:cNvPr id="99" name="Oval 67"/>
            <p:cNvSpPr>
              <a:spLocks noChangeArrowheads="1"/>
            </p:cNvSpPr>
            <p:nvPr/>
          </p:nvSpPr>
          <p:spPr bwMode="auto">
            <a:xfrm>
              <a:off x="12633495" y="5770161"/>
              <a:ext cx="25937" cy="2594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  <p:sp>
          <p:nvSpPr>
            <p:cNvPr id="100" name="Oval 68"/>
            <p:cNvSpPr>
              <a:spLocks noChangeArrowheads="1"/>
            </p:cNvSpPr>
            <p:nvPr/>
          </p:nvSpPr>
          <p:spPr bwMode="auto">
            <a:xfrm>
              <a:off x="12633495" y="5770161"/>
              <a:ext cx="25937" cy="2594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  <p:sp>
          <p:nvSpPr>
            <p:cNvPr id="101" name="Freeform 69"/>
            <p:cNvSpPr/>
            <p:nvPr/>
          </p:nvSpPr>
          <p:spPr bwMode="auto">
            <a:xfrm>
              <a:off x="12639982" y="5776649"/>
              <a:ext cx="6486" cy="64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  <p:sp>
          <p:nvSpPr>
            <p:cNvPr id="102" name="Freeform 70"/>
            <p:cNvSpPr/>
            <p:nvPr/>
          </p:nvSpPr>
          <p:spPr bwMode="auto">
            <a:xfrm>
              <a:off x="12639982" y="5776649"/>
              <a:ext cx="6486" cy="64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  <p:sp>
          <p:nvSpPr>
            <p:cNvPr id="103" name="Oval 71"/>
            <p:cNvSpPr>
              <a:spLocks noChangeArrowheads="1"/>
            </p:cNvSpPr>
            <p:nvPr/>
          </p:nvSpPr>
          <p:spPr bwMode="auto">
            <a:xfrm>
              <a:off x="12432481" y="10433658"/>
              <a:ext cx="421488" cy="42159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  <p:sp>
          <p:nvSpPr>
            <p:cNvPr id="104" name="Freeform 72"/>
            <p:cNvSpPr/>
            <p:nvPr/>
          </p:nvSpPr>
          <p:spPr bwMode="auto">
            <a:xfrm>
              <a:off x="12536231" y="10537435"/>
              <a:ext cx="213987" cy="214043"/>
            </a:xfrm>
            <a:custGeom>
              <a:avLst/>
              <a:gdLst>
                <a:gd name="T0" fmla="*/ 31 w 33"/>
                <a:gd name="T1" fmla="*/ 22 h 33"/>
                <a:gd name="T2" fmla="*/ 29 w 33"/>
                <a:gd name="T3" fmla="*/ 22 h 33"/>
                <a:gd name="T4" fmla="*/ 22 w 33"/>
                <a:gd name="T5" fmla="*/ 29 h 33"/>
                <a:gd name="T6" fmla="*/ 11 w 33"/>
                <a:gd name="T7" fmla="*/ 29 h 33"/>
                <a:gd name="T8" fmla="*/ 4 w 33"/>
                <a:gd name="T9" fmla="*/ 22 h 33"/>
                <a:gd name="T10" fmla="*/ 4 w 33"/>
                <a:gd name="T11" fmla="*/ 11 h 33"/>
                <a:gd name="T12" fmla="*/ 11 w 33"/>
                <a:gd name="T13" fmla="*/ 4 h 33"/>
                <a:gd name="T14" fmla="*/ 22 w 33"/>
                <a:gd name="T15" fmla="*/ 4 h 33"/>
                <a:gd name="T16" fmla="*/ 29 w 33"/>
                <a:gd name="T17" fmla="*/ 11 h 33"/>
                <a:gd name="T18" fmla="*/ 29 w 33"/>
                <a:gd name="T19" fmla="*/ 22 h 33"/>
                <a:gd name="T20" fmla="*/ 31 w 33"/>
                <a:gd name="T21" fmla="*/ 22 h 33"/>
                <a:gd name="T22" fmla="*/ 33 w 33"/>
                <a:gd name="T23" fmla="*/ 22 h 33"/>
                <a:gd name="T24" fmla="*/ 33 w 33"/>
                <a:gd name="T25" fmla="*/ 11 h 33"/>
                <a:gd name="T26" fmla="*/ 22 w 33"/>
                <a:gd name="T27" fmla="*/ 0 h 33"/>
                <a:gd name="T28" fmla="*/ 11 w 33"/>
                <a:gd name="T29" fmla="*/ 0 h 33"/>
                <a:gd name="T30" fmla="*/ 0 w 33"/>
                <a:gd name="T31" fmla="*/ 11 h 33"/>
                <a:gd name="T32" fmla="*/ 0 w 33"/>
                <a:gd name="T33" fmla="*/ 22 h 33"/>
                <a:gd name="T34" fmla="*/ 11 w 33"/>
                <a:gd name="T35" fmla="*/ 33 h 33"/>
                <a:gd name="T36" fmla="*/ 22 w 33"/>
                <a:gd name="T37" fmla="*/ 33 h 33"/>
                <a:gd name="T38" fmla="*/ 33 w 33"/>
                <a:gd name="T39" fmla="*/ 22 h 33"/>
                <a:gd name="T40" fmla="*/ 31 w 33"/>
                <a:gd name="T41" fmla="*/ 2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" h="33">
                  <a:moveTo>
                    <a:pt x="31" y="22"/>
                  </a:moveTo>
                  <a:cubicBezTo>
                    <a:pt x="29" y="22"/>
                    <a:pt x="29" y="22"/>
                    <a:pt x="29" y="22"/>
                  </a:cubicBezTo>
                  <a:cubicBezTo>
                    <a:pt x="29" y="26"/>
                    <a:pt x="26" y="29"/>
                    <a:pt x="22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7" y="29"/>
                    <a:pt x="4" y="26"/>
                    <a:pt x="4" y="22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7"/>
                    <a:pt x="7" y="4"/>
                    <a:pt x="11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6" y="4"/>
                    <a:pt x="29" y="7"/>
                    <a:pt x="29" y="11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5"/>
                    <a:pt x="28" y="0"/>
                    <a:pt x="2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8"/>
                    <a:pt x="5" y="33"/>
                    <a:pt x="11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8" y="33"/>
                    <a:pt x="33" y="28"/>
                    <a:pt x="33" y="22"/>
                  </a:cubicBezTo>
                  <a:lnTo>
                    <a:pt x="31" y="2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  <p:sp>
          <p:nvSpPr>
            <p:cNvPr id="105" name="Rectangle 73"/>
            <p:cNvSpPr>
              <a:spLocks noChangeArrowheads="1"/>
            </p:cNvSpPr>
            <p:nvPr/>
          </p:nvSpPr>
          <p:spPr bwMode="auto">
            <a:xfrm>
              <a:off x="11505210" y="6302020"/>
              <a:ext cx="2282509" cy="400191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  <p:sp>
          <p:nvSpPr>
            <p:cNvPr id="106" name="Freeform 75"/>
            <p:cNvSpPr/>
            <p:nvPr/>
          </p:nvSpPr>
          <p:spPr bwMode="auto">
            <a:xfrm>
              <a:off x="12445450" y="5938799"/>
              <a:ext cx="473364" cy="110266"/>
            </a:xfrm>
            <a:custGeom>
              <a:avLst/>
              <a:gdLst>
                <a:gd name="T0" fmla="*/ 8 w 73"/>
                <a:gd name="T1" fmla="*/ 17 h 17"/>
                <a:gd name="T2" fmla="*/ 0 w 73"/>
                <a:gd name="T3" fmla="*/ 9 h 17"/>
                <a:gd name="T4" fmla="*/ 8 w 73"/>
                <a:gd name="T5" fmla="*/ 0 h 17"/>
                <a:gd name="T6" fmla="*/ 65 w 73"/>
                <a:gd name="T7" fmla="*/ 0 h 17"/>
                <a:gd name="T8" fmla="*/ 73 w 73"/>
                <a:gd name="T9" fmla="*/ 9 h 17"/>
                <a:gd name="T10" fmla="*/ 65 w 73"/>
                <a:gd name="T11" fmla="*/ 17 h 17"/>
                <a:gd name="T12" fmla="*/ 8 w 73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7">
                  <a:moveTo>
                    <a:pt x="8" y="17"/>
                  </a:moveTo>
                  <a:cubicBezTo>
                    <a:pt x="3" y="17"/>
                    <a:pt x="0" y="13"/>
                    <a:pt x="0" y="9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70" y="0"/>
                    <a:pt x="73" y="4"/>
                    <a:pt x="73" y="9"/>
                  </a:cubicBezTo>
                  <a:cubicBezTo>
                    <a:pt x="73" y="13"/>
                    <a:pt x="70" y="17"/>
                    <a:pt x="65" y="17"/>
                  </a:cubicBezTo>
                  <a:lnTo>
                    <a:pt x="8" y="1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  <p:sp>
          <p:nvSpPr>
            <p:cNvPr id="107" name="Freeform 76"/>
            <p:cNvSpPr/>
            <p:nvPr/>
          </p:nvSpPr>
          <p:spPr bwMode="auto">
            <a:xfrm>
              <a:off x="12471388" y="5971232"/>
              <a:ext cx="421488" cy="45405"/>
            </a:xfrm>
            <a:custGeom>
              <a:avLst/>
              <a:gdLst>
                <a:gd name="T0" fmla="*/ 65 w 65"/>
                <a:gd name="T1" fmla="*/ 4 h 7"/>
                <a:gd name="T2" fmla="*/ 61 w 65"/>
                <a:gd name="T3" fmla="*/ 7 h 7"/>
                <a:gd name="T4" fmla="*/ 4 w 65"/>
                <a:gd name="T5" fmla="*/ 7 h 7"/>
                <a:gd name="T6" fmla="*/ 0 w 65"/>
                <a:gd name="T7" fmla="*/ 4 h 7"/>
                <a:gd name="T8" fmla="*/ 4 w 65"/>
                <a:gd name="T9" fmla="*/ 0 h 7"/>
                <a:gd name="T10" fmla="*/ 61 w 65"/>
                <a:gd name="T11" fmla="*/ 0 h 7"/>
                <a:gd name="T12" fmla="*/ 65 w 65"/>
                <a:gd name="T1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7">
                  <a:moveTo>
                    <a:pt x="65" y="4"/>
                  </a:moveTo>
                  <a:cubicBezTo>
                    <a:pt x="65" y="6"/>
                    <a:pt x="63" y="7"/>
                    <a:pt x="61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3" y="0"/>
                    <a:pt x="65" y="2"/>
                    <a:pt x="65" y="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  <p:sp>
          <p:nvSpPr>
            <p:cNvPr id="108" name="Oval 77"/>
            <p:cNvSpPr>
              <a:spLocks noChangeArrowheads="1"/>
            </p:cNvSpPr>
            <p:nvPr/>
          </p:nvSpPr>
          <p:spPr bwMode="auto">
            <a:xfrm>
              <a:off x="12289824" y="5958259"/>
              <a:ext cx="71331" cy="7134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3000">
        <p15:prstTrans prst="drape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6" grpId="0" animBg="1"/>
      <p:bldP spid="67" grpId="0"/>
      <p:bldP spid="68" grpId="0"/>
      <p:bldP spid="69" grpId="0" animBg="1"/>
      <p:bldP spid="70" grpId="0" animBg="1"/>
      <p:bldP spid="75" grpId="0" animBg="1"/>
      <p:bldP spid="7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314960" y="248920"/>
            <a:ext cx="4220845" cy="518160"/>
            <a:chOff x="496" y="392"/>
            <a:chExt cx="6647" cy="816"/>
          </a:xfrm>
        </p:grpSpPr>
        <p:grpSp>
          <p:nvGrpSpPr>
            <p:cNvPr id="39" name="组合 38"/>
            <p:cNvGrpSpPr/>
            <p:nvPr/>
          </p:nvGrpSpPr>
          <p:grpSpPr>
            <a:xfrm>
              <a:off x="496" y="392"/>
              <a:ext cx="448" cy="816"/>
              <a:chOff x="690880" y="391162"/>
              <a:chExt cx="284480" cy="518156"/>
            </a:xfrm>
            <a:solidFill>
              <a:srgbClr val="30588C"/>
            </a:solidFill>
          </p:grpSpPr>
          <p:grpSp>
            <p:nvGrpSpPr>
              <p:cNvPr id="2" name="组合 1"/>
              <p:cNvGrpSpPr/>
              <p:nvPr/>
            </p:nvGrpSpPr>
            <p:grpSpPr>
              <a:xfrm>
                <a:off x="690880" y="528320"/>
                <a:ext cx="284480" cy="380998"/>
                <a:chOff x="1930400" y="528320"/>
                <a:chExt cx="284480" cy="380998"/>
              </a:xfrm>
              <a:grpFill/>
            </p:grpSpPr>
            <p:sp>
              <p:nvSpPr>
                <p:cNvPr id="3" name="矩形 2"/>
                <p:cNvSpPr/>
                <p:nvPr/>
              </p:nvSpPr>
              <p:spPr>
                <a:xfrm>
                  <a:off x="1930400" y="528320"/>
                  <a:ext cx="284480" cy="243840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" name="矩形 3"/>
                <p:cNvSpPr/>
                <p:nvPr/>
              </p:nvSpPr>
              <p:spPr>
                <a:xfrm flipV="1">
                  <a:off x="1930400" y="843280"/>
                  <a:ext cx="284480" cy="66038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" name="矩形 4"/>
              <p:cNvSpPr/>
              <p:nvPr/>
            </p:nvSpPr>
            <p:spPr>
              <a:xfrm flipV="1">
                <a:off x="690880" y="391162"/>
                <a:ext cx="284480" cy="66038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1360" y="429"/>
              <a:ext cx="5783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spc="600" dirty="0">
                  <a:cs typeface="+mn-ea"/>
                  <a:sym typeface="+mn-lt"/>
                </a:rPr>
                <a:t>工作完成情况</a:t>
              </a:r>
            </a:p>
          </p:txBody>
        </p:sp>
      </p:grpSp>
      <p:graphicFrame>
        <p:nvGraphicFramePr>
          <p:cNvPr id="68" name="Chart 5"/>
          <p:cNvGraphicFramePr/>
          <p:nvPr/>
        </p:nvGraphicFramePr>
        <p:xfrm>
          <a:off x="863600" y="1267352"/>
          <a:ext cx="10118962" cy="29004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9" name="TextBox 6"/>
          <p:cNvSpPr txBox="1"/>
          <p:nvPr/>
        </p:nvSpPr>
        <p:spPr>
          <a:xfrm>
            <a:off x="3060377" y="959575"/>
            <a:ext cx="2114705" cy="2939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200"/>
              </a:lnSpc>
            </a:pPr>
            <a:r>
              <a:rPr lang="en-US" sz="9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Lorem</a:t>
            </a:r>
            <a:r>
              <a:rPr lang="en-US" sz="9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9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ipsum</a:t>
            </a:r>
            <a:r>
              <a:rPr lang="en-US" sz="9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dolor sit </a:t>
            </a:r>
            <a:r>
              <a:rPr lang="en-US" sz="9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9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</a:t>
            </a:r>
            <a:endParaRPr lang="pl-PL" sz="9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  <a:p>
            <a:pPr>
              <a:lnSpc>
                <a:spcPts val="1200"/>
              </a:lnSpc>
            </a:pPr>
            <a:r>
              <a:rPr lang="en-US" sz="9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sz="9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9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adipisicing</a:t>
            </a:r>
            <a:r>
              <a:rPr lang="en-US" sz="9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9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elit</a:t>
            </a:r>
            <a:endParaRPr lang="pl-PL" sz="9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0" name="TextBox 7"/>
          <p:cNvSpPr txBox="1"/>
          <p:nvPr/>
        </p:nvSpPr>
        <p:spPr>
          <a:xfrm>
            <a:off x="4672145" y="1553935"/>
            <a:ext cx="2114705" cy="1401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200"/>
              </a:lnSpc>
            </a:pPr>
            <a:r>
              <a:rPr lang="en-US" sz="9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Lorem</a:t>
            </a:r>
            <a:r>
              <a:rPr lang="en-US" sz="9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9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ipsum</a:t>
            </a:r>
            <a:r>
              <a:rPr lang="en-US" sz="9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dolor sit</a:t>
            </a:r>
            <a:endParaRPr lang="pl-PL" sz="9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4" name="TextBox 8"/>
          <p:cNvSpPr txBox="1"/>
          <p:nvPr/>
        </p:nvSpPr>
        <p:spPr>
          <a:xfrm>
            <a:off x="7079597" y="2064475"/>
            <a:ext cx="1099907" cy="1401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200"/>
              </a:lnSpc>
            </a:pPr>
            <a:r>
              <a:rPr lang="en-US" sz="9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Lorem</a:t>
            </a:r>
            <a:r>
              <a:rPr lang="en-US" sz="9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9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ipsum</a:t>
            </a:r>
            <a:endParaRPr lang="pl-PL" sz="9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5" name="TextBox 9"/>
          <p:cNvSpPr txBox="1"/>
          <p:nvPr/>
        </p:nvSpPr>
        <p:spPr>
          <a:xfrm>
            <a:off x="8721968" y="1409155"/>
            <a:ext cx="2681073" cy="1401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200"/>
              </a:lnSpc>
            </a:pPr>
            <a:r>
              <a:rPr lang="en-US" sz="9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Lorem</a:t>
            </a:r>
            <a:r>
              <a:rPr lang="en-US" sz="9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9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ipsum</a:t>
            </a:r>
            <a:r>
              <a:rPr lang="en-US" sz="9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dolor sit </a:t>
            </a:r>
            <a:r>
              <a:rPr lang="en-US" sz="90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amet</a:t>
            </a:r>
            <a:r>
              <a:rPr lang="pl-PL" sz="9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</a:t>
            </a:r>
          </a:p>
        </p:txBody>
      </p:sp>
      <p:sp>
        <p:nvSpPr>
          <p:cNvPr id="76" name="Rektangel 76"/>
          <p:cNvSpPr>
            <a:spLocks noChangeArrowheads="1"/>
          </p:cNvSpPr>
          <p:nvPr/>
        </p:nvSpPr>
        <p:spPr bwMode="auto">
          <a:xfrm>
            <a:off x="5189150" y="4177995"/>
            <a:ext cx="869991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id-ID" altLang="id-ID" sz="1100" noProof="1">
                <a:solidFill>
                  <a:schemeClr val="accent3"/>
                </a:solidFill>
                <a:latin typeface="+mn-lt"/>
                <a:ea typeface="+mn-ea"/>
                <a:cs typeface="+mn-ea"/>
                <a:sym typeface="+mn-lt"/>
              </a:rPr>
              <a:t>Product A</a:t>
            </a:r>
            <a:endParaRPr lang="da-DK" altLang="id-ID" sz="1400" dirty="0">
              <a:solidFill>
                <a:schemeClr val="accent3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7" name="Oval 175"/>
          <p:cNvSpPr>
            <a:spLocks noChangeArrowheads="1"/>
          </p:cNvSpPr>
          <p:nvPr/>
        </p:nvSpPr>
        <p:spPr bwMode="auto">
          <a:xfrm>
            <a:off x="5076480" y="4224006"/>
            <a:ext cx="144000" cy="144000"/>
          </a:xfrm>
          <a:prstGeom prst="ellipse">
            <a:avLst/>
          </a:prstGeom>
          <a:noFill/>
          <a:ln w="9525">
            <a:solidFill>
              <a:schemeClr val="accent3"/>
            </a:solidFill>
            <a:round/>
          </a:ln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defTabSz="914400" eaLnBrk="1" hangingPunct="1"/>
            <a:endParaRPr lang="nb-NO" altLang="id-ID" sz="1600">
              <a:solidFill>
                <a:srgbClr val="40404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8" name="Rektangel 76"/>
          <p:cNvSpPr>
            <a:spLocks noChangeArrowheads="1"/>
          </p:cNvSpPr>
          <p:nvPr/>
        </p:nvSpPr>
        <p:spPr bwMode="auto">
          <a:xfrm>
            <a:off x="6284481" y="4177995"/>
            <a:ext cx="869991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id-ID" altLang="id-ID" sz="1100" noProof="1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Product B</a:t>
            </a:r>
            <a:endParaRPr lang="da-DK" altLang="id-ID" sz="14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9" name="Oval 175"/>
          <p:cNvSpPr>
            <a:spLocks noChangeArrowheads="1"/>
          </p:cNvSpPr>
          <p:nvPr/>
        </p:nvSpPr>
        <p:spPr bwMode="auto">
          <a:xfrm>
            <a:off x="6171811" y="4224007"/>
            <a:ext cx="144000" cy="144000"/>
          </a:xfrm>
          <a:prstGeom prst="ellipse">
            <a:avLst/>
          </a:prstGeom>
          <a:noFill/>
          <a:ln w="9525">
            <a:solidFill>
              <a:schemeClr val="accent1"/>
            </a:solidFill>
            <a:round/>
          </a:ln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defTabSz="914400" eaLnBrk="1" hangingPunct="1"/>
            <a:endParaRPr lang="nb-NO" altLang="id-ID" sz="1600">
              <a:solidFill>
                <a:srgbClr val="40404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0" name="Content Placeholder 2"/>
          <p:cNvSpPr txBox="1"/>
          <p:nvPr/>
        </p:nvSpPr>
        <p:spPr>
          <a:xfrm>
            <a:off x="891523" y="4484169"/>
            <a:ext cx="10059348" cy="9726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Lorem Ipsum has been the industry's standard dummy text ever since the 1500s, when an unknown printer took a galley of type and scrambled it to make a type specimen book. It has survived not only five centuries, but also the leap into electronic typesetting.</a:t>
            </a:r>
            <a:r>
              <a:rPr lang="id-ID" sz="1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It was </a:t>
            </a:r>
            <a:r>
              <a:rPr lang="en-US" sz="1200" dirty="0" err="1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popularised</a:t>
            </a:r>
            <a:r>
              <a:rPr lang="en-US" sz="1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 in the 1960s with the release of </a:t>
            </a:r>
            <a:r>
              <a:rPr lang="id-ID" sz="1200" dirty="0" err="1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l</a:t>
            </a:r>
            <a:r>
              <a:rPr lang="en-US" sz="1200" dirty="0" err="1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etraset</a:t>
            </a:r>
            <a:r>
              <a:rPr lang="en-US" sz="1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 sheets containing </a:t>
            </a:r>
            <a:r>
              <a:rPr lang="id-ID" sz="1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l</a:t>
            </a:r>
            <a:r>
              <a:rPr lang="en-US" sz="1200" dirty="0" err="1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orem</a:t>
            </a:r>
            <a:r>
              <a:rPr lang="en-US" sz="1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id-ID" sz="1200" dirty="0" err="1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i</a:t>
            </a:r>
            <a:r>
              <a:rPr lang="en-US" sz="1200" dirty="0" err="1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psum</a:t>
            </a:r>
            <a:r>
              <a:rPr lang="en-US" sz="1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 passages and more recently with desktop publishing software Ipsum.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3000">
        <p15:prstTrans prst="drape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8" grpId="0">
        <p:bldAsOne/>
      </p:bldGraphic>
      <p:bldP spid="70" grpId="0"/>
      <p:bldP spid="74" grpId="0"/>
      <p:bldP spid="75" grpId="0"/>
      <p:bldP spid="76" grpId="0"/>
      <p:bldP spid="77" grpId="0" animBg="1"/>
      <p:bldP spid="78" grpId="0"/>
      <p:bldP spid="79" grpId="0" animBg="1"/>
      <p:bldP spid="8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702550" y="1755140"/>
            <a:ext cx="3207385" cy="4241800"/>
          </a:xfrm>
          <a:prstGeom prst="rect">
            <a:avLst/>
          </a:prstGeom>
          <a:solidFill>
            <a:srgbClr val="D2DEE2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endParaRPr lang="zh-CN" altLang="en-US" sz="10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835265" y="2015490"/>
            <a:ext cx="2942590" cy="1525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1600">
                <a:solidFill>
                  <a:schemeClr val="tx1"/>
                </a:solidFill>
                <a:cs typeface="+mn-ea"/>
                <a:sym typeface="+mn-lt"/>
              </a:rPr>
              <a:t>单击此处输入标题</a:t>
            </a:r>
          </a:p>
          <a:p>
            <a:pPr algn="l">
              <a:lnSpc>
                <a:spcPct val="210000"/>
              </a:lnSpc>
            </a:pPr>
            <a:r>
              <a:rPr lang="zh-CN" altLang="en-US" sz="1100" dirty="0">
                <a:solidFill>
                  <a:schemeClr val="tx1"/>
                </a:solidFill>
                <a:cs typeface="+mn-ea"/>
                <a:sym typeface="+mn-lt"/>
              </a:rPr>
              <a:t>标题数字等都可以通过点击和重新输入进行更改，顶部</a:t>
            </a:r>
            <a:r>
              <a:rPr lang="en-US" altLang="zh-CN" sz="1100" dirty="0">
                <a:solidFill>
                  <a:schemeClr val="tx1"/>
                </a:solidFill>
                <a:cs typeface="+mn-ea"/>
                <a:sym typeface="+mn-lt"/>
              </a:rPr>
              <a:t>“</a:t>
            </a:r>
            <a:r>
              <a:rPr lang="zh-CN" altLang="en-US" sz="1100" dirty="0">
                <a:solidFill>
                  <a:schemeClr val="tx1"/>
                </a:solidFill>
                <a:cs typeface="+mn-ea"/>
                <a:sym typeface="+mn-lt"/>
              </a:rPr>
              <a:t>开始</a:t>
            </a:r>
            <a:r>
              <a:rPr lang="en-US" altLang="zh-CN" sz="1100" dirty="0">
                <a:solidFill>
                  <a:schemeClr val="tx1"/>
                </a:solidFill>
                <a:cs typeface="+mn-ea"/>
                <a:sym typeface="+mn-lt"/>
              </a:rPr>
              <a:t>”</a:t>
            </a:r>
            <a:r>
              <a:rPr lang="zh-CN" altLang="en-US" sz="1100" dirty="0">
                <a:solidFill>
                  <a:schemeClr val="tx1"/>
                </a:solidFill>
                <a:cs typeface="+mn-ea"/>
                <a:sym typeface="+mn-lt"/>
              </a:rPr>
              <a:t>面板中可以对字体、字号、颜色、行距等进行修改。</a:t>
            </a:r>
          </a:p>
        </p:txBody>
      </p:sp>
      <p:sp>
        <p:nvSpPr>
          <p:cNvPr id="12" name="矩形 11"/>
          <p:cNvSpPr/>
          <p:nvPr/>
        </p:nvSpPr>
        <p:spPr>
          <a:xfrm>
            <a:off x="1517650" y="1755140"/>
            <a:ext cx="2985770" cy="2067560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610100" y="1755140"/>
            <a:ext cx="2985770" cy="2067560"/>
          </a:xfrm>
          <a:prstGeom prst="rect">
            <a:avLst/>
          </a:prstGeom>
          <a:blipFill rotWithShape="1"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517650" y="3929380"/>
            <a:ext cx="2985770" cy="2067560"/>
          </a:xfrm>
          <a:prstGeom prst="rect">
            <a:avLst/>
          </a:prstGeom>
          <a:blipFill rotWithShape="1"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610100" y="3929380"/>
            <a:ext cx="2985770" cy="2067560"/>
          </a:xfrm>
          <a:prstGeom prst="rect">
            <a:avLst/>
          </a:prstGeom>
          <a:blipFill rotWithShape="1">
            <a:blip r:embed="rId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7834630" y="3929380"/>
            <a:ext cx="2942590" cy="1525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1600">
                <a:solidFill>
                  <a:schemeClr val="tx1"/>
                </a:solidFill>
                <a:cs typeface="+mn-ea"/>
                <a:sym typeface="+mn-lt"/>
              </a:rPr>
              <a:t>单击此处输入标题</a:t>
            </a:r>
          </a:p>
          <a:p>
            <a:pPr algn="l">
              <a:lnSpc>
                <a:spcPct val="210000"/>
              </a:lnSpc>
            </a:pPr>
            <a:r>
              <a:rPr lang="zh-CN" altLang="en-US" sz="1100" dirty="0">
                <a:cs typeface="+mn-ea"/>
                <a:sym typeface="+mn-lt"/>
              </a:rPr>
              <a:t>标题数字等都可以通过点击和重新输入进行更改，顶部</a:t>
            </a:r>
            <a:r>
              <a:rPr lang="en-US" altLang="zh-CN" sz="1100" dirty="0">
                <a:cs typeface="+mn-ea"/>
                <a:sym typeface="+mn-lt"/>
              </a:rPr>
              <a:t>“</a:t>
            </a:r>
            <a:r>
              <a:rPr lang="zh-CN" altLang="en-US" sz="1100" dirty="0">
                <a:cs typeface="+mn-ea"/>
                <a:sym typeface="+mn-lt"/>
              </a:rPr>
              <a:t>开始</a:t>
            </a:r>
            <a:r>
              <a:rPr lang="en-US" altLang="zh-CN" sz="1100" dirty="0">
                <a:cs typeface="+mn-ea"/>
                <a:sym typeface="+mn-lt"/>
              </a:rPr>
              <a:t>”</a:t>
            </a:r>
            <a:r>
              <a:rPr lang="zh-CN" altLang="en-US" sz="1100" dirty="0">
                <a:cs typeface="+mn-ea"/>
                <a:sym typeface="+mn-lt"/>
              </a:rPr>
              <a:t>面板中可以对字体、字号、颜色、行距等进行修改。</a:t>
            </a:r>
            <a:endParaRPr lang="en-US" altLang="zh-CN" sz="11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314960" y="248920"/>
            <a:ext cx="4220845" cy="518160"/>
            <a:chOff x="496" y="392"/>
            <a:chExt cx="6647" cy="816"/>
          </a:xfrm>
        </p:grpSpPr>
        <p:grpSp>
          <p:nvGrpSpPr>
            <p:cNvPr id="39" name="组合 38"/>
            <p:cNvGrpSpPr/>
            <p:nvPr/>
          </p:nvGrpSpPr>
          <p:grpSpPr>
            <a:xfrm>
              <a:off x="496" y="392"/>
              <a:ext cx="448" cy="816"/>
              <a:chOff x="690880" y="391162"/>
              <a:chExt cx="284480" cy="518156"/>
            </a:xfrm>
            <a:solidFill>
              <a:srgbClr val="30588C"/>
            </a:solidFill>
          </p:grpSpPr>
          <p:grpSp>
            <p:nvGrpSpPr>
              <p:cNvPr id="6" name="组合 5"/>
              <p:cNvGrpSpPr/>
              <p:nvPr/>
            </p:nvGrpSpPr>
            <p:grpSpPr>
              <a:xfrm>
                <a:off x="690880" y="528320"/>
                <a:ext cx="284480" cy="380998"/>
                <a:chOff x="1930400" y="528320"/>
                <a:chExt cx="284480" cy="380998"/>
              </a:xfrm>
              <a:grpFill/>
            </p:grpSpPr>
            <p:sp>
              <p:nvSpPr>
                <p:cNvPr id="7" name="矩形 6"/>
                <p:cNvSpPr/>
                <p:nvPr/>
              </p:nvSpPr>
              <p:spPr>
                <a:xfrm>
                  <a:off x="1930400" y="528320"/>
                  <a:ext cx="284480" cy="243840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" name="矩形 7"/>
                <p:cNvSpPr/>
                <p:nvPr/>
              </p:nvSpPr>
              <p:spPr>
                <a:xfrm flipV="1">
                  <a:off x="1930400" y="843280"/>
                  <a:ext cx="284480" cy="66038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9" name="矩形 8"/>
              <p:cNvSpPr/>
              <p:nvPr/>
            </p:nvSpPr>
            <p:spPr>
              <a:xfrm flipV="1">
                <a:off x="690880" y="391162"/>
                <a:ext cx="284480" cy="66038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1360" y="429"/>
              <a:ext cx="5783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spc="600" dirty="0">
                  <a:cs typeface="+mn-ea"/>
                  <a:sym typeface="+mn-lt"/>
                </a:rPr>
                <a:t>工作完成情况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3000">
        <p15:prstTrans prst="drape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" grpId="2" bldLvl="0" animBg="1"/>
      <p:bldP spid="5" grpId="0"/>
      <p:bldP spid="12" grpId="0" bldLvl="0" animBg="1"/>
      <p:bldP spid="14" grpId="0" bldLvl="0" animBg="1"/>
      <p:bldP spid="15" grpId="0" bldLvl="0" animBg="1"/>
      <p:bldP spid="17" grpId="0" bldLvl="0" animBg="1"/>
      <p:bldP spid="4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720003" y="4852897"/>
            <a:ext cx="5376597" cy="8892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626399" y="2128428"/>
            <a:ext cx="2226377" cy="3845779"/>
            <a:chOff x="5220072" y="1418828"/>
            <a:chExt cx="2055499" cy="3549516"/>
          </a:xfrm>
        </p:grpSpPr>
        <p:pic>
          <p:nvPicPr>
            <p:cNvPr id="6" name="Picture 2" descr="C:\Users\X-DOG\Desktop\Apple iPhone 6 and iPhone 6 Plus MOCKUP PSD - Wellgraphic.png"/>
            <p:cNvPicPr>
              <a:picLocks noChangeAspect="1" noChangeArrowheads="1"/>
            </p:cNvPicPr>
            <p:nvPr/>
          </p:nvPicPr>
          <p:blipFill>
            <a:blip r:embed="rId4" cstate="screen"/>
            <a:srcRect/>
            <a:stretch>
              <a:fillRect/>
            </a:stretch>
          </p:blipFill>
          <p:spPr bwMode="auto">
            <a:xfrm>
              <a:off x="5220072" y="1418828"/>
              <a:ext cx="2055499" cy="35495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矩形 6"/>
            <p:cNvSpPr/>
            <p:nvPr/>
          </p:nvSpPr>
          <p:spPr>
            <a:xfrm>
              <a:off x="5560218" y="1828799"/>
              <a:ext cx="1328738" cy="2421731"/>
            </a:xfrm>
            <a:prstGeom prst="rect">
              <a:avLst/>
            </a:prstGeom>
            <a:blipFill dpi="0" rotWithShape="1">
              <a:blip r:embed="rId5" cstate="screen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635783" y="2128428"/>
            <a:ext cx="2226377" cy="3845779"/>
            <a:chOff x="5220072" y="1418828"/>
            <a:chExt cx="2055499" cy="3549516"/>
          </a:xfrm>
        </p:grpSpPr>
        <p:pic>
          <p:nvPicPr>
            <p:cNvPr id="9" name="Picture 2" descr="C:\Users\X-DOG\Desktop\Apple iPhone 6 and iPhone 6 Plus MOCKUP PSD - Wellgraphic.png"/>
            <p:cNvPicPr>
              <a:picLocks noChangeAspect="1" noChangeArrowheads="1"/>
            </p:cNvPicPr>
            <p:nvPr/>
          </p:nvPicPr>
          <p:blipFill>
            <a:blip r:embed="rId4" cstate="screen"/>
            <a:srcRect/>
            <a:stretch>
              <a:fillRect/>
            </a:stretch>
          </p:blipFill>
          <p:spPr bwMode="auto">
            <a:xfrm>
              <a:off x="5220072" y="1418828"/>
              <a:ext cx="2055499" cy="35495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矩形 9"/>
            <p:cNvSpPr/>
            <p:nvPr/>
          </p:nvSpPr>
          <p:spPr>
            <a:xfrm>
              <a:off x="5560218" y="1828799"/>
              <a:ext cx="1328738" cy="2421731"/>
            </a:xfrm>
            <a:prstGeom prst="rect">
              <a:avLst/>
            </a:prstGeom>
            <a:blipFill dpi="0" rotWithShape="1">
              <a:blip r:embed="rId6" cstate="screen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953131" y="1761987"/>
            <a:ext cx="2650651" cy="4578661"/>
            <a:chOff x="5220072" y="1418828"/>
            <a:chExt cx="2055499" cy="3549516"/>
          </a:xfrm>
        </p:grpSpPr>
        <p:pic>
          <p:nvPicPr>
            <p:cNvPr id="8194" name="Picture 2" descr="C:\Users\X-DOG\Desktop\Apple iPhone 6 and iPhone 6 Plus MOCKUP PSD - Wellgraphic.png"/>
            <p:cNvPicPr>
              <a:picLocks noChangeAspect="1" noChangeArrowheads="1"/>
            </p:cNvPicPr>
            <p:nvPr/>
          </p:nvPicPr>
          <p:blipFill>
            <a:blip r:embed="rId7" cstate="screen"/>
            <a:srcRect/>
            <a:stretch>
              <a:fillRect/>
            </a:stretch>
          </p:blipFill>
          <p:spPr bwMode="auto">
            <a:xfrm>
              <a:off x="5220072" y="1418828"/>
              <a:ext cx="2055499" cy="35495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矩形 11"/>
            <p:cNvSpPr/>
            <p:nvPr/>
          </p:nvSpPr>
          <p:spPr>
            <a:xfrm>
              <a:off x="5560218" y="1828799"/>
              <a:ext cx="1328738" cy="2421731"/>
            </a:xfrm>
            <a:prstGeom prst="rect">
              <a:avLst/>
            </a:prstGeom>
            <a:blipFill dpi="0" rotWithShape="1">
              <a:blip r:embed="rId5" cstate="screen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</p:grpSp>
      <p:graphicFrame>
        <p:nvGraphicFramePr>
          <p:cNvPr id="13" name="图表 12"/>
          <p:cNvGraphicFramePr/>
          <p:nvPr/>
        </p:nvGraphicFramePr>
        <p:xfrm>
          <a:off x="647551" y="1966031"/>
          <a:ext cx="5405148" cy="2519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16" name="Rectangle 24"/>
          <p:cNvSpPr>
            <a:spLocks noChangeArrowheads="1"/>
          </p:cNvSpPr>
          <p:nvPr/>
        </p:nvSpPr>
        <p:spPr bwMode="auto">
          <a:xfrm>
            <a:off x="912024" y="4946844"/>
            <a:ext cx="4992555" cy="673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1335" b="1" dirty="0">
                <a:solidFill>
                  <a:schemeClr val="bg1"/>
                </a:solidFill>
                <a:cs typeface="+mn-ea"/>
                <a:sym typeface="+mn-lt"/>
              </a:rPr>
              <a:t>单击此处添加标题</a:t>
            </a: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1065" dirty="0">
                <a:solidFill>
                  <a:schemeClr val="bg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 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314960" y="248920"/>
            <a:ext cx="4220845" cy="518160"/>
            <a:chOff x="496" y="392"/>
            <a:chExt cx="6647" cy="816"/>
          </a:xfrm>
        </p:grpSpPr>
        <p:grpSp>
          <p:nvGrpSpPr>
            <p:cNvPr id="39" name="组合 38"/>
            <p:cNvGrpSpPr/>
            <p:nvPr/>
          </p:nvGrpSpPr>
          <p:grpSpPr>
            <a:xfrm>
              <a:off x="496" y="392"/>
              <a:ext cx="448" cy="816"/>
              <a:chOff x="690880" y="391162"/>
              <a:chExt cx="284480" cy="518156"/>
            </a:xfrm>
            <a:solidFill>
              <a:srgbClr val="30588C"/>
            </a:solidFill>
          </p:grpSpPr>
          <p:grpSp>
            <p:nvGrpSpPr>
              <p:cNvPr id="3" name="组合 2"/>
              <p:cNvGrpSpPr/>
              <p:nvPr/>
            </p:nvGrpSpPr>
            <p:grpSpPr>
              <a:xfrm>
                <a:off x="690880" y="528320"/>
                <a:ext cx="284480" cy="380998"/>
                <a:chOff x="1930400" y="528320"/>
                <a:chExt cx="284480" cy="380998"/>
              </a:xfrm>
              <a:grpFill/>
            </p:grpSpPr>
            <p:sp>
              <p:nvSpPr>
                <p:cNvPr id="4" name="矩形 3"/>
                <p:cNvSpPr/>
                <p:nvPr/>
              </p:nvSpPr>
              <p:spPr>
                <a:xfrm>
                  <a:off x="1930400" y="528320"/>
                  <a:ext cx="284480" cy="243840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" name="矩形 4"/>
                <p:cNvSpPr/>
                <p:nvPr/>
              </p:nvSpPr>
              <p:spPr>
                <a:xfrm flipV="1">
                  <a:off x="1930400" y="843280"/>
                  <a:ext cx="284480" cy="66038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4" name="矩形 13"/>
              <p:cNvSpPr/>
              <p:nvPr/>
            </p:nvSpPr>
            <p:spPr>
              <a:xfrm flipV="1">
                <a:off x="690880" y="391162"/>
                <a:ext cx="284480" cy="66038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7" name="文本框 16"/>
            <p:cNvSpPr txBox="1"/>
            <p:nvPr/>
          </p:nvSpPr>
          <p:spPr>
            <a:xfrm>
              <a:off x="1360" y="429"/>
              <a:ext cx="5783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spc="600" dirty="0">
                  <a:cs typeface="+mn-ea"/>
                  <a:sym typeface="+mn-lt"/>
                </a:rPr>
                <a:t>工作完成情况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3000">
        <p15:prstTrans prst="drape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Graphic spid="13" grpId="0">
        <p:bldAsOne/>
      </p:bldGraphic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pexels-photo-377911"/>
          <p:cNvPicPr>
            <a:picLocks noChangeAspect="1"/>
          </p:cNvPicPr>
          <p:nvPr/>
        </p:nvPicPr>
        <p:blipFill>
          <a:blip r:embed="rId5"/>
          <a:srcRect t="15052" b="6723"/>
          <a:stretch>
            <a:fillRect/>
          </a:stretch>
        </p:blipFill>
        <p:spPr>
          <a:xfrm>
            <a:off x="-2540" y="-90805"/>
            <a:ext cx="12196445" cy="704913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329815" y="925195"/>
            <a:ext cx="7023735" cy="4292600"/>
          </a:xfrm>
          <a:prstGeom prst="rect">
            <a:avLst/>
          </a:prstGeom>
          <a:noFill/>
          <a:ln w="254000">
            <a:solidFill>
              <a:srgbClr val="F2F2F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" name="图片 1" descr="图层 1 拷贝"/>
          <p:cNvPicPr>
            <a:picLocks noChangeAspect="1"/>
          </p:cNvPicPr>
          <p:nvPr/>
        </p:nvPicPr>
        <p:blipFill>
          <a:blip r:embed="rId6"/>
          <a:srcRect b="31794"/>
          <a:stretch>
            <a:fillRect/>
          </a:stretch>
        </p:blipFill>
        <p:spPr>
          <a:xfrm>
            <a:off x="5738495" y="4698365"/>
            <a:ext cx="2518410" cy="225996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14015" y="1550035"/>
            <a:ext cx="5855335" cy="304292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0">
            <a:solidFill>
              <a:srgbClr val="F2F2F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2692400" y="2085048"/>
            <a:ext cx="6299200" cy="1972620"/>
            <a:chOff x="2946400" y="2368893"/>
            <a:chExt cx="6299200" cy="1972620"/>
          </a:xfrm>
        </p:grpSpPr>
        <p:grpSp>
          <p:nvGrpSpPr>
            <p:cNvPr id="7" name="组合 6"/>
            <p:cNvGrpSpPr/>
            <p:nvPr/>
          </p:nvGrpSpPr>
          <p:grpSpPr>
            <a:xfrm>
              <a:off x="2946400" y="3087988"/>
              <a:ext cx="6299200" cy="1253525"/>
              <a:chOff x="1125006" y="2395519"/>
              <a:chExt cx="6299200" cy="1253525"/>
            </a:xfrm>
          </p:grpSpPr>
          <p:sp>
            <p:nvSpPr>
              <p:cNvPr id="11" name="文本框 10"/>
              <p:cNvSpPr txBox="1"/>
              <p:nvPr/>
            </p:nvSpPr>
            <p:spPr>
              <a:xfrm>
                <a:off x="1125006" y="2395519"/>
                <a:ext cx="6299200" cy="8299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sz="4800" b="1" dirty="0">
                    <a:solidFill>
                      <a:schemeClr val="tx1"/>
                    </a:solidFill>
                    <a:cs typeface="+mn-ea"/>
                    <a:sym typeface="+mn-lt"/>
                  </a:rPr>
                  <a:t>工作存在不足</a:t>
                </a: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1905315" y="3248934"/>
                <a:ext cx="473858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altLang="zh-CN" sz="1000" dirty="0">
                    <a:solidFill>
                      <a:schemeClr val="tx1"/>
                    </a:solidFill>
                    <a:cs typeface="+mn-ea"/>
                    <a:sym typeface="+mn-lt"/>
                  </a:rPr>
                  <a:t>The user can demonstrate on a projector or computer, or print the presentation and make it into a film to be used in a wider field</a:t>
                </a:r>
              </a:p>
            </p:txBody>
          </p:sp>
        </p:grpSp>
        <p:sp>
          <p:nvSpPr>
            <p:cNvPr id="13" name="文本框 12"/>
            <p:cNvSpPr txBox="1"/>
            <p:nvPr/>
          </p:nvSpPr>
          <p:spPr>
            <a:xfrm>
              <a:off x="5263883" y="2368893"/>
              <a:ext cx="1664238" cy="707886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4000" b="1" dirty="0">
                  <a:solidFill>
                    <a:schemeClr val="tx1"/>
                  </a:solidFill>
                  <a:cs typeface="+mn-ea"/>
                  <a:sym typeface="+mn-lt"/>
                </a:rPr>
                <a:t>PART 03</a:t>
              </a:r>
            </a:p>
          </p:txBody>
        </p:sp>
      </p:grpSp>
    </p:spTree>
    <p:custDataLst>
      <p:tags r:id="rId2"/>
    </p:custData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3000">
        <p15:prstTrans prst="drape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14960" y="248920"/>
            <a:ext cx="4220845" cy="518160"/>
            <a:chOff x="496" y="392"/>
            <a:chExt cx="6647" cy="816"/>
          </a:xfrm>
        </p:grpSpPr>
        <p:grpSp>
          <p:nvGrpSpPr>
            <p:cNvPr id="10" name="组合 9"/>
            <p:cNvGrpSpPr/>
            <p:nvPr/>
          </p:nvGrpSpPr>
          <p:grpSpPr>
            <a:xfrm>
              <a:off x="496" y="392"/>
              <a:ext cx="448" cy="816"/>
              <a:chOff x="690880" y="391162"/>
              <a:chExt cx="284480" cy="518156"/>
            </a:xfrm>
            <a:solidFill>
              <a:srgbClr val="30588C"/>
            </a:solidFill>
          </p:grpSpPr>
          <p:grpSp>
            <p:nvGrpSpPr>
              <p:cNvPr id="11" name="组合 10"/>
              <p:cNvGrpSpPr/>
              <p:nvPr/>
            </p:nvGrpSpPr>
            <p:grpSpPr>
              <a:xfrm>
                <a:off x="690880" y="528320"/>
                <a:ext cx="284480" cy="380998"/>
                <a:chOff x="1930400" y="528320"/>
                <a:chExt cx="284480" cy="380998"/>
              </a:xfrm>
              <a:grpFill/>
            </p:grpSpPr>
            <p:sp>
              <p:nvSpPr>
                <p:cNvPr id="12" name="矩形 11"/>
                <p:cNvSpPr/>
                <p:nvPr/>
              </p:nvSpPr>
              <p:spPr>
                <a:xfrm>
                  <a:off x="1930400" y="528320"/>
                  <a:ext cx="284480" cy="243840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" name="矩形 12"/>
                <p:cNvSpPr/>
                <p:nvPr/>
              </p:nvSpPr>
              <p:spPr>
                <a:xfrm flipV="1">
                  <a:off x="1930400" y="843280"/>
                  <a:ext cx="284480" cy="66038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4" name="矩形 13"/>
              <p:cNvSpPr/>
              <p:nvPr/>
            </p:nvSpPr>
            <p:spPr>
              <a:xfrm flipV="1">
                <a:off x="690880" y="391162"/>
                <a:ext cx="284480" cy="66038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1360" y="429"/>
              <a:ext cx="5783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spc="600" dirty="0">
                  <a:cs typeface="+mn-ea"/>
                  <a:sym typeface="+mn-lt"/>
                </a:rPr>
                <a:t>工作存在不足</a:t>
              </a:r>
            </a:p>
          </p:txBody>
        </p:sp>
      </p:grpSp>
      <p:grpSp>
        <p:nvGrpSpPr>
          <p:cNvPr id="16" name="89e2e263-95e0-49c1-a236-94fa42389eff"/>
          <p:cNvGrpSpPr>
            <a:grpSpLocks noChangeAspect="1"/>
          </p:cNvGrpSpPr>
          <p:nvPr/>
        </p:nvGrpSpPr>
        <p:grpSpPr>
          <a:xfrm>
            <a:off x="3591451" y="2123436"/>
            <a:ext cx="5009097" cy="3022054"/>
            <a:chOff x="3263207" y="2076423"/>
            <a:chExt cx="5703154" cy="3440809"/>
          </a:xfrm>
        </p:grpSpPr>
        <p:sp>
          <p:nvSpPr>
            <p:cNvPr id="32" name="Isosceles Triangle 3"/>
            <p:cNvSpPr/>
            <p:nvPr/>
          </p:nvSpPr>
          <p:spPr>
            <a:xfrm rot="13674748">
              <a:off x="5323936" y="2451821"/>
              <a:ext cx="82792" cy="1502084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" name="Isosceles Triangle 4"/>
            <p:cNvSpPr/>
            <p:nvPr/>
          </p:nvSpPr>
          <p:spPr>
            <a:xfrm rot="8943721" flipH="1">
              <a:off x="6551363" y="2378491"/>
              <a:ext cx="82792" cy="1553695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" name="Isosceles Triangle 5"/>
            <p:cNvSpPr/>
            <p:nvPr/>
          </p:nvSpPr>
          <p:spPr>
            <a:xfrm rot="6358749" flipH="1">
              <a:off x="6986255" y="2074415"/>
              <a:ext cx="82792" cy="1195276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Isosceles Triangle 7"/>
            <p:cNvSpPr/>
            <p:nvPr/>
          </p:nvSpPr>
          <p:spPr>
            <a:xfrm rot="16200000" flipH="1">
              <a:off x="6539055" y="4049501"/>
              <a:ext cx="82792" cy="1980027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" name="Isosceles Triangle 8"/>
            <p:cNvSpPr/>
            <p:nvPr/>
          </p:nvSpPr>
          <p:spPr>
            <a:xfrm rot="19652835" flipH="1">
              <a:off x="7308295" y="3599985"/>
              <a:ext cx="82792" cy="1553695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" name="Isosceles Triangle 9"/>
            <p:cNvSpPr/>
            <p:nvPr/>
          </p:nvSpPr>
          <p:spPr>
            <a:xfrm rot="1004593" flipH="1">
              <a:off x="8098767" y="4139492"/>
              <a:ext cx="82792" cy="907325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" name="Isosceles Triangle 11"/>
            <p:cNvSpPr/>
            <p:nvPr/>
          </p:nvSpPr>
          <p:spPr>
            <a:xfrm rot="15057229" flipH="1">
              <a:off x="7186819" y="2499876"/>
              <a:ext cx="82792" cy="2376981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9" name="Isosceles Triangle 12"/>
            <p:cNvSpPr/>
            <p:nvPr/>
          </p:nvSpPr>
          <p:spPr>
            <a:xfrm rot="11627016" flipH="1">
              <a:off x="8323753" y="3313148"/>
              <a:ext cx="82792" cy="907325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" name="Isosceles Triangle 13"/>
            <p:cNvSpPr/>
            <p:nvPr/>
          </p:nvSpPr>
          <p:spPr>
            <a:xfrm rot="17067092" flipH="1">
              <a:off x="7966379" y="2486222"/>
              <a:ext cx="82792" cy="907325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" name="Isosceles Triangle 15"/>
            <p:cNvSpPr/>
            <p:nvPr/>
          </p:nvSpPr>
          <p:spPr>
            <a:xfrm rot="2810845">
              <a:off x="4246279" y="3441714"/>
              <a:ext cx="82792" cy="1502084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" name="Isosceles Triangle 16"/>
            <p:cNvSpPr/>
            <p:nvPr/>
          </p:nvSpPr>
          <p:spPr>
            <a:xfrm rot="5400000">
              <a:off x="4707609" y="4123689"/>
              <a:ext cx="82792" cy="1831649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3" name="Isosceles Triangle 17"/>
            <p:cNvSpPr/>
            <p:nvPr/>
          </p:nvSpPr>
          <p:spPr>
            <a:xfrm rot="4263180">
              <a:off x="4998007" y="3253832"/>
              <a:ext cx="82792" cy="2376981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44" name="Group 2"/>
            <p:cNvGrpSpPr/>
            <p:nvPr/>
          </p:nvGrpSpPr>
          <p:grpSpPr>
            <a:xfrm>
              <a:off x="7511473" y="4736621"/>
              <a:ext cx="780609" cy="780611"/>
              <a:chOff x="7511472" y="4736622"/>
              <a:chExt cx="780609" cy="780610"/>
            </a:xfrm>
          </p:grpSpPr>
          <p:sp>
            <p:nvSpPr>
              <p:cNvPr id="69" name="Oval 10"/>
              <p:cNvSpPr/>
              <p:nvPr/>
            </p:nvSpPr>
            <p:spPr>
              <a:xfrm>
                <a:off x="7511472" y="4736622"/>
                <a:ext cx="780609" cy="780610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0" name="Freeform: Shape 21"/>
              <p:cNvSpPr/>
              <p:nvPr/>
            </p:nvSpPr>
            <p:spPr bwMode="auto">
              <a:xfrm>
                <a:off x="7669973" y="4902196"/>
                <a:ext cx="463601" cy="449469"/>
              </a:xfrm>
              <a:custGeom>
                <a:avLst/>
                <a:gdLst/>
                <a:ahLst/>
                <a:cxnLst>
                  <a:cxn ang="0">
                    <a:pos x="376" y="450"/>
                  </a:cxn>
                  <a:cxn ang="0">
                    <a:pos x="448" y="300"/>
                  </a:cxn>
                  <a:cxn ang="0">
                    <a:pos x="465" y="155"/>
                  </a:cxn>
                  <a:cxn ang="0">
                    <a:pos x="503" y="384"/>
                  </a:cxn>
                  <a:cxn ang="0">
                    <a:pos x="465" y="155"/>
                  </a:cxn>
                  <a:cxn ang="0">
                    <a:pos x="576" y="390"/>
                  </a:cxn>
                  <a:cxn ang="0">
                    <a:pos x="395" y="456"/>
                  </a:cxn>
                  <a:cxn ang="0">
                    <a:pos x="364" y="456"/>
                  </a:cxn>
                  <a:cxn ang="0">
                    <a:pos x="215" y="179"/>
                  </a:cxn>
                  <a:cxn ang="0">
                    <a:pos x="128" y="155"/>
                  </a:cxn>
                  <a:cxn ang="0">
                    <a:pos x="85" y="100"/>
                  </a:cxn>
                  <a:cxn ang="0">
                    <a:pos x="42" y="267"/>
                  </a:cxn>
                  <a:cxn ang="0">
                    <a:pos x="42" y="294"/>
                  </a:cxn>
                  <a:cxn ang="0">
                    <a:pos x="53" y="321"/>
                  </a:cxn>
                  <a:cxn ang="0">
                    <a:pos x="9" y="503"/>
                  </a:cxn>
                  <a:cxn ang="0">
                    <a:pos x="127" y="369"/>
                  </a:cxn>
                  <a:cxn ang="0">
                    <a:pos x="190" y="506"/>
                  </a:cxn>
                  <a:cxn ang="0">
                    <a:pos x="131" y="289"/>
                  </a:cxn>
                  <a:cxn ang="0">
                    <a:pos x="130" y="277"/>
                  </a:cxn>
                  <a:cxn ang="0">
                    <a:pos x="204" y="236"/>
                  </a:cxn>
                  <a:cxn ang="0">
                    <a:pos x="227" y="235"/>
                  </a:cxn>
                  <a:cxn ang="0">
                    <a:pos x="349" y="465"/>
                  </a:cxn>
                  <a:cxn ang="0">
                    <a:pos x="392" y="551"/>
                  </a:cxn>
                  <a:cxn ang="0">
                    <a:pos x="413" y="466"/>
                  </a:cxn>
                  <a:cxn ang="0">
                    <a:pos x="364" y="507"/>
                  </a:cxn>
                  <a:cxn ang="0">
                    <a:pos x="396" y="499"/>
                  </a:cxn>
                  <a:cxn ang="0">
                    <a:pos x="396" y="193"/>
                  </a:cxn>
                  <a:cxn ang="0">
                    <a:pos x="324" y="343"/>
                  </a:cxn>
                  <a:cxn ang="0">
                    <a:pos x="396" y="193"/>
                  </a:cxn>
                  <a:cxn ang="0">
                    <a:pos x="128" y="43"/>
                  </a:cxn>
                  <a:cxn ang="0">
                    <a:pos x="41" y="43"/>
                  </a:cxn>
                  <a:cxn ang="0">
                    <a:pos x="84" y="0"/>
                  </a:cxn>
                </a:cxnLst>
                <a:rect l="0" t="0" r="r" b="b"/>
                <a:pathLst>
                  <a:path w="576" h="557">
                    <a:moveTo>
                      <a:pt x="493" y="393"/>
                    </a:moveTo>
                    <a:cubicBezTo>
                      <a:pt x="376" y="450"/>
                      <a:pt x="376" y="450"/>
                      <a:pt x="376" y="450"/>
                    </a:cubicBezTo>
                    <a:cubicBezTo>
                      <a:pt x="330" y="356"/>
                      <a:pt x="330" y="356"/>
                      <a:pt x="330" y="356"/>
                    </a:cubicBezTo>
                    <a:cubicBezTo>
                      <a:pt x="448" y="300"/>
                      <a:pt x="448" y="300"/>
                      <a:pt x="448" y="300"/>
                    </a:cubicBezTo>
                    <a:lnTo>
                      <a:pt x="493" y="393"/>
                    </a:lnTo>
                    <a:close/>
                    <a:moveTo>
                      <a:pt x="465" y="155"/>
                    </a:moveTo>
                    <a:cubicBezTo>
                      <a:pt x="562" y="355"/>
                      <a:pt x="562" y="355"/>
                      <a:pt x="562" y="355"/>
                    </a:cubicBezTo>
                    <a:cubicBezTo>
                      <a:pt x="503" y="384"/>
                      <a:pt x="503" y="384"/>
                      <a:pt x="503" y="384"/>
                    </a:cubicBezTo>
                    <a:cubicBezTo>
                      <a:pt x="406" y="183"/>
                      <a:pt x="406" y="183"/>
                      <a:pt x="406" y="183"/>
                    </a:cubicBezTo>
                    <a:lnTo>
                      <a:pt x="465" y="155"/>
                    </a:lnTo>
                    <a:close/>
                    <a:moveTo>
                      <a:pt x="413" y="466"/>
                    </a:moveTo>
                    <a:cubicBezTo>
                      <a:pt x="576" y="390"/>
                      <a:pt x="576" y="390"/>
                      <a:pt x="576" y="390"/>
                    </a:cubicBezTo>
                    <a:cubicBezTo>
                      <a:pt x="572" y="374"/>
                      <a:pt x="572" y="374"/>
                      <a:pt x="572" y="374"/>
                    </a:cubicBezTo>
                    <a:cubicBezTo>
                      <a:pt x="395" y="456"/>
                      <a:pt x="395" y="456"/>
                      <a:pt x="395" y="456"/>
                    </a:cubicBezTo>
                    <a:cubicBezTo>
                      <a:pt x="387" y="453"/>
                      <a:pt x="378" y="453"/>
                      <a:pt x="369" y="455"/>
                    </a:cubicBezTo>
                    <a:cubicBezTo>
                      <a:pt x="367" y="455"/>
                      <a:pt x="366" y="456"/>
                      <a:pt x="364" y="456"/>
                    </a:cubicBezTo>
                    <a:cubicBezTo>
                      <a:pt x="243" y="227"/>
                      <a:pt x="243" y="227"/>
                      <a:pt x="243" y="227"/>
                    </a:cubicBezTo>
                    <a:cubicBezTo>
                      <a:pt x="258" y="211"/>
                      <a:pt x="244" y="175"/>
                      <a:pt x="215" y="179"/>
                    </a:cubicBezTo>
                    <a:cubicBezTo>
                      <a:pt x="212" y="179"/>
                      <a:pt x="211" y="180"/>
                      <a:pt x="209" y="180"/>
                    </a:cubicBezTo>
                    <a:cubicBezTo>
                      <a:pt x="181" y="178"/>
                      <a:pt x="153" y="169"/>
                      <a:pt x="128" y="155"/>
                    </a:cubicBezTo>
                    <a:cubicBezTo>
                      <a:pt x="127" y="152"/>
                      <a:pt x="127" y="150"/>
                      <a:pt x="127" y="147"/>
                    </a:cubicBezTo>
                    <a:cubicBezTo>
                      <a:pt x="126" y="122"/>
                      <a:pt x="112" y="101"/>
                      <a:pt x="85" y="100"/>
                    </a:cubicBezTo>
                    <a:cubicBezTo>
                      <a:pt x="63" y="98"/>
                      <a:pt x="37" y="117"/>
                      <a:pt x="38" y="141"/>
                    </a:cubicBezTo>
                    <a:cubicBezTo>
                      <a:pt x="42" y="199"/>
                      <a:pt x="42" y="213"/>
                      <a:pt x="42" y="267"/>
                    </a:cubicBezTo>
                    <a:cubicBezTo>
                      <a:pt x="41" y="267"/>
                      <a:pt x="41" y="267"/>
                      <a:pt x="41" y="267"/>
                    </a:cubicBezTo>
                    <a:cubicBezTo>
                      <a:pt x="42" y="275"/>
                      <a:pt x="42" y="287"/>
                      <a:pt x="42" y="294"/>
                    </a:cubicBezTo>
                    <a:cubicBezTo>
                      <a:pt x="43" y="305"/>
                      <a:pt x="47" y="314"/>
                      <a:pt x="53" y="321"/>
                    </a:cubicBezTo>
                    <a:cubicBezTo>
                      <a:pt x="53" y="321"/>
                      <a:pt x="53" y="321"/>
                      <a:pt x="53" y="321"/>
                    </a:cubicBezTo>
                    <a:cubicBezTo>
                      <a:pt x="60" y="332"/>
                      <a:pt x="59" y="344"/>
                      <a:pt x="65" y="355"/>
                    </a:cubicBezTo>
                    <a:cubicBezTo>
                      <a:pt x="55" y="405"/>
                      <a:pt x="22" y="454"/>
                      <a:pt x="9" y="503"/>
                    </a:cubicBezTo>
                    <a:cubicBezTo>
                      <a:pt x="0" y="539"/>
                      <a:pt x="55" y="554"/>
                      <a:pt x="64" y="518"/>
                    </a:cubicBezTo>
                    <a:cubicBezTo>
                      <a:pt x="77" y="469"/>
                      <a:pt x="116" y="419"/>
                      <a:pt x="127" y="369"/>
                    </a:cubicBezTo>
                    <a:cubicBezTo>
                      <a:pt x="127" y="367"/>
                      <a:pt x="128" y="365"/>
                      <a:pt x="128" y="362"/>
                    </a:cubicBezTo>
                    <a:cubicBezTo>
                      <a:pt x="162" y="398"/>
                      <a:pt x="185" y="456"/>
                      <a:pt x="190" y="506"/>
                    </a:cubicBezTo>
                    <a:cubicBezTo>
                      <a:pt x="193" y="543"/>
                      <a:pt x="250" y="543"/>
                      <a:pt x="247" y="506"/>
                    </a:cubicBezTo>
                    <a:cubicBezTo>
                      <a:pt x="240" y="422"/>
                      <a:pt x="197" y="340"/>
                      <a:pt x="131" y="289"/>
                    </a:cubicBezTo>
                    <a:cubicBezTo>
                      <a:pt x="131" y="285"/>
                      <a:pt x="130" y="281"/>
                      <a:pt x="130" y="277"/>
                    </a:cubicBezTo>
                    <a:cubicBezTo>
                      <a:pt x="130" y="277"/>
                      <a:pt x="130" y="277"/>
                      <a:pt x="130" y="277"/>
                    </a:cubicBezTo>
                    <a:cubicBezTo>
                      <a:pt x="130" y="242"/>
                      <a:pt x="131" y="254"/>
                      <a:pt x="130" y="219"/>
                    </a:cubicBezTo>
                    <a:cubicBezTo>
                      <a:pt x="154" y="229"/>
                      <a:pt x="179" y="234"/>
                      <a:pt x="204" y="236"/>
                    </a:cubicBezTo>
                    <a:cubicBezTo>
                      <a:pt x="204" y="237"/>
                      <a:pt x="204" y="237"/>
                      <a:pt x="204" y="237"/>
                    </a:cubicBezTo>
                    <a:cubicBezTo>
                      <a:pt x="213" y="237"/>
                      <a:pt x="218" y="236"/>
                      <a:pt x="227" y="235"/>
                    </a:cubicBezTo>
                    <a:cubicBezTo>
                      <a:pt x="229" y="235"/>
                      <a:pt x="230" y="234"/>
                      <a:pt x="232" y="234"/>
                    </a:cubicBezTo>
                    <a:cubicBezTo>
                      <a:pt x="349" y="465"/>
                      <a:pt x="349" y="465"/>
                      <a:pt x="349" y="465"/>
                    </a:cubicBezTo>
                    <a:cubicBezTo>
                      <a:pt x="335" y="476"/>
                      <a:pt x="328" y="496"/>
                      <a:pt x="332" y="515"/>
                    </a:cubicBezTo>
                    <a:cubicBezTo>
                      <a:pt x="338" y="541"/>
                      <a:pt x="365" y="557"/>
                      <a:pt x="392" y="551"/>
                    </a:cubicBezTo>
                    <a:cubicBezTo>
                      <a:pt x="418" y="545"/>
                      <a:pt x="435" y="518"/>
                      <a:pt x="428" y="492"/>
                    </a:cubicBezTo>
                    <a:cubicBezTo>
                      <a:pt x="426" y="481"/>
                      <a:pt x="420" y="473"/>
                      <a:pt x="413" y="466"/>
                    </a:cubicBezTo>
                    <a:close/>
                    <a:moveTo>
                      <a:pt x="384" y="519"/>
                    </a:moveTo>
                    <a:cubicBezTo>
                      <a:pt x="375" y="521"/>
                      <a:pt x="366" y="516"/>
                      <a:pt x="364" y="507"/>
                    </a:cubicBezTo>
                    <a:cubicBezTo>
                      <a:pt x="362" y="498"/>
                      <a:pt x="367" y="489"/>
                      <a:pt x="376" y="487"/>
                    </a:cubicBezTo>
                    <a:cubicBezTo>
                      <a:pt x="385" y="485"/>
                      <a:pt x="394" y="490"/>
                      <a:pt x="396" y="499"/>
                    </a:cubicBezTo>
                    <a:cubicBezTo>
                      <a:pt x="399" y="508"/>
                      <a:pt x="393" y="517"/>
                      <a:pt x="384" y="519"/>
                    </a:cubicBezTo>
                    <a:close/>
                    <a:moveTo>
                      <a:pt x="396" y="193"/>
                    </a:moveTo>
                    <a:cubicBezTo>
                      <a:pt x="441" y="287"/>
                      <a:pt x="441" y="287"/>
                      <a:pt x="441" y="287"/>
                    </a:cubicBezTo>
                    <a:cubicBezTo>
                      <a:pt x="324" y="343"/>
                      <a:pt x="324" y="343"/>
                      <a:pt x="324" y="343"/>
                    </a:cubicBezTo>
                    <a:cubicBezTo>
                      <a:pt x="279" y="250"/>
                      <a:pt x="279" y="250"/>
                      <a:pt x="279" y="250"/>
                    </a:cubicBezTo>
                    <a:lnTo>
                      <a:pt x="396" y="193"/>
                    </a:lnTo>
                    <a:close/>
                    <a:moveTo>
                      <a:pt x="84" y="0"/>
                    </a:moveTo>
                    <a:cubicBezTo>
                      <a:pt x="108" y="0"/>
                      <a:pt x="128" y="19"/>
                      <a:pt x="128" y="43"/>
                    </a:cubicBezTo>
                    <a:cubicBezTo>
                      <a:pt x="128" y="67"/>
                      <a:pt x="108" y="86"/>
                      <a:pt x="84" y="86"/>
                    </a:cubicBezTo>
                    <a:cubicBezTo>
                      <a:pt x="61" y="86"/>
                      <a:pt x="41" y="67"/>
                      <a:pt x="41" y="43"/>
                    </a:cubicBezTo>
                    <a:cubicBezTo>
                      <a:pt x="41" y="19"/>
                      <a:pt x="61" y="0"/>
                      <a:pt x="84" y="0"/>
                    </a:cubicBezTo>
                    <a:close/>
                    <a:moveTo>
                      <a:pt x="84" y="0"/>
                    </a:moveTo>
                    <a:cubicBezTo>
                      <a:pt x="84" y="0"/>
                      <a:pt x="84" y="0"/>
                      <a:pt x="84" y="0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45" name="Group 40"/>
            <p:cNvGrpSpPr/>
            <p:nvPr/>
          </p:nvGrpSpPr>
          <p:grpSpPr>
            <a:xfrm>
              <a:off x="5786274" y="2076423"/>
              <a:ext cx="782255" cy="782255"/>
              <a:chOff x="5786273" y="2076422"/>
              <a:chExt cx="782254" cy="782255"/>
            </a:xfrm>
          </p:grpSpPr>
          <p:sp>
            <p:nvSpPr>
              <p:cNvPr id="61" name="Oval 6"/>
              <p:cNvSpPr/>
              <p:nvPr/>
            </p:nvSpPr>
            <p:spPr>
              <a:xfrm>
                <a:off x="5786273" y="2076422"/>
                <a:ext cx="782254" cy="78225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62" name="Group 22"/>
              <p:cNvGrpSpPr/>
              <p:nvPr/>
            </p:nvGrpSpPr>
            <p:grpSpPr>
              <a:xfrm>
                <a:off x="5961028" y="2250741"/>
                <a:ext cx="432748" cy="433617"/>
                <a:chOff x="2436813" y="361950"/>
                <a:chExt cx="790575" cy="792163"/>
              </a:xfrm>
              <a:solidFill>
                <a:schemeClr val="bg1"/>
              </a:solidFill>
            </p:grpSpPr>
            <p:sp>
              <p:nvSpPr>
                <p:cNvPr id="63" name="Freeform: Shape 23"/>
                <p:cNvSpPr/>
                <p:nvPr/>
              </p:nvSpPr>
              <p:spPr bwMode="auto">
                <a:xfrm>
                  <a:off x="2436813" y="509588"/>
                  <a:ext cx="692150" cy="446088"/>
                </a:xfrm>
                <a:custGeom>
                  <a:avLst/>
                  <a:gdLst/>
                  <a:ahLst/>
                  <a:cxnLst>
                    <a:cxn ang="0">
                      <a:pos x="436" y="281"/>
                    </a:cxn>
                    <a:cxn ang="0">
                      <a:pos x="177" y="281"/>
                    </a:cxn>
                    <a:cxn ang="0">
                      <a:pos x="68" y="31"/>
                    </a:cxn>
                    <a:cxn ang="0">
                      <a:pos x="0" y="31"/>
                    </a:cxn>
                    <a:cxn ang="0">
                      <a:pos x="0" y="0"/>
                    </a:cxn>
                    <a:cxn ang="0">
                      <a:pos x="88" y="0"/>
                    </a:cxn>
                    <a:cxn ang="0">
                      <a:pos x="197" y="250"/>
                    </a:cxn>
                    <a:cxn ang="0">
                      <a:pos x="436" y="250"/>
                    </a:cxn>
                    <a:cxn ang="0">
                      <a:pos x="436" y="281"/>
                    </a:cxn>
                    <a:cxn ang="0">
                      <a:pos x="436" y="281"/>
                    </a:cxn>
                    <a:cxn ang="0">
                      <a:pos x="436" y="281"/>
                    </a:cxn>
                  </a:cxnLst>
                  <a:rect l="0" t="0" r="r" b="b"/>
                  <a:pathLst>
                    <a:path w="436" h="281">
                      <a:moveTo>
                        <a:pt x="436" y="281"/>
                      </a:moveTo>
                      <a:lnTo>
                        <a:pt x="177" y="281"/>
                      </a:lnTo>
                      <a:lnTo>
                        <a:pt x="68" y="31"/>
                      </a:lnTo>
                      <a:lnTo>
                        <a:pt x="0" y="31"/>
                      </a:lnTo>
                      <a:lnTo>
                        <a:pt x="0" y="0"/>
                      </a:lnTo>
                      <a:lnTo>
                        <a:pt x="88" y="0"/>
                      </a:lnTo>
                      <a:lnTo>
                        <a:pt x="197" y="250"/>
                      </a:lnTo>
                      <a:lnTo>
                        <a:pt x="436" y="250"/>
                      </a:lnTo>
                      <a:lnTo>
                        <a:pt x="436" y="281"/>
                      </a:lnTo>
                      <a:close/>
                      <a:moveTo>
                        <a:pt x="436" y="281"/>
                      </a:moveTo>
                      <a:lnTo>
                        <a:pt x="436" y="28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4" name="Freeform: Shape 24"/>
                <p:cNvSpPr/>
                <p:nvPr/>
              </p:nvSpPr>
              <p:spPr bwMode="auto">
                <a:xfrm>
                  <a:off x="2436813" y="509588"/>
                  <a:ext cx="692150" cy="446088"/>
                </a:xfrm>
                <a:custGeom>
                  <a:avLst/>
                  <a:gdLst/>
                  <a:ahLst/>
                  <a:cxnLst>
                    <a:cxn ang="0">
                      <a:pos x="436" y="281"/>
                    </a:cxn>
                    <a:cxn ang="0">
                      <a:pos x="177" y="281"/>
                    </a:cxn>
                    <a:cxn ang="0">
                      <a:pos x="68" y="31"/>
                    </a:cxn>
                    <a:cxn ang="0">
                      <a:pos x="0" y="31"/>
                    </a:cxn>
                    <a:cxn ang="0">
                      <a:pos x="0" y="0"/>
                    </a:cxn>
                    <a:cxn ang="0">
                      <a:pos x="88" y="0"/>
                    </a:cxn>
                    <a:cxn ang="0">
                      <a:pos x="197" y="250"/>
                    </a:cxn>
                    <a:cxn ang="0">
                      <a:pos x="436" y="250"/>
                    </a:cxn>
                    <a:cxn ang="0">
                      <a:pos x="436" y="281"/>
                    </a:cxn>
                    <a:cxn ang="0">
                      <a:pos x="436" y="281"/>
                    </a:cxn>
                    <a:cxn ang="0">
                      <a:pos x="436" y="281"/>
                    </a:cxn>
                  </a:cxnLst>
                  <a:rect l="0" t="0" r="r" b="b"/>
                  <a:pathLst>
                    <a:path w="436" h="281">
                      <a:moveTo>
                        <a:pt x="436" y="281"/>
                      </a:moveTo>
                      <a:lnTo>
                        <a:pt x="177" y="281"/>
                      </a:lnTo>
                      <a:lnTo>
                        <a:pt x="68" y="31"/>
                      </a:lnTo>
                      <a:lnTo>
                        <a:pt x="0" y="31"/>
                      </a:lnTo>
                      <a:lnTo>
                        <a:pt x="0" y="0"/>
                      </a:lnTo>
                      <a:lnTo>
                        <a:pt x="88" y="0"/>
                      </a:lnTo>
                      <a:lnTo>
                        <a:pt x="197" y="250"/>
                      </a:lnTo>
                      <a:lnTo>
                        <a:pt x="436" y="250"/>
                      </a:lnTo>
                      <a:lnTo>
                        <a:pt x="436" y="281"/>
                      </a:lnTo>
                      <a:moveTo>
                        <a:pt x="436" y="281"/>
                      </a:moveTo>
                      <a:lnTo>
                        <a:pt x="436" y="281"/>
                      </a:lnTo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5" name="Freeform: Shape 25"/>
                <p:cNvSpPr/>
                <p:nvPr/>
              </p:nvSpPr>
              <p:spPr bwMode="auto">
                <a:xfrm>
                  <a:off x="2733675" y="1006475"/>
                  <a:ext cx="147638" cy="147638"/>
                </a:xfrm>
                <a:custGeom>
                  <a:avLst/>
                  <a:gdLst/>
                  <a:ahLst/>
                  <a:cxnLst>
                    <a:cxn ang="0">
                      <a:pos x="109" y="54"/>
                    </a:cxn>
                    <a:cxn ang="0">
                      <a:pos x="54" y="109"/>
                    </a:cxn>
                    <a:cxn ang="0">
                      <a:pos x="0" y="54"/>
                    </a:cxn>
                    <a:cxn ang="0">
                      <a:pos x="54" y="0"/>
                    </a:cxn>
                    <a:cxn ang="0">
                      <a:pos x="109" y="54"/>
                    </a:cxn>
                    <a:cxn ang="0">
                      <a:pos x="109" y="54"/>
                    </a:cxn>
                    <a:cxn ang="0">
                      <a:pos x="109" y="54"/>
                    </a:cxn>
                  </a:cxnLst>
                  <a:rect l="0" t="0" r="r" b="b"/>
                  <a:pathLst>
                    <a:path w="109" h="109">
                      <a:moveTo>
                        <a:pt x="109" y="54"/>
                      </a:moveTo>
                      <a:cubicBezTo>
                        <a:pt x="109" y="84"/>
                        <a:pt x="84" y="109"/>
                        <a:pt x="54" y="109"/>
                      </a:cubicBezTo>
                      <a:cubicBezTo>
                        <a:pt x="24" y="109"/>
                        <a:pt x="0" y="84"/>
                        <a:pt x="0" y="54"/>
                      </a:cubicBezTo>
                      <a:cubicBezTo>
                        <a:pt x="0" y="24"/>
                        <a:pt x="24" y="0"/>
                        <a:pt x="54" y="0"/>
                      </a:cubicBezTo>
                      <a:cubicBezTo>
                        <a:pt x="84" y="0"/>
                        <a:pt x="109" y="24"/>
                        <a:pt x="109" y="54"/>
                      </a:cubicBezTo>
                      <a:close/>
                      <a:moveTo>
                        <a:pt x="109" y="54"/>
                      </a:moveTo>
                      <a:cubicBezTo>
                        <a:pt x="109" y="54"/>
                        <a:pt x="109" y="54"/>
                        <a:pt x="109" y="54"/>
                      </a:cubicBezTo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6" name="Freeform: Shape 26"/>
                <p:cNvSpPr/>
                <p:nvPr/>
              </p:nvSpPr>
              <p:spPr bwMode="auto">
                <a:xfrm>
                  <a:off x="2981325" y="1006475"/>
                  <a:ext cx="147638" cy="147638"/>
                </a:xfrm>
                <a:custGeom>
                  <a:avLst/>
                  <a:gdLst/>
                  <a:ahLst/>
                  <a:cxnLst>
                    <a:cxn ang="0">
                      <a:pos x="109" y="54"/>
                    </a:cxn>
                    <a:cxn ang="0">
                      <a:pos x="54" y="109"/>
                    </a:cxn>
                    <a:cxn ang="0">
                      <a:pos x="0" y="54"/>
                    </a:cxn>
                    <a:cxn ang="0">
                      <a:pos x="54" y="0"/>
                    </a:cxn>
                    <a:cxn ang="0">
                      <a:pos x="109" y="54"/>
                    </a:cxn>
                    <a:cxn ang="0">
                      <a:pos x="109" y="54"/>
                    </a:cxn>
                    <a:cxn ang="0">
                      <a:pos x="109" y="54"/>
                    </a:cxn>
                  </a:cxnLst>
                  <a:rect l="0" t="0" r="r" b="b"/>
                  <a:pathLst>
                    <a:path w="109" h="109">
                      <a:moveTo>
                        <a:pt x="109" y="54"/>
                      </a:moveTo>
                      <a:cubicBezTo>
                        <a:pt x="109" y="84"/>
                        <a:pt x="84" y="109"/>
                        <a:pt x="54" y="109"/>
                      </a:cubicBezTo>
                      <a:cubicBezTo>
                        <a:pt x="24" y="109"/>
                        <a:pt x="0" y="84"/>
                        <a:pt x="0" y="54"/>
                      </a:cubicBezTo>
                      <a:cubicBezTo>
                        <a:pt x="0" y="24"/>
                        <a:pt x="24" y="0"/>
                        <a:pt x="54" y="0"/>
                      </a:cubicBezTo>
                      <a:cubicBezTo>
                        <a:pt x="84" y="0"/>
                        <a:pt x="109" y="24"/>
                        <a:pt x="109" y="54"/>
                      </a:cubicBezTo>
                      <a:close/>
                      <a:moveTo>
                        <a:pt x="109" y="54"/>
                      </a:moveTo>
                      <a:cubicBezTo>
                        <a:pt x="109" y="54"/>
                        <a:pt x="109" y="54"/>
                        <a:pt x="109" y="54"/>
                      </a:cubicBezTo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7" name="Freeform: Shape 27"/>
                <p:cNvSpPr/>
                <p:nvPr/>
              </p:nvSpPr>
              <p:spPr bwMode="auto">
                <a:xfrm>
                  <a:off x="2684463" y="609600"/>
                  <a:ext cx="501650" cy="247650"/>
                </a:xfrm>
                <a:custGeom>
                  <a:avLst/>
                  <a:gdLst/>
                  <a:ahLst/>
                  <a:cxnLst>
                    <a:cxn ang="0">
                      <a:pos x="273" y="109"/>
                    </a:cxn>
                    <a:cxn ang="0">
                      <a:pos x="120" y="0"/>
                    </a:cxn>
                    <a:cxn ang="0">
                      <a:pos x="0" y="0"/>
                    </a:cxn>
                    <a:cxn ang="0">
                      <a:pos x="73" y="182"/>
                    </a:cxn>
                    <a:cxn ang="0">
                      <a:pos x="328" y="182"/>
                    </a:cxn>
                    <a:cxn ang="0">
                      <a:pos x="370" y="77"/>
                    </a:cxn>
                    <a:cxn ang="0">
                      <a:pos x="273" y="109"/>
                    </a:cxn>
                    <a:cxn ang="0">
                      <a:pos x="273" y="109"/>
                    </a:cxn>
                    <a:cxn ang="0">
                      <a:pos x="273" y="109"/>
                    </a:cxn>
                  </a:cxnLst>
                  <a:rect l="0" t="0" r="r" b="b"/>
                  <a:pathLst>
                    <a:path w="370" h="182">
                      <a:moveTo>
                        <a:pt x="273" y="109"/>
                      </a:moveTo>
                      <a:cubicBezTo>
                        <a:pt x="202" y="109"/>
                        <a:pt x="142" y="63"/>
                        <a:pt x="12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73" y="182"/>
                        <a:pt x="73" y="182"/>
                        <a:pt x="73" y="182"/>
                      </a:cubicBezTo>
                      <a:cubicBezTo>
                        <a:pt x="328" y="182"/>
                        <a:pt x="328" y="182"/>
                        <a:pt x="328" y="182"/>
                      </a:cubicBezTo>
                      <a:cubicBezTo>
                        <a:pt x="370" y="77"/>
                        <a:pt x="370" y="77"/>
                        <a:pt x="370" y="77"/>
                      </a:cubicBezTo>
                      <a:cubicBezTo>
                        <a:pt x="343" y="97"/>
                        <a:pt x="309" y="109"/>
                        <a:pt x="273" y="109"/>
                      </a:cubicBezTo>
                      <a:close/>
                      <a:moveTo>
                        <a:pt x="273" y="109"/>
                      </a:moveTo>
                      <a:cubicBezTo>
                        <a:pt x="273" y="109"/>
                        <a:pt x="273" y="109"/>
                        <a:pt x="273" y="109"/>
                      </a:cubicBezTo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8" name="Freeform: Shape 28"/>
                <p:cNvSpPr/>
                <p:nvPr/>
              </p:nvSpPr>
              <p:spPr bwMode="auto">
                <a:xfrm>
                  <a:off x="2881313" y="361950"/>
                  <a:ext cx="346075" cy="346075"/>
                </a:xfrm>
                <a:custGeom>
                  <a:avLst/>
                  <a:gdLst/>
                  <a:ahLst/>
                  <a:cxnLst>
                    <a:cxn ang="0">
                      <a:pos x="127" y="0"/>
                    </a:cxn>
                    <a:cxn ang="0">
                      <a:pos x="0" y="127"/>
                    </a:cxn>
                    <a:cxn ang="0">
                      <a:pos x="127" y="254"/>
                    </a:cxn>
                    <a:cxn ang="0">
                      <a:pos x="255" y="127"/>
                    </a:cxn>
                    <a:cxn ang="0">
                      <a:pos x="127" y="0"/>
                    </a:cxn>
                    <a:cxn ang="0">
                      <a:pos x="108" y="191"/>
                    </a:cxn>
                    <a:cxn ang="0">
                      <a:pos x="44" y="127"/>
                    </a:cxn>
                    <a:cxn ang="0">
                      <a:pos x="69" y="101"/>
                    </a:cxn>
                    <a:cxn ang="0">
                      <a:pos x="108" y="140"/>
                    </a:cxn>
                    <a:cxn ang="0">
                      <a:pos x="185" y="63"/>
                    </a:cxn>
                    <a:cxn ang="0">
                      <a:pos x="211" y="89"/>
                    </a:cxn>
                    <a:cxn ang="0">
                      <a:pos x="108" y="191"/>
                    </a:cxn>
                    <a:cxn ang="0">
                      <a:pos x="108" y="191"/>
                    </a:cxn>
                    <a:cxn ang="0">
                      <a:pos x="108" y="191"/>
                    </a:cxn>
                  </a:cxnLst>
                  <a:rect l="0" t="0" r="r" b="b"/>
                  <a:pathLst>
                    <a:path w="255" h="254">
                      <a:moveTo>
                        <a:pt x="127" y="0"/>
                      </a:moveTo>
                      <a:cubicBezTo>
                        <a:pt x="57" y="0"/>
                        <a:pt x="0" y="57"/>
                        <a:pt x="0" y="127"/>
                      </a:cubicBezTo>
                      <a:cubicBezTo>
                        <a:pt x="0" y="197"/>
                        <a:pt x="57" y="254"/>
                        <a:pt x="127" y="254"/>
                      </a:cubicBezTo>
                      <a:cubicBezTo>
                        <a:pt x="198" y="254"/>
                        <a:pt x="255" y="197"/>
                        <a:pt x="255" y="127"/>
                      </a:cubicBezTo>
                      <a:cubicBezTo>
                        <a:pt x="255" y="57"/>
                        <a:pt x="198" y="0"/>
                        <a:pt x="127" y="0"/>
                      </a:cubicBezTo>
                      <a:close/>
                      <a:moveTo>
                        <a:pt x="108" y="191"/>
                      </a:moveTo>
                      <a:cubicBezTo>
                        <a:pt x="44" y="127"/>
                        <a:pt x="44" y="127"/>
                        <a:pt x="44" y="127"/>
                      </a:cubicBezTo>
                      <a:cubicBezTo>
                        <a:pt x="69" y="101"/>
                        <a:pt x="69" y="101"/>
                        <a:pt x="69" y="101"/>
                      </a:cubicBezTo>
                      <a:cubicBezTo>
                        <a:pt x="108" y="140"/>
                        <a:pt x="108" y="140"/>
                        <a:pt x="108" y="140"/>
                      </a:cubicBezTo>
                      <a:cubicBezTo>
                        <a:pt x="185" y="63"/>
                        <a:pt x="185" y="63"/>
                        <a:pt x="185" y="63"/>
                      </a:cubicBezTo>
                      <a:cubicBezTo>
                        <a:pt x="211" y="89"/>
                        <a:pt x="211" y="89"/>
                        <a:pt x="211" y="89"/>
                      </a:cubicBezTo>
                      <a:lnTo>
                        <a:pt x="108" y="191"/>
                      </a:lnTo>
                      <a:close/>
                      <a:moveTo>
                        <a:pt x="108" y="191"/>
                      </a:moveTo>
                      <a:cubicBezTo>
                        <a:pt x="108" y="191"/>
                        <a:pt x="108" y="191"/>
                        <a:pt x="108" y="191"/>
                      </a:cubicBezTo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46" name="Group 1"/>
            <p:cNvGrpSpPr/>
            <p:nvPr/>
          </p:nvGrpSpPr>
          <p:grpSpPr>
            <a:xfrm>
              <a:off x="8184106" y="2813079"/>
              <a:ext cx="782255" cy="782255"/>
              <a:chOff x="8184105" y="2813078"/>
              <a:chExt cx="782254" cy="782255"/>
            </a:xfrm>
          </p:grpSpPr>
          <p:sp>
            <p:nvSpPr>
              <p:cNvPr id="54" name="Oval 14"/>
              <p:cNvSpPr/>
              <p:nvPr/>
            </p:nvSpPr>
            <p:spPr>
              <a:xfrm>
                <a:off x="8184105" y="2813078"/>
                <a:ext cx="782254" cy="782255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55" name="Group 29"/>
              <p:cNvGrpSpPr/>
              <p:nvPr/>
            </p:nvGrpSpPr>
            <p:grpSpPr>
              <a:xfrm>
                <a:off x="8379679" y="2977920"/>
                <a:ext cx="391083" cy="452570"/>
                <a:chOff x="3605213" y="379413"/>
                <a:chExt cx="615950" cy="712787"/>
              </a:xfrm>
              <a:solidFill>
                <a:schemeClr val="bg1"/>
              </a:solidFill>
            </p:grpSpPr>
            <p:sp>
              <p:nvSpPr>
                <p:cNvPr id="56" name="Freeform: Shape 30"/>
                <p:cNvSpPr/>
                <p:nvPr/>
              </p:nvSpPr>
              <p:spPr bwMode="auto">
                <a:xfrm>
                  <a:off x="3916363" y="996950"/>
                  <a:ext cx="96838" cy="95250"/>
                </a:xfrm>
                <a:custGeom>
                  <a:avLst/>
                  <a:gdLst/>
                  <a:ahLst/>
                  <a:cxnLst>
                    <a:cxn ang="0">
                      <a:pos x="35" y="0"/>
                    </a:cxn>
                    <a:cxn ang="0">
                      <a:pos x="0" y="36"/>
                    </a:cxn>
                    <a:cxn ang="0">
                      <a:pos x="35" y="71"/>
                    </a:cxn>
                    <a:cxn ang="0">
                      <a:pos x="71" y="36"/>
                    </a:cxn>
                    <a:cxn ang="0">
                      <a:pos x="35" y="0"/>
                    </a:cxn>
                    <a:cxn ang="0">
                      <a:pos x="35" y="0"/>
                    </a:cxn>
                    <a:cxn ang="0">
                      <a:pos x="35" y="0"/>
                    </a:cxn>
                  </a:cxnLst>
                  <a:rect l="0" t="0" r="r" b="b"/>
                  <a:pathLst>
                    <a:path w="71" h="71">
                      <a:moveTo>
                        <a:pt x="35" y="0"/>
                      </a:moveTo>
                      <a:cubicBezTo>
                        <a:pt x="16" y="0"/>
                        <a:pt x="0" y="16"/>
                        <a:pt x="0" y="36"/>
                      </a:cubicBezTo>
                      <a:cubicBezTo>
                        <a:pt x="0" y="55"/>
                        <a:pt x="16" y="71"/>
                        <a:pt x="35" y="71"/>
                      </a:cubicBezTo>
                      <a:cubicBezTo>
                        <a:pt x="55" y="71"/>
                        <a:pt x="71" y="55"/>
                        <a:pt x="71" y="36"/>
                      </a:cubicBezTo>
                      <a:cubicBezTo>
                        <a:pt x="71" y="16"/>
                        <a:pt x="55" y="0"/>
                        <a:pt x="35" y="0"/>
                      </a:cubicBezTo>
                      <a:close/>
                      <a:moveTo>
                        <a:pt x="35" y="0"/>
                      </a:moveTo>
                      <a:cubicBezTo>
                        <a:pt x="35" y="0"/>
                        <a:pt x="35" y="0"/>
                        <a:pt x="35" y="0"/>
                      </a:cubicBezTo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7" name="Freeform: Shape 31"/>
                <p:cNvSpPr/>
                <p:nvPr/>
              </p:nvSpPr>
              <p:spPr bwMode="auto">
                <a:xfrm>
                  <a:off x="3652838" y="996950"/>
                  <a:ext cx="96838" cy="95250"/>
                </a:xfrm>
                <a:custGeom>
                  <a:avLst/>
                  <a:gdLst/>
                  <a:ahLst/>
                  <a:cxnLst>
                    <a:cxn ang="0">
                      <a:pos x="36" y="0"/>
                    </a:cxn>
                    <a:cxn ang="0">
                      <a:pos x="0" y="36"/>
                    </a:cxn>
                    <a:cxn ang="0">
                      <a:pos x="36" y="71"/>
                    </a:cxn>
                    <a:cxn ang="0">
                      <a:pos x="71" y="36"/>
                    </a:cxn>
                    <a:cxn ang="0">
                      <a:pos x="36" y="0"/>
                    </a:cxn>
                    <a:cxn ang="0">
                      <a:pos x="36" y="0"/>
                    </a:cxn>
                    <a:cxn ang="0">
                      <a:pos x="36" y="0"/>
                    </a:cxn>
                  </a:cxnLst>
                  <a:rect l="0" t="0" r="r" b="b"/>
                  <a:pathLst>
                    <a:path w="71" h="71">
                      <a:moveTo>
                        <a:pt x="36" y="0"/>
                      </a:moveTo>
                      <a:cubicBezTo>
                        <a:pt x="16" y="0"/>
                        <a:pt x="0" y="16"/>
                        <a:pt x="0" y="36"/>
                      </a:cubicBezTo>
                      <a:cubicBezTo>
                        <a:pt x="0" y="55"/>
                        <a:pt x="16" y="71"/>
                        <a:pt x="36" y="71"/>
                      </a:cubicBezTo>
                      <a:cubicBezTo>
                        <a:pt x="55" y="71"/>
                        <a:pt x="71" y="55"/>
                        <a:pt x="71" y="36"/>
                      </a:cubicBezTo>
                      <a:cubicBezTo>
                        <a:pt x="71" y="16"/>
                        <a:pt x="55" y="0"/>
                        <a:pt x="36" y="0"/>
                      </a:cubicBezTo>
                      <a:close/>
                      <a:moveTo>
                        <a:pt x="36" y="0"/>
                      </a:moveTo>
                      <a:cubicBezTo>
                        <a:pt x="36" y="0"/>
                        <a:pt x="36" y="0"/>
                        <a:pt x="36" y="0"/>
                      </a:cubicBezTo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8" name="Freeform: Shape 32"/>
                <p:cNvSpPr/>
                <p:nvPr/>
              </p:nvSpPr>
              <p:spPr bwMode="auto">
                <a:xfrm>
                  <a:off x="3605213" y="504825"/>
                  <a:ext cx="615950" cy="477838"/>
                </a:xfrm>
                <a:custGeom>
                  <a:avLst/>
                  <a:gdLst/>
                  <a:ahLst/>
                  <a:cxnLst>
                    <a:cxn ang="0">
                      <a:pos x="453" y="13"/>
                    </a:cxn>
                    <a:cxn ang="0">
                      <a:pos x="432" y="3"/>
                    </a:cxn>
                    <a:cxn ang="0">
                      <a:pos x="348" y="35"/>
                    </a:cxn>
                    <a:cxn ang="0">
                      <a:pos x="338" y="45"/>
                    </a:cxn>
                    <a:cxn ang="0">
                      <a:pos x="326" y="86"/>
                    </a:cxn>
                    <a:cxn ang="0">
                      <a:pos x="28" y="86"/>
                    </a:cxn>
                    <a:cxn ang="0">
                      <a:pos x="13" y="82"/>
                    </a:cxn>
                    <a:cxn ang="0">
                      <a:pos x="2" y="102"/>
                    </a:cxn>
                    <a:cxn ang="0">
                      <a:pos x="49" y="263"/>
                    </a:cxn>
                    <a:cxn ang="0">
                      <a:pos x="64" y="274"/>
                    </a:cxn>
                    <a:cxn ang="0">
                      <a:pos x="268" y="274"/>
                    </a:cxn>
                    <a:cxn ang="0">
                      <a:pos x="255" y="318"/>
                    </a:cxn>
                    <a:cxn ang="0">
                      <a:pos x="62" y="318"/>
                    </a:cxn>
                    <a:cxn ang="0">
                      <a:pos x="46" y="335"/>
                    </a:cxn>
                    <a:cxn ang="0">
                      <a:pos x="62" y="351"/>
                    </a:cxn>
                    <a:cxn ang="0">
                      <a:pos x="267" y="351"/>
                    </a:cxn>
                    <a:cxn ang="0">
                      <a:pos x="282" y="339"/>
                    </a:cxn>
                    <a:cxn ang="0">
                      <a:pos x="304" y="263"/>
                    </a:cxn>
                    <a:cxn ang="0">
                      <a:pos x="367" y="62"/>
                    </a:cxn>
                    <a:cxn ang="0">
                      <a:pos x="444" y="33"/>
                    </a:cxn>
                    <a:cxn ang="0">
                      <a:pos x="454" y="18"/>
                    </a:cxn>
                    <a:cxn ang="0">
                      <a:pos x="453" y="13"/>
                    </a:cxn>
                    <a:cxn ang="0">
                      <a:pos x="277" y="242"/>
                    </a:cxn>
                    <a:cxn ang="0">
                      <a:pos x="76" y="242"/>
                    </a:cxn>
                    <a:cxn ang="0">
                      <a:pos x="68" y="214"/>
                    </a:cxn>
                    <a:cxn ang="0">
                      <a:pos x="286" y="214"/>
                    </a:cxn>
                    <a:cxn ang="0">
                      <a:pos x="277" y="242"/>
                    </a:cxn>
                    <a:cxn ang="0">
                      <a:pos x="294" y="188"/>
                    </a:cxn>
                    <a:cxn ang="0">
                      <a:pos x="61" y="188"/>
                    </a:cxn>
                    <a:cxn ang="0">
                      <a:pos x="53" y="163"/>
                    </a:cxn>
                    <a:cxn ang="0">
                      <a:pos x="302" y="163"/>
                    </a:cxn>
                    <a:cxn ang="0">
                      <a:pos x="294" y="188"/>
                    </a:cxn>
                    <a:cxn ang="0">
                      <a:pos x="310" y="137"/>
                    </a:cxn>
                    <a:cxn ang="0">
                      <a:pos x="46" y="137"/>
                    </a:cxn>
                    <a:cxn ang="0">
                      <a:pos x="39" y="112"/>
                    </a:cxn>
                    <a:cxn ang="0">
                      <a:pos x="318" y="112"/>
                    </a:cxn>
                    <a:cxn ang="0">
                      <a:pos x="310" y="137"/>
                    </a:cxn>
                    <a:cxn ang="0">
                      <a:pos x="310" y="137"/>
                    </a:cxn>
                    <a:cxn ang="0">
                      <a:pos x="310" y="137"/>
                    </a:cxn>
                  </a:cxnLst>
                  <a:rect l="0" t="0" r="r" b="b"/>
                  <a:pathLst>
                    <a:path w="454" h="351">
                      <a:moveTo>
                        <a:pt x="453" y="13"/>
                      </a:moveTo>
                      <a:cubicBezTo>
                        <a:pt x="450" y="4"/>
                        <a:pt x="441" y="0"/>
                        <a:pt x="432" y="3"/>
                      </a:cubicBezTo>
                      <a:cubicBezTo>
                        <a:pt x="348" y="35"/>
                        <a:pt x="348" y="35"/>
                        <a:pt x="348" y="35"/>
                      </a:cubicBezTo>
                      <a:cubicBezTo>
                        <a:pt x="344" y="37"/>
                        <a:pt x="340" y="41"/>
                        <a:pt x="338" y="45"/>
                      </a:cubicBezTo>
                      <a:cubicBezTo>
                        <a:pt x="326" y="86"/>
                        <a:pt x="326" y="86"/>
                        <a:pt x="326" y="86"/>
                      </a:cubicBezTo>
                      <a:cubicBezTo>
                        <a:pt x="28" y="86"/>
                        <a:pt x="28" y="86"/>
                        <a:pt x="28" y="86"/>
                      </a:cubicBezTo>
                      <a:cubicBezTo>
                        <a:pt x="24" y="82"/>
                        <a:pt x="19" y="81"/>
                        <a:pt x="13" y="82"/>
                      </a:cubicBezTo>
                      <a:cubicBezTo>
                        <a:pt x="5" y="85"/>
                        <a:pt x="0" y="93"/>
                        <a:pt x="2" y="102"/>
                      </a:cubicBezTo>
                      <a:cubicBezTo>
                        <a:pt x="49" y="263"/>
                        <a:pt x="49" y="263"/>
                        <a:pt x="49" y="263"/>
                      </a:cubicBezTo>
                      <a:cubicBezTo>
                        <a:pt x="51" y="270"/>
                        <a:pt x="57" y="274"/>
                        <a:pt x="64" y="274"/>
                      </a:cubicBezTo>
                      <a:cubicBezTo>
                        <a:pt x="268" y="274"/>
                        <a:pt x="268" y="274"/>
                        <a:pt x="268" y="274"/>
                      </a:cubicBezTo>
                      <a:cubicBezTo>
                        <a:pt x="263" y="289"/>
                        <a:pt x="258" y="309"/>
                        <a:pt x="255" y="318"/>
                      </a:cubicBezTo>
                      <a:cubicBezTo>
                        <a:pt x="62" y="318"/>
                        <a:pt x="62" y="318"/>
                        <a:pt x="62" y="318"/>
                      </a:cubicBezTo>
                      <a:cubicBezTo>
                        <a:pt x="53" y="318"/>
                        <a:pt x="46" y="326"/>
                        <a:pt x="46" y="335"/>
                      </a:cubicBezTo>
                      <a:cubicBezTo>
                        <a:pt x="46" y="343"/>
                        <a:pt x="53" y="351"/>
                        <a:pt x="62" y="351"/>
                      </a:cubicBezTo>
                      <a:cubicBezTo>
                        <a:pt x="267" y="351"/>
                        <a:pt x="267" y="351"/>
                        <a:pt x="267" y="351"/>
                      </a:cubicBezTo>
                      <a:cubicBezTo>
                        <a:pt x="274" y="351"/>
                        <a:pt x="280" y="346"/>
                        <a:pt x="282" y="339"/>
                      </a:cubicBezTo>
                      <a:cubicBezTo>
                        <a:pt x="304" y="263"/>
                        <a:pt x="304" y="263"/>
                        <a:pt x="304" y="263"/>
                      </a:cubicBezTo>
                      <a:cubicBezTo>
                        <a:pt x="306" y="259"/>
                        <a:pt x="363" y="76"/>
                        <a:pt x="367" y="62"/>
                      </a:cubicBezTo>
                      <a:cubicBezTo>
                        <a:pt x="379" y="58"/>
                        <a:pt x="444" y="33"/>
                        <a:pt x="444" y="33"/>
                      </a:cubicBezTo>
                      <a:cubicBezTo>
                        <a:pt x="450" y="31"/>
                        <a:pt x="454" y="25"/>
                        <a:pt x="454" y="18"/>
                      </a:cubicBezTo>
                      <a:cubicBezTo>
                        <a:pt x="454" y="16"/>
                        <a:pt x="454" y="15"/>
                        <a:pt x="453" y="13"/>
                      </a:cubicBezTo>
                      <a:close/>
                      <a:moveTo>
                        <a:pt x="277" y="242"/>
                      </a:moveTo>
                      <a:cubicBezTo>
                        <a:pt x="76" y="242"/>
                        <a:pt x="76" y="242"/>
                        <a:pt x="76" y="242"/>
                      </a:cubicBezTo>
                      <a:cubicBezTo>
                        <a:pt x="75" y="238"/>
                        <a:pt x="72" y="227"/>
                        <a:pt x="68" y="214"/>
                      </a:cubicBezTo>
                      <a:cubicBezTo>
                        <a:pt x="286" y="214"/>
                        <a:pt x="286" y="214"/>
                        <a:pt x="286" y="214"/>
                      </a:cubicBezTo>
                      <a:lnTo>
                        <a:pt x="277" y="242"/>
                      </a:lnTo>
                      <a:close/>
                      <a:moveTo>
                        <a:pt x="294" y="188"/>
                      </a:moveTo>
                      <a:cubicBezTo>
                        <a:pt x="61" y="188"/>
                        <a:pt x="61" y="188"/>
                        <a:pt x="61" y="188"/>
                      </a:cubicBezTo>
                      <a:cubicBezTo>
                        <a:pt x="58" y="180"/>
                        <a:pt x="56" y="171"/>
                        <a:pt x="53" y="163"/>
                      </a:cubicBezTo>
                      <a:cubicBezTo>
                        <a:pt x="302" y="163"/>
                        <a:pt x="302" y="163"/>
                        <a:pt x="302" y="163"/>
                      </a:cubicBezTo>
                      <a:lnTo>
                        <a:pt x="294" y="188"/>
                      </a:lnTo>
                      <a:close/>
                      <a:moveTo>
                        <a:pt x="310" y="137"/>
                      </a:moveTo>
                      <a:cubicBezTo>
                        <a:pt x="46" y="137"/>
                        <a:pt x="46" y="137"/>
                        <a:pt x="46" y="137"/>
                      </a:cubicBezTo>
                      <a:cubicBezTo>
                        <a:pt x="43" y="127"/>
                        <a:pt x="41" y="119"/>
                        <a:pt x="39" y="112"/>
                      </a:cubicBezTo>
                      <a:cubicBezTo>
                        <a:pt x="318" y="112"/>
                        <a:pt x="318" y="112"/>
                        <a:pt x="318" y="112"/>
                      </a:cubicBezTo>
                      <a:lnTo>
                        <a:pt x="310" y="137"/>
                      </a:lnTo>
                      <a:close/>
                      <a:moveTo>
                        <a:pt x="310" y="137"/>
                      </a:moveTo>
                      <a:cubicBezTo>
                        <a:pt x="310" y="137"/>
                        <a:pt x="310" y="137"/>
                        <a:pt x="310" y="137"/>
                      </a:cubicBezTo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9" name="Freeform: Shape 33"/>
                <p:cNvSpPr/>
                <p:nvPr/>
              </p:nvSpPr>
              <p:spPr bwMode="auto">
                <a:xfrm>
                  <a:off x="3732213" y="379413"/>
                  <a:ext cx="247650" cy="223838"/>
                </a:xfrm>
                <a:custGeom>
                  <a:avLst/>
                  <a:gdLst/>
                  <a:ahLst/>
                  <a:cxnLst>
                    <a:cxn ang="0">
                      <a:pos x="156" y="63"/>
                    </a:cxn>
                    <a:cxn ang="0">
                      <a:pos x="112" y="63"/>
                    </a:cxn>
                    <a:cxn ang="0">
                      <a:pos x="112" y="0"/>
                    </a:cxn>
                    <a:cxn ang="0">
                      <a:pos x="43" y="0"/>
                    </a:cxn>
                    <a:cxn ang="0">
                      <a:pos x="43" y="63"/>
                    </a:cxn>
                    <a:cxn ang="0">
                      <a:pos x="0" y="63"/>
                    </a:cxn>
                    <a:cxn ang="0">
                      <a:pos x="78" y="141"/>
                    </a:cxn>
                    <a:cxn ang="0">
                      <a:pos x="156" y="63"/>
                    </a:cxn>
                    <a:cxn ang="0">
                      <a:pos x="156" y="63"/>
                    </a:cxn>
                    <a:cxn ang="0">
                      <a:pos x="156" y="63"/>
                    </a:cxn>
                  </a:cxnLst>
                  <a:rect l="0" t="0" r="r" b="b"/>
                  <a:pathLst>
                    <a:path w="156" h="141">
                      <a:moveTo>
                        <a:pt x="156" y="63"/>
                      </a:moveTo>
                      <a:lnTo>
                        <a:pt x="112" y="63"/>
                      </a:lnTo>
                      <a:lnTo>
                        <a:pt x="112" y="0"/>
                      </a:lnTo>
                      <a:lnTo>
                        <a:pt x="43" y="0"/>
                      </a:lnTo>
                      <a:lnTo>
                        <a:pt x="43" y="63"/>
                      </a:lnTo>
                      <a:lnTo>
                        <a:pt x="0" y="63"/>
                      </a:lnTo>
                      <a:lnTo>
                        <a:pt x="78" y="141"/>
                      </a:lnTo>
                      <a:lnTo>
                        <a:pt x="156" y="63"/>
                      </a:lnTo>
                      <a:close/>
                      <a:moveTo>
                        <a:pt x="156" y="63"/>
                      </a:moveTo>
                      <a:lnTo>
                        <a:pt x="156" y="63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0" name="Freeform: Shape 34"/>
                <p:cNvSpPr/>
                <p:nvPr/>
              </p:nvSpPr>
              <p:spPr bwMode="auto">
                <a:xfrm>
                  <a:off x="3732213" y="379413"/>
                  <a:ext cx="247650" cy="223838"/>
                </a:xfrm>
                <a:custGeom>
                  <a:avLst/>
                  <a:gdLst/>
                  <a:ahLst/>
                  <a:cxnLst>
                    <a:cxn ang="0">
                      <a:pos x="156" y="63"/>
                    </a:cxn>
                    <a:cxn ang="0">
                      <a:pos x="112" y="63"/>
                    </a:cxn>
                    <a:cxn ang="0">
                      <a:pos x="112" y="0"/>
                    </a:cxn>
                    <a:cxn ang="0">
                      <a:pos x="43" y="0"/>
                    </a:cxn>
                    <a:cxn ang="0">
                      <a:pos x="43" y="63"/>
                    </a:cxn>
                    <a:cxn ang="0">
                      <a:pos x="0" y="63"/>
                    </a:cxn>
                    <a:cxn ang="0">
                      <a:pos x="78" y="141"/>
                    </a:cxn>
                    <a:cxn ang="0">
                      <a:pos x="156" y="63"/>
                    </a:cxn>
                    <a:cxn ang="0">
                      <a:pos x="156" y="63"/>
                    </a:cxn>
                    <a:cxn ang="0">
                      <a:pos x="156" y="63"/>
                    </a:cxn>
                  </a:cxnLst>
                  <a:rect l="0" t="0" r="r" b="b"/>
                  <a:pathLst>
                    <a:path w="156" h="141">
                      <a:moveTo>
                        <a:pt x="156" y="63"/>
                      </a:moveTo>
                      <a:lnTo>
                        <a:pt x="112" y="63"/>
                      </a:lnTo>
                      <a:lnTo>
                        <a:pt x="112" y="0"/>
                      </a:lnTo>
                      <a:lnTo>
                        <a:pt x="43" y="0"/>
                      </a:lnTo>
                      <a:lnTo>
                        <a:pt x="43" y="63"/>
                      </a:lnTo>
                      <a:lnTo>
                        <a:pt x="0" y="63"/>
                      </a:lnTo>
                      <a:lnTo>
                        <a:pt x="78" y="141"/>
                      </a:lnTo>
                      <a:lnTo>
                        <a:pt x="156" y="63"/>
                      </a:lnTo>
                      <a:moveTo>
                        <a:pt x="156" y="63"/>
                      </a:moveTo>
                      <a:lnTo>
                        <a:pt x="156" y="63"/>
                      </a:lnTo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47" name="Group 41"/>
            <p:cNvGrpSpPr/>
            <p:nvPr/>
          </p:nvGrpSpPr>
          <p:grpSpPr>
            <a:xfrm>
              <a:off x="3263207" y="4515473"/>
              <a:ext cx="782255" cy="782255"/>
              <a:chOff x="3263207" y="4515471"/>
              <a:chExt cx="782254" cy="782255"/>
            </a:xfrm>
          </p:grpSpPr>
          <p:sp>
            <p:nvSpPr>
              <p:cNvPr id="48" name="Oval 18"/>
              <p:cNvSpPr/>
              <p:nvPr/>
            </p:nvSpPr>
            <p:spPr>
              <a:xfrm>
                <a:off x="3263207" y="4515471"/>
                <a:ext cx="782254" cy="782255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49" name="Group 35"/>
              <p:cNvGrpSpPr/>
              <p:nvPr/>
            </p:nvGrpSpPr>
            <p:grpSpPr>
              <a:xfrm>
                <a:off x="3445777" y="4700978"/>
                <a:ext cx="417108" cy="411251"/>
                <a:chOff x="3838575" y="1847850"/>
                <a:chExt cx="1470025" cy="1449388"/>
              </a:xfrm>
              <a:solidFill>
                <a:schemeClr val="bg1"/>
              </a:solidFill>
            </p:grpSpPr>
            <p:sp>
              <p:nvSpPr>
                <p:cNvPr id="50" name="Freeform: Shape 36"/>
                <p:cNvSpPr/>
                <p:nvPr/>
              </p:nvSpPr>
              <p:spPr bwMode="auto">
                <a:xfrm>
                  <a:off x="3838575" y="1847850"/>
                  <a:ext cx="1289050" cy="1289050"/>
                </a:xfrm>
                <a:custGeom>
                  <a:avLst/>
                  <a:gdLst/>
                  <a:ahLst/>
                  <a:cxnLst>
                    <a:cxn ang="0">
                      <a:pos x="199" y="339"/>
                    </a:cxn>
                    <a:cxn ang="0">
                      <a:pos x="193" y="318"/>
                    </a:cxn>
                    <a:cxn ang="0">
                      <a:pos x="181" y="316"/>
                    </a:cxn>
                    <a:cxn ang="0">
                      <a:pos x="166" y="232"/>
                    </a:cxn>
                    <a:cxn ang="0">
                      <a:pos x="131" y="219"/>
                    </a:cxn>
                    <a:cxn ang="0">
                      <a:pos x="99" y="211"/>
                    </a:cxn>
                    <a:cxn ang="0">
                      <a:pos x="99" y="130"/>
                    </a:cxn>
                    <a:cxn ang="0">
                      <a:pos x="160" y="169"/>
                    </a:cxn>
                    <a:cxn ang="0">
                      <a:pos x="181" y="169"/>
                    </a:cxn>
                    <a:cxn ang="0">
                      <a:pos x="242" y="130"/>
                    </a:cxn>
                    <a:cxn ang="0">
                      <a:pos x="244" y="192"/>
                    </a:cxn>
                    <a:cxn ang="0">
                      <a:pos x="266" y="171"/>
                    </a:cxn>
                    <a:cxn ang="0">
                      <a:pos x="314" y="130"/>
                    </a:cxn>
                    <a:cxn ang="0">
                      <a:pos x="318" y="192"/>
                    </a:cxn>
                    <a:cxn ang="0">
                      <a:pos x="341" y="171"/>
                    </a:cxn>
                    <a:cxn ang="0">
                      <a:pos x="0" y="171"/>
                    </a:cxn>
                    <a:cxn ang="0">
                      <a:pos x="160" y="232"/>
                    </a:cxn>
                    <a:cxn ang="0">
                      <a:pos x="103" y="232"/>
                    </a:cxn>
                    <a:cxn ang="0">
                      <a:pos x="78" y="211"/>
                    </a:cxn>
                    <a:cxn ang="0">
                      <a:pos x="21" y="171"/>
                    </a:cxn>
                    <a:cxn ang="0">
                      <a:pos x="78" y="130"/>
                    </a:cxn>
                    <a:cxn ang="0">
                      <a:pos x="78" y="211"/>
                    </a:cxn>
                    <a:cxn ang="0">
                      <a:pos x="160" y="25"/>
                    </a:cxn>
                    <a:cxn ang="0">
                      <a:pos x="103" y="109"/>
                    </a:cxn>
                    <a:cxn ang="0">
                      <a:pos x="181" y="25"/>
                    </a:cxn>
                    <a:cxn ang="0">
                      <a:pos x="181" y="109"/>
                    </a:cxn>
                    <a:cxn ang="0">
                      <a:pos x="260" y="109"/>
                    </a:cxn>
                    <a:cxn ang="0">
                      <a:pos x="307" y="109"/>
                    </a:cxn>
                    <a:cxn ang="0">
                      <a:pos x="81" y="109"/>
                    </a:cxn>
                    <a:cxn ang="0">
                      <a:pos x="116" y="32"/>
                    </a:cxn>
                    <a:cxn ang="0">
                      <a:pos x="116" y="310"/>
                    </a:cxn>
                    <a:cxn ang="0">
                      <a:pos x="81" y="232"/>
                    </a:cxn>
                    <a:cxn ang="0">
                      <a:pos x="81" y="232"/>
                    </a:cxn>
                  </a:cxnLst>
                  <a:rect l="0" t="0" r="r" b="b"/>
                  <a:pathLst>
                    <a:path w="341" h="341">
                      <a:moveTo>
                        <a:pt x="171" y="341"/>
                      </a:moveTo>
                      <a:cubicBezTo>
                        <a:pt x="180" y="341"/>
                        <a:pt x="190" y="340"/>
                        <a:pt x="199" y="339"/>
                      </a:cubicBezTo>
                      <a:cubicBezTo>
                        <a:pt x="197" y="333"/>
                        <a:pt x="197" y="333"/>
                        <a:pt x="197" y="333"/>
                      </a:cubicBezTo>
                      <a:cubicBezTo>
                        <a:pt x="193" y="318"/>
                        <a:pt x="193" y="318"/>
                        <a:pt x="193" y="318"/>
                      </a:cubicBezTo>
                      <a:cubicBezTo>
                        <a:pt x="191" y="312"/>
                        <a:pt x="191" y="312"/>
                        <a:pt x="191" y="312"/>
                      </a:cubicBezTo>
                      <a:cubicBezTo>
                        <a:pt x="188" y="314"/>
                        <a:pt x="184" y="315"/>
                        <a:pt x="181" y="316"/>
                      </a:cubicBezTo>
                      <a:cubicBezTo>
                        <a:pt x="181" y="281"/>
                        <a:pt x="181" y="281"/>
                        <a:pt x="181" y="281"/>
                      </a:cubicBezTo>
                      <a:cubicBezTo>
                        <a:pt x="166" y="232"/>
                        <a:pt x="166" y="232"/>
                        <a:pt x="166" y="232"/>
                      </a:cubicBezTo>
                      <a:cubicBezTo>
                        <a:pt x="161" y="219"/>
                        <a:pt x="161" y="219"/>
                        <a:pt x="161" y="219"/>
                      </a:cubicBezTo>
                      <a:cubicBezTo>
                        <a:pt x="131" y="219"/>
                        <a:pt x="131" y="219"/>
                        <a:pt x="131" y="219"/>
                      </a:cubicBezTo>
                      <a:cubicBezTo>
                        <a:pt x="124" y="219"/>
                        <a:pt x="118" y="216"/>
                        <a:pt x="113" y="211"/>
                      </a:cubicBezTo>
                      <a:cubicBezTo>
                        <a:pt x="99" y="211"/>
                        <a:pt x="99" y="211"/>
                        <a:pt x="99" y="211"/>
                      </a:cubicBezTo>
                      <a:cubicBezTo>
                        <a:pt x="97" y="198"/>
                        <a:pt x="96" y="184"/>
                        <a:pt x="96" y="171"/>
                      </a:cubicBezTo>
                      <a:cubicBezTo>
                        <a:pt x="96" y="157"/>
                        <a:pt x="97" y="143"/>
                        <a:pt x="99" y="130"/>
                      </a:cubicBezTo>
                      <a:cubicBezTo>
                        <a:pt x="160" y="130"/>
                        <a:pt x="160" y="130"/>
                        <a:pt x="160" y="130"/>
                      </a:cubicBezTo>
                      <a:cubicBezTo>
                        <a:pt x="160" y="169"/>
                        <a:pt x="160" y="169"/>
                        <a:pt x="160" y="169"/>
                      </a:cubicBezTo>
                      <a:cubicBezTo>
                        <a:pt x="180" y="169"/>
                        <a:pt x="180" y="169"/>
                        <a:pt x="180" y="169"/>
                      </a:cubicBezTo>
                      <a:cubicBezTo>
                        <a:pt x="180" y="169"/>
                        <a:pt x="181" y="169"/>
                        <a:pt x="181" y="169"/>
                      </a:cubicBezTo>
                      <a:cubicBezTo>
                        <a:pt x="181" y="130"/>
                        <a:pt x="181" y="130"/>
                        <a:pt x="181" y="130"/>
                      </a:cubicBezTo>
                      <a:cubicBezTo>
                        <a:pt x="242" y="130"/>
                        <a:pt x="242" y="130"/>
                        <a:pt x="242" y="130"/>
                      </a:cubicBezTo>
                      <a:cubicBezTo>
                        <a:pt x="244" y="143"/>
                        <a:pt x="245" y="157"/>
                        <a:pt x="245" y="171"/>
                      </a:cubicBezTo>
                      <a:cubicBezTo>
                        <a:pt x="245" y="178"/>
                        <a:pt x="245" y="185"/>
                        <a:pt x="244" y="192"/>
                      </a:cubicBezTo>
                      <a:cubicBezTo>
                        <a:pt x="265" y="192"/>
                        <a:pt x="265" y="192"/>
                        <a:pt x="265" y="192"/>
                      </a:cubicBezTo>
                      <a:cubicBezTo>
                        <a:pt x="266" y="185"/>
                        <a:pt x="266" y="178"/>
                        <a:pt x="266" y="171"/>
                      </a:cubicBezTo>
                      <a:cubicBezTo>
                        <a:pt x="266" y="157"/>
                        <a:pt x="265" y="143"/>
                        <a:pt x="264" y="130"/>
                      </a:cubicBezTo>
                      <a:cubicBezTo>
                        <a:pt x="314" y="130"/>
                        <a:pt x="314" y="130"/>
                        <a:pt x="314" y="130"/>
                      </a:cubicBezTo>
                      <a:cubicBezTo>
                        <a:pt x="318" y="143"/>
                        <a:pt x="320" y="157"/>
                        <a:pt x="320" y="171"/>
                      </a:cubicBezTo>
                      <a:cubicBezTo>
                        <a:pt x="320" y="178"/>
                        <a:pt x="319" y="185"/>
                        <a:pt x="318" y="192"/>
                      </a:cubicBezTo>
                      <a:cubicBezTo>
                        <a:pt x="340" y="192"/>
                        <a:pt x="340" y="192"/>
                        <a:pt x="340" y="192"/>
                      </a:cubicBezTo>
                      <a:cubicBezTo>
                        <a:pt x="341" y="185"/>
                        <a:pt x="341" y="178"/>
                        <a:pt x="341" y="171"/>
                      </a:cubicBezTo>
                      <a:cubicBezTo>
                        <a:pt x="341" y="76"/>
                        <a:pt x="265" y="0"/>
                        <a:pt x="171" y="0"/>
                      </a:cubicBezTo>
                      <a:cubicBezTo>
                        <a:pt x="76" y="0"/>
                        <a:pt x="0" y="76"/>
                        <a:pt x="0" y="171"/>
                      </a:cubicBezTo>
                      <a:cubicBezTo>
                        <a:pt x="0" y="265"/>
                        <a:pt x="76" y="341"/>
                        <a:pt x="171" y="341"/>
                      </a:cubicBezTo>
                      <a:close/>
                      <a:moveTo>
                        <a:pt x="160" y="232"/>
                      </a:moveTo>
                      <a:cubicBezTo>
                        <a:pt x="160" y="316"/>
                        <a:pt x="160" y="316"/>
                        <a:pt x="160" y="316"/>
                      </a:cubicBezTo>
                      <a:cubicBezTo>
                        <a:pt x="135" y="309"/>
                        <a:pt x="114" y="276"/>
                        <a:pt x="103" y="232"/>
                      </a:cubicBezTo>
                      <a:lnTo>
                        <a:pt x="160" y="232"/>
                      </a:lnTo>
                      <a:close/>
                      <a:moveTo>
                        <a:pt x="78" y="211"/>
                      </a:moveTo>
                      <a:cubicBezTo>
                        <a:pt x="27" y="211"/>
                        <a:pt x="27" y="211"/>
                        <a:pt x="27" y="211"/>
                      </a:cubicBezTo>
                      <a:cubicBezTo>
                        <a:pt x="23" y="198"/>
                        <a:pt x="21" y="185"/>
                        <a:pt x="21" y="171"/>
                      </a:cubicBezTo>
                      <a:cubicBezTo>
                        <a:pt x="21" y="157"/>
                        <a:pt x="23" y="143"/>
                        <a:pt x="27" y="130"/>
                      </a:cubicBezTo>
                      <a:cubicBezTo>
                        <a:pt x="78" y="130"/>
                        <a:pt x="78" y="130"/>
                        <a:pt x="78" y="130"/>
                      </a:cubicBezTo>
                      <a:cubicBezTo>
                        <a:pt x="76" y="143"/>
                        <a:pt x="75" y="157"/>
                        <a:pt x="75" y="171"/>
                      </a:cubicBezTo>
                      <a:cubicBezTo>
                        <a:pt x="75" y="184"/>
                        <a:pt x="76" y="198"/>
                        <a:pt x="78" y="211"/>
                      </a:cubicBezTo>
                      <a:close/>
                      <a:moveTo>
                        <a:pt x="103" y="109"/>
                      </a:moveTo>
                      <a:cubicBezTo>
                        <a:pt x="114" y="65"/>
                        <a:pt x="135" y="32"/>
                        <a:pt x="160" y="25"/>
                      </a:cubicBezTo>
                      <a:cubicBezTo>
                        <a:pt x="160" y="109"/>
                        <a:pt x="160" y="109"/>
                        <a:pt x="160" y="109"/>
                      </a:cubicBezTo>
                      <a:lnTo>
                        <a:pt x="103" y="109"/>
                      </a:lnTo>
                      <a:close/>
                      <a:moveTo>
                        <a:pt x="181" y="109"/>
                      </a:moveTo>
                      <a:cubicBezTo>
                        <a:pt x="181" y="25"/>
                        <a:pt x="181" y="25"/>
                        <a:pt x="181" y="25"/>
                      </a:cubicBezTo>
                      <a:cubicBezTo>
                        <a:pt x="206" y="32"/>
                        <a:pt x="227" y="65"/>
                        <a:pt x="238" y="109"/>
                      </a:cubicBezTo>
                      <a:lnTo>
                        <a:pt x="181" y="109"/>
                      </a:lnTo>
                      <a:close/>
                      <a:moveTo>
                        <a:pt x="307" y="109"/>
                      </a:moveTo>
                      <a:cubicBezTo>
                        <a:pt x="260" y="109"/>
                        <a:pt x="260" y="109"/>
                        <a:pt x="260" y="109"/>
                      </a:cubicBezTo>
                      <a:cubicBezTo>
                        <a:pt x="253" y="77"/>
                        <a:pt x="241" y="51"/>
                        <a:pt x="225" y="32"/>
                      </a:cubicBezTo>
                      <a:cubicBezTo>
                        <a:pt x="262" y="46"/>
                        <a:pt x="291" y="74"/>
                        <a:pt x="307" y="109"/>
                      </a:cubicBezTo>
                      <a:close/>
                      <a:moveTo>
                        <a:pt x="116" y="32"/>
                      </a:moveTo>
                      <a:cubicBezTo>
                        <a:pt x="100" y="51"/>
                        <a:pt x="88" y="77"/>
                        <a:pt x="81" y="109"/>
                      </a:cubicBezTo>
                      <a:cubicBezTo>
                        <a:pt x="34" y="109"/>
                        <a:pt x="34" y="109"/>
                        <a:pt x="34" y="109"/>
                      </a:cubicBezTo>
                      <a:cubicBezTo>
                        <a:pt x="50" y="74"/>
                        <a:pt x="80" y="46"/>
                        <a:pt x="116" y="32"/>
                      </a:cubicBezTo>
                      <a:close/>
                      <a:moveTo>
                        <a:pt x="81" y="232"/>
                      </a:moveTo>
                      <a:cubicBezTo>
                        <a:pt x="88" y="264"/>
                        <a:pt x="100" y="291"/>
                        <a:pt x="116" y="310"/>
                      </a:cubicBezTo>
                      <a:cubicBezTo>
                        <a:pt x="80" y="295"/>
                        <a:pt x="50" y="267"/>
                        <a:pt x="34" y="232"/>
                      </a:cubicBezTo>
                      <a:lnTo>
                        <a:pt x="81" y="232"/>
                      </a:lnTo>
                      <a:close/>
                      <a:moveTo>
                        <a:pt x="81" y="232"/>
                      </a:moveTo>
                      <a:cubicBezTo>
                        <a:pt x="81" y="232"/>
                        <a:pt x="81" y="232"/>
                        <a:pt x="81" y="232"/>
                      </a:cubicBezTo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1" name="Freeform: Shape 37"/>
                <p:cNvSpPr/>
                <p:nvPr/>
              </p:nvSpPr>
              <p:spPr bwMode="auto">
                <a:xfrm>
                  <a:off x="4295775" y="2540000"/>
                  <a:ext cx="1012825" cy="604838"/>
                </a:xfrm>
                <a:custGeom>
                  <a:avLst/>
                  <a:gdLst/>
                  <a:ahLst/>
                  <a:cxnLst>
                    <a:cxn ang="0">
                      <a:pos x="195" y="24"/>
                    </a:cxn>
                    <a:cxn ang="0">
                      <a:pos x="74" y="24"/>
                    </a:cxn>
                    <a:cxn ang="0">
                      <a:pos x="74" y="24"/>
                    </a:cxn>
                    <a:cxn ang="0">
                      <a:pos x="69" y="8"/>
                    </a:cxn>
                    <a:cxn ang="0">
                      <a:pos x="60" y="1"/>
                    </a:cxn>
                    <a:cxn ang="0">
                      <a:pos x="59" y="0"/>
                    </a:cxn>
                    <a:cxn ang="0">
                      <a:pos x="10" y="0"/>
                    </a:cxn>
                    <a:cxn ang="0">
                      <a:pos x="0" y="11"/>
                    </a:cxn>
                    <a:cxn ang="0">
                      <a:pos x="10" y="21"/>
                    </a:cxn>
                    <a:cxn ang="0">
                      <a:pos x="51" y="21"/>
                    </a:cxn>
                    <a:cxn ang="0">
                      <a:pos x="53" y="28"/>
                    </a:cxn>
                    <a:cxn ang="0">
                      <a:pos x="59" y="49"/>
                    </a:cxn>
                    <a:cxn ang="0">
                      <a:pos x="60" y="51"/>
                    </a:cxn>
                    <a:cxn ang="0">
                      <a:pos x="82" y="120"/>
                    </a:cxn>
                    <a:cxn ang="0">
                      <a:pos x="86" y="132"/>
                    </a:cxn>
                    <a:cxn ang="0">
                      <a:pos x="89" y="142"/>
                    </a:cxn>
                    <a:cxn ang="0">
                      <a:pos x="92" y="153"/>
                    </a:cxn>
                    <a:cxn ang="0">
                      <a:pos x="92" y="153"/>
                    </a:cxn>
                    <a:cxn ang="0">
                      <a:pos x="101" y="160"/>
                    </a:cxn>
                    <a:cxn ang="0">
                      <a:pos x="116" y="156"/>
                    </a:cxn>
                    <a:cxn ang="0">
                      <a:pos x="131" y="160"/>
                    </a:cxn>
                    <a:cxn ang="0">
                      <a:pos x="194" y="160"/>
                    </a:cxn>
                    <a:cxn ang="0">
                      <a:pos x="209" y="156"/>
                    </a:cxn>
                    <a:cxn ang="0">
                      <a:pos x="224" y="160"/>
                    </a:cxn>
                    <a:cxn ang="0">
                      <a:pos x="231" y="160"/>
                    </a:cxn>
                    <a:cxn ang="0">
                      <a:pos x="241" y="150"/>
                    </a:cxn>
                    <a:cxn ang="0">
                      <a:pos x="231" y="139"/>
                    </a:cxn>
                    <a:cxn ang="0">
                      <a:pos x="110" y="139"/>
                    </a:cxn>
                    <a:cxn ang="0">
                      <a:pos x="106" y="126"/>
                    </a:cxn>
                    <a:cxn ang="0">
                      <a:pos x="105" y="125"/>
                    </a:cxn>
                    <a:cxn ang="0">
                      <a:pos x="102" y="115"/>
                    </a:cxn>
                    <a:cxn ang="0">
                      <a:pos x="235" y="115"/>
                    </a:cxn>
                    <a:cxn ang="0">
                      <a:pos x="255" y="99"/>
                    </a:cxn>
                    <a:cxn ang="0">
                      <a:pos x="267" y="44"/>
                    </a:cxn>
                    <a:cxn ang="0">
                      <a:pos x="264" y="30"/>
                    </a:cxn>
                    <a:cxn ang="0">
                      <a:pos x="251" y="24"/>
                    </a:cxn>
                    <a:cxn ang="0">
                      <a:pos x="195" y="24"/>
                    </a:cxn>
                    <a:cxn ang="0">
                      <a:pos x="235" y="94"/>
                    </a:cxn>
                    <a:cxn ang="0">
                      <a:pos x="183" y="94"/>
                    </a:cxn>
                    <a:cxn ang="0">
                      <a:pos x="154" y="94"/>
                    </a:cxn>
                    <a:cxn ang="0">
                      <a:pos x="97" y="94"/>
                    </a:cxn>
                    <a:cxn ang="0">
                      <a:pos x="97" y="94"/>
                    </a:cxn>
                    <a:cxn ang="0">
                      <a:pos x="97" y="94"/>
                    </a:cxn>
                    <a:cxn ang="0">
                      <a:pos x="92" y="80"/>
                    </a:cxn>
                    <a:cxn ang="0">
                      <a:pos x="238" y="80"/>
                    </a:cxn>
                    <a:cxn ang="0">
                      <a:pos x="235" y="94"/>
                    </a:cxn>
                    <a:cxn ang="0">
                      <a:pos x="245" y="45"/>
                    </a:cxn>
                    <a:cxn ang="0">
                      <a:pos x="242" y="59"/>
                    </a:cxn>
                    <a:cxn ang="0">
                      <a:pos x="85" y="59"/>
                    </a:cxn>
                    <a:cxn ang="0">
                      <a:pos x="82" y="49"/>
                    </a:cxn>
                    <a:cxn ang="0">
                      <a:pos x="81" y="45"/>
                    </a:cxn>
                    <a:cxn ang="0">
                      <a:pos x="245" y="45"/>
                    </a:cxn>
                    <a:cxn ang="0">
                      <a:pos x="245" y="45"/>
                    </a:cxn>
                    <a:cxn ang="0">
                      <a:pos x="245" y="45"/>
                    </a:cxn>
                  </a:cxnLst>
                  <a:rect l="0" t="0" r="r" b="b"/>
                  <a:pathLst>
                    <a:path w="268" h="160">
                      <a:moveTo>
                        <a:pt x="195" y="24"/>
                      </a:moveTo>
                      <a:cubicBezTo>
                        <a:pt x="74" y="24"/>
                        <a:pt x="74" y="24"/>
                        <a:pt x="74" y="24"/>
                      </a:cubicBezTo>
                      <a:cubicBezTo>
                        <a:pt x="74" y="24"/>
                        <a:pt x="74" y="24"/>
                        <a:pt x="74" y="24"/>
                      </a:cubicBezTo>
                      <a:cubicBezTo>
                        <a:pt x="69" y="8"/>
                        <a:pt x="69" y="8"/>
                        <a:pt x="69" y="8"/>
                      </a:cubicBezTo>
                      <a:cubicBezTo>
                        <a:pt x="67" y="4"/>
                        <a:pt x="64" y="1"/>
                        <a:pt x="60" y="1"/>
                      </a:cubicBezTo>
                      <a:cubicBezTo>
                        <a:pt x="60" y="0"/>
                        <a:pt x="59" y="0"/>
                        <a:pt x="59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4" y="0"/>
                        <a:pt x="0" y="5"/>
                        <a:pt x="0" y="11"/>
                      </a:cubicBezTo>
                      <a:cubicBezTo>
                        <a:pt x="0" y="17"/>
                        <a:pt x="4" y="21"/>
                        <a:pt x="10" y="21"/>
                      </a:cubicBezTo>
                      <a:cubicBezTo>
                        <a:pt x="51" y="21"/>
                        <a:pt x="51" y="21"/>
                        <a:pt x="51" y="21"/>
                      </a:cubicBezTo>
                      <a:cubicBezTo>
                        <a:pt x="53" y="28"/>
                        <a:pt x="53" y="28"/>
                        <a:pt x="53" y="28"/>
                      </a:cubicBezTo>
                      <a:cubicBezTo>
                        <a:pt x="59" y="49"/>
                        <a:pt x="59" y="49"/>
                        <a:pt x="59" y="49"/>
                      </a:cubicBezTo>
                      <a:cubicBezTo>
                        <a:pt x="60" y="51"/>
                        <a:pt x="60" y="51"/>
                        <a:pt x="60" y="51"/>
                      </a:cubicBezTo>
                      <a:cubicBezTo>
                        <a:pt x="82" y="120"/>
                        <a:pt x="82" y="120"/>
                        <a:pt x="82" y="120"/>
                      </a:cubicBezTo>
                      <a:cubicBezTo>
                        <a:pt x="86" y="132"/>
                        <a:pt x="86" y="132"/>
                        <a:pt x="86" y="132"/>
                      </a:cubicBezTo>
                      <a:cubicBezTo>
                        <a:pt x="89" y="142"/>
                        <a:pt x="89" y="142"/>
                        <a:pt x="89" y="142"/>
                      </a:cubicBezTo>
                      <a:cubicBezTo>
                        <a:pt x="92" y="153"/>
                        <a:pt x="92" y="153"/>
                        <a:pt x="92" y="153"/>
                      </a:cubicBezTo>
                      <a:cubicBezTo>
                        <a:pt x="92" y="153"/>
                        <a:pt x="92" y="153"/>
                        <a:pt x="92" y="153"/>
                      </a:cubicBezTo>
                      <a:cubicBezTo>
                        <a:pt x="93" y="157"/>
                        <a:pt x="97" y="160"/>
                        <a:pt x="101" y="160"/>
                      </a:cubicBezTo>
                      <a:cubicBezTo>
                        <a:pt x="106" y="157"/>
                        <a:pt x="111" y="156"/>
                        <a:pt x="116" y="156"/>
                      </a:cubicBezTo>
                      <a:cubicBezTo>
                        <a:pt x="122" y="156"/>
                        <a:pt x="127" y="157"/>
                        <a:pt x="131" y="160"/>
                      </a:cubicBezTo>
                      <a:cubicBezTo>
                        <a:pt x="194" y="160"/>
                        <a:pt x="194" y="160"/>
                        <a:pt x="194" y="160"/>
                      </a:cubicBezTo>
                      <a:cubicBezTo>
                        <a:pt x="198" y="157"/>
                        <a:pt x="203" y="156"/>
                        <a:pt x="209" y="156"/>
                      </a:cubicBezTo>
                      <a:cubicBezTo>
                        <a:pt x="214" y="156"/>
                        <a:pt x="220" y="157"/>
                        <a:pt x="224" y="160"/>
                      </a:cubicBezTo>
                      <a:cubicBezTo>
                        <a:pt x="231" y="160"/>
                        <a:pt x="231" y="160"/>
                        <a:pt x="231" y="160"/>
                      </a:cubicBezTo>
                      <a:cubicBezTo>
                        <a:pt x="237" y="160"/>
                        <a:pt x="241" y="155"/>
                        <a:pt x="241" y="150"/>
                      </a:cubicBezTo>
                      <a:cubicBezTo>
                        <a:pt x="241" y="144"/>
                        <a:pt x="237" y="139"/>
                        <a:pt x="231" y="139"/>
                      </a:cubicBezTo>
                      <a:cubicBezTo>
                        <a:pt x="110" y="139"/>
                        <a:pt x="110" y="139"/>
                        <a:pt x="110" y="139"/>
                      </a:cubicBezTo>
                      <a:cubicBezTo>
                        <a:pt x="106" y="126"/>
                        <a:pt x="106" y="126"/>
                        <a:pt x="106" y="126"/>
                      </a:cubicBezTo>
                      <a:cubicBezTo>
                        <a:pt x="105" y="125"/>
                        <a:pt x="105" y="125"/>
                        <a:pt x="105" y="125"/>
                      </a:cubicBezTo>
                      <a:cubicBezTo>
                        <a:pt x="102" y="115"/>
                        <a:pt x="102" y="115"/>
                        <a:pt x="102" y="115"/>
                      </a:cubicBezTo>
                      <a:cubicBezTo>
                        <a:pt x="235" y="115"/>
                        <a:pt x="235" y="115"/>
                        <a:pt x="235" y="115"/>
                      </a:cubicBezTo>
                      <a:cubicBezTo>
                        <a:pt x="245" y="115"/>
                        <a:pt x="253" y="108"/>
                        <a:pt x="255" y="99"/>
                      </a:cubicBezTo>
                      <a:cubicBezTo>
                        <a:pt x="267" y="44"/>
                        <a:pt x="267" y="44"/>
                        <a:pt x="267" y="44"/>
                      </a:cubicBezTo>
                      <a:cubicBezTo>
                        <a:pt x="268" y="39"/>
                        <a:pt x="267" y="34"/>
                        <a:pt x="264" y="30"/>
                      </a:cubicBezTo>
                      <a:cubicBezTo>
                        <a:pt x="261" y="26"/>
                        <a:pt x="256" y="24"/>
                        <a:pt x="251" y="24"/>
                      </a:cubicBezTo>
                      <a:lnTo>
                        <a:pt x="195" y="24"/>
                      </a:lnTo>
                      <a:close/>
                      <a:moveTo>
                        <a:pt x="235" y="94"/>
                      </a:moveTo>
                      <a:cubicBezTo>
                        <a:pt x="183" y="94"/>
                        <a:pt x="183" y="94"/>
                        <a:pt x="183" y="94"/>
                      </a:cubicBezTo>
                      <a:cubicBezTo>
                        <a:pt x="154" y="94"/>
                        <a:pt x="154" y="94"/>
                        <a:pt x="154" y="94"/>
                      </a:cubicBezTo>
                      <a:cubicBezTo>
                        <a:pt x="97" y="94"/>
                        <a:pt x="97" y="94"/>
                        <a:pt x="97" y="94"/>
                      </a:cubicBezTo>
                      <a:cubicBezTo>
                        <a:pt x="97" y="94"/>
                        <a:pt x="97" y="94"/>
                        <a:pt x="97" y="94"/>
                      </a:cubicBezTo>
                      <a:cubicBezTo>
                        <a:pt x="97" y="94"/>
                        <a:pt x="97" y="94"/>
                        <a:pt x="97" y="94"/>
                      </a:cubicBezTo>
                      <a:cubicBezTo>
                        <a:pt x="92" y="80"/>
                        <a:pt x="92" y="80"/>
                        <a:pt x="92" y="80"/>
                      </a:cubicBezTo>
                      <a:cubicBezTo>
                        <a:pt x="238" y="80"/>
                        <a:pt x="238" y="80"/>
                        <a:pt x="238" y="80"/>
                      </a:cubicBezTo>
                      <a:lnTo>
                        <a:pt x="235" y="94"/>
                      </a:lnTo>
                      <a:close/>
                      <a:moveTo>
                        <a:pt x="245" y="45"/>
                      </a:moveTo>
                      <a:cubicBezTo>
                        <a:pt x="242" y="59"/>
                        <a:pt x="242" y="59"/>
                        <a:pt x="242" y="59"/>
                      </a:cubicBezTo>
                      <a:cubicBezTo>
                        <a:pt x="85" y="59"/>
                        <a:pt x="85" y="59"/>
                        <a:pt x="85" y="59"/>
                      </a:cubicBezTo>
                      <a:cubicBezTo>
                        <a:pt x="82" y="49"/>
                        <a:pt x="82" y="49"/>
                        <a:pt x="82" y="49"/>
                      </a:cubicBezTo>
                      <a:cubicBezTo>
                        <a:pt x="81" y="45"/>
                        <a:pt x="81" y="45"/>
                        <a:pt x="81" y="45"/>
                      </a:cubicBezTo>
                      <a:lnTo>
                        <a:pt x="245" y="45"/>
                      </a:lnTo>
                      <a:close/>
                      <a:moveTo>
                        <a:pt x="245" y="45"/>
                      </a:moveTo>
                      <a:cubicBezTo>
                        <a:pt x="245" y="45"/>
                        <a:pt x="245" y="45"/>
                        <a:pt x="245" y="45"/>
                      </a:cubicBezTo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2" name="Freeform: Shape 38"/>
                <p:cNvSpPr/>
                <p:nvPr/>
              </p:nvSpPr>
              <p:spPr bwMode="auto">
                <a:xfrm>
                  <a:off x="4678363" y="3182938"/>
                  <a:ext cx="112713" cy="114300"/>
                </a:xfrm>
                <a:custGeom>
                  <a:avLst/>
                  <a:gdLst/>
                  <a:ahLst/>
                  <a:cxnLst>
                    <a:cxn ang="0">
                      <a:pos x="5" y="4"/>
                    </a:cxn>
                    <a:cxn ang="0">
                      <a:pos x="0" y="15"/>
                    </a:cxn>
                    <a:cxn ang="0">
                      <a:pos x="15" y="30"/>
                    </a:cxn>
                    <a:cxn ang="0">
                      <a:pos x="30" y="15"/>
                    </a:cxn>
                    <a:cxn ang="0">
                      <a:pos x="26" y="4"/>
                    </a:cxn>
                    <a:cxn ang="0">
                      <a:pos x="15" y="0"/>
                    </a:cxn>
                    <a:cxn ang="0">
                      <a:pos x="5" y="4"/>
                    </a:cxn>
                    <a:cxn ang="0">
                      <a:pos x="5" y="4"/>
                    </a:cxn>
                    <a:cxn ang="0">
                      <a:pos x="5" y="4"/>
                    </a:cxn>
                  </a:cxnLst>
                  <a:rect l="0" t="0" r="r" b="b"/>
                  <a:pathLst>
                    <a:path w="30" h="30">
                      <a:moveTo>
                        <a:pt x="5" y="4"/>
                      </a:moveTo>
                      <a:cubicBezTo>
                        <a:pt x="2" y="7"/>
                        <a:pt x="0" y="11"/>
                        <a:pt x="0" y="15"/>
                      </a:cubicBezTo>
                      <a:cubicBezTo>
                        <a:pt x="0" y="23"/>
                        <a:pt x="7" y="30"/>
                        <a:pt x="15" y="30"/>
                      </a:cubicBezTo>
                      <a:cubicBezTo>
                        <a:pt x="23" y="30"/>
                        <a:pt x="30" y="23"/>
                        <a:pt x="30" y="15"/>
                      </a:cubicBezTo>
                      <a:cubicBezTo>
                        <a:pt x="30" y="11"/>
                        <a:pt x="28" y="7"/>
                        <a:pt x="26" y="4"/>
                      </a:cubicBezTo>
                      <a:cubicBezTo>
                        <a:pt x="23" y="2"/>
                        <a:pt x="19" y="0"/>
                        <a:pt x="15" y="0"/>
                      </a:cubicBezTo>
                      <a:cubicBezTo>
                        <a:pt x="11" y="0"/>
                        <a:pt x="7" y="1"/>
                        <a:pt x="5" y="4"/>
                      </a:cubicBezTo>
                      <a:close/>
                      <a:moveTo>
                        <a:pt x="5" y="4"/>
                      </a:moveTo>
                      <a:cubicBezTo>
                        <a:pt x="5" y="4"/>
                        <a:pt x="5" y="4"/>
                        <a:pt x="5" y="4"/>
                      </a:cubicBezTo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3" name="Freeform: Shape 39"/>
                <p:cNvSpPr/>
                <p:nvPr/>
              </p:nvSpPr>
              <p:spPr bwMode="auto">
                <a:xfrm>
                  <a:off x="5029200" y="3182938"/>
                  <a:ext cx="112713" cy="114300"/>
                </a:xfrm>
                <a:custGeom>
                  <a:avLst/>
                  <a:gdLst/>
                  <a:ahLst/>
                  <a:cxnLst>
                    <a:cxn ang="0">
                      <a:pos x="4" y="4"/>
                    </a:cxn>
                    <a:cxn ang="0">
                      <a:pos x="0" y="15"/>
                    </a:cxn>
                    <a:cxn ang="0">
                      <a:pos x="15" y="30"/>
                    </a:cxn>
                    <a:cxn ang="0">
                      <a:pos x="30" y="15"/>
                    </a:cxn>
                    <a:cxn ang="0">
                      <a:pos x="25" y="4"/>
                    </a:cxn>
                    <a:cxn ang="0">
                      <a:pos x="15" y="0"/>
                    </a:cxn>
                    <a:cxn ang="0">
                      <a:pos x="4" y="4"/>
                    </a:cxn>
                    <a:cxn ang="0">
                      <a:pos x="4" y="4"/>
                    </a:cxn>
                    <a:cxn ang="0">
                      <a:pos x="4" y="4"/>
                    </a:cxn>
                  </a:cxnLst>
                  <a:rect l="0" t="0" r="r" b="b"/>
                  <a:pathLst>
                    <a:path w="30" h="30">
                      <a:moveTo>
                        <a:pt x="4" y="4"/>
                      </a:moveTo>
                      <a:cubicBezTo>
                        <a:pt x="2" y="7"/>
                        <a:pt x="0" y="11"/>
                        <a:pt x="0" y="15"/>
                      </a:cubicBezTo>
                      <a:cubicBezTo>
                        <a:pt x="0" y="23"/>
                        <a:pt x="7" y="30"/>
                        <a:pt x="15" y="30"/>
                      </a:cubicBezTo>
                      <a:cubicBezTo>
                        <a:pt x="23" y="30"/>
                        <a:pt x="30" y="23"/>
                        <a:pt x="30" y="15"/>
                      </a:cubicBezTo>
                      <a:cubicBezTo>
                        <a:pt x="30" y="11"/>
                        <a:pt x="28" y="7"/>
                        <a:pt x="25" y="4"/>
                      </a:cubicBezTo>
                      <a:cubicBezTo>
                        <a:pt x="23" y="2"/>
                        <a:pt x="19" y="0"/>
                        <a:pt x="15" y="0"/>
                      </a:cubicBezTo>
                      <a:cubicBezTo>
                        <a:pt x="11" y="0"/>
                        <a:pt x="7" y="1"/>
                        <a:pt x="4" y="4"/>
                      </a:cubicBezTo>
                      <a:close/>
                      <a:moveTo>
                        <a:pt x="4" y="4"/>
                      </a:moveTo>
                      <a:cubicBezTo>
                        <a:pt x="4" y="4"/>
                        <a:pt x="4" y="4"/>
                        <a:pt x="4" y="4"/>
                      </a:cubicBezTo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17" name="组合 16"/>
          <p:cNvGrpSpPr/>
          <p:nvPr/>
        </p:nvGrpSpPr>
        <p:grpSpPr>
          <a:xfrm>
            <a:off x="954058" y="2915236"/>
            <a:ext cx="3248027" cy="865650"/>
            <a:chOff x="937749" y="5016378"/>
            <a:chExt cx="3248027" cy="865650"/>
          </a:xfrm>
        </p:grpSpPr>
        <p:sp>
          <p:nvSpPr>
            <p:cNvPr id="30" name="矩形 29"/>
            <p:cNvSpPr/>
            <p:nvPr/>
          </p:nvSpPr>
          <p:spPr>
            <a:xfrm>
              <a:off x="937749" y="5369002"/>
              <a:ext cx="3248027" cy="51302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937750" y="5016378"/>
              <a:ext cx="2241974" cy="39613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202748" y="4628359"/>
            <a:ext cx="2710228" cy="1087249"/>
            <a:chOff x="937750" y="5016378"/>
            <a:chExt cx="2710228" cy="1087249"/>
          </a:xfrm>
        </p:grpSpPr>
        <p:sp>
          <p:nvSpPr>
            <p:cNvPr id="28" name="矩形 27"/>
            <p:cNvSpPr/>
            <p:nvPr/>
          </p:nvSpPr>
          <p:spPr>
            <a:xfrm>
              <a:off x="937750" y="5369002"/>
              <a:ext cx="2710228" cy="73462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937750" y="5016378"/>
              <a:ext cx="2241974" cy="39613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428756" y="1362746"/>
            <a:ext cx="2710228" cy="1087249"/>
            <a:chOff x="937750" y="5016378"/>
            <a:chExt cx="2710228" cy="1087249"/>
          </a:xfrm>
        </p:grpSpPr>
        <p:sp>
          <p:nvSpPr>
            <p:cNvPr id="26" name="矩形 25"/>
            <p:cNvSpPr/>
            <p:nvPr/>
          </p:nvSpPr>
          <p:spPr>
            <a:xfrm>
              <a:off x="937750" y="5369002"/>
              <a:ext cx="2710228" cy="73462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937750" y="5016378"/>
              <a:ext cx="2241974" cy="40126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067135" y="1427868"/>
            <a:ext cx="2710228" cy="1087249"/>
            <a:chOff x="937750" y="5016378"/>
            <a:chExt cx="2710228" cy="1087249"/>
          </a:xfrm>
        </p:grpSpPr>
        <p:sp>
          <p:nvSpPr>
            <p:cNvPr id="23" name="矩形 22"/>
            <p:cNvSpPr/>
            <p:nvPr/>
          </p:nvSpPr>
          <p:spPr>
            <a:xfrm>
              <a:off x="937750" y="5369002"/>
              <a:ext cx="2710228" cy="73462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</a:t>
              </a:r>
            </a:p>
          </p:txBody>
        </p:sp>
        <p:sp>
          <p:nvSpPr>
            <p:cNvPr id="24" name="矩形 23"/>
            <p:cNvSpPr/>
            <p:nvPr/>
          </p:nvSpPr>
          <p:spPr>
            <a:xfrm>
              <a:off x="937750" y="5016378"/>
              <a:ext cx="2241974" cy="39613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3000">
        <p15:prstTrans prst="drape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5"/>
          <p:cNvSpPr/>
          <p:nvPr/>
        </p:nvSpPr>
        <p:spPr>
          <a:xfrm>
            <a:off x="635" y="4401185"/>
            <a:ext cx="12188190" cy="2485390"/>
          </a:xfrm>
          <a:prstGeom prst="rect">
            <a:avLst/>
          </a:prstGeom>
          <a:solidFill>
            <a:srgbClr val="D2DE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0" tIns="48216" rIns="96430" bIns="48216" rtlCol="0" anchor="ctr"/>
          <a:lstStyle/>
          <a:p>
            <a:pPr algn="ctr">
              <a:lnSpc>
                <a:spcPct val="120000"/>
              </a:lnSpc>
            </a:pPr>
            <a:endParaRPr lang="en-US">
              <a:cs typeface="+mn-ea"/>
              <a:sym typeface="+mn-lt"/>
            </a:endParaRPr>
          </a:p>
        </p:txBody>
      </p:sp>
      <p:pic>
        <p:nvPicPr>
          <p:cNvPr id="47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98279" y="1721312"/>
            <a:ext cx="4467927" cy="372556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043425" y="1876140"/>
            <a:ext cx="4141107" cy="2333018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TextBox 348"/>
          <p:cNvSpPr txBox="1"/>
          <p:nvPr/>
        </p:nvSpPr>
        <p:spPr>
          <a:xfrm>
            <a:off x="5638351" y="2691686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tx1"/>
                </a:solidFill>
                <a:cs typeface="+mn-ea"/>
                <a:sym typeface="+mn-lt"/>
              </a:rPr>
              <a:t>请替换文字内容</a:t>
            </a:r>
            <a:endParaRPr lang="zh-CN" altLang="en-US" sz="14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3" name="TextBox 349"/>
          <p:cNvSpPr txBox="1"/>
          <p:nvPr/>
        </p:nvSpPr>
        <p:spPr>
          <a:xfrm>
            <a:off x="5638165" y="3022600"/>
            <a:ext cx="4240530" cy="3727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tx1"/>
                </a:solidFill>
                <a:cs typeface="+mn-ea"/>
                <a:sym typeface="+mn-lt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tx1"/>
                </a:solidFill>
                <a:cs typeface="+mn-ea"/>
                <a:sym typeface="+mn-lt"/>
              </a:rPr>
              <a:t>directly.Please</a:t>
            </a:r>
            <a:r>
              <a:rPr lang="en-US" altLang="zh-CN" sz="800" dirty="0">
                <a:solidFill>
                  <a:schemeClr val="tx1"/>
                </a:solidFill>
                <a:cs typeface="+mn-ea"/>
                <a:sym typeface="+mn-lt"/>
              </a:rPr>
              <a:t> replace text, click add relevant headline, modify the text content, also can copy your content to this directly.</a:t>
            </a:r>
          </a:p>
        </p:txBody>
      </p:sp>
      <p:sp>
        <p:nvSpPr>
          <p:cNvPr id="17" name="TextBox 348"/>
          <p:cNvSpPr txBox="1"/>
          <p:nvPr/>
        </p:nvSpPr>
        <p:spPr>
          <a:xfrm>
            <a:off x="5638351" y="5028415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tx1"/>
                </a:solidFill>
                <a:cs typeface="+mn-ea"/>
                <a:sym typeface="+mn-lt"/>
              </a:rPr>
              <a:t>请替换文字内容</a:t>
            </a:r>
            <a:endParaRPr lang="zh-CN" altLang="en-US" sz="14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8" name="TextBox 349"/>
          <p:cNvSpPr txBox="1"/>
          <p:nvPr/>
        </p:nvSpPr>
        <p:spPr>
          <a:xfrm>
            <a:off x="5638165" y="5359400"/>
            <a:ext cx="4558030" cy="3727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tx1"/>
                </a:solidFill>
                <a:cs typeface="+mn-ea"/>
                <a:sym typeface="+mn-lt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tx1"/>
                </a:solidFill>
                <a:cs typeface="+mn-ea"/>
                <a:sym typeface="+mn-lt"/>
              </a:rPr>
              <a:t>directly.Please</a:t>
            </a:r>
            <a:r>
              <a:rPr lang="en-US" altLang="zh-CN" sz="800" dirty="0">
                <a:solidFill>
                  <a:schemeClr val="tx1"/>
                </a:solidFill>
                <a:cs typeface="+mn-ea"/>
                <a:sym typeface="+mn-lt"/>
              </a:rPr>
              <a:t> replace text, click add relevant headline, modify the text content, also can copy your content to this directly.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314960" y="248920"/>
            <a:ext cx="4220845" cy="518160"/>
            <a:chOff x="496" y="392"/>
            <a:chExt cx="6647" cy="816"/>
          </a:xfrm>
        </p:grpSpPr>
        <p:grpSp>
          <p:nvGrpSpPr>
            <p:cNvPr id="9" name="组合 8"/>
            <p:cNvGrpSpPr/>
            <p:nvPr/>
          </p:nvGrpSpPr>
          <p:grpSpPr>
            <a:xfrm>
              <a:off x="496" y="392"/>
              <a:ext cx="448" cy="816"/>
              <a:chOff x="690880" y="391162"/>
              <a:chExt cx="284480" cy="518156"/>
            </a:xfrm>
            <a:solidFill>
              <a:srgbClr val="30588C"/>
            </a:solidFill>
          </p:grpSpPr>
          <p:grpSp>
            <p:nvGrpSpPr>
              <p:cNvPr id="10" name="组合 9"/>
              <p:cNvGrpSpPr/>
              <p:nvPr/>
            </p:nvGrpSpPr>
            <p:grpSpPr>
              <a:xfrm>
                <a:off x="690880" y="528320"/>
                <a:ext cx="284480" cy="380998"/>
                <a:chOff x="1930400" y="528320"/>
                <a:chExt cx="284480" cy="380998"/>
              </a:xfrm>
              <a:grpFill/>
            </p:grpSpPr>
            <p:sp>
              <p:nvSpPr>
                <p:cNvPr id="11" name="矩形 10"/>
                <p:cNvSpPr/>
                <p:nvPr/>
              </p:nvSpPr>
              <p:spPr>
                <a:xfrm>
                  <a:off x="1930400" y="528320"/>
                  <a:ext cx="284480" cy="243840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 flipV="1">
                  <a:off x="1930400" y="843280"/>
                  <a:ext cx="284480" cy="66038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5" name="矩形 14"/>
              <p:cNvSpPr/>
              <p:nvPr/>
            </p:nvSpPr>
            <p:spPr>
              <a:xfrm flipV="1">
                <a:off x="690880" y="391162"/>
                <a:ext cx="284480" cy="66038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6" name="文本框 15"/>
            <p:cNvSpPr txBox="1"/>
            <p:nvPr/>
          </p:nvSpPr>
          <p:spPr>
            <a:xfrm>
              <a:off x="1360" y="429"/>
              <a:ext cx="5783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spc="600" dirty="0">
                  <a:cs typeface="+mn-ea"/>
                  <a:sym typeface="+mn-lt"/>
                </a:rPr>
                <a:t>工作存在不足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3000">
        <p15:prstTrans prst="drape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bldLvl="0" animBg="1"/>
      <p:bldP spid="2" grpId="0" bldLvl="0" animBg="1"/>
      <p:bldP spid="12" grpId="0"/>
      <p:bldP spid="13" grpId="0"/>
      <p:bldP spid="17" grpId="0"/>
      <p:bldP spid="1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14960" y="248920"/>
            <a:ext cx="4220845" cy="518160"/>
            <a:chOff x="496" y="392"/>
            <a:chExt cx="6647" cy="816"/>
          </a:xfrm>
        </p:grpSpPr>
        <p:grpSp>
          <p:nvGrpSpPr>
            <p:cNvPr id="8" name="组合 7"/>
            <p:cNvGrpSpPr/>
            <p:nvPr/>
          </p:nvGrpSpPr>
          <p:grpSpPr>
            <a:xfrm>
              <a:off x="496" y="392"/>
              <a:ext cx="448" cy="816"/>
              <a:chOff x="690880" y="391162"/>
              <a:chExt cx="284480" cy="518156"/>
            </a:xfrm>
            <a:solidFill>
              <a:srgbClr val="30588C"/>
            </a:solidFill>
          </p:grpSpPr>
          <p:grpSp>
            <p:nvGrpSpPr>
              <p:cNvPr id="9" name="组合 8"/>
              <p:cNvGrpSpPr/>
              <p:nvPr/>
            </p:nvGrpSpPr>
            <p:grpSpPr>
              <a:xfrm>
                <a:off x="690880" y="528320"/>
                <a:ext cx="284480" cy="380998"/>
                <a:chOff x="1930400" y="528320"/>
                <a:chExt cx="284480" cy="380998"/>
              </a:xfrm>
              <a:grpFill/>
            </p:grpSpPr>
            <p:sp>
              <p:nvSpPr>
                <p:cNvPr id="10" name="矩形 9"/>
                <p:cNvSpPr/>
                <p:nvPr/>
              </p:nvSpPr>
              <p:spPr>
                <a:xfrm>
                  <a:off x="1930400" y="528320"/>
                  <a:ext cx="284480" cy="243840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" name="矩形 11"/>
                <p:cNvSpPr/>
                <p:nvPr/>
              </p:nvSpPr>
              <p:spPr>
                <a:xfrm flipV="1">
                  <a:off x="1930400" y="843280"/>
                  <a:ext cx="284480" cy="66038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3" name="矩形 12"/>
              <p:cNvSpPr/>
              <p:nvPr/>
            </p:nvSpPr>
            <p:spPr>
              <a:xfrm flipV="1">
                <a:off x="690880" y="391162"/>
                <a:ext cx="284480" cy="66038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1360" y="429"/>
              <a:ext cx="5783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spc="600" dirty="0">
                  <a:cs typeface="+mn-ea"/>
                  <a:sym typeface="+mn-lt"/>
                </a:rPr>
                <a:t>工作存在不足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E5F9F23-3FD9-476F-AFB9-DA0392533DBC}"/>
              </a:ext>
            </a:extLst>
          </p:cNvPr>
          <p:cNvGrpSpPr/>
          <p:nvPr/>
        </p:nvGrpSpPr>
        <p:grpSpPr>
          <a:xfrm>
            <a:off x="1980694" y="1762722"/>
            <a:ext cx="3152485" cy="3460015"/>
            <a:chOff x="1980694" y="1762722"/>
            <a:chExt cx="3152485" cy="3460015"/>
          </a:xfrm>
        </p:grpSpPr>
        <p:grpSp>
          <p:nvGrpSpPr>
            <p:cNvPr id="71" name="组合 70"/>
            <p:cNvGrpSpPr/>
            <p:nvPr/>
          </p:nvGrpSpPr>
          <p:grpSpPr>
            <a:xfrm>
              <a:off x="2371871" y="1762722"/>
              <a:ext cx="2761308" cy="2517583"/>
              <a:chOff x="2162955" y="1666865"/>
              <a:chExt cx="3158296" cy="2879531"/>
            </a:xfrm>
          </p:grpSpPr>
          <p:grpSp>
            <p:nvGrpSpPr>
              <p:cNvPr id="122" name="iṣľïḓe"/>
              <p:cNvGrpSpPr/>
              <p:nvPr/>
            </p:nvGrpSpPr>
            <p:grpSpPr>
              <a:xfrm>
                <a:off x="2323479" y="1926173"/>
                <a:ext cx="2395287" cy="2393984"/>
                <a:chOff x="1833521" y="2498961"/>
                <a:chExt cx="2848032" cy="2846478"/>
              </a:xfrm>
            </p:grpSpPr>
            <p:sp>
              <p:nvSpPr>
                <p:cNvPr id="137" name="ïŝľïḑê"/>
                <p:cNvSpPr/>
                <p:nvPr/>
              </p:nvSpPr>
              <p:spPr bwMode="auto">
                <a:xfrm>
                  <a:off x="3755477" y="3110139"/>
                  <a:ext cx="846963" cy="598769"/>
                </a:xfrm>
                <a:custGeom>
                  <a:avLst/>
                  <a:gdLst>
                    <a:gd name="T0" fmla="*/ 73 w 1093"/>
                    <a:gd name="T1" fmla="*/ 771 h 771"/>
                    <a:gd name="T2" fmla="*/ 1093 w 1093"/>
                    <a:gd name="T3" fmla="*/ 441 h 771"/>
                    <a:gd name="T4" fmla="*/ 1093 w 1093"/>
                    <a:gd name="T5" fmla="*/ 441 h 771"/>
                    <a:gd name="T6" fmla="*/ 1071 w 1093"/>
                    <a:gd name="T7" fmla="*/ 381 h 771"/>
                    <a:gd name="T8" fmla="*/ 1047 w 1093"/>
                    <a:gd name="T9" fmla="*/ 324 h 771"/>
                    <a:gd name="T10" fmla="*/ 1022 w 1093"/>
                    <a:gd name="T11" fmla="*/ 267 h 771"/>
                    <a:gd name="T12" fmla="*/ 995 w 1093"/>
                    <a:gd name="T13" fmla="*/ 211 h 771"/>
                    <a:gd name="T14" fmla="*/ 965 w 1093"/>
                    <a:gd name="T15" fmla="*/ 157 h 771"/>
                    <a:gd name="T16" fmla="*/ 934 w 1093"/>
                    <a:gd name="T17" fmla="*/ 103 h 771"/>
                    <a:gd name="T18" fmla="*/ 902 w 1093"/>
                    <a:gd name="T19" fmla="*/ 51 h 771"/>
                    <a:gd name="T20" fmla="*/ 868 w 1093"/>
                    <a:gd name="T21" fmla="*/ 0 h 771"/>
                    <a:gd name="T22" fmla="*/ 0 w 1093"/>
                    <a:gd name="T23" fmla="*/ 630 h 771"/>
                    <a:gd name="T24" fmla="*/ 0 w 1093"/>
                    <a:gd name="T25" fmla="*/ 630 h 771"/>
                    <a:gd name="T26" fmla="*/ 20 w 1093"/>
                    <a:gd name="T27" fmla="*/ 664 h 771"/>
                    <a:gd name="T28" fmla="*/ 39 w 1093"/>
                    <a:gd name="T29" fmla="*/ 699 h 771"/>
                    <a:gd name="T30" fmla="*/ 57 w 1093"/>
                    <a:gd name="T31" fmla="*/ 735 h 771"/>
                    <a:gd name="T32" fmla="*/ 73 w 1093"/>
                    <a:gd name="T33" fmla="*/ 771 h 771"/>
                    <a:gd name="T34" fmla="*/ 73 w 1093"/>
                    <a:gd name="T35" fmla="*/ 771 h 7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93" h="771">
                      <a:moveTo>
                        <a:pt x="73" y="771"/>
                      </a:moveTo>
                      <a:lnTo>
                        <a:pt x="1093" y="441"/>
                      </a:lnTo>
                      <a:lnTo>
                        <a:pt x="1093" y="441"/>
                      </a:lnTo>
                      <a:lnTo>
                        <a:pt x="1071" y="381"/>
                      </a:lnTo>
                      <a:lnTo>
                        <a:pt x="1047" y="324"/>
                      </a:lnTo>
                      <a:lnTo>
                        <a:pt x="1022" y="267"/>
                      </a:lnTo>
                      <a:lnTo>
                        <a:pt x="995" y="211"/>
                      </a:lnTo>
                      <a:lnTo>
                        <a:pt x="965" y="157"/>
                      </a:lnTo>
                      <a:lnTo>
                        <a:pt x="934" y="103"/>
                      </a:lnTo>
                      <a:lnTo>
                        <a:pt x="902" y="51"/>
                      </a:lnTo>
                      <a:lnTo>
                        <a:pt x="868" y="0"/>
                      </a:lnTo>
                      <a:lnTo>
                        <a:pt x="0" y="630"/>
                      </a:lnTo>
                      <a:lnTo>
                        <a:pt x="0" y="630"/>
                      </a:lnTo>
                      <a:lnTo>
                        <a:pt x="20" y="664"/>
                      </a:lnTo>
                      <a:lnTo>
                        <a:pt x="39" y="699"/>
                      </a:lnTo>
                      <a:lnTo>
                        <a:pt x="57" y="735"/>
                      </a:lnTo>
                      <a:lnTo>
                        <a:pt x="73" y="771"/>
                      </a:lnTo>
                      <a:lnTo>
                        <a:pt x="73" y="77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38" name="íślíḓe"/>
                <p:cNvSpPr/>
                <p:nvPr/>
              </p:nvSpPr>
              <p:spPr bwMode="auto">
                <a:xfrm>
                  <a:off x="3288561" y="2498961"/>
                  <a:ext cx="380048" cy="850066"/>
                </a:xfrm>
                <a:custGeom>
                  <a:avLst/>
                  <a:gdLst>
                    <a:gd name="T0" fmla="*/ 158 w 490"/>
                    <a:gd name="T1" fmla="*/ 1097 h 1097"/>
                    <a:gd name="T2" fmla="*/ 490 w 490"/>
                    <a:gd name="T3" fmla="*/ 77 h 1097"/>
                    <a:gd name="T4" fmla="*/ 490 w 490"/>
                    <a:gd name="T5" fmla="*/ 77 h 1097"/>
                    <a:gd name="T6" fmla="*/ 430 w 490"/>
                    <a:gd name="T7" fmla="*/ 60 h 1097"/>
                    <a:gd name="T8" fmla="*/ 371 w 490"/>
                    <a:gd name="T9" fmla="*/ 46 h 1097"/>
                    <a:gd name="T10" fmla="*/ 311 w 490"/>
                    <a:gd name="T11" fmla="*/ 32 h 1097"/>
                    <a:gd name="T12" fmla="*/ 250 w 490"/>
                    <a:gd name="T13" fmla="*/ 22 h 1097"/>
                    <a:gd name="T14" fmla="*/ 188 w 490"/>
                    <a:gd name="T15" fmla="*/ 13 h 1097"/>
                    <a:gd name="T16" fmla="*/ 127 w 490"/>
                    <a:gd name="T17" fmla="*/ 7 h 1097"/>
                    <a:gd name="T18" fmla="*/ 63 w 490"/>
                    <a:gd name="T19" fmla="*/ 3 h 1097"/>
                    <a:gd name="T20" fmla="*/ 0 w 490"/>
                    <a:gd name="T21" fmla="*/ 0 h 1097"/>
                    <a:gd name="T22" fmla="*/ 0 w 490"/>
                    <a:gd name="T23" fmla="*/ 1072 h 1097"/>
                    <a:gd name="T24" fmla="*/ 0 w 490"/>
                    <a:gd name="T25" fmla="*/ 1072 h 1097"/>
                    <a:gd name="T26" fmla="*/ 41 w 490"/>
                    <a:gd name="T27" fmla="*/ 1075 h 1097"/>
                    <a:gd name="T28" fmla="*/ 80 w 490"/>
                    <a:gd name="T29" fmla="*/ 1080 h 1097"/>
                    <a:gd name="T30" fmla="*/ 119 w 490"/>
                    <a:gd name="T31" fmla="*/ 1087 h 1097"/>
                    <a:gd name="T32" fmla="*/ 158 w 490"/>
                    <a:gd name="T33" fmla="*/ 1097 h 1097"/>
                    <a:gd name="T34" fmla="*/ 158 w 490"/>
                    <a:gd name="T35" fmla="*/ 1097 h 10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490" h="1097">
                      <a:moveTo>
                        <a:pt x="158" y="1097"/>
                      </a:moveTo>
                      <a:lnTo>
                        <a:pt x="490" y="77"/>
                      </a:lnTo>
                      <a:lnTo>
                        <a:pt x="490" y="77"/>
                      </a:lnTo>
                      <a:lnTo>
                        <a:pt x="430" y="60"/>
                      </a:lnTo>
                      <a:lnTo>
                        <a:pt x="371" y="46"/>
                      </a:lnTo>
                      <a:lnTo>
                        <a:pt x="311" y="32"/>
                      </a:lnTo>
                      <a:lnTo>
                        <a:pt x="250" y="22"/>
                      </a:lnTo>
                      <a:lnTo>
                        <a:pt x="188" y="13"/>
                      </a:lnTo>
                      <a:lnTo>
                        <a:pt x="127" y="7"/>
                      </a:lnTo>
                      <a:lnTo>
                        <a:pt x="63" y="3"/>
                      </a:lnTo>
                      <a:lnTo>
                        <a:pt x="0" y="0"/>
                      </a:lnTo>
                      <a:lnTo>
                        <a:pt x="0" y="1072"/>
                      </a:lnTo>
                      <a:lnTo>
                        <a:pt x="0" y="1072"/>
                      </a:lnTo>
                      <a:lnTo>
                        <a:pt x="41" y="1075"/>
                      </a:lnTo>
                      <a:lnTo>
                        <a:pt x="80" y="1080"/>
                      </a:lnTo>
                      <a:lnTo>
                        <a:pt x="119" y="1087"/>
                      </a:lnTo>
                      <a:lnTo>
                        <a:pt x="158" y="1097"/>
                      </a:lnTo>
                      <a:lnTo>
                        <a:pt x="158" y="109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39" name="ï$ḷíďê"/>
                <p:cNvSpPr/>
                <p:nvPr/>
              </p:nvSpPr>
              <p:spPr bwMode="auto">
                <a:xfrm>
                  <a:off x="3631380" y="2789038"/>
                  <a:ext cx="760095" cy="760095"/>
                </a:xfrm>
                <a:custGeom>
                  <a:avLst/>
                  <a:gdLst>
                    <a:gd name="T0" fmla="*/ 113 w 980"/>
                    <a:gd name="T1" fmla="*/ 981 h 981"/>
                    <a:gd name="T2" fmla="*/ 980 w 980"/>
                    <a:gd name="T3" fmla="*/ 349 h 981"/>
                    <a:gd name="T4" fmla="*/ 980 w 980"/>
                    <a:gd name="T5" fmla="*/ 349 h 981"/>
                    <a:gd name="T6" fmla="*/ 942 w 980"/>
                    <a:gd name="T7" fmla="*/ 301 h 981"/>
                    <a:gd name="T8" fmla="*/ 902 w 980"/>
                    <a:gd name="T9" fmla="*/ 254 h 981"/>
                    <a:gd name="T10" fmla="*/ 860 w 980"/>
                    <a:gd name="T11" fmla="*/ 208 h 981"/>
                    <a:gd name="T12" fmla="*/ 817 w 980"/>
                    <a:gd name="T13" fmla="*/ 162 h 981"/>
                    <a:gd name="T14" fmla="*/ 773 w 980"/>
                    <a:gd name="T15" fmla="*/ 119 h 981"/>
                    <a:gd name="T16" fmla="*/ 727 w 980"/>
                    <a:gd name="T17" fmla="*/ 78 h 981"/>
                    <a:gd name="T18" fmla="*/ 679 w 980"/>
                    <a:gd name="T19" fmla="*/ 39 h 981"/>
                    <a:gd name="T20" fmla="*/ 631 w 980"/>
                    <a:gd name="T21" fmla="*/ 0 h 981"/>
                    <a:gd name="T22" fmla="*/ 0 w 980"/>
                    <a:gd name="T23" fmla="*/ 868 h 981"/>
                    <a:gd name="T24" fmla="*/ 0 w 980"/>
                    <a:gd name="T25" fmla="*/ 868 h 981"/>
                    <a:gd name="T26" fmla="*/ 30 w 980"/>
                    <a:gd name="T27" fmla="*/ 893 h 981"/>
                    <a:gd name="T28" fmla="*/ 59 w 980"/>
                    <a:gd name="T29" fmla="*/ 921 h 981"/>
                    <a:gd name="T30" fmla="*/ 86 w 980"/>
                    <a:gd name="T31" fmla="*/ 950 h 981"/>
                    <a:gd name="T32" fmla="*/ 113 w 980"/>
                    <a:gd name="T33" fmla="*/ 981 h 981"/>
                    <a:gd name="T34" fmla="*/ 113 w 980"/>
                    <a:gd name="T35" fmla="*/ 981 h 9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980" h="981">
                      <a:moveTo>
                        <a:pt x="113" y="981"/>
                      </a:moveTo>
                      <a:lnTo>
                        <a:pt x="980" y="349"/>
                      </a:lnTo>
                      <a:lnTo>
                        <a:pt x="980" y="349"/>
                      </a:lnTo>
                      <a:lnTo>
                        <a:pt x="942" y="301"/>
                      </a:lnTo>
                      <a:lnTo>
                        <a:pt x="902" y="254"/>
                      </a:lnTo>
                      <a:lnTo>
                        <a:pt x="860" y="208"/>
                      </a:lnTo>
                      <a:lnTo>
                        <a:pt x="817" y="162"/>
                      </a:lnTo>
                      <a:lnTo>
                        <a:pt x="773" y="119"/>
                      </a:lnTo>
                      <a:lnTo>
                        <a:pt x="727" y="78"/>
                      </a:lnTo>
                      <a:lnTo>
                        <a:pt x="679" y="39"/>
                      </a:lnTo>
                      <a:lnTo>
                        <a:pt x="631" y="0"/>
                      </a:lnTo>
                      <a:lnTo>
                        <a:pt x="0" y="868"/>
                      </a:lnTo>
                      <a:lnTo>
                        <a:pt x="0" y="868"/>
                      </a:lnTo>
                      <a:lnTo>
                        <a:pt x="30" y="893"/>
                      </a:lnTo>
                      <a:lnTo>
                        <a:pt x="59" y="921"/>
                      </a:lnTo>
                      <a:lnTo>
                        <a:pt x="86" y="950"/>
                      </a:lnTo>
                      <a:lnTo>
                        <a:pt x="113" y="981"/>
                      </a:lnTo>
                      <a:lnTo>
                        <a:pt x="113" y="98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40" name="ïşlïḋé"/>
                <p:cNvSpPr/>
                <p:nvPr/>
              </p:nvSpPr>
              <p:spPr bwMode="auto">
                <a:xfrm>
                  <a:off x="3829935" y="3511904"/>
                  <a:ext cx="851618" cy="378496"/>
                </a:xfrm>
                <a:custGeom>
                  <a:avLst/>
                  <a:gdLst>
                    <a:gd name="T0" fmla="*/ 25 w 1098"/>
                    <a:gd name="T1" fmla="*/ 488 h 488"/>
                    <a:gd name="T2" fmla="*/ 1098 w 1098"/>
                    <a:gd name="T3" fmla="*/ 488 h 488"/>
                    <a:gd name="T4" fmla="*/ 1098 w 1098"/>
                    <a:gd name="T5" fmla="*/ 488 h 488"/>
                    <a:gd name="T6" fmla="*/ 1095 w 1098"/>
                    <a:gd name="T7" fmla="*/ 425 h 488"/>
                    <a:gd name="T8" fmla="*/ 1090 w 1098"/>
                    <a:gd name="T9" fmla="*/ 363 h 488"/>
                    <a:gd name="T10" fmla="*/ 1085 w 1098"/>
                    <a:gd name="T11" fmla="*/ 300 h 488"/>
                    <a:gd name="T12" fmla="*/ 1075 w 1098"/>
                    <a:gd name="T13" fmla="*/ 239 h 488"/>
                    <a:gd name="T14" fmla="*/ 1064 w 1098"/>
                    <a:gd name="T15" fmla="*/ 178 h 488"/>
                    <a:gd name="T16" fmla="*/ 1052 w 1098"/>
                    <a:gd name="T17" fmla="*/ 118 h 488"/>
                    <a:gd name="T18" fmla="*/ 1038 w 1098"/>
                    <a:gd name="T19" fmla="*/ 58 h 488"/>
                    <a:gd name="T20" fmla="*/ 1020 w 1098"/>
                    <a:gd name="T21" fmla="*/ 0 h 488"/>
                    <a:gd name="T22" fmla="*/ 0 w 1098"/>
                    <a:gd name="T23" fmla="*/ 331 h 488"/>
                    <a:gd name="T24" fmla="*/ 0 w 1098"/>
                    <a:gd name="T25" fmla="*/ 331 h 488"/>
                    <a:gd name="T26" fmla="*/ 9 w 1098"/>
                    <a:gd name="T27" fmla="*/ 370 h 488"/>
                    <a:gd name="T28" fmla="*/ 16 w 1098"/>
                    <a:gd name="T29" fmla="*/ 409 h 488"/>
                    <a:gd name="T30" fmla="*/ 21 w 1098"/>
                    <a:gd name="T31" fmla="*/ 448 h 488"/>
                    <a:gd name="T32" fmla="*/ 25 w 1098"/>
                    <a:gd name="T33" fmla="*/ 488 h 488"/>
                    <a:gd name="T34" fmla="*/ 25 w 1098"/>
                    <a:gd name="T35" fmla="*/ 488 h 4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98" h="488">
                      <a:moveTo>
                        <a:pt x="25" y="488"/>
                      </a:moveTo>
                      <a:lnTo>
                        <a:pt x="1098" y="488"/>
                      </a:lnTo>
                      <a:lnTo>
                        <a:pt x="1098" y="488"/>
                      </a:lnTo>
                      <a:lnTo>
                        <a:pt x="1095" y="425"/>
                      </a:lnTo>
                      <a:lnTo>
                        <a:pt x="1090" y="363"/>
                      </a:lnTo>
                      <a:lnTo>
                        <a:pt x="1085" y="300"/>
                      </a:lnTo>
                      <a:lnTo>
                        <a:pt x="1075" y="239"/>
                      </a:lnTo>
                      <a:lnTo>
                        <a:pt x="1064" y="178"/>
                      </a:lnTo>
                      <a:lnTo>
                        <a:pt x="1052" y="118"/>
                      </a:lnTo>
                      <a:lnTo>
                        <a:pt x="1038" y="58"/>
                      </a:lnTo>
                      <a:lnTo>
                        <a:pt x="1020" y="0"/>
                      </a:lnTo>
                      <a:lnTo>
                        <a:pt x="0" y="331"/>
                      </a:lnTo>
                      <a:lnTo>
                        <a:pt x="0" y="331"/>
                      </a:lnTo>
                      <a:lnTo>
                        <a:pt x="9" y="370"/>
                      </a:lnTo>
                      <a:lnTo>
                        <a:pt x="16" y="409"/>
                      </a:lnTo>
                      <a:lnTo>
                        <a:pt x="21" y="448"/>
                      </a:lnTo>
                      <a:lnTo>
                        <a:pt x="25" y="488"/>
                      </a:lnTo>
                      <a:lnTo>
                        <a:pt x="25" y="48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41" name="iṡḷiďê"/>
                <p:cNvSpPr/>
                <p:nvPr/>
              </p:nvSpPr>
              <p:spPr bwMode="auto">
                <a:xfrm>
                  <a:off x="2846465" y="4495373"/>
                  <a:ext cx="380048" cy="850066"/>
                </a:xfrm>
                <a:custGeom>
                  <a:avLst/>
                  <a:gdLst>
                    <a:gd name="T0" fmla="*/ 332 w 490"/>
                    <a:gd name="T1" fmla="*/ 0 h 1097"/>
                    <a:gd name="T2" fmla="*/ 0 w 490"/>
                    <a:gd name="T3" fmla="*/ 1020 h 1097"/>
                    <a:gd name="T4" fmla="*/ 0 w 490"/>
                    <a:gd name="T5" fmla="*/ 1020 h 1097"/>
                    <a:gd name="T6" fmla="*/ 60 w 490"/>
                    <a:gd name="T7" fmla="*/ 1037 h 1097"/>
                    <a:gd name="T8" fmla="*/ 119 w 490"/>
                    <a:gd name="T9" fmla="*/ 1051 h 1097"/>
                    <a:gd name="T10" fmla="*/ 179 w 490"/>
                    <a:gd name="T11" fmla="*/ 1063 h 1097"/>
                    <a:gd name="T12" fmla="*/ 240 w 490"/>
                    <a:gd name="T13" fmla="*/ 1074 h 1097"/>
                    <a:gd name="T14" fmla="*/ 302 w 490"/>
                    <a:gd name="T15" fmla="*/ 1084 h 1097"/>
                    <a:gd name="T16" fmla="*/ 363 w 490"/>
                    <a:gd name="T17" fmla="*/ 1090 h 1097"/>
                    <a:gd name="T18" fmla="*/ 427 w 490"/>
                    <a:gd name="T19" fmla="*/ 1094 h 1097"/>
                    <a:gd name="T20" fmla="*/ 490 w 490"/>
                    <a:gd name="T21" fmla="*/ 1097 h 1097"/>
                    <a:gd name="T22" fmla="*/ 490 w 490"/>
                    <a:gd name="T23" fmla="*/ 25 h 1097"/>
                    <a:gd name="T24" fmla="*/ 490 w 490"/>
                    <a:gd name="T25" fmla="*/ 25 h 1097"/>
                    <a:gd name="T26" fmla="*/ 449 w 490"/>
                    <a:gd name="T27" fmla="*/ 22 h 1097"/>
                    <a:gd name="T28" fmla="*/ 410 w 490"/>
                    <a:gd name="T29" fmla="*/ 17 h 1097"/>
                    <a:gd name="T30" fmla="*/ 371 w 490"/>
                    <a:gd name="T31" fmla="*/ 8 h 1097"/>
                    <a:gd name="T32" fmla="*/ 332 w 490"/>
                    <a:gd name="T33" fmla="*/ 0 h 1097"/>
                    <a:gd name="T34" fmla="*/ 332 w 490"/>
                    <a:gd name="T35" fmla="*/ 0 h 10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490" h="1097">
                      <a:moveTo>
                        <a:pt x="332" y="0"/>
                      </a:moveTo>
                      <a:lnTo>
                        <a:pt x="0" y="1020"/>
                      </a:lnTo>
                      <a:lnTo>
                        <a:pt x="0" y="1020"/>
                      </a:lnTo>
                      <a:lnTo>
                        <a:pt x="60" y="1037"/>
                      </a:lnTo>
                      <a:lnTo>
                        <a:pt x="119" y="1051"/>
                      </a:lnTo>
                      <a:lnTo>
                        <a:pt x="179" y="1063"/>
                      </a:lnTo>
                      <a:lnTo>
                        <a:pt x="240" y="1074"/>
                      </a:lnTo>
                      <a:lnTo>
                        <a:pt x="302" y="1084"/>
                      </a:lnTo>
                      <a:lnTo>
                        <a:pt x="363" y="1090"/>
                      </a:lnTo>
                      <a:lnTo>
                        <a:pt x="427" y="1094"/>
                      </a:lnTo>
                      <a:lnTo>
                        <a:pt x="490" y="1097"/>
                      </a:lnTo>
                      <a:lnTo>
                        <a:pt x="490" y="25"/>
                      </a:lnTo>
                      <a:lnTo>
                        <a:pt x="490" y="25"/>
                      </a:lnTo>
                      <a:lnTo>
                        <a:pt x="449" y="22"/>
                      </a:lnTo>
                      <a:lnTo>
                        <a:pt x="410" y="17"/>
                      </a:lnTo>
                      <a:lnTo>
                        <a:pt x="371" y="8"/>
                      </a:lnTo>
                      <a:lnTo>
                        <a:pt x="332" y="0"/>
                      </a:lnTo>
                      <a:lnTo>
                        <a:pt x="332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42" name="ïslïďê"/>
                <p:cNvSpPr/>
                <p:nvPr/>
              </p:nvSpPr>
              <p:spPr bwMode="auto">
                <a:xfrm>
                  <a:off x="3470053" y="2576522"/>
                  <a:ext cx="600321" cy="848514"/>
                </a:xfrm>
                <a:custGeom>
                  <a:avLst/>
                  <a:gdLst>
                    <a:gd name="T0" fmla="*/ 141 w 773"/>
                    <a:gd name="T1" fmla="*/ 1094 h 1094"/>
                    <a:gd name="T2" fmla="*/ 773 w 773"/>
                    <a:gd name="T3" fmla="*/ 226 h 1094"/>
                    <a:gd name="T4" fmla="*/ 773 w 773"/>
                    <a:gd name="T5" fmla="*/ 226 h 1094"/>
                    <a:gd name="T6" fmla="*/ 721 w 773"/>
                    <a:gd name="T7" fmla="*/ 191 h 1094"/>
                    <a:gd name="T8" fmla="*/ 668 w 773"/>
                    <a:gd name="T9" fmla="*/ 158 h 1094"/>
                    <a:gd name="T10" fmla="*/ 616 w 773"/>
                    <a:gd name="T11" fmla="*/ 127 h 1094"/>
                    <a:gd name="T12" fmla="*/ 561 w 773"/>
                    <a:gd name="T13" fmla="*/ 98 h 1094"/>
                    <a:gd name="T14" fmla="*/ 506 w 773"/>
                    <a:gd name="T15" fmla="*/ 71 h 1094"/>
                    <a:gd name="T16" fmla="*/ 448 w 773"/>
                    <a:gd name="T17" fmla="*/ 45 h 1094"/>
                    <a:gd name="T18" fmla="*/ 390 w 773"/>
                    <a:gd name="T19" fmla="*/ 23 h 1094"/>
                    <a:gd name="T20" fmla="*/ 332 w 773"/>
                    <a:gd name="T21" fmla="*/ 0 h 1094"/>
                    <a:gd name="T22" fmla="*/ 0 w 773"/>
                    <a:gd name="T23" fmla="*/ 1021 h 1094"/>
                    <a:gd name="T24" fmla="*/ 0 w 773"/>
                    <a:gd name="T25" fmla="*/ 1021 h 1094"/>
                    <a:gd name="T26" fmla="*/ 36 w 773"/>
                    <a:gd name="T27" fmla="*/ 1036 h 1094"/>
                    <a:gd name="T28" fmla="*/ 73 w 773"/>
                    <a:gd name="T29" fmla="*/ 1053 h 1094"/>
                    <a:gd name="T30" fmla="*/ 108 w 773"/>
                    <a:gd name="T31" fmla="*/ 1072 h 1094"/>
                    <a:gd name="T32" fmla="*/ 141 w 773"/>
                    <a:gd name="T33" fmla="*/ 1094 h 1094"/>
                    <a:gd name="T34" fmla="*/ 141 w 773"/>
                    <a:gd name="T35" fmla="*/ 1094 h 10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73" h="1094">
                      <a:moveTo>
                        <a:pt x="141" y="1094"/>
                      </a:moveTo>
                      <a:lnTo>
                        <a:pt x="773" y="226"/>
                      </a:lnTo>
                      <a:lnTo>
                        <a:pt x="773" y="226"/>
                      </a:lnTo>
                      <a:lnTo>
                        <a:pt x="721" y="191"/>
                      </a:lnTo>
                      <a:lnTo>
                        <a:pt x="668" y="158"/>
                      </a:lnTo>
                      <a:lnTo>
                        <a:pt x="616" y="127"/>
                      </a:lnTo>
                      <a:lnTo>
                        <a:pt x="561" y="98"/>
                      </a:lnTo>
                      <a:lnTo>
                        <a:pt x="506" y="71"/>
                      </a:lnTo>
                      <a:lnTo>
                        <a:pt x="448" y="45"/>
                      </a:lnTo>
                      <a:lnTo>
                        <a:pt x="390" y="23"/>
                      </a:lnTo>
                      <a:lnTo>
                        <a:pt x="332" y="0"/>
                      </a:lnTo>
                      <a:lnTo>
                        <a:pt x="0" y="1021"/>
                      </a:lnTo>
                      <a:lnTo>
                        <a:pt x="0" y="1021"/>
                      </a:lnTo>
                      <a:lnTo>
                        <a:pt x="36" y="1036"/>
                      </a:lnTo>
                      <a:lnTo>
                        <a:pt x="73" y="1053"/>
                      </a:lnTo>
                      <a:lnTo>
                        <a:pt x="108" y="1072"/>
                      </a:lnTo>
                      <a:lnTo>
                        <a:pt x="141" y="1094"/>
                      </a:lnTo>
                      <a:lnTo>
                        <a:pt x="141" y="109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43" name="ïṡḻíḋe"/>
                <p:cNvSpPr/>
                <p:nvPr/>
              </p:nvSpPr>
              <p:spPr bwMode="auto">
                <a:xfrm>
                  <a:off x="3288561" y="4495373"/>
                  <a:ext cx="380048" cy="850066"/>
                </a:xfrm>
                <a:custGeom>
                  <a:avLst/>
                  <a:gdLst>
                    <a:gd name="T0" fmla="*/ 0 w 490"/>
                    <a:gd name="T1" fmla="*/ 25 h 1097"/>
                    <a:gd name="T2" fmla="*/ 0 w 490"/>
                    <a:gd name="T3" fmla="*/ 1097 h 1097"/>
                    <a:gd name="T4" fmla="*/ 0 w 490"/>
                    <a:gd name="T5" fmla="*/ 1097 h 1097"/>
                    <a:gd name="T6" fmla="*/ 63 w 490"/>
                    <a:gd name="T7" fmla="*/ 1094 h 1097"/>
                    <a:gd name="T8" fmla="*/ 127 w 490"/>
                    <a:gd name="T9" fmla="*/ 1090 h 1097"/>
                    <a:gd name="T10" fmla="*/ 188 w 490"/>
                    <a:gd name="T11" fmla="*/ 1084 h 1097"/>
                    <a:gd name="T12" fmla="*/ 250 w 490"/>
                    <a:gd name="T13" fmla="*/ 1074 h 1097"/>
                    <a:gd name="T14" fmla="*/ 311 w 490"/>
                    <a:gd name="T15" fmla="*/ 1063 h 1097"/>
                    <a:gd name="T16" fmla="*/ 371 w 490"/>
                    <a:gd name="T17" fmla="*/ 1051 h 1097"/>
                    <a:gd name="T18" fmla="*/ 430 w 490"/>
                    <a:gd name="T19" fmla="*/ 1037 h 1097"/>
                    <a:gd name="T20" fmla="*/ 490 w 490"/>
                    <a:gd name="T21" fmla="*/ 1020 h 1097"/>
                    <a:gd name="T22" fmla="*/ 158 w 490"/>
                    <a:gd name="T23" fmla="*/ 0 h 1097"/>
                    <a:gd name="T24" fmla="*/ 158 w 490"/>
                    <a:gd name="T25" fmla="*/ 0 h 1097"/>
                    <a:gd name="T26" fmla="*/ 119 w 490"/>
                    <a:gd name="T27" fmla="*/ 8 h 1097"/>
                    <a:gd name="T28" fmla="*/ 80 w 490"/>
                    <a:gd name="T29" fmla="*/ 17 h 1097"/>
                    <a:gd name="T30" fmla="*/ 41 w 490"/>
                    <a:gd name="T31" fmla="*/ 22 h 1097"/>
                    <a:gd name="T32" fmla="*/ 0 w 490"/>
                    <a:gd name="T33" fmla="*/ 25 h 1097"/>
                    <a:gd name="T34" fmla="*/ 0 w 490"/>
                    <a:gd name="T35" fmla="*/ 25 h 10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490" h="1097">
                      <a:moveTo>
                        <a:pt x="0" y="25"/>
                      </a:moveTo>
                      <a:lnTo>
                        <a:pt x="0" y="1097"/>
                      </a:lnTo>
                      <a:lnTo>
                        <a:pt x="0" y="1097"/>
                      </a:lnTo>
                      <a:lnTo>
                        <a:pt x="63" y="1094"/>
                      </a:lnTo>
                      <a:lnTo>
                        <a:pt x="127" y="1090"/>
                      </a:lnTo>
                      <a:lnTo>
                        <a:pt x="188" y="1084"/>
                      </a:lnTo>
                      <a:lnTo>
                        <a:pt x="250" y="1074"/>
                      </a:lnTo>
                      <a:lnTo>
                        <a:pt x="311" y="1063"/>
                      </a:lnTo>
                      <a:lnTo>
                        <a:pt x="371" y="1051"/>
                      </a:lnTo>
                      <a:lnTo>
                        <a:pt x="430" y="1037"/>
                      </a:lnTo>
                      <a:lnTo>
                        <a:pt x="490" y="1020"/>
                      </a:lnTo>
                      <a:lnTo>
                        <a:pt x="158" y="0"/>
                      </a:lnTo>
                      <a:lnTo>
                        <a:pt x="158" y="0"/>
                      </a:lnTo>
                      <a:lnTo>
                        <a:pt x="119" y="8"/>
                      </a:lnTo>
                      <a:lnTo>
                        <a:pt x="80" y="17"/>
                      </a:lnTo>
                      <a:lnTo>
                        <a:pt x="41" y="22"/>
                      </a:lnTo>
                      <a:lnTo>
                        <a:pt x="0" y="25"/>
                      </a:lnTo>
                      <a:lnTo>
                        <a:pt x="0" y="2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44" name="iṣḷîďê"/>
                <p:cNvSpPr/>
                <p:nvPr/>
              </p:nvSpPr>
              <p:spPr bwMode="auto">
                <a:xfrm>
                  <a:off x="3829935" y="3952448"/>
                  <a:ext cx="851618" cy="380047"/>
                </a:xfrm>
                <a:custGeom>
                  <a:avLst/>
                  <a:gdLst>
                    <a:gd name="T0" fmla="*/ 25 w 1098"/>
                    <a:gd name="T1" fmla="*/ 0 h 489"/>
                    <a:gd name="T2" fmla="*/ 25 w 1098"/>
                    <a:gd name="T3" fmla="*/ 0 h 489"/>
                    <a:gd name="T4" fmla="*/ 21 w 1098"/>
                    <a:gd name="T5" fmla="*/ 40 h 489"/>
                    <a:gd name="T6" fmla="*/ 16 w 1098"/>
                    <a:gd name="T7" fmla="*/ 80 h 489"/>
                    <a:gd name="T8" fmla="*/ 9 w 1098"/>
                    <a:gd name="T9" fmla="*/ 119 h 489"/>
                    <a:gd name="T10" fmla="*/ 0 w 1098"/>
                    <a:gd name="T11" fmla="*/ 157 h 489"/>
                    <a:gd name="T12" fmla="*/ 1020 w 1098"/>
                    <a:gd name="T13" fmla="*/ 489 h 489"/>
                    <a:gd name="T14" fmla="*/ 1020 w 1098"/>
                    <a:gd name="T15" fmla="*/ 489 h 489"/>
                    <a:gd name="T16" fmla="*/ 1038 w 1098"/>
                    <a:gd name="T17" fmla="*/ 430 h 489"/>
                    <a:gd name="T18" fmla="*/ 1052 w 1098"/>
                    <a:gd name="T19" fmla="*/ 371 h 489"/>
                    <a:gd name="T20" fmla="*/ 1064 w 1098"/>
                    <a:gd name="T21" fmla="*/ 310 h 489"/>
                    <a:gd name="T22" fmla="*/ 1075 w 1098"/>
                    <a:gd name="T23" fmla="*/ 250 h 489"/>
                    <a:gd name="T24" fmla="*/ 1085 w 1098"/>
                    <a:gd name="T25" fmla="*/ 188 h 489"/>
                    <a:gd name="T26" fmla="*/ 1090 w 1098"/>
                    <a:gd name="T27" fmla="*/ 126 h 489"/>
                    <a:gd name="T28" fmla="*/ 1095 w 1098"/>
                    <a:gd name="T29" fmla="*/ 63 h 489"/>
                    <a:gd name="T30" fmla="*/ 1098 w 1098"/>
                    <a:gd name="T31" fmla="*/ 0 h 489"/>
                    <a:gd name="T32" fmla="*/ 25 w 1098"/>
                    <a:gd name="T33" fmla="*/ 0 h 4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098" h="489">
                      <a:moveTo>
                        <a:pt x="25" y="0"/>
                      </a:moveTo>
                      <a:lnTo>
                        <a:pt x="25" y="0"/>
                      </a:lnTo>
                      <a:lnTo>
                        <a:pt x="21" y="40"/>
                      </a:lnTo>
                      <a:lnTo>
                        <a:pt x="16" y="80"/>
                      </a:lnTo>
                      <a:lnTo>
                        <a:pt x="9" y="119"/>
                      </a:lnTo>
                      <a:lnTo>
                        <a:pt x="0" y="157"/>
                      </a:lnTo>
                      <a:lnTo>
                        <a:pt x="1020" y="489"/>
                      </a:lnTo>
                      <a:lnTo>
                        <a:pt x="1020" y="489"/>
                      </a:lnTo>
                      <a:lnTo>
                        <a:pt x="1038" y="430"/>
                      </a:lnTo>
                      <a:lnTo>
                        <a:pt x="1052" y="371"/>
                      </a:lnTo>
                      <a:lnTo>
                        <a:pt x="1064" y="310"/>
                      </a:lnTo>
                      <a:lnTo>
                        <a:pt x="1075" y="250"/>
                      </a:lnTo>
                      <a:lnTo>
                        <a:pt x="1085" y="188"/>
                      </a:lnTo>
                      <a:lnTo>
                        <a:pt x="1090" y="126"/>
                      </a:lnTo>
                      <a:lnTo>
                        <a:pt x="1095" y="63"/>
                      </a:lnTo>
                      <a:lnTo>
                        <a:pt x="1098" y="0"/>
                      </a:lnTo>
                      <a:lnTo>
                        <a:pt x="25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45" name="íS1íḋe"/>
                <p:cNvSpPr/>
                <p:nvPr/>
              </p:nvSpPr>
              <p:spPr bwMode="auto">
                <a:xfrm>
                  <a:off x="3755477" y="4133941"/>
                  <a:ext cx="846963" cy="600319"/>
                </a:xfrm>
                <a:custGeom>
                  <a:avLst/>
                  <a:gdLst>
                    <a:gd name="T0" fmla="*/ 0 w 1093"/>
                    <a:gd name="T1" fmla="*/ 143 h 773"/>
                    <a:gd name="T2" fmla="*/ 868 w 1093"/>
                    <a:gd name="T3" fmla="*/ 773 h 773"/>
                    <a:gd name="T4" fmla="*/ 868 w 1093"/>
                    <a:gd name="T5" fmla="*/ 773 h 773"/>
                    <a:gd name="T6" fmla="*/ 902 w 1093"/>
                    <a:gd name="T7" fmla="*/ 722 h 773"/>
                    <a:gd name="T8" fmla="*/ 934 w 1093"/>
                    <a:gd name="T9" fmla="*/ 670 h 773"/>
                    <a:gd name="T10" fmla="*/ 965 w 1093"/>
                    <a:gd name="T11" fmla="*/ 616 h 773"/>
                    <a:gd name="T12" fmla="*/ 995 w 1093"/>
                    <a:gd name="T13" fmla="*/ 561 h 773"/>
                    <a:gd name="T14" fmla="*/ 1022 w 1093"/>
                    <a:gd name="T15" fmla="*/ 506 h 773"/>
                    <a:gd name="T16" fmla="*/ 1047 w 1093"/>
                    <a:gd name="T17" fmla="*/ 449 h 773"/>
                    <a:gd name="T18" fmla="*/ 1071 w 1093"/>
                    <a:gd name="T19" fmla="*/ 392 h 773"/>
                    <a:gd name="T20" fmla="*/ 1093 w 1093"/>
                    <a:gd name="T21" fmla="*/ 332 h 773"/>
                    <a:gd name="T22" fmla="*/ 73 w 1093"/>
                    <a:gd name="T23" fmla="*/ 0 h 773"/>
                    <a:gd name="T24" fmla="*/ 73 w 1093"/>
                    <a:gd name="T25" fmla="*/ 0 h 773"/>
                    <a:gd name="T26" fmla="*/ 57 w 1093"/>
                    <a:gd name="T27" fmla="*/ 38 h 773"/>
                    <a:gd name="T28" fmla="*/ 39 w 1093"/>
                    <a:gd name="T29" fmla="*/ 74 h 773"/>
                    <a:gd name="T30" fmla="*/ 20 w 1093"/>
                    <a:gd name="T31" fmla="*/ 109 h 773"/>
                    <a:gd name="T32" fmla="*/ 0 w 1093"/>
                    <a:gd name="T33" fmla="*/ 143 h 773"/>
                    <a:gd name="T34" fmla="*/ 0 w 1093"/>
                    <a:gd name="T35" fmla="*/ 143 h 7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93" h="773">
                      <a:moveTo>
                        <a:pt x="0" y="143"/>
                      </a:moveTo>
                      <a:lnTo>
                        <a:pt x="868" y="773"/>
                      </a:lnTo>
                      <a:lnTo>
                        <a:pt x="868" y="773"/>
                      </a:lnTo>
                      <a:lnTo>
                        <a:pt x="902" y="722"/>
                      </a:lnTo>
                      <a:lnTo>
                        <a:pt x="934" y="670"/>
                      </a:lnTo>
                      <a:lnTo>
                        <a:pt x="965" y="616"/>
                      </a:lnTo>
                      <a:lnTo>
                        <a:pt x="995" y="561"/>
                      </a:lnTo>
                      <a:lnTo>
                        <a:pt x="1022" y="506"/>
                      </a:lnTo>
                      <a:lnTo>
                        <a:pt x="1047" y="449"/>
                      </a:lnTo>
                      <a:lnTo>
                        <a:pt x="1071" y="392"/>
                      </a:lnTo>
                      <a:lnTo>
                        <a:pt x="1093" y="332"/>
                      </a:lnTo>
                      <a:lnTo>
                        <a:pt x="73" y="0"/>
                      </a:lnTo>
                      <a:lnTo>
                        <a:pt x="73" y="0"/>
                      </a:lnTo>
                      <a:lnTo>
                        <a:pt x="57" y="38"/>
                      </a:lnTo>
                      <a:lnTo>
                        <a:pt x="39" y="74"/>
                      </a:lnTo>
                      <a:lnTo>
                        <a:pt x="20" y="109"/>
                      </a:lnTo>
                      <a:lnTo>
                        <a:pt x="0" y="143"/>
                      </a:lnTo>
                      <a:lnTo>
                        <a:pt x="0" y="143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46" name="ïšľïḓe"/>
                <p:cNvSpPr/>
                <p:nvPr/>
              </p:nvSpPr>
              <p:spPr bwMode="auto">
                <a:xfrm>
                  <a:off x="1912633" y="4133941"/>
                  <a:ext cx="846963" cy="600319"/>
                </a:xfrm>
                <a:custGeom>
                  <a:avLst/>
                  <a:gdLst>
                    <a:gd name="T0" fmla="*/ 1020 w 1093"/>
                    <a:gd name="T1" fmla="*/ 0 h 773"/>
                    <a:gd name="T2" fmla="*/ 0 w 1093"/>
                    <a:gd name="T3" fmla="*/ 332 h 773"/>
                    <a:gd name="T4" fmla="*/ 0 w 1093"/>
                    <a:gd name="T5" fmla="*/ 332 h 773"/>
                    <a:gd name="T6" fmla="*/ 22 w 1093"/>
                    <a:gd name="T7" fmla="*/ 392 h 773"/>
                    <a:gd name="T8" fmla="*/ 46 w 1093"/>
                    <a:gd name="T9" fmla="*/ 449 h 773"/>
                    <a:gd name="T10" fmla="*/ 71 w 1093"/>
                    <a:gd name="T11" fmla="*/ 506 h 773"/>
                    <a:gd name="T12" fmla="*/ 98 w 1093"/>
                    <a:gd name="T13" fmla="*/ 561 h 773"/>
                    <a:gd name="T14" fmla="*/ 128 w 1093"/>
                    <a:gd name="T15" fmla="*/ 616 h 773"/>
                    <a:gd name="T16" fmla="*/ 159 w 1093"/>
                    <a:gd name="T17" fmla="*/ 670 h 773"/>
                    <a:gd name="T18" fmla="*/ 191 w 1093"/>
                    <a:gd name="T19" fmla="*/ 722 h 773"/>
                    <a:gd name="T20" fmla="*/ 225 w 1093"/>
                    <a:gd name="T21" fmla="*/ 773 h 773"/>
                    <a:gd name="T22" fmla="*/ 1093 w 1093"/>
                    <a:gd name="T23" fmla="*/ 143 h 773"/>
                    <a:gd name="T24" fmla="*/ 1093 w 1093"/>
                    <a:gd name="T25" fmla="*/ 143 h 773"/>
                    <a:gd name="T26" fmla="*/ 1073 w 1093"/>
                    <a:gd name="T27" fmla="*/ 109 h 773"/>
                    <a:gd name="T28" fmla="*/ 1054 w 1093"/>
                    <a:gd name="T29" fmla="*/ 74 h 773"/>
                    <a:gd name="T30" fmla="*/ 1036 w 1093"/>
                    <a:gd name="T31" fmla="*/ 38 h 773"/>
                    <a:gd name="T32" fmla="*/ 1020 w 1093"/>
                    <a:gd name="T33" fmla="*/ 0 h 773"/>
                    <a:gd name="T34" fmla="*/ 1020 w 1093"/>
                    <a:gd name="T35" fmla="*/ 0 h 7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93" h="773">
                      <a:moveTo>
                        <a:pt x="1020" y="0"/>
                      </a:moveTo>
                      <a:lnTo>
                        <a:pt x="0" y="332"/>
                      </a:lnTo>
                      <a:lnTo>
                        <a:pt x="0" y="332"/>
                      </a:lnTo>
                      <a:lnTo>
                        <a:pt x="22" y="392"/>
                      </a:lnTo>
                      <a:lnTo>
                        <a:pt x="46" y="449"/>
                      </a:lnTo>
                      <a:lnTo>
                        <a:pt x="71" y="506"/>
                      </a:lnTo>
                      <a:lnTo>
                        <a:pt x="98" y="561"/>
                      </a:lnTo>
                      <a:lnTo>
                        <a:pt x="128" y="616"/>
                      </a:lnTo>
                      <a:lnTo>
                        <a:pt x="159" y="670"/>
                      </a:lnTo>
                      <a:lnTo>
                        <a:pt x="191" y="722"/>
                      </a:lnTo>
                      <a:lnTo>
                        <a:pt x="225" y="773"/>
                      </a:lnTo>
                      <a:lnTo>
                        <a:pt x="1093" y="143"/>
                      </a:lnTo>
                      <a:lnTo>
                        <a:pt x="1093" y="143"/>
                      </a:lnTo>
                      <a:lnTo>
                        <a:pt x="1073" y="109"/>
                      </a:lnTo>
                      <a:lnTo>
                        <a:pt x="1054" y="74"/>
                      </a:lnTo>
                      <a:lnTo>
                        <a:pt x="1036" y="38"/>
                      </a:lnTo>
                      <a:lnTo>
                        <a:pt x="1020" y="0"/>
                      </a:lnTo>
                      <a:lnTo>
                        <a:pt x="102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47" name="ïśľíḍé"/>
                <p:cNvSpPr/>
                <p:nvPr/>
              </p:nvSpPr>
              <p:spPr bwMode="auto">
                <a:xfrm>
                  <a:off x="3631380" y="4295267"/>
                  <a:ext cx="760095" cy="760095"/>
                </a:xfrm>
                <a:custGeom>
                  <a:avLst/>
                  <a:gdLst>
                    <a:gd name="T0" fmla="*/ 0 w 980"/>
                    <a:gd name="T1" fmla="*/ 113 h 981"/>
                    <a:gd name="T2" fmla="*/ 631 w 980"/>
                    <a:gd name="T3" fmla="*/ 981 h 981"/>
                    <a:gd name="T4" fmla="*/ 631 w 980"/>
                    <a:gd name="T5" fmla="*/ 981 h 981"/>
                    <a:gd name="T6" fmla="*/ 679 w 980"/>
                    <a:gd name="T7" fmla="*/ 942 h 981"/>
                    <a:gd name="T8" fmla="*/ 727 w 980"/>
                    <a:gd name="T9" fmla="*/ 902 h 981"/>
                    <a:gd name="T10" fmla="*/ 773 w 980"/>
                    <a:gd name="T11" fmla="*/ 860 h 981"/>
                    <a:gd name="T12" fmla="*/ 817 w 980"/>
                    <a:gd name="T13" fmla="*/ 817 h 981"/>
                    <a:gd name="T14" fmla="*/ 860 w 980"/>
                    <a:gd name="T15" fmla="*/ 773 h 981"/>
                    <a:gd name="T16" fmla="*/ 902 w 980"/>
                    <a:gd name="T17" fmla="*/ 727 h 981"/>
                    <a:gd name="T18" fmla="*/ 942 w 980"/>
                    <a:gd name="T19" fmla="*/ 680 h 981"/>
                    <a:gd name="T20" fmla="*/ 980 w 980"/>
                    <a:gd name="T21" fmla="*/ 631 h 981"/>
                    <a:gd name="T22" fmla="*/ 113 w 980"/>
                    <a:gd name="T23" fmla="*/ 0 h 981"/>
                    <a:gd name="T24" fmla="*/ 113 w 980"/>
                    <a:gd name="T25" fmla="*/ 0 h 981"/>
                    <a:gd name="T26" fmla="*/ 86 w 980"/>
                    <a:gd name="T27" fmla="*/ 31 h 981"/>
                    <a:gd name="T28" fmla="*/ 59 w 980"/>
                    <a:gd name="T29" fmla="*/ 60 h 981"/>
                    <a:gd name="T30" fmla="*/ 30 w 980"/>
                    <a:gd name="T31" fmla="*/ 88 h 981"/>
                    <a:gd name="T32" fmla="*/ 0 w 980"/>
                    <a:gd name="T33" fmla="*/ 113 h 981"/>
                    <a:gd name="T34" fmla="*/ 0 w 980"/>
                    <a:gd name="T35" fmla="*/ 113 h 9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980" h="981">
                      <a:moveTo>
                        <a:pt x="0" y="113"/>
                      </a:moveTo>
                      <a:lnTo>
                        <a:pt x="631" y="981"/>
                      </a:lnTo>
                      <a:lnTo>
                        <a:pt x="631" y="981"/>
                      </a:lnTo>
                      <a:lnTo>
                        <a:pt x="679" y="942"/>
                      </a:lnTo>
                      <a:lnTo>
                        <a:pt x="727" y="902"/>
                      </a:lnTo>
                      <a:lnTo>
                        <a:pt x="773" y="860"/>
                      </a:lnTo>
                      <a:lnTo>
                        <a:pt x="817" y="817"/>
                      </a:lnTo>
                      <a:lnTo>
                        <a:pt x="860" y="773"/>
                      </a:lnTo>
                      <a:lnTo>
                        <a:pt x="902" y="727"/>
                      </a:lnTo>
                      <a:lnTo>
                        <a:pt x="942" y="680"/>
                      </a:lnTo>
                      <a:lnTo>
                        <a:pt x="980" y="631"/>
                      </a:lnTo>
                      <a:lnTo>
                        <a:pt x="113" y="0"/>
                      </a:lnTo>
                      <a:lnTo>
                        <a:pt x="113" y="0"/>
                      </a:lnTo>
                      <a:lnTo>
                        <a:pt x="86" y="31"/>
                      </a:lnTo>
                      <a:lnTo>
                        <a:pt x="59" y="60"/>
                      </a:lnTo>
                      <a:lnTo>
                        <a:pt x="30" y="88"/>
                      </a:lnTo>
                      <a:lnTo>
                        <a:pt x="0" y="113"/>
                      </a:lnTo>
                      <a:lnTo>
                        <a:pt x="0" y="113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48" name="ïSlïḍé"/>
                <p:cNvSpPr/>
                <p:nvPr/>
              </p:nvSpPr>
              <p:spPr bwMode="auto">
                <a:xfrm>
                  <a:off x="3470053" y="4419364"/>
                  <a:ext cx="600321" cy="846963"/>
                </a:xfrm>
                <a:custGeom>
                  <a:avLst/>
                  <a:gdLst>
                    <a:gd name="T0" fmla="*/ 0 w 773"/>
                    <a:gd name="T1" fmla="*/ 73 h 1093"/>
                    <a:gd name="T2" fmla="*/ 332 w 773"/>
                    <a:gd name="T3" fmla="*/ 1093 h 1093"/>
                    <a:gd name="T4" fmla="*/ 332 w 773"/>
                    <a:gd name="T5" fmla="*/ 1093 h 1093"/>
                    <a:gd name="T6" fmla="*/ 390 w 773"/>
                    <a:gd name="T7" fmla="*/ 1071 h 1093"/>
                    <a:gd name="T8" fmla="*/ 448 w 773"/>
                    <a:gd name="T9" fmla="*/ 1049 h 1093"/>
                    <a:gd name="T10" fmla="*/ 506 w 773"/>
                    <a:gd name="T11" fmla="*/ 1023 h 1093"/>
                    <a:gd name="T12" fmla="*/ 561 w 773"/>
                    <a:gd name="T13" fmla="*/ 995 h 1093"/>
                    <a:gd name="T14" fmla="*/ 616 w 773"/>
                    <a:gd name="T15" fmla="*/ 967 h 1093"/>
                    <a:gd name="T16" fmla="*/ 668 w 773"/>
                    <a:gd name="T17" fmla="*/ 936 h 1093"/>
                    <a:gd name="T18" fmla="*/ 721 w 773"/>
                    <a:gd name="T19" fmla="*/ 902 h 1093"/>
                    <a:gd name="T20" fmla="*/ 773 w 773"/>
                    <a:gd name="T21" fmla="*/ 868 h 1093"/>
                    <a:gd name="T22" fmla="*/ 141 w 773"/>
                    <a:gd name="T23" fmla="*/ 0 h 1093"/>
                    <a:gd name="T24" fmla="*/ 141 w 773"/>
                    <a:gd name="T25" fmla="*/ 0 h 1093"/>
                    <a:gd name="T26" fmla="*/ 108 w 773"/>
                    <a:gd name="T27" fmla="*/ 22 h 1093"/>
                    <a:gd name="T28" fmla="*/ 73 w 773"/>
                    <a:gd name="T29" fmla="*/ 41 h 1093"/>
                    <a:gd name="T30" fmla="*/ 36 w 773"/>
                    <a:gd name="T31" fmla="*/ 58 h 1093"/>
                    <a:gd name="T32" fmla="*/ 0 w 773"/>
                    <a:gd name="T33" fmla="*/ 73 h 1093"/>
                    <a:gd name="T34" fmla="*/ 0 w 773"/>
                    <a:gd name="T35" fmla="*/ 73 h 10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73" h="1093">
                      <a:moveTo>
                        <a:pt x="0" y="73"/>
                      </a:moveTo>
                      <a:lnTo>
                        <a:pt x="332" y="1093"/>
                      </a:lnTo>
                      <a:lnTo>
                        <a:pt x="332" y="1093"/>
                      </a:lnTo>
                      <a:lnTo>
                        <a:pt x="390" y="1071"/>
                      </a:lnTo>
                      <a:lnTo>
                        <a:pt x="448" y="1049"/>
                      </a:lnTo>
                      <a:lnTo>
                        <a:pt x="506" y="1023"/>
                      </a:lnTo>
                      <a:lnTo>
                        <a:pt x="561" y="995"/>
                      </a:lnTo>
                      <a:lnTo>
                        <a:pt x="616" y="967"/>
                      </a:lnTo>
                      <a:lnTo>
                        <a:pt x="668" y="936"/>
                      </a:lnTo>
                      <a:lnTo>
                        <a:pt x="721" y="902"/>
                      </a:lnTo>
                      <a:lnTo>
                        <a:pt x="773" y="868"/>
                      </a:lnTo>
                      <a:lnTo>
                        <a:pt x="141" y="0"/>
                      </a:lnTo>
                      <a:lnTo>
                        <a:pt x="141" y="0"/>
                      </a:lnTo>
                      <a:lnTo>
                        <a:pt x="108" y="22"/>
                      </a:lnTo>
                      <a:lnTo>
                        <a:pt x="73" y="41"/>
                      </a:lnTo>
                      <a:lnTo>
                        <a:pt x="36" y="58"/>
                      </a:lnTo>
                      <a:lnTo>
                        <a:pt x="0" y="73"/>
                      </a:lnTo>
                      <a:lnTo>
                        <a:pt x="0" y="73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49" name="iṩḷiḓé"/>
                <p:cNvSpPr/>
                <p:nvPr/>
              </p:nvSpPr>
              <p:spPr bwMode="auto">
                <a:xfrm>
                  <a:off x="1833521" y="3952448"/>
                  <a:ext cx="851618" cy="380047"/>
                </a:xfrm>
                <a:custGeom>
                  <a:avLst/>
                  <a:gdLst>
                    <a:gd name="T0" fmla="*/ 1073 w 1098"/>
                    <a:gd name="T1" fmla="*/ 0 h 489"/>
                    <a:gd name="T2" fmla="*/ 0 w 1098"/>
                    <a:gd name="T3" fmla="*/ 0 h 489"/>
                    <a:gd name="T4" fmla="*/ 0 w 1098"/>
                    <a:gd name="T5" fmla="*/ 0 h 489"/>
                    <a:gd name="T6" fmla="*/ 3 w 1098"/>
                    <a:gd name="T7" fmla="*/ 63 h 489"/>
                    <a:gd name="T8" fmla="*/ 8 w 1098"/>
                    <a:gd name="T9" fmla="*/ 126 h 489"/>
                    <a:gd name="T10" fmla="*/ 13 w 1098"/>
                    <a:gd name="T11" fmla="*/ 188 h 489"/>
                    <a:gd name="T12" fmla="*/ 23 w 1098"/>
                    <a:gd name="T13" fmla="*/ 250 h 489"/>
                    <a:gd name="T14" fmla="*/ 34 w 1098"/>
                    <a:gd name="T15" fmla="*/ 310 h 489"/>
                    <a:gd name="T16" fmla="*/ 46 w 1098"/>
                    <a:gd name="T17" fmla="*/ 371 h 489"/>
                    <a:gd name="T18" fmla="*/ 60 w 1098"/>
                    <a:gd name="T19" fmla="*/ 430 h 489"/>
                    <a:gd name="T20" fmla="*/ 78 w 1098"/>
                    <a:gd name="T21" fmla="*/ 489 h 489"/>
                    <a:gd name="T22" fmla="*/ 1098 w 1098"/>
                    <a:gd name="T23" fmla="*/ 157 h 489"/>
                    <a:gd name="T24" fmla="*/ 1098 w 1098"/>
                    <a:gd name="T25" fmla="*/ 157 h 489"/>
                    <a:gd name="T26" fmla="*/ 1089 w 1098"/>
                    <a:gd name="T27" fmla="*/ 119 h 489"/>
                    <a:gd name="T28" fmla="*/ 1082 w 1098"/>
                    <a:gd name="T29" fmla="*/ 80 h 489"/>
                    <a:gd name="T30" fmla="*/ 1077 w 1098"/>
                    <a:gd name="T31" fmla="*/ 40 h 489"/>
                    <a:gd name="T32" fmla="*/ 1073 w 1098"/>
                    <a:gd name="T33" fmla="*/ 0 h 489"/>
                    <a:gd name="T34" fmla="*/ 1073 w 1098"/>
                    <a:gd name="T35" fmla="*/ 0 h 4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98" h="489">
                      <a:moveTo>
                        <a:pt x="1073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3" y="63"/>
                      </a:lnTo>
                      <a:lnTo>
                        <a:pt x="8" y="126"/>
                      </a:lnTo>
                      <a:lnTo>
                        <a:pt x="13" y="188"/>
                      </a:lnTo>
                      <a:lnTo>
                        <a:pt x="23" y="250"/>
                      </a:lnTo>
                      <a:lnTo>
                        <a:pt x="34" y="310"/>
                      </a:lnTo>
                      <a:lnTo>
                        <a:pt x="46" y="371"/>
                      </a:lnTo>
                      <a:lnTo>
                        <a:pt x="60" y="430"/>
                      </a:lnTo>
                      <a:lnTo>
                        <a:pt x="78" y="489"/>
                      </a:lnTo>
                      <a:lnTo>
                        <a:pt x="1098" y="157"/>
                      </a:lnTo>
                      <a:lnTo>
                        <a:pt x="1098" y="157"/>
                      </a:lnTo>
                      <a:lnTo>
                        <a:pt x="1089" y="119"/>
                      </a:lnTo>
                      <a:lnTo>
                        <a:pt x="1082" y="80"/>
                      </a:lnTo>
                      <a:lnTo>
                        <a:pt x="1077" y="40"/>
                      </a:lnTo>
                      <a:lnTo>
                        <a:pt x="1073" y="0"/>
                      </a:lnTo>
                      <a:lnTo>
                        <a:pt x="107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50" name="ïṩľiḓê"/>
                <p:cNvSpPr/>
                <p:nvPr/>
              </p:nvSpPr>
              <p:spPr bwMode="auto">
                <a:xfrm>
                  <a:off x="2446251" y="4419364"/>
                  <a:ext cx="598769" cy="846963"/>
                </a:xfrm>
                <a:custGeom>
                  <a:avLst/>
                  <a:gdLst>
                    <a:gd name="T0" fmla="*/ 631 w 772"/>
                    <a:gd name="T1" fmla="*/ 0 h 1093"/>
                    <a:gd name="T2" fmla="*/ 0 w 772"/>
                    <a:gd name="T3" fmla="*/ 868 h 1093"/>
                    <a:gd name="T4" fmla="*/ 0 w 772"/>
                    <a:gd name="T5" fmla="*/ 868 h 1093"/>
                    <a:gd name="T6" fmla="*/ 51 w 772"/>
                    <a:gd name="T7" fmla="*/ 902 h 1093"/>
                    <a:gd name="T8" fmla="*/ 104 w 772"/>
                    <a:gd name="T9" fmla="*/ 936 h 1093"/>
                    <a:gd name="T10" fmla="*/ 156 w 772"/>
                    <a:gd name="T11" fmla="*/ 967 h 1093"/>
                    <a:gd name="T12" fmla="*/ 211 w 772"/>
                    <a:gd name="T13" fmla="*/ 995 h 1093"/>
                    <a:gd name="T14" fmla="*/ 266 w 772"/>
                    <a:gd name="T15" fmla="*/ 1023 h 1093"/>
                    <a:gd name="T16" fmla="*/ 324 w 772"/>
                    <a:gd name="T17" fmla="*/ 1049 h 1093"/>
                    <a:gd name="T18" fmla="*/ 382 w 772"/>
                    <a:gd name="T19" fmla="*/ 1071 h 1093"/>
                    <a:gd name="T20" fmla="*/ 440 w 772"/>
                    <a:gd name="T21" fmla="*/ 1093 h 1093"/>
                    <a:gd name="T22" fmla="*/ 772 w 772"/>
                    <a:gd name="T23" fmla="*/ 73 h 1093"/>
                    <a:gd name="T24" fmla="*/ 772 w 772"/>
                    <a:gd name="T25" fmla="*/ 73 h 1093"/>
                    <a:gd name="T26" fmla="*/ 736 w 772"/>
                    <a:gd name="T27" fmla="*/ 58 h 1093"/>
                    <a:gd name="T28" fmla="*/ 699 w 772"/>
                    <a:gd name="T29" fmla="*/ 41 h 1093"/>
                    <a:gd name="T30" fmla="*/ 664 w 772"/>
                    <a:gd name="T31" fmla="*/ 22 h 1093"/>
                    <a:gd name="T32" fmla="*/ 631 w 772"/>
                    <a:gd name="T33" fmla="*/ 0 h 1093"/>
                    <a:gd name="T34" fmla="*/ 631 w 772"/>
                    <a:gd name="T35" fmla="*/ 0 h 10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72" h="1093">
                      <a:moveTo>
                        <a:pt x="631" y="0"/>
                      </a:moveTo>
                      <a:lnTo>
                        <a:pt x="0" y="868"/>
                      </a:lnTo>
                      <a:lnTo>
                        <a:pt x="0" y="868"/>
                      </a:lnTo>
                      <a:lnTo>
                        <a:pt x="51" y="902"/>
                      </a:lnTo>
                      <a:lnTo>
                        <a:pt x="104" y="936"/>
                      </a:lnTo>
                      <a:lnTo>
                        <a:pt x="156" y="967"/>
                      </a:lnTo>
                      <a:lnTo>
                        <a:pt x="211" y="995"/>
                      </a:lnTo>
                      <a:lnTo>
                        <a:pt x="266" y="1023"/>
                      </a:lnTo>
                      <a:lnTo>
                        <a:pt x="324" y="1049"/>
                      </a:lnTo>
                      <a:lnTo>
                        <a:pt x="382" y="1071"/>
                      </a:lnTo>
                      <a:lnTo>
                        <a:pt x="440" y="1093"/>
                      </a:lnTo>
                      <a:lnTo>
                        <a:pt x="772" y="73"/>
                      </a:lnTo>
                      <a:lnTo>
                        <a:pt x="772" y="73"/>
                      </a:lnTo>
                      <a:lnTo>
                        <a:pt x="736" y="58"/>
                      </a:lnTo>
                      <a:lnTo>
                        <a:pt x="699" y="41"/>
                      </a:lnTo>
                      <a:lnTo>
                        <a:pt x="664" y="22"/>
                      </a:lnTo>
                      <a:lnTo>
                        <a:pt x="631" y="0"/>
                      </a:lnTo>
                      <a:lnTo>
                        <a:pt x="631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51" name="ïṣḻïde"/>
                <p:cNvSpPr/>
                <p:nvPr/>
              </p:nvSpPr>
              <p:spPr bwMode="auto">
                <a:xfrm>
                  <a:off x="1833521" y="3511904"/>
                  <a:ext cx="851618" cy="378496"/>
                </a:xfrm>
                <a:custGeom>
                  <a:avLst/>
                  <a:gdLst>
                    <a:gd name="T0" fmla="*/ 1098 w 1098"/>
                    <a:gd name="T1" fmla="*/ 331 h 488"/>
                    <a:gd name="T2" fmla="*/ 78 w 1098"/>
                    <a:gd name="T3" fmla="*/ 0 h 488"/>
                    <a:gd name="T4" fmla="*/ 78 w 1098"/>
                    <a:gd name="T5" fmla="*/ 0 h 488"/>
                    <a:gd name="T6" fmla="*/ 60 w 1098"/>
                    <a:gd name="T7" fmla="*/ 58 h 488"/>
                    <a:gd name="T8" fmla="*/ 46 w 1098"/>
                    <a:gd name="T9" fmla="*/ 118 h 488"/>
                    <a:gd name="T10" fmla="*/ 34 w 1098"/>
                    <a:gd name="T11" fmla="*/ 178 h 488"/>
                    <a:gd name="T12" fmla="*/ 23 w 1098"/>
                    <a:gd name="T13" fmla="*/ 239 h 488"/>
                    <a:gd name="T14" fmla="*/ 13 w 1098"/>
                    <a:gd name="T15" fmla="*/ 300 h 488"/>
                    <a:gd name="T16" fmla="*/ 8 w 1098"/>
                    <a:gd name="T17" fmla="*/ 363 h 488"/>
                    <a:gd name="T18" fmla="*/ 3 w 1098"/>
                    <a:gd name="T19" fmla="*/ 425 h 488"/>
                    <a:gd name="T20" fmla="*/ 0 w 1098"/>
                    <a:gd name="T21" fmla="*/ 488 h 488"/>
                    <a:gd name="T22" fmla="*/ 1073 w 1098"/>
                    <a:gd name="T23" fmla="*/ 488 h 488"/>
                    <a:gd name="T24" fmla="*/ 1073 w 1098"/>
                    <a:gd name="T25" fmla="*/ 488 h 488"/>
                    <a:gd name="T26" fmla="*/ 1077 w 1098"/>
                    <a:gd name="T27" fmla="*/ 448 h 488"/>
                    <a:gd name="T28" fmla="*/ 1082 w 1098"/>
                    <a:gd name="T29" fmla="*/ 409 h 488"/>
                    <a:gd name="T30" fmla="*/ 1089 w 1098"/>
                    <a:gd name="T31" fmla="*/ 370 h 488"/>
                    <a:gd name="T32" fmla="*/ 1098 w 1098"/>
                    <a:gd name="T33" fmla="*/ 331 h 488"/>
                    <a:gd name="T34" fmla="*/ 1098 w 1098"/>
                    <a:gd name="T35" fmla="*/ 331 h 4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98" h="488">
                      <a:moveTo>
                        <a:pt x="1098" y="331"/>
                      </a:moveTo>
                      <a:lnTo>
                        <a:pt x="78" y="0"/>
                      </a:lnTo>
                      <a:lnTo>
                        <a:pt x="78" y="0"/>
                      </a:lnTo>
                      <a:lnTo>
                        <a:pt x="60" y="58"/>
                      </a:lnTo>
                      <a:lnTo>
                        <a:pt x="46" y="118"/>
                      </a:lnTo>
                      <a:lnTo>
                        <a:pt x="34" y="178"/>
                      </a:lnTo>
                      <a:lnTo>
                        <a:pt x="23" y="239"/>
                      </a:lnTo>
                      <a:lnTo>
                        <a:pt x="13" y="300"/>
                      </a:lnTo>
                      <a:lnTo>
                        <a:pt x="8" y="363"/>
                      </a:lnTo>
                      <a:lnTo>
                        <a:pt x="3" y="425"/>
                      </a:lnTo>
                      <a:lnTo>
                        <a:pt x="0" y="488"/>
                      </a:lnTo>
                      <a:lnTo>
                        <a:pt x="1073" y="488"/>
                      </a:lnTo>
                      <a:lnTo>
                        <a:pt x="1073" y="488"/>
                      </a:lnTo>
                      <a:lnTo>
                        <a:pt x="1077" y="448"/>
                      </a:lnTo>
                      <a:lnTo>
                        <a:pt x="1082" y="409"/>
                      </a:lnTo>
                      <a:lnTo>
                        <a:pt x="1089" y="370"/>
                      </a:lnTo>
                      <a:lnTo>
                        <a:pt x="1098" y="331"/>
                      </a:lnTo>
                      <a:lnTo>
                        <a:pt x="1098" y="33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52" name="íşļîḍe"/>
                <p:cNvSpPr/>
                <p:nvPr/>
              </p:nvSpPr>
              <p:spPr bwMode="auto">
                <a:xfrm>
                  <a:off x="2444700" y="2576522"/>
                  <a:ext cx="600321" cy="848514"/>
                </a:xfrm>
                <a:custGeom>
                  <a:avLst/>
                  <a:gdLst>
                    <a:gd name="T0" fmla="*/ 773 w 773"/>
                    <a:gd name="T1" fmla="*/ 1021 h 1094"/>
                    <a:gd name="T2" fmla="*/ 441 w 773"/>
                    <a:gd name="T3" fmla="*/ 0 h 1094"/>
                    <a:gd name="T4" fmla="*/ 441 w 773"/>
                    <a:gd name="T5" fmla="*/ 0 h 1094"/>
                    <a:gd name="T6" fmla="*/ 383 w 773"/>
                    <a:gd name="T7" fmla="*/ 23 h 1094"/>
                    <a:gd name="T8" fmla="*/ 325 w 773"/>
                    <a:gd name="T9" fmla="*/ 45 h 1094"/>
                    <a:gd name="T10" fmla="*/ 267 w 773"/>
                    <a:gd name="T11" fmla="*/ 71 h 1094"/>
                    <a:gd name="T12" fmla="*/ 212 w 773"/>
                    <a:gd name="T13" fmla="*/ 98 h 1094"/>
                    <a:gd name="T14" fmla="*/ 157 w 773"/>
                    <a:gd name="T15" fmla="*/ 127 h 1094"/>
                    <a:gd name="T16" fmla="*/ 105 w 773"/>
                    <a:gd name="T17" fmla="*/ 158 h 1094"/>
                    <a:gd name="T18" fmla="*/ 52 w 773"/>
                    <a:gd name="T19" fmla="*/ 191 h 1094"/>
                    <a:gd name="T20" fmla="*/ 0 w 773"/>
                    <a:gd name="T21" fmla="*/ 226 h 1094"/>
                    <a:gd name="T22" fmla="*/ 632 w 773"/>
                    <a:gd name="T23" fmla="*/ 1094 h 1094"/>
                    <a:gd name="T24" fmla="*/ 632 w 773"/>
                    <a:gd name="T25" fmla="*/ 1094 h 1094"/>
                    <a:gd name="T26" fmla="*/ 665 w 773"/>
                    <a:gd name="T27" fmla="*/ 1072 h 1094"/>
                    <a:gd name="T28" fmla="*/ 700 w 773"/>
                    <a:gd name="T29" fmla="*/ 1053 h 1094"/>
                    <a:gd name="T30" fmla="*/ 737 w 773"/>
                    <a:gd name="T31" fmla="*/ 1036 h 1094"/>
                    <a:gd name="T32" fmla="*/ 773 w 773"/>
                    <a:gd name="T33" fmla="*/ 1021 h 1094"/>
                    <a:gd name="T34" fmla="*/ 773 w 773"/>
                    <a:gd name="T35" fmla="*/ 1021 h 10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73" h="1094">
                      <a:moveTo>
                        <a:pt x="773" y="1021"/>
                      </a:moveTo>
                      <a:lnTo>
                        <a:pt x="441" y="0"/>
                      </a:lnTo>
                      <a:lnTo>
                        <a:pt x="441" y="0"/>
                      </a:lnTo>
                      <a:lnTo>
                        <a:pt x="383" y="23"/>
                      </a:lnTo>
                      <a:lnTo>
                        <a:pt x="325" y="45"/>
                      </a:lnTo>
                      <a:lnTo>
                        <a:pt x="267" y="71"/>
                      </a:lnTo>
                      <a:lnTo>
                        <a:pt x="212" y="98"/>
                      </a:lnTo>
                      <a:lnTo>
                        <a:pt x="157" y="127"/>
                      </a:lnTo>
                      <a:lnTo>
                        <a:pt x="105" y="158"/>
                      </a:lnTo>
                      <a:lnTo>
                        <a:pt x="52" y="191"/>
                      </a:lnTo>
                      <a:lnTo>
                        <a:pt x="0" y="226"/>
                      </a:lnTo>
                      <a:lnTo>
                        <a:pt x="632" y="1094"/>
                      </a:lnTo>
                      <a:lnTo>
                        <a:pt x="632" y="1094"/>
                      </a:lnTo>
                      <a:lnTo>
                        <a:pt x="665" y="1072"/>
                      </a:lnTo>
                      <a:lnTo>
                        <a:pt x="700" y="1053"/>
                      </a:lnTo>
                      <a:lnTo>
                        <a:pt x="737" y="1036"/>
                      </a:lnTo>
                      <a:lnTo>
                        <a:pt x="773" y="1021"/>
                      </a:lnTo>
                      <a:lnTo>
                        <a:pt x="773" y="10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53" name="îšliḓê"/>
                <p:cNvSpPr/>
                <p:nvPr/>
              </p:nvSpPr>
              <p:spPr bwMode="auto">
                <a:xfrm>
                  <a:off x="1912633" y="3110139"/>
                  <a:ext cx="846963" cy="598769"/>
                </a:xfrm>
                <a:custGeom>
                  <a:avLst/>
                  <a:gdLst>
                    <a:gd name="T0" fmla="*/ 1093 w 1093"/>
                    <a:gd name="T1" fmla="*/ 630 h 771"/>
                    <a:gd name="T2" fmla="*/ 225 w 1093"/>
                    <a:gd name="T3" fmla="*/ 0 h 771"/>
                    <a:gd name="T4" fmla="*/ 225 w 1093"/>
                    <a:gd name="T5" fmla="*/ 0 h 771"/>
                    <a:gd name="T6" fmla="*/ 191 w 1093"/>
                    <a:gd name="T7" fmla="*/ 51 h 771"/>
                    <a:gd name="T8" fmla="*/ 159 w 1093"/>
                    <a:gd name="T9" fmla="*/ 103 h 771"/>
                    <a:gd name="T10" fmla="*/ 128 w 1093"/>
                    <a:gd name="T11" fmla="*/ 157 h 771"/>
                    <a:gd name="T12" fmla="*/ 98 w 1093"/>
                    <a:gd name="T13" fmla="*/ 211 h 771"/>
                    <a:gd name="T14" fmla="*/ 71 w 1093"/>
                    <a:gd name="T15" fmla="*/ 267 h 771"/>
                    <a:gd name="T16" fmla="*/ 46 w 1093"/>
                    <a:gd name="T17" fmla="*/ 324 h 771"/>
                    <a:gd name="T18" fmla="*/ 22 w 1093"/>
                    <a:gd name="T19" fmla="*/ 381 h 771"/>
                    <a:gd name="T20" fmla="*/ 0 w 1093"/>
                    <a:gd name="T21" fmla="*/ 441 h 771"/>
                    <a:gd name="T22" fmla="*/ 1020 w 1093"/>
                    <a:gd name="T23" fmla="*/ 771 h 771"/>
                    <a:gd name="T24" fmla="*/ 1020 w 1093"/>
                    <a:gd name="T25" fmla="*/ 771 h 771"/>
                    <a:gd name="T26" fmla="*/ 1036 w 1093"/>
                    <a:gd name="T27" fmla="*/ 735 h 771"/>
                    <a:gd name="T28" fmla="*/ 1054 w 1093"/>
                    <a:gd name="T29" fmla="*/ 699 h 771"/>
                    <a:gd name="T30" fmla="*/ 1073 w 1093"/>
                    <a:gd name="T31" fmla="*/ 664 h 771"/>
                    <a:gd name="T32" fmla="*/ 1093 w 1093"/>
                    <a:gd name="T33" fmla="*/ 630 h 771"/>
                    <a:gd name="T34" fmla="*/ 1093 w 1093"/>
                    <a:gd name="T35" fmla="*/ 630 h 7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93" h="771">
                      <a:moveTo>
                        <a:pt x="1093" y="630"/>
                      </a:moveTo>
                      <a:lnTo>
                        <a:pt x="225" y="0"/>
                      </a:lnTo>
                      <a:lnTo>
                        <a:pt x="225" y="0"/>
                      </a:lnTo>
                      <a:lnTo>
                        <a:pt x="191" y="51"/>
                      </a:lnTo>
                      <a:lnTo>
                        <a:pt x="159" y="103"/>
                      </a:lnTo>
                      <a:lnTo>
                        <a:pt x="128" y="157"/>
                      </a:lnTo>
                      <a:lnTo>
                        <a:pt x="98" y="211"/>
                      </a:lnTo>
                      <a:lnTo>
                        <a:pt x="71" y="267"/>
                      </a:lnTo>
                      <a:lnTo>
                        <a:pt x="46" y="324"/>
                      </a:lnTo>
                      <a:lnTo>
                        <a:pt x="22" y="381"/>
                      </a:lnTo>
                      <a:lnTo>
                        <a:pt x="0" y="441"/>
                      </a:lnTo>
                      <a:lnTo>
                        <a:pt x="1020" y="771"/>
                      </a:lnTo>
                      <a:lnTo>
                        <a:pt x="1020" y="771"/>
                      </a:lnTo>
                      <a:lnTo>
                        <a:pt x="1036" y="735"/>
                      </a:lnTo>
                      <a:lnTo>
                        <a:pt x="1054" y="699"/>
                      </a:lnTo>
                      <a:lnTo>
                        <a:pt x="1073" y="664"/>
                      </a:lnTo>
                      <a:lnTo>
                        <a:pt x="1093" y="630"/>
                      </a:lnTo>
                      <a:lnTo>
                        <a:pt x="1093" y="63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54" name="îśļíḋê"/>
                <p:cNvSpPr/>
                <p:nvPr/>
              </p:nvSpPr>
              <p:spPr bwMode="auto">
                <a:xfrm>
                  <a:off x="2123599" y="2789038"/>
                  <a:ext cx="760095" cy="760095"/>
                </a:xfrm>
                <a:custGeom>
                  <a:avLst/>
                  <a:gdLst>
                    <a:gd name="T0" fmla="*/ 980 w 980"/>
                    <a:gd name="T1" fmla="*/ 868 h 981"/>
                    <a:gd name="T2" fmla="*/ 349 w 980"/>
                    <a:gd name="T3" fmla="*/ 0 h 981"/>
                    <a:gd name="T4" fmla="*/ 349 w 980"/>
                    <a:gd name="T5" fmla="*/ 0 h 981"/>
                    <a:gd name="T6" fmla="*/ 301 w 980"/>
                    <a:gd name="T7" fmla="*/ 39 h 981"/>
                    <a:gd name="T8" fmla="*/ 253 w 980"/>
                    <a:gd name="T9" fmla="*/ 78 h 981"/>
                    <a:gd name="T10" fmla="*/ 207 w 980"/>
                    <a:gd name="T11" fmla="*/ 119 h 981"/>
                    <a:gd name="T12" fmla="*/ 163 w 980"/>
                    <a:gd name="T13" fmla="*/ 162 h 981"/>
                    <a:gd name="T14" fmla="*/ 120 w 980"/>
                    <a:gd name="T15" fmla="*/ 208 h 981"/>
                    <a:gd name="T16" fmla="*/ 78 w 980"/>
                    <a:gd name="T17" fmla="*/ 254 h 981"/>
                    <a:gd name="T18" fmla="*/ 38 w 980"/>
                    <a:gd name="T19" fmla="*/ 301 h 981"/>
                    <a:gd name="T20" fmla="*/ 0 w 980"/>
                    <a:gd name="T21" fmla="*/ 349 h 981"/>
                    <a:gd name="T22" fmla="*/ 867 w 980"/>
                    <a:gd name="T23" fmla="*/ 981 h 981"/>
                    <a:gd name="T24" fmla="*/ 867 w 980"/>
                    <a:gd name="T25" fmla="*/ 981 h 981"/>
                    <a:gd name="T26" fmla="*/ 894 w 980"/>
                    <a:gd name="T27" fmla="*/ 950 h 981"/>
                    <a:gd name="T28" fmla="*/ 921 w 980"/>
                    <a:gd name="T29" fmla="*/ 921 h 981"/>
                    <a:gd name="T30" fmla="*/ 950 w 980"/>
                    <a:gd name="T31" fmla="*/ 893 h 981"/>
                    <a:gd name="T32" fmla="*/ 980 w 980"/>
                    <a:gd name="T33" fmla="*/ 868 h 981"/>
                    <a:gd name="T34" fmla="*/ 980 w 980"/>
                    <a:gd name="T35" fmla="*/ 868 h 9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980" h="981">
                      <a:moveTo>
                        <a:pt x="980" y="868"/>
                      </a:moveTo>
                      <a:lnTo>
                        <a:pt x="349" y="0"/>
                      </a:lnTo>
                      <a:lnTo>
                        <a:pt x="349" y="0"/>
                      </a:lnTo>
                      <a:lnTo>
                        <a:pt x="301" y="39"/>
                      </a:lnTo>
                      <a:lnTo>
                        <a:pt x="253" y="78"/>
                      </a:lnTo>
                      <a:lnTo>
                        <a:pt x="207" y="119"/>
                      </a:lnTo>
                      <a:lnTo>
                        <a:pt x="163" y="162"/>
                      </a:lnTo>
                      <a:lnTo>
                        <a:pt x="120" y="208"/>
                      </a:lnTo>
                      <a:lnTo>
                        <a:pt x="78" y="254"/>
                      </a:lnTo>
                      <a:lnTo>
                        <a:pt x="38" y="301"/>
                      </a:lnTo>
                      <a:lnTo>
                        <a:pt x="0" y="349"/>
                      </a:lnTo>
                      <a:lnTo>
                        <a:pt x="867" y="981"/>
                      </a:lnTo>
                      <a:lnTo>
                        <a:pt x="867" y="981"/>
                      </a:lnTo>
                      <a:lnTo>
                        <a:pt x="894" y="950"/>
                      </a:lnTo>
                      <a:lnTo>
                        <a:pt x="921" y="921"/>
                      </a:lnTo>
                      <a:lnTo>
                        <a:pt x="950" y="893"/>
                      </a:lnTo>
                      <a:lnTo>
                        <a:pt x="980" y="868"/>
                      </a:lnTo>
                      <a:lnTo>
                        <a:pt x="980" y="868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55" name="îṥ1ïdè"/>
                <p:cNvSpPr/>
                <p:nvPr/>
              </p:nvSpPr>
              <p:spPr bwMode="auto">
                <a:xfrm>
                  <a:off x="2846465" y="2498961"/>
                  <a:ext cx="380048" cy="850066"/>
                </a:xfrm>
                <a:custGeom>
                  <a:avLst/>
                  <a:gdLst>
                    <a:gd name="T0" fmla="*/ 490 w 490"/>
                    <a:gd name="T1" fmla="*/ 1072 h 1097"/>
                    <a:gd name="T2" fmla="*/ 490 w 490"/>
                    <a:gd name="T3" fmla="*/ 0 h 1097"/>
                    <a:gd name="T4" fmla="*/ 490 w 490"/>
                    <a:gd name="T5" fmla="*/ 0 h 1097"/>
                    <a:gd name="T6" fmla="*/ 427 w 490"/>
                    <a:gd name="T7" fmla="*/ 3 h 1097"/>
                    <a:gd name="T8" fmla="*/ 363 w 490"/>
                    <a:gd name="T9" fmla="*/ 7 h 1097"/>
                    <a:gd name="T10" fmla="*/ 302 w 490"/>
                    <a:gd name="T11" fmla="*/ 13 h 1097"/>
                    <a:gd name="T12" fmla="*/ 240 w 490"/>
                    <a:gd name="T13" fmla="*/ 22 h 1097"/>
                    <a:gd name="T14" fmla="*/ 179 w 490"/>
                    <a:gd name="T15" fmla="*/ 32 h 1097"/>
                    <a:gd name="T16" fmla="*/ 119 w 490"/>
                    <a:gd name="T17" fmla="*/ 46 h 1097"/>
                    <a:gd name="T18" fmla="*/ 60 w 490"/>
                    <a:gd name="T19" fmla="*/ 60 h 1097"/>
                    <a:gd name="T20" fmla="*/ 0 w 490"/>
                    <a:gd name="T21" fmla="*/ 77 h 1097"/>
                    <a:gd name="T22" fmla="*/ 332 w 490"/>
                    <a:gd name="T23" fmla="*/ 1097 h 1097"/>
                    <a:gd name="T24" fmla="*/ 332 w 490"/>
                    <a:gd name="T25" fmla="*/ 1097 h 1097"/>
                    <a:gd name="T26" fmla="*/ 371 w 490"/>
                    <a:gd name="T27" fmla="*/ 1087 h 1097"/>
                    <a:gd name="T28" fmla="*/ 410 w 490"/>
                    <a:gd name="T29" fmla="*/ 1080 h 1097"/>
                    <a:gd name="T30" fmla="*/ 449 w 490"/>
                    <a:gd name="T31" fmla="*/ 1075 h 1097"/>
                    <a:gd name="T32" fmla="*/ 490 w 490"/>
                    <a:gd name="T33" fmla="*/ 1072 h 1097"/>
                    <a:gd name="T34" fmla="*/ 490 w 490"/>
                    <a:gd name="T35" fmla="*/ 1072 h 10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490" h="1097">
                      <a:moveTo>
                        <a:pt x="490" y="1072"/>
                      </a:moveTo>
                      <a:lnTo>
                        <a:pt x="490" y="0"/>
                      </a:lnTo>
                      <a:lnTo>
                        <a:pt x="490" y="0"/>
                      </a:lnTo>
                      <a:lnTo>
                        <a:pt x="427" y="3"/>
                      </a:lnTo>
                      <a:lnTo>
                        <a:pt x="363" y="7"/>
                      </a:lnTo>
                      <a:lnTo>
                        <a:pt x="302" y="13"/>
                      </a:lnTo>
                      <a:lnTo>
                        <a:pt x="240" y="22"/>
                      </a:lnTo>
                      <a:lnTo>
                        <a:pt x="179" y="32"/>
                      </a:lnTo>
                      <a:lnTo>
                        <a:pt x="119" y="46"/>
                      </a:lnTo>
                      <a:lnTo>
                        <a:pt x="60" y="60"/>
                      </a:lnTo>
                      <a:lnTo>
                        <a:pt x="0" y="77"/>
                      </a:lnTo>
                      <a:lnTo>
                        <a:pt x="332" y="1097"/>
                      </a:lnTo>
                      <a:lnTo>
                        <a:pt x="332" y="1097"/>
                      </a:lnTo>
                      <a:lnTo>
                        <a:pt x="371" y="1087"/>
                      </a:lnTo>
                      <a:lnTo>
                        <a:pt x="410" y="1080"/>
                      </a:lnTo>
                      <a:lnTo>
                        <a:pt x="449" y="1075"/>
                      </a:lnTo>
                      <a:lnTo>
                        <a:pt x="490" y="1072"/>
                      </a:lnTo>
                      <a:lnTo>
                        <a:pt x="490" y="107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56" name="îşļíḍê"/>
                <p:cNvSpPr/>
                <p:nvPr/>
              </p:nvSpPr>
              <p:spPr bwMode="auto">
                <a:xfrm>
                  <a:off x="2123599" y="4295267"/>
                  <a:ext cx="760095" cy="760095"/>
                </a:xfrm>
                <a:custGeom>
                  <a:avLst/>
                  <a:gdLst>
                    <a:gd name="T0" fmla="*/ 867 w 980"/>
                    <a:gd name="T1" fmla="*/ 0 h 981"/>
                    <a:gd name="T2" fmla="*/ 0 w 980"/>
                    <a:gd name="T3" fmla="*/ 631 h 981"/>
                    <a:gd name="T4" fmla="*/ 0 w 980"/>
                    <a:gd name="T5" fmla="*/ 631 h 981"/>
                    <a:gd name="T6" fmla="*/ 38 w 980"/>
                    <a:gd name="T7" fmla="*/ 680 h 981"/>
                    <a:gd name="T8" fmla="*/ 78 w 980"/>
                    <a:gd name="T9" fmla="*/ 727 h 981"/>
                    <a:gd name="T10" fmla="*/ 120 w 980"/>
                    <a:gd name="T11" fmla="*/ 773 h 981"/>
                    <a:gd name="T12" fmla="*/ 163 w 980"/>
                    <a:gd name="T13" fmla="*/ 817 h 981"/>
                    <a:gd name="T14" fmla="*/ 207 w 980"/>
                    <a:gd name="T15" fmla="*/ 860 h 981"/>
                    <a:gd name="T16" fmla="*/ 253 w 980"/>
                    <a:gd name="T17" fmla="*/ 902 h 981"/>
                    <a:gd name="T18" fmla="*/ 301 w 980"/>
                    <a:gd name="T19" fmla="*/ 942 h 981"/>
                    <a:gd name="T20" fmla="*/ 349 w 980"/>
                    <a:gd name="T21" fmla="*/ 981 h 981"/>
                    <a:gd name="T22" fmla="*/ 980 w 980"/>
                    <a:gd name="T23" fmla="*/ 113 h 981"/>
                    <a:gd name="T24" fmla="*/ 980 w 980"/>
                    <a:gd name="T25" fmla="*/ 113 h 981"/>
                    <a:gd name="T26" fmla="*/ 950 w 980"/>
                    <a:gd name="T27" fmla="*/ 88 h 981"/>
                    <a:gd name="T28" fmla="*/ 921 w 980"/>
                    <a:gd name="T29" fmla="*/ 60 h 981"/>
                    <a:gd name="T30" fmla="*/ 894 w 980"/>
                    <a:gd name="T31" fmla="*/ 31 h 981"/>
                    <a:gd name="T32" fmla="*/ 867 w 980"/>
                    <a:gd name="T33" fmla="*/ 0 h 981"/>
                    <a:gd name="T34" fmla="*/ 867 w 980"/>
                    <a:gd name="T35" fmla="*/ 0 h 9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980" h="981">
                      <a:moveTo>
                        <a:pt x="867" y="0"/>
                      </a:moveTo>
                      <a:lnTo>
                        <a:pt x="0" y="631"/>
                      </a:lnTo>
                      <a:lnTo>
                        <a:pt x="0" y="631"/>
                      </a:lnTo>
                      <a:lnTo>
                        <a:pt x="38" y="680"/>
                      </a:lnTo>
                      <a:lnTo>
                        <a:pt x="78" y="727"/>
                      </a:lnTo>
                      <a:lnTo>
                        <a:pt x="120" y="773"/>
                      </a:lnTo>
                      <a:lnTo>
                        <a:pt x="163" y="817"/>
                      </a:lnTo>
                      <a:lnTo>
                        <a:pt x="207" y="860"/>
                      </a:lnTo>
                      <a:lnTo>
                        <a:pt x="253" y="902"/>
                      </a:lnTo>
                      <a:lnTo>
                        <a:pt x="301" y="942"/>
                      </a:lnTo>
                      <a:lnTo>
                        <a:pt x="349" y="981"/>
                      </a:lnTo>
                      <a:lnTo>
                        <a:pt x="980" y="113"/>
                      </a:lnTo>
                      <a:lnTo>
                        <a:pt x="980" y="113"/>
                      </a:lnTo>
                      <a:lnTo>
                        <a:pt x="950" y="88"/>
                      </a:lnTo>
                      <a:lnTo>
                        <a:pt x="921" y="60"/>
                      </a:lnTo>
                      <a:lnTo>
                        <a:pt x="894" y="31"/>
                      </a:lnTo>
                      <a:lnTo>
                        <a:pt x="867" y="0"/>
                      </a:lnTo>
                      <a:lnTo>
                        <a:pt x="867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23" name="ïslïďé"/>
              <p:cNvGrpSpPr/>
              <p:nvPr/>
            </p:nvGrpSpPr>
            <p:grpSpPr>
              <a:xfrm>
                <a:off x="2162955" y="1666865"/>
                <a:ext cx="3158296" cy="2879531"/>
                <a:chOff x="907879" y="2281904"/>
                <a:chExt cx="3158296" cy="3287240"/>
              </a:xfrm>
            </p:grpSpPr>
            <p:cxnSp>
              <p:nvCxnSpPr>
                <p:cNvPr id="127" name="Straight Connector 24"/>
                <p:cNvCxnSpPr/>
                <p:nvPr/>
              </p:nvCxnSpPr>
              <p:spPr>
                <a:xfrm flipV="1">
                  <a:off x="2482623" y="2281904"/>
                  <a:ext cx="0" cy="72000"/>
                </a:xfrm>
                <a:prstGeom prst="line">
                  <a:avLst/>
                </a:prstGeom>
                <a:ln w="285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8" name="Straight Connector 25"/>
                <p:cNvCxnSpPr/>
                <p:nvPr/>
              </p:nvCxnSpPr>
              <p:spPr>
                <a:xfrm flipV="1">
                  <a:off x="2482623" y="5497144"/>
                  <a:ext cx="0" cy="72000"/>
                </a:xfrm>
                <a:prstGeom prst="line">
                  <a:avLst/>
                </a:prstGeom>
                <a:ln w="285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9" name="Straight Connector 26"/>
                <p:cNvCxnSpPr/>
                <p:nvPr/>
              </p:nvCxnSpPr>
              <p:spPr>
                <a:xfrm rot="2160000" flipV="1">
                  <a:off x="3431504" y="2586790"/>
                  <a:ext cx="0" cy="72000"/>
                </a:xfrm>
                <a:prstGeom prst="line">
                  <a:avLst/>
                </a:prstGeom>
                <a:ln w="285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0" name="Straight Connector 27"/>
                <p:cNvCxnSpPr/>
                <p:nvPr/>
              </p:nvCxnSpPr>
              <p:spPr>
                <a:xfrm rot="2160000" flipV="1">
                  <a:off x="1537009" y="5185843"/>
                  <a:ext cx="0" cy="72000"/>
                </a:xfrm>
                <a:prstGeom prst="line">
                  <a:avLst/>
                </a:prstGeom>
                <a:ln w="285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1" name="Straight Connector 28"/>
                <p:cNvCxnSpPr/>
                <p:nvPr/>
              </p:nvCxnSpPr>
              <p:spPr>
                <a:xfrm rot="4320000" flipV="1">
                  <a:off x="4018698" y="3395911"/>
                  <a:ext cx="0" cy="72000"/>
                </a:xfrm>
                <a:prstGeom prst="line">
                  <a:avLst/>
                </a:prstGeom>
                <a:ln w="285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2" name="Straight Connector 29"/>
                <p:cNvCxnSpPr/>
                <p:nvPr/>
              </p:nvCxnSpPr>
              <p:spPr>
                <a:xfrm rot="4320000" flipV="1">
                  <a:off x="943879" y="4384963"/>
                  <a:ext cx="0" cy="72000"/>
                </a:xfrm>
                <a:prstGeom prst="line">
                  <a:avLst/>
                </a:prstGeom>
                <a:ln w="285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3" name="Straight Connector 30"/>
                <p:cNvCxnSpPr/>
                <p:nvPr/>
              </p:nvCxnSpPr>
              <p:spPr>
                <a:xfrm rot="19440000">
                  <a:off x="3426004" y="5195394"/>
                  <a:ext cx="0" cy="72000"/>
                </a:xfrm>
                <a:prstGeom prst="line">
                  <a:avLst/>
                </a:prstGeom>
                <a:ln w="285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4" name="Straight Connector 31"/>
                <p:cNvCxnSpPr/>
                <p:nvPr/>
              </p:nvCxnSpPr>
              <p:spPr>
                <a:xfrm rot="19440000">
                  <a:off x="1539142" y="2584578"/>
                  <a:ext cx="0" cy="72000"/>
                </a:xfrm>
                <a:prstGeom prst="line">
                  <a:avLst/>
                </a:prstGeom>
                <a:ln w="285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5" name="Straight Connector 32"/>
                <p:cNvCxnSpPr/>
                <p:nvPr/>
              </p:nvCxnSpPr>
              <p:spPr>
                <a:xfrm rot="17280000">
                  <a:off x="4030175" y="4369891"/>
                  <a:ext cx="0" cy="72000"/>
                </a:xfrm>
                <a:prstGeom prst="line">
                  <a:avLst/>
                </a:prstGeom>
                <a:ln w="285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6" name="Straight Connector 33"/>
                <p:cNvCxnSpPr/>
                <p:nvPr/>
              </p:nvCxnSpPr>
              <p:spPr>
                <a:xfrm rot="17280000">
                  <a:off x="956790" y="3393699"/>
                  <a:ext cx="0" cy="72000"/>
                </a:xfrm>
                <a:prstGeom prst="line">
                  <a:avLst/>
                </a:prstGeom>
                <a:ln w="285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24" name="ïṡ1îḑê"/>
              <p:cNvSpPr/>
              <p:nvPr/>
            </p:nvSpPr>
            <p:spPr>
              <a:xfrm>
                <a:off x="2596233" y="2198416"/>
                <a:ext cx="1849779" cy="184977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5" name="íšḷîḍè"/>
              <p:cNvSpPr txBox="1"/>
              <p:nvPr/>
            </p:nvSpPr>
            <p:spPr>
              <a:xfrm>
                <a:off x="2973330" y="3239340"/>
                <a:ext cx="1095586" cy="406324"/>
              </a:xfrm>
              <a:prstGeom prst="rect">
                <a:avLst/>
              </a:prstGeom>
            </p:spPr>
            <p:txBody>
              <a:bodyPr wrap="none" lIns="0" tIns="0" rIns="0" bIns="0">
                <a:noAutofit/>
                <a:scene3d>
                  <a:camera prst="orthographicFront"/>
                  <a:lightRig rig="threePt" dir="t"/>
                </a:scene3d>
                <a:sp3d contourW="12700">
                  <a:bevelT w="0" h="0"/>
                </a:sp3d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spcBef>
                    <a:spcPct val="0"/>
                  </a:spcBef>
                  <a:tabLst>
                    <a:tab pos="180975" algn="l"/>
                  </a:tabLst>
                </a:pPr>
                <a:r>
                  <a:rPr lang="en-US" altLang="ko-KR" sz="2400" spc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40%</a:t>
                </a:r>
              </a:p>
            </p:txBody>
          </p:sp>
          <p:sp>
            <p:nvSpPr>
              <p:cNvPr id="126" name="iṩḻídè"/>
              <p:cNvSpPr/>
              <p:nvPr/>
            </p:nvSpPr>
            <p:spPr bwMode="auto">
              <a:xfrm>
                <a:off x="3236877" y="2524062"/>
                <a:ext cx="573884" cy="573884"/>
              </a:xfrm>
              <a:custGeom>
                <a:avLst/>
                <a:gdLst>
                  <a:gd name="T0" fmla="*/ 223 w 228"/>
                  <a:gd name="T1" fmla="*/ 95 h 228"/>
                  <a:gd name="T2" fmla="*/ 196 w 228"/>
                  <a:gd name="T3" fmla="*/ 90 h 228"/>
                  <a:gd name="T4" fmla="*/ 189 w 228"/>
                  <a:gd name="T5" fmla="*/ 74 h 228"/>
                  <a:gd name="T6" fmla="*/ 205 w 228"/>
                  <a:gd name="T7" fmla="*/ 50 h 228"/>
                  <a:gd name="T8" fmla="*/ 205 w 228"/>
                  <a:gd name="T9" fmla="*/ 43 h 228"/>
                  <a:gd name="T10" fmla="*/ 185 w 228"/>
                  <a:gd name="T11" fmla="*/ 24 h 228"/>
                  <a:gd name="T12" fmla="*/ 178 w 228"/>
                  <a:gd name="T13" fmla="*/ 23 h 228"/>
                  <a:gd name="T14" fmla="*/ 155 w 228"/>
                  <a:gd name="T15" fmla="*/ 39 h 228"/>
                  <a:gd name="T16" fmla="*/ 138 w 228"/>
                  <a:gd name="T17" fmla="*/ 32 h 228"/>
                  <a:gd name="T18" fmla="*/ 133 w 228"/>
                  <a:gd name="T19" fmla="*/ 5 h 228"/>
                  <a:gd name="T20" fmla="*/ 127 w 228"/>
                  <a:gd name="T21" fmla="*/ 0 h 228"/>
                  <a:gd name="T22" fmla="*/ 100 w 228"/>
                  <a:gd name="T23" fmla="*/ 0 h 228"/>
                  <a:gd name="T24" fmla="*/ 94 w 228"/>
                  <a:gd name="T25" fmla="*/ 5 h 228"/>
                  <a:gd name="T26" fmla="*/ 89 w 228"/>
                  <a:gd name="T27" fmla="*/ 32 h 228"/>
                  <a:gd name="T28" fmla="*/ 73 w 228"/>
                  <a:gd name="T29" fmla="*/ 39 h 228"/>
                  <a:gd name="T30" fmla="*/ 50 w 228"/>
                  <a:gd name="T31" fmla="*/ 23 h 228"/>
                  <a:gd name="T32" fmla="*/ 43 w 228"/>
                  <a:gd name="T33" fmla="*/ 24 h 228"/>
                  <a:gd name="T34" fmla="*/ 23 w 228"/>
                  <a:gd name="T35" fmla="*/ 43 h 228"/>
                  <a:gd name="T36" fmla="*/ 23 w 228"/>
                  <a:gd name="T37" fmla="*/ 51 h 228"/>
                  <a:gd name="T38" fmla="*/ 39 w 228"/>
                  <a:gd name="T39" fmla="*/ 74 h 228"/>
                  <a:gd name="T40" fmla="*/ 32 w 228"/>
                  <a:gd name="T41" fmla="*/ 90 h 228"/>
                  <a:gd name="T42" fmla="*/ 5 w 228"/>
                  <a:gd name="T43" fmla="*/ 95 h 228"/>
                  <a:gd name="T44" fmla="*/ 0 w 228"/>
                  <a:gd name="T45" fmla="*/ 100 h 228"/>
                  <a:gd name="T46" fmla="*/ 0 w 228"/>
                  <a:gd name="T47" fmla="*/ 128 h 228"/>
                  <a:gd name="T48" fmla="*/ 5 w 228"/>
                  <a:gd name="T49" fmla="*/ 134 h 228"/>
                  <a:gd name="T50" fmla="*/ 32 w 228"/>
                  <a:gd name="T51" fmla="*/ 139 h 228"/>
                  <a:gd name="T52" fmla="*/ 39 w 228"/>
                  <a:gd name="T53" fmla="*/ 155 h 228"/>
                  <a:gd name="T54" fmla="*/ 23 w 228"/>
                  <a:gd name="T55" fmla="*/ 178 h 228"/>
                  <a:gd name="T56" fmla="*/ 24 w 228"/>
                  <a:gd name="T57" fmla="*/ 185 h 228"/>
                  <a:gd name="T58" fmla="*/ 43 w 228"/>
                  <a:gd name="T59" fmla="*/ 204 h 228"/>
                  <a:gd name="T60" fmla="*/ 51 w 228"/>
                  <a:gd name="T61" fmla="*/ 205 h 228"/>
                  <a:gd name="T62" fmla="*/ 73 w 228"/>
                  <a:gd name="T63" fmla="*/ 189 h 228"/>
                  <a:gd name="T64" fmla="*/ 89 w 228"/>
                  <a:gd name="T65" fmla="*/ 196 h 228"/>
                  <a:gd name="T66" fmla="*/ 94 w 228"/>
                  <a:gd name="T67" fmla="*/ 223 h 228"/>
                  <a:gd name="T68" fmla="*/ 100 w 228"/>
                  <a:gd name="T69" fmla="*/ 228 h 228"/>
                  <a:gd name="T70" fmla="*/ 127 w 228"/>
                  <a:gd name="T71" fmla="*/ 228 h 228"/>
                  <a:gd name="T72" fmla="*/ 133 w 228"/>
                  <a:gd name="T73" fmla="*/ 223 h 228"/>
                  <a:gd name="T74" fmla="*/ 138 w 228"/>
                  <a:gd name="T75" fmla="*/ 196 h 228"/>
                  <a:gd name="T76" fmla="*/ 154 w 228"/>
                  <a:gd name="T77" fmla="*/ 190 h 228"/>
                  <a:gd name="T78" fmla="*/ 177 w 228"/>
                  <a:gd name="T79" fmla="*/ 205 h 228"/>
                  <a:gd name="T80" fmla="*/ 185 w 228"/>
                  <a:gd name="T81" fmla="*/ 205 h 228"/>
                  <a:gd name="T82" fmla="*/ 204 w 228"/>
                  <a:gd name="T83" fmla="*/ 185 h 228"/>
                  <a:gd name="T84" fmla="*/ 205 w 228"/>
                  <a:gd name="T85" fmla="*/ 178 h 228"/>
                  <a:gd name="T86" fmla="*/ 189 w 228"/>
                  <a:gd name="T87" fmla="*/ 155 h 228"/>
                  <a:gd name="T88" fmla="*/ 196 w 228"/>
                  <a:gd name="T89" fmla="*/ 139 h 228"/>
                  <a:gd name="T90" fmla="*/ 223 w 228"/>
                  <a:gd name="T91" fmla="*/ 134 h 228"/>
                  <a:gd name="T92" fmla="*/ 228 w 228"/>
                  <a:gd name="T93" fmla="*/ 128 h 228"/>
                  <a:gd name="T94" fmla="*/ 228 w 228"/>
                  <a:gd name="T95" fmla="*/ 100 h 228"/>
                  <a:gd name="T96" fmla="*/ 223 w 228"/>
                  <a:gd name="T97" fmla="*/ 95 h 228"/>
                  <a:gd name="T98" fmla="*/ 114 w 228"/>
                  <a:gd name="T99" fmla="*/ 149 h 228"/>
                  <a:gd name="T100" fmla="*/ 79 w 228"/>
                  <a:gd name="T101" fmla="*/ 114 h 228"/>
                  <a:gd name="T102" fmla="*/ 114 w 228"/>
                  <a:gd name="T103" fmla="*/ 79 h 228"/>
                  <a:gd name="T104" fmla="*/ 149 w 228"/>
                  <a:gd name="T105" fmla="*/ 114 h 228"/>
                  <a:gd name="T106" fmla="*/ 114 w 228"/>
                  <a:gd name="T107" fmla="*/ 149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28" h="228">
                    <a:moveTo>
                      <a:pt x="223" y="95"/>
                    </a:moveTo>
                    <a:cubicBezTo>
                      <a:pt x="196" y="90"/>
                      <a:pt x="196" y="90"/>
                      <a:pt x="196" y="90"/>
                    </a:cubicBezTo>
                    <a:cubicBezTo>
                      <a:pt x="194" y="84"/>
                      <a:pt x="192" y="79"/>
                      <a:pt x="189" y="74"/>
                    </a:cubicBezTo>
                    <a:cubicBezTo>
                      <a:pt x="205" y="50"/>
                      <a:pt x="205" y="50"/>
                      <a:pt x="205" y="50"/>
                    </a:cubicBezTo>
                    <a:cubicBezTo>
                      <a:pt x="207" y="48"/>
                      <a:pt x="206" y="45"/>
                      <a:pt x="205" y="43"/>
                    </a:cubicBezTo>
                    <a:cubicBezTo>
                      <a:pt x="185" y="24"/>
                      <a:pt x="185" y="24"/>
                      <a:pt x="185" y="24"/>
                    </a:cubicBezTo>
                    <a:cubicBezTo>
                      <a:pt x="183" y="22"/>
                      <a:pt x="180" y="21"/>
                      <a:pt x="178" y="23"/>
                    </a:cubicBezTo>
                    <a:cubicBezTo>
                      <a:pt x="155" y="39"/>
                      <a:pt x="155" y="39"/>
                      <a:pt x="155" y="39"/>
                    </a:cubicBezTo>
                    <a:cubicBezTo>
                      <a:pt x="149" y="36"/>
                      <a:pt x="144" y="34"/>
                      <a:pt x="138" y="32"/>
                    </a:cubicBezTo>
                    <a:cubicBezTo>
                      <a:pt x="133" y="5"/>
                      <a:pt x="133" y="5"/>
                      <a:pt x="133" y="5"/>
                    </a:cubicBezTo>
                    <a:cubicBezTo>
                      <a:pt x="133" y="2"/>
                      <a:pt x="130" y="0"/>
                      <a:pt x="127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97" y="0"/>
                      <a:pt x="95" y="2"/>
                      <a:pt x="94" y="5"/>
                    </a:cubicBezTo>
                    <a:cubicBezTo>
                      <a:pt x="89" y="32"/>
                      <a:pt x="89" y="32"/>
                      <a:pt x="89" y="32"/>
                    </a:cubicBezTo>
                    <a:cubicBezTo>
                      <a:pt x="83" y="34"/>
                      <a:pt x="78" y="36"/>
                      <a:pt x="73" y="39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48" y="22"/>
                      <a:pt x="45" y="22"/>
                      <a:pt x="43" y="24"/>
                    </a:cubicBezTo>
                    <a:cubicBezTo>
                      <a:pt x="23" y="43"/>
                      <a:pt x="23" y="43"/>
                      <a:pt x="23" y="43"/>
                    </a:cubicBezTo>
                    <a:cubicBezTo>
                      <a:pt x="22" y="45"/>
                      <a:pt x="21" y="49"/>
                      <a:pt x="23" y="51"/>
                    </a:cubicBezTo>
                    <a:cubicBezTo>
                      <a:pt x="39" y="74"/>
                      <a:pt x="39" y="74"/>
                      <a:pt x="39" y="74"/>
                    </a:cubicBezTo>
                    <a:cubicBezTo>
                      <a:pt x="36" y="79"/>
                      <a:pt x="34" y="84"/>
                      <a:pt x="32" y="90"/>
                    </a:cubicBezTo>
                    <a:cubicBezTo>
                      <a:pt x="5" y="95"/>
                      <a:pt x="5" y="95"/>
                      <a:pt x="5" y="95"/>
                    </a:cubicBezTo>
                    <a:cubicBezTo>
                      <a:pt x="2" y="95"/>
                      <a:pt x="0" y="98"/>
                      <a:pt x="0" y="100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31"/>
                      <a:pt x="2" y="133"/>
                      <a:pt x="5" y="134"/>
                    </a:cubicBezTo>
                    <a:cubicBezTo>
                      <a:pt x="32" y="139"/>
                      <a:pt x="32" y="139"/>
                      <a:pt x="32" y="139"/>
                    </a:cubicBezTo>
                    <a:cubicBezTo>
                      <a:pt x="34" y="144"/>
                      <a:pt x="36" y="150"/>
                      <a:pt x="39" y="155"/>
                    </a:cubicBezTo>
                    <a:cubicBezTo>
                      <a:pt x="23" y="178"/>
                      <a:pt x="23" y="178"/>
                      <a:pt x="23" y="178"/>
                    </a:cubicBezTo>
                    <a:cubicBezTo>
                      <a:pt x="22" y="180"/>
                      <a:pt x="22" y="183"/>
                      <a:pt x="24" y="185"/>
                    </a:cubicBezTo>
                    <a:cubicBezTo>
                      <a:pt x="43" y="204"/>
                      <a:pt x="43" y="204"/>
                      <a:pt x="43" y="204"/>
                    </a:cubicBezTo>
                    <a:cubicBezTo>
                      <a:pt x="45" y="206"/>
                      <a:pt x="48" y="207"/>
                      <a:pt x="51" y="205"/>
                    </a:cubicBezTo>
                    <a:cubicBezTo>
                      <a:pt x="73" y="189"/>
                      <a:pt x="73" y="189"/>
                      <a:pt x="73" y="189"/>
                    </a:cubicBezTo>
                    <a:cubicBezTo>
                      <a:pt x="78" y="192"/>
                      <a:pt x="84" y="194"/>
                      <a:pt x="89" y="196"/>
                    </a:cubicBezTo>
                    <a:cubicBezTo>
                      <a:pt x="94" y="223"/>
                      <a:pt x="94" y="223"/>
                      <a:pt x="94" y="223"/>
                    </a:cubicBezTo>
                    <a:cubicBezTo>
                      <a:pt x="95" y="226"/>
                      <a:pt x="97" y="228"/>
                      <a:pt x="100" y="228"/>
                    </a:cubicBezTo>
                    <a:cubicBezTo>
                      <a:pt x="127" y="228"/>
                      <a:pt x="127" y="228"/>
                      <a:pt x="127" y="228"/>
                    </a:cubicBezTo>
                    <a:cubicBezTo>
                      <a:pt x="130" y="228"/>
                      <a:pt x="133" y="226"/>
                      <a:pt x="133" y="223"/>
                    </a:cubicBezTo>
                    <a:cubicBezTo>
                      <a:pt x="138" y="196"/>
                      <a:pt x="138" y="196"/>
                      <a:pt x="138" y="196"/>
                    </a:cubicBezTo>
                    <a:cubicBezTo>
                      <a:pt x="144" y="194"/>
                      <a:pt x="149" y="192"/>
                      <a:pt x="154" y="190"/>
                    </a:cubicBezTo>
                    <a:cubicBezTo>
                      <a:pt x="177" y="205"/>
                      <a:pt x="177" y="205"/>
                      <a:pt x="177" y="205"/>
                    </a:cubicBezTo>
                    <a:cubicBezTo>
                      <a:pt x="180" y="207"/>
                      <a:pt x="183" y="207"/>
                      <a:pt x="185" y="205"/>
                    </a:cubicBezTo>
                    <a:cubicBezTo>
                      <a:pt x="204" y="185"/>
                      <a:pt x="204" y="185"/>
                      <a:pt x="204" y="185"/>
                    </a:cubicBezTo>
                    <a:cubicBezTo>
                      <a:pt x="206" y="183"/>
                      <a:pt x="206" y="180"/>
                      <a:pt x="205" y="178"/>
                    </a:cubicBezTo>
                    <a:cubicBezTo>
                      <a:pt x="189" y="155"/>
                      <a:pt x="189" y="155"/>
                      <a:pt x="189" y="155"/>
                    </a:cubicBezTo>
                    <a:cubicBezTo>
                      <a:pt x="192" y="150"/>
                      <a:pt x="194" y="144"/>
                      <a:pt x="196" y="139"/>
                    </a:cubicBezTo>
                    <a:cubicBezTo>
                      <a:pt x="223" y="134"/>
                      <a:pt x="223" y="134"/>
                      <a:pt x="223" y="134"/>
                    </a:cubicBezTo>
                    <a:cubicBezTo>
                      <a:pt x="226" y="133"/>
                      <a:pt x="228" y="131"/>
                      <a:pt x="228" y="128"/>
                    </a:cubicBezTo>
                    <a:cubicBezTo>
                      <a:pt x="228" y="100"/>
                      <a:pt x="228" y="100"/>
                      <a:pt x="228" y="100"/>
                    </a:cubicBezTo>
                    <a:cubicBezTo>
                      <a:pt x="228" y="98"/>
                      <a:pt x="226" y="95"/>
                      <a:pt x="223" y="95"/>
                    </a:cubicBezTo>
                    <a:close/>
                    <a:moveTo>
                      <a:pt x="114" y="149"/>
                    </a:moveTo>
                    <a:cubicBezTo>
                      <a:pt x="95" y="149"/>
                      <a:pt x="79" y="133"/>
                      <a:pt x="79" y="114"/>
                    </a:cubicBezTo>
                    <a:cubicBezTo>
                      <a:pt x="79" y="95"/>
                      <a:pt x="95" y="79"/>
                      <a:pt x="114" y="79"/>
                    </a:cubicBezTo>
                    <a:cubicBezTo>
                      <a:pt x="133" y="79"/>
                      <a:pt x="149" y="95"/>
                      <a:pt x="149" y="114"/>
                    </a:cubicBezTo>
                    <a:cubicBezTo>
                      <a:pt x="149" y="133"/>
                      <a:pt x="133" y="149"/>
                      <a:pt x="114" y="14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>
              <a:off x="1980694" y="4457399"/>
              <a:ext cx="3135102" cy="765338"/>
              <a:chOff x="3232965" y="2412339"/>
              <a:chExt cx="3135102" cy="765338"/>
            </a:xfrm>
          </p:grpSpPr>
          <p:sp>
            <p:nvSpPr>
              <p:cNvPr id="85" name="文本框 80"/>
              <p:cNvSpPr txBox="1"/>
              <p:nvPr/>
            </p:nvSpPr>
            <p:spPr>
              <a:xfrm>
                <a:off x="3733626" y="2412339"/>
                <a:ext cx="213378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缺点</a:t>
                </a:r>
              </a:p>
            </p:txBody>
          </p:sp>
          <p:sp>
            <p:nvSpPr>
              <p:cNvPr id="86" name="文本框 81"/>
              <p:cNvSpPr txBox="1"/>
              <p:nvPr/>
            </p:nvSpPr>
            <p:spPr>
              <a:xfrm>
                <a:off x="3232965" y="2750893"/>
                <a:ext cx="3135102" cy="4267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14000"/>
                  </a:lnSpc>
                </a:pPr>
                <a:r>
                  <a:rPr lang="en-US" altLang="zh-CN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The user can demonstrate on a projector or computer, or presentation and make it film to be used in a wider field</a:t>
                </a:r>
              </a:p>
            </p:txBody>
          </p:sp>
        </p:grp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8A5C2737-A392-4B40-921D-B47C0F8E5EA4}"/>
              </a:ext>
            </a:extLst>
          </p:cNvPr>
          <p:cNvGrpSpPr/>
          <p:nvPr/>
        </p:nvGrpSpPr>
        <p:grpSpPr>
          <a:xfrm>
            <a:off x="6843976" y="1762722"/>
            <a:ext cx="3135102" cy="3460015"/>
            <a:chOff x="6843976" y="1762722"/>
            <a:chExt cx="3135102" cy="3460015"/>
          </a:xfrm>
        </p:grpSpPr>
        <p:grpSp>
          <p:nvGrpSpPr>
            <p:cNvPr id="72" name="组合 71"/>
            <p:cNvGrpSpPr/>
            <p:nvPr/>
          </p:nvGrpSpPr>
          <p:grpSpPr>
            <a:xfrm>
              <a:off x="7201265" y="1762722"/>
              <a:ext cx="2761307" cy="2517583"/>
              <a:chOff x="6992354" y="1666865"/>
              <a:chExt cx="3158296" cy="2879531"/>
            </a:xfrm>
          </p:grpSpPr>
          <p:grpSp>
            <p:nvGrpSpPr>
              <p:cNvPr id="87" name="iṩļiďê"/>
              <p:cNvGrpSpPr/>
              <p:nvPr/>
            </p:nvGrpSpPr>
            <p:grpSpPr>
              <a:xfrm>
                <a:off x="7152875" y="1926173"/>
                <a:ext cx="2395287" cy="2393984"/>
                <a:chOff x="6211860" y="2498961"/>
                <a:chExt cx="2848032" cy="2846478"/>
              </a:xfrm>
            </p:grpSpPr>
            <p:sp>
              <p:nvSpPr>
                <p:cNvPr id="102" name="ïṡļiḑê"/>
                <p:cNvSpPr/>
                <p:nvPr/>
              </p:nvSpPr>
              <p:spPr bwMode="auto">
                <a:xfrm>
                  <a:off x="8133816" y="3110139"/>
                  <a:ext cx="846963" cy="598769"/>
                </a:xfrm>
                <a:custGeom>
                  <a:avLst/>
                  <a:gdLst>
                    <a:gd name="T0" fmla="*/ 73 w 1093"/>
                    <a:gd name="T1" fmla="*/ 771 h 771"/>
                    <a:gd name="T2" fmla="*/ 1093 w 1093"/>
                    <a:gd name="T3" fmla="*/ 441 h 771"/>
                    <a:gd name="T4" fmla="*/ 1093 w 1093"/>
                    <a:gd name="T5" fmla="*/ 441 h 771"/>
                    <a:gd name="T6" fmla="*/ 1071 w 1093"/>
                    <a:gd name="T7" fmla="*/ 381 h 771"/>
                    <a:gd name="T8" fmla="*/ 1047 w 1093"/>
                    <a:gd name="T9" fmla="*/ 324 h 771"/>
                    <a:gd name="T10" fmla="*/ 1022 w 1093"/>
                    <a:gd name="T11" fmla="*/ 267 h 771"/>
                    <a:gd name="T12" fmla="*/ 995 w 1093"/>
                    <a:gd name="T13" fmla="*/ 211 h 771"/>
                    <a:gd name="T14" fmla="*/ 965 w 1093"/>
                    <a:gd name="T15" fmla="*/ 157 h 771"/>
                    <a:gd name="T16" fmla="*/ 934 w 1093"/>
                    <a:gd name="T17" fmla="*/ 103 h 771"/>
                    <a:gd name="T18" fmla="*/ 902 w 1093"/>
                    <a:gd name="T19" fmla="*/ 51 h 771"/>
                    <a:gd name="T20" fmla="*/ 868 w 1093"/>
                    <a:gd name="T21" fmla="*/ 0 h 771"/>
                    <a:gd name="T22" fmla="*/ 0 w 1093"/>
                    <a:gd name="T23" fmla="*/ 630 h 771"/>
                    <a:gd name="T24" fmla="*/ 0 w 1093"/>
                    <a:gd name="T25" fmla="*/ 630 h 771"/>
                    <a:gd name="T26" fmla="*/ 20 w 1093"/>
                    <a:gd name="T27" fmla="*/ 664 h 771"/>
                    <a:gd name="T28" fmla="*/ 39 w 1093"/>
                    <a:gd name="T29" fmla="*/ 699 h 771"/>
                    <a:gd name="T30" fmla="*/ 57 w 1093"/>
                    <a:gd name="T31" fmla="*/ 735 h 771"/>
                    <a:gd name="T32" fmla="*/ 73 w 1093"/>
                    <a:gd name="T33" fmla="*/ 771 h 771"/>
                    <a:gd name="T34" fmla="*/ 73 w 1093"/>
                    <a:gd name="T35" fmla="*/ 771 h 7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93" h="771">
                      <a:moveTo>
                        <a:pt x="73" y="771"/>
                      </a:moveTo>
                      <a:lnTo>
                        <a:pt x="1093" y="441"/>
                      </a:lnTo>
                      <a:lnTo>
                        <a:pt x="1093" y="441"/>
                      </a:lnTo>
                      <a:lnTo>
                        <a:pt x="1071" y="381"/>
                      </a:lnTo>
                      <a:lnTo>
                        <a:pt x="1047" y="324"/>
                      </a:lnTo>
                      <a:lnTo>
                        <a:pt x="1022" y="267"/>
                      </a:lnTo>
                      <a:lnTo>
                        <a:pt x="995" y="211"/>
                      </a:lnTo>
                      <a:lnTo>
                        <a:pt x="965" y="157"/>
                      </a:lnTo>
                      <a:lnTo>
                        <a:pt x="934" y="103"/>
                      </a:lnTo>
                      <a:lnTo>
                        <a:pt x="902" y="51"/>
                      </a:lnTo>
                      <a:lnTo>
                        <a:pt x="868" y="0"/>
                      </a:lnTo>
                      <a:lnTo>
                        <a:pt x="0" y="630"/>
                      </a:lnTo>
                      <a:lnTo>
                        <a:pt x="0" y="630"/>
                      </a:lnTo>
                      <a:lnTo>
                        <a:pt x="20" y="664"/>
                      </a:lnTo>
                      <a:lnTo>
                        <a:pt x="39" y="699"/>
                      </a:lnTo>
                      <a:lnTo>
                        <a:pt x="57" y="735"/>
                      </a:lnTo>
                      <a:lnTo>
                        <a:pt x="73" y="771"/>
                      </a:lnTo>
                      <a:lnTo>
                        <a:pt x="73" y="77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03" name="îš1iḍe"/>
                <p:cNvSpPr/>
                <p:nvPr/>
              </p:nvSpPr>
              <p:spPr bwMode="auto">
                <a:xfrm>
                  <a:off x="7666900" y="2498961"/>
                  <a:ext cx="380048" cy="850066"/>
                </a:xfrm>
                <a:custGeom>
                  <a:avLst/>
                  <a:gdLst>
                    <a:gd name="T0" fmla="*/ 158 w 490"/>
                    <a:gd name="T1" fmla="*/ 1097 h 1097"/>
                    <a:gd name="T2" fmla="*/ 490 w 490"/>
                    <a:gd name="T3" fmla="*/ 77 h 1097"/>
                    <a:gd name="T4" fmla="*/ 490 w 490"/>
                    <a:gd name="T5" fmla="*/ 77 h 1097"/>
                    <a:gd name="T6" fmla="*/ 430 w 490"/>
                    <a:gd name="T7" fmla="*/ 60 h 1097"/>
                    <a:gd name="T8" fmla="*/ 371 w 490"/>
                    <a:gd name="T9" fmla="*/ 46 h 1097"/>
                    <a:gd name="T10" fmla="*/ 311 w 490"/>
                    <a:gd name="T11" fmla="*/ 32 h 1097"/>
                    <a:gd name="T12" fmla="*/ 250 w 490"/>
                    <a:gd name="T13" fmla="*/ 22 h 1097"/>
                    <a:gd name="T14" fmla="*/ 188 w 490"/>
                    <a:gd name="T15" fmla="*/ 13 h 1097"/>
                    <a:gd name="T16" fmla="*/ 127 w 490"/>
                    <a:gd name="T17" fmla="*/ 7 h 1097"/>
                    <a:gd name="T18" fmla="*/ 63 w 490"/>
                    <a:gd name="T19" fmla="*/ 3 h 1097"/>
                    <a:gd name="T20" fmla="*/ 0 w 490"/>
                    <a:gd name="T21" fmla="*/ 0 h 1097"/>
                    <a:gd name="T22" fmla="*/ 0 w 490"/>
                    <a:gd name="T23" fmla="*/ 1072 h 1097"/>
                    <a:gd name="T24" fmla="*/ 0 w 490"/>
                    <a:gd name="T25" fmla="*/ 1072 h 1097"/>
                    <a:gd name="T26" fmla="*/ 41 w 490"/>
                    <a:gd name="T27" fmla="*/ 1075 h 1097"/>
                    <a:gd name="T28" fmla="*/ 80 w 490"/>
                    <a:gd name="T29" fmla="*/ 1080 h 1097"/>
                    <a:gd name="T30" fmla="*/ 119 w 490"/>
                    <a:gd name="T31" fmla="*/ 1087 h 1097"/>
                    <a:gd name="T32" fmla="*/ 158 w 490"/>
                    <a:gd name="T33" fmla="*/ 1097 h 1097"/>
                    <a:gd name="T34" fmla="*/ 158 w 490"/>
                    <a:gd name="T35" fmla="*/ 1097 h 10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490" h="1097">
                      <a:moveTo>
                        <a:pt x="158" y="1097"/>
                      </a:moveTo>
                      <a:lnTo>
                        <a:pt x="490" y="77"/>
                      </a:lnTo>
                      <a:lnTo>
                        <a:pt x="490" y="77"/>
                      </a:lnTo>
                      <a:lnTo>
                        <a:pt x="430" y="60"/>
                      </a:lnTo>
                      <a:lnTo>
                        <a:pt x="371" y="46"/>
                      </a:lnTo>
                      <a:lnTo>
                        <a:pt x="311" y="32"/>
                      </a:lnTo>
                      <a:lnTo>
                        <a:pt x="250" y="22"/>
                      </a:lnTo>
                      <a:lnTo>
                        <a:pt x="188" y="13"/>
                      </a:lnTo>
                      <a:lnTo>
                        <a:pt x="127" y="7"/>
                      </a:lnTo>
                      <a:lnTo>
                        <a:pt x="63" y="3"/>
                      </a:lnTo>
                      <a:lnTo>
                        <a:pt x="0" y="0"/>
                      </a:lnTo>
                      <a:lnTo>
                        <a:pt x="0" y="1072"/>
                      </a:lnTo>
                      <a:lnTo>
                        <a:pt x="0" y="1072"/>
                      </a:lnTo>
                      <a:lnTo>
                        <a:pt x="41" y="1075"/>
                      </a:lnTo>
                      <a:lnTo>
                        <a:pt x="80" y="1080"/>
                      </a:lnTo>
                      <a:lnTo>
                        <a:pt x="119" y="1087"/>
                      </a:lnTo>
                      <a:lnTo>
                        <a:pt x="158" y="1097"/>
                      </a:lnTo>
                      <a:lnTo>
                        <a:pt x="158" y="109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04" name="îSľide"/>
                <p:cNvSpPr/>
                <p:nvPr/>
              </p:nvSpPr>
              <p:spPr bwMode="auto">
                <a:xfrm>
                  <a:off x="8009719" y="2789038"/>
                  <a:ext cx="760095" cy="760095"/>
                </a:xfrm>
                <a:custGeom>
                  <a:avLst/>
                  <a:gdLst>
                    <a:gd name="T0" fmla="*/ 113 w 980"/>
                    <a:gd name="T1" fmla="*/ 981 h 981"/>
                    <a:gd name="T2" fmla="*/ 980 w 980"/>
                    <a:gd name="T3" fmla="*/ 349 h 981"/>
                    <a:gd name="T4" fmla="*/ 980 w 980"/>
                    <a:gd name="T5" fmla="*/ 349 h 981"/>
                    <a:gd name="T6" fmla="*/ 942 w 980"/>
                    <a:gd name="T7" fmla="*/ 301 h 981"/>
                    <a:gd name="T8" fmla="*/ 902 w 980"/>
                    <a:gd name="T9" fmla="*/ 254 h 981"/>
                    <a:gd name="T10" fmla="*/ 860 w 980"/>
                    <a:gd name="T11" fmla="*/ 208 h 981"/>
                    <a:gd name="T12" fmla="*/ 817 w 980"/>
                    <a:gd name="T13" fmla="*/ 162 h 981"/>
                    <a:gd name="T14" fmla="*/ 773 w 980"/>
                    <a:gd name="T15" fmla="*/ 119 h 981"/>
                    <a:gd name="T16" fmla="*/ 727 w 980"/>
                    <a:gd name="T17" fmla="*/ 78 h 981"/>
                    <a:gd name="T18" fmla="*/ 679 w 980"/>
                    <a:gd name="T19" fmla="*/ 39 h 981"/>
                    <a:gd name="T20" fmla="*/ 631 w 980"/>
                    <a:gd name="T21" fmla="*/ 0 h 981"/>
                    <a:gd name="T22" fmla="*/ 0 w 980"/>
                    <a:gd name="T23" fmla="*/ 868 h 981"/>
                    <a:gd name="T24" fmla="*/ 0 w 980"/>
                    <a:gd name="T25" fmla="*/ 868 h 981"/>
                    <a:gd name="T26" fmla="*/ 30 w 980"/>
                    <a:gd name="T27" fmla="*/ 893 h 981"/>
                    <a:gd name="T28" fmla="*/ 59 w 980"/>
                    <a:gd name="T29" fmla="*/ 921 h 981"/>
                    <a:gd name="T30" fmla="*/ 86 w 980"/>
                    <a:gd name="T31" fmla="*/ 950 h 981"/>
                    <a:gd name="T32" fmla="*/ 113 w 980"/>
                    <a:gd name="T33" fmla="*/ 981 h 981"/>
                    <a:gd name="T34" fmla="*/ 113 w 980"/>
                    <a:gd name="T35" fmla="*/ 981 h 9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980" h="981">
                      <a:moveTo>
                        <a:pt x="113" y="981"/>
                      </a:moveTo>
                      <a:lnTo>
                        <a:pt x="980" y="349"/>
                      </a:lnTo>
                      <a:lnTo>
                        <a:pt x="980" y="349"/>
                      </a:lnTo>
                      <a:lnTo>
                        <a:pt x="942" y="301"/>
                      </a:lnTo>
                      <a:lnTo>
                        <a:pt x="902" y="254"/>
                      </a:lnTo>
                      <a:lnTo>
                        <a:pt x="860" y="208"/>
                      </a:lnTo>
                      <a:lnTo>
                        <a:pt x="817" y="162"/>
                      </a:lnTo>
                      <a:lnTo>
                        <a:pt x="773" y="119"/>
                      </a:lnTo>
                      <a:lnTo>
                        <a:pt x="727" y="78"/>
                      </a:lnTo>
                      <a:lnTo>
                        <a:pt x="679" y="39"/>
                      </a:lnTo>
                      <a:lnTo>
                        <a:pt x="631" y="0"/>
                      </a:lnTo>
                      <a:lnTo>
                        <a:pt x="0" y="868"/>
                      </a:lnTo>
                      <a:lnTo>
                        <a:pt x="0" y="868"/>
                      </a:lnTo>
                      <a:lnTo>
                        <a:pt x="30" y="893"/>
                      </a:lnTo>
                      <a:lnTo>
                        <a:pt x="59" y="921"/>
                      </a:lnTo>
                      <a:lnTo>
                        <a:pt x="86" y="950"/>
                      </a:lnTo>
                      <a:lnTo>
                        <a:pt x="113" y="981"/>
                      </a:lnTo>
                      <a:lnTo>
                        <a:pt x="113" y="98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05" name="íŝľíde"/>
                <p:cNvSpPr/>
                <p:nvPr/>
              </p:nvSpPr>
              <p:spPr bwMode="auto">
                <a:xfrm>
                  <a:off x="8208274" y="3511904"/>
                  <a:ext cx="851618" cy="378496"/>
                </a:xfrm>
                <a:custGeom>
                  <a:avLst/>
                  <a:gdLst>
                    <a:gd name="T0" fmla="*/ 25 w 1098"/>
                    <a:gd name="T1" fmla="*/ 488 h 488"/>
                    <a:gd name="T2" fmla="*/ 1098 w 1098"/>
                    <a:gd name="T3" fmla="*/ 488 h 488"/>
                    <a:gd name="T4" fmla="*/ 1098 w 1098"/>
                    <a:gd name="T5" fmla="*/ 488 h 488"/>
                    <a:gd name="T6" fmla="*/ 1095 w 1098"/>
                    <a:gd name="T7" fmla="*/ 425 h 488"/>
                    <a:gd name="T8" fmla="*/ 1090 w 1098"/>
                    <a:gd name="T9" fmla="*/ 363 h 488"/>
                    <a:gd name="T10" fmla="*/ 1085 w 1098"/>
                    <a:gd name="T11" fmla="*/ 300 h 488"/>
                    <a:gd name="T12" fmla="*/ 1075 w 1098"/>
                    <a:gd name="T13" fmla="*/ 239 h 488"/>
                    <a:gd name="T14" fmla="*/ 1064 w 1098"/>
                    <a:gd name="T15" fmla="*/ 178 h 488"/>
                    <a:gd name="T16" fmla="*/ 1052 w 1098"/>
                    <a:gd name="T17" fmla="*/ 118 h 488"/>
                    <a:gd name="T18" fmla="*/ 1038 w 1098"/>
                    <a:gd name="T19" fmla="*/ 58 h 488"/>
                    <a:gd name="T20" fmla="*/ 1020 w 1098"/>
                    <a:gd name="T21" fmla="*/ 0 h 488"/>
                    <a:gd name="T22" fmla="*/ 0 w 1098"/>
                    <a:gd name="T23" fmla="*/ 331 h 488"/>
                    <a:gd name="T24" fmla="*/ 0 w 1098"/>
                    <a:gd name="T25" fmla="*/ 331 h 488"/>
                    <a:gd name="T26" fmla="*/ 9 w 1098"/>
                    <a:gd name="T27" fmla="*/ 370 h 488"/>
                    <a:gd name="T28" fmla="*/ 16 w 1098"/>
                    <a:gd name="T29" fmla="*/ 409 h 488"/>
                    <a:gd name="T30" fmla="*/ 21 w 1098"/>
                    <a:gd name="T31" fmla="*/ 448 h 488"/>
                    <a:gd name="T32" fmla="*/ 25 w 1098"/>
                    <a:gd name="T33" fmla="*/ 488 h 488"/>
                    <a:gd name="T34" fmla="*/ 25 w 1098"/>
                    <a:gd name="T35" fmla="*/ 488 h 4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98" h="488">
                      <a:moveTo>
                        <a:pt x="25" y="488"/>
                      </a:moveTo>
                      <a:lnTo>
                        <a:pt x="1098" y="488"/>
                      </a:lnTo>
                      <a:lnTo>
                        <a:pt x="1098" y="488"/>
                      </a:lnTo>
                      <a:lnTo>
                        <a:pt x="1095" y="425"/>
                      </a:lnTo>
                      <a:lnTo>
                        <a:pt x="1090" y="363"/>
                      </a:lnTo>
                      <a:lnTo>
                        <a:pt x="1085" y="300"/>
                      </a:lnTo>
                      <a:lnTo>
                        <a:pt x="1075" y="239"/>
                      </a:lnTo>
                      <a:lnTo>
                        <a:pt x="1064" y="178"/>
                      </a:lnTo>
                      <a:lnTo>
                        <a:pt x="1052" y="118"/>
                      </a:lnTo>
                      <a:lnTo>
                        <a:pt x="1038" y="58"/>
                      </a:lnTo>
                      <a:lnTo>
                        <a:pt x="1020" y="0"/>
                      </a:lnTo>
                      <a:lnTo>
                        <a:pt x="0" y="331"/>
                      </a:lnTo>
                      <a:lnTo>
                        <a:pt x="0" y="331"/>
                      </a:lnTo>
                      <a:lnTo>
                        <a:pt x="9" y="370"/>
                      </a:lnTo>
                      <a:lnTo>
                        <a:pt x="16" y="409"/>
                      </a:lnTo>
                      <a:lnTo>
                        <a:pt x="21" y="448"/>
                      </a:lnTo>
                      <a:lnTo>
                        <a:pt x="25" y="488"/>
                      </a:lnTo>
                      <a:lnTo>
                        <a:pt x="25" y="4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06" name="îṥľîdè"/>
                <p:cNvSpPr/>
                <p:nvPr/>
              </p:nvSpPr>
              <p:spPr bwMode="auto">
                <a:xfrm>
                  <a:off x="7224804" y="4495373"/>
                  <a:ext cx="380048" cy="850066"/>
                </a:xfrm>
                <a:custGeom>
                  <a:avLst/>
                  <a:gdLst>
                    <a:gd name="T0" fmla="*/ 332 w 490"/>
                    <a:gd name="T1" fmla="*/ 0 h 1097"/>
                    <a:gd name="T2" fmla="*/ 0 w 490"/>
                    <a:gd name="T3" fmla="*/ 1020 h 1097"/>
                    <a:gd name="T4" fmla="*/ 0 w 490"/>
                    <a:gd name="T5" fmla="*/ 1020 h 1097"/>
                    <a:gd name="T6" fmla="*/ 60 w 490"/>
                    <a:gd name="T7" fmla="*/ 1037 h 1097"/>
                    <a:gd name="T8" fmla="*/ 119 w 490"/>
                    <a:gd name="T9" fmla="*/ 1051 h 1097"/>
                    <a:gd name="T10" fmla="*/ 179 w 490"/>
                    <a:gd name="T11" fmla="*/ 1063 h 1097"/>
                    <a:gd name="T12" fmla="*/ 240 w 490"/>
                    <a:gd name="T13" fmla="*/ 1074 h 1097"/>
                    <a:gd name="T14" fmla="*/ 302 w 490"/>
                    <a:gd name="T15" fmla="*/ 1084 h 1097"/>
                    <a:gd name="T16" fmla="*/ 363 w 490"/>
                    <a:gd name="T17" fmla="*/ 1090 h 1097"/>
                    <a:gd name="T18" fmla="*/ 427 w 490"/>
                    <a:gd name="T19" fmla="*/ 1094 h 1097"/>
                    <a:gd name="T20" fmla="*/ 490 w 490"/>
                    <a:gd name="T21" fmla="*/ 1097 h 1097"/>
                    <a:gd name="T22" fmla="*/ 490 w 490"/>
                    <a:gd name="T23" fmla="*/ 25 h 1097"/>
                    <a:gd name="T24" fmla="*/ 490 w 490"/>
                    <a:gd name="T25" fmla="*/ 25 h 1097"/>
                    <a:gd name="T26" fmla="*/ 449 w 490"/>
                    <a:gd name="T27" fmla="*/ 22 h 1097"/>
                    <a:gd name="T28" fmla="*/ 410 w 490"/>
                    <a:gd name="T29" fmla="*/ 17 h 1097"/>
                    <a:gd name="T30" fmla="*/ 371 w 490"/>
                    <a:gd name="T31" fmla="*/ 8 h 1097"/>
                    <a:gd name="T32" fmla="*/ 332 w 490"/>
                    <a:gd name="T33" fmla="*/ 0 h 1097"/>
                    <a:gd name="T34" fmla="*/ 332 w 490"/>
                    <a:gd name="T35" fmla="*/ 0 h 10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490" h="1097">
                      <a:moveTo>
                        <a:pt x="332" y="0"/>
                      </a:moveTo>
                      <a:lnTo>
                        <a:pt x="0" y="1020"/>
                      </a:lnTo>
                      <a:lnTo>
                        <a:pt x="0" y="1020"/>
                      </a:lnTo>
                      <a:lnTo>
                        <a:pt x="60" y="1037"/>
                      </a:lnTo>
                      <a:lnTo>
                        <a:pt x="119" y="1051"/>
                      </a:lnTo>
                      <a:lnTo>
                        <a:pt x="179" y="1063"/>
                      </a:lnTo>
                      <a:lnTo>
                        <a:pt x="240" y="1074"/>
                      </a:lnTo>
                      <a:lnTo>
                        <a:pt x="302" y="1084"/>
                      </a:lnTo>
                      <a:lnTo>
                        <a:pt x="363" y="1090"/>
                      </a:lnTo>
                      <a:lnTo>
                        <a:pt x="427" y="1094"/>
                      </a:lnTo>
                      <a:lnTo>
                        <a:pt x="490" y="1097"/>
                      </a:lnTo>
                      <a:lnTo>
                        <a:pt x="490" y="25"/>
                      </a:lnTo>
                      <a:lnTo>
                        <a:pt x="490" y="25"/>
                      </a:lnTo>
                      <a:lnTo>
                        <a:pt x="449" y="22"/>
                      </a:lnTo>
                      <a:lnTo>
                        <a:pt x="410" y="17"/>
                      </a:lnTo>
                      <a:lnTo>
                        <a:pt x="371" y="8"/>
                      </a:lnTo>
                      <a:lnTo>
                        <a:pt x="332" y="0"/>
                      </a:lnTo>
                      <a:lnTo>
                        <a:pt x="332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07" name="îsḷïḑe"/>
                <p:cNvSpPr/>
                <p:nvPr/>
              </p:nvSpPr>
              <p:spPr bwMode="auto">
                <a:xfrm>
                  <a:off x="7848392" y="2576522"/>
                  <a:ext cx="600321" cy="848514"/>
                </a:xfrm>
                <a:custGeom>
                  <a:avLst/>
                  <a:gdLst>
                    <a:gd name="T0" fmla="*/ 141 w 773"/>
                    <a:gd name="T1" fmla="*/ 1094 h 1094"/>
                    <a:gd name="T2" fmla="*/ 773 w 773"/>
                    <a:gd name="T3" fmla="*/ 226 h 1094"/>
                    <a:gd name="T4" fmla="*/ 773 w 773"/>
                    <a:gd name="T5" fmla="*/ 226 h 1094"/>
                    <a:gd name="T6" fmla="*/ 721 w 773"/>
                    <a:gd name="T7" fmla="*/ 191 h 1094"/>
                    <a:gd name="T8" fmla="*/ 668 w 773"/>
                    <a:gd name="T9" fmla="*/ 158 h 1094"/>
                    <a:gd name="T10" fmla="*/ 616 w 773"/>
                    <a:gd name="T11" fmla="*/ 127 h 1094"/>
                    <a:gd name="T12" fmla="*/ 561 w 773"/>
                    <a:gd name="T13" fmla="*/ 98 h 1094"/>
                    <a:gd name="T14" fmla="*/ 506 w 773"/>
                    <a:gd name="T15" fmla="*/ 71 h 1094"/>
                    <a:gd name="T16" fmla="*/ 448 w 773"/>
                    <a:gd name="T17" fmla="*/ 45 h 1094"/>
                    <a:gd name="T18" fmla="*/ 390 w 773"/>
                    <a:gd name="T19" fmla="*/ 23 h 1094"/>
                    <a:gd name="T20" fmla="*/ 332 w 773"/>
                    <a:gd name="T21" fmla="*/ 0 h 1094"/>
                    <a:gd name="T22" fmla="*/ 0 w 773"/>
                    <a:gd name="T23" fmla="*/ 1021 h 1094"/>
                    <a:gd name="T24" fmla="*/ 0 w 773"/>
                    <a:gd name="T25" fmla="*/ 1021 h 1094"/>
                    <a:gd name="T26" fmla="*/ 36 w 773"/>
                    <a:gd name="T27" fmla="*/ 1036 h 1094"/>
                    <a:gd name="T28" fmla="*/ 73 w 773"/>
                    <a:gd name="T29" fmla="*/ 1053 h 1094"/>
                    <a:gd name="T30" fmla="*/ 108 w 773"/>
                    <a:gd name="T31" fmla="*/ 1072 h 1094"/>
                    <a:gd name="T32" fmla="*/ 141 w 773"/>
                    <a:gd name="T33" fmla="*/ 1094 h 1094"/>
                    <a:gd name="T34" fmla="*/ 141 w 773"/>
                    <a:gd name="T35" fmla="*/ 1094 h 10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73" h="1094">
                      <a:moveTo>
                        <a:pt x="141" y="1094"/>
                      </a:moveTo>
                      <a:lnTo>
                        <a:pt x="773" y="226"/>
                      </a:lnTo>
                      <a:lnTo>
                        <a:pt x="773" y="226"/>
                      </a:lnTo>
                      <a:lnTo>
                        <a:pt x="721" y="191"/>
                      </a:lnTo>
                      <a:lnTo>
                        <a:pt x="668" y="158"/>
                      </a:lnTo>
                      <a:lnTo>
                        <a:pt x="616" y="127"/>
                      </a:lnTo>
                      <a:lnTo>
                        <a:pt x="561" y="98"/>
                      </a:lnTo>
                      <a:lnTo>
                        <a:pt x="506" y="71"/>
                      </a:lnTo>
                      <a:lnTo>
                        <a:pt x="448" y="45"/>
                      </a:lnTo>
                      <a:lnTo>
                        <a:pt x="390" y="23"/>
                      </a:lnTo>
                      <a:lnTo>
                        <a:pt x="332" y="0"/>
                      </a:lnTo>
                      <a:lnTo>
                        <a:pt x="0" y="1021"/>
                      </a:lnTo>
                      <a:lnTo>
                        <a:pt x="0" y="1021"/>
                      </a:lnTo>
                      <a:lnTo>
                        <a:pt x="36" y="1036"/>
                      </a:lnTo>
                      <a:lnTo>
                        <a:pt x="73" y="1053"/>
                      </a:lnTo>
                      <a:lnTo>
                        <a:pt x="108" y="1072"/>
                      </a:lnTo>
                      <a:lnTo>
                        <a:pt x="141" y="1094"/>
                      </a:lnTo>
                      <a:lnTo>
                        <a:pt x="141" y="109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08" name="ï$ḷîḍé"/>
                <p:cNvSpPr/>
                <p:nvPr/>
              </p:nvSpPr>
              <p:spPr bwMode="auto">
                <a:xfrm>
                  <a:off x="7666900" y="4495373"/>
                  <a:ext cx="380048" cy="850066"/>
                </a:xfrm>
                <a:custGeom>
                  <a:avLst/>
                  <a:gdLst>
                    <a:gd name="T0" fmla="*/ 0 w 490"/>
                    <a:gd name="T1" fmla="*/ 25 h 1097"/>
                    <a:gd name="T2" fmla="*/ 0 w 490"/>
                    <a:gd name="T3" fmla="*/ 1097 h 1097"/>
                    <a:gd name="T4" fmla="*/ 0 w 490"/>
                    <a:gd name="T5" fmla="*/ 1097 h 1097"/>
                    <a:gd name="T6" fmla="*/ 63 w 490"/>
                    <a:gd name="T7" fmla="*/ 1094 h 1097"/>
                    <a:gd name="T8" fmla="*/ 127 w 490"/>
                    <a:gd name="T9" fmla="*/ 1090 h 1097"/>
                    <a:gd name="T10" fmla="*/ 188 w 490"/>
                    <a:gd name="T11" fmla="*/ 1084 h 1097"/>
                    <a:gd name="T12" fmla="*/ 250 w 490"/>
                    <a:gd name="T13" fmla="*/ 1074 h 1097"/>
                    <a:gd name="T14" fmla="*/ 311 w 490"/>
                    <a:gd name="T15" fmla="*/ 1063 h 1097"/>
                    <a:gd name="T16" fmla="*/ 371 w 490"/>
                    <a:gd name="T17" fmla="*/ 1051 h 1097"/>
                    <a:gd name="T18" fmla="*/ 430 w 490"/>
                    <a:gd name="T19" fmla="*/ 1037 h 1097"/>
                    <a:gd name="T20" fmla="*/ 490 w 490"/>
                    <a:gd name="T21" fmla="*/ 1020 h 1097"/>
                    <a:gd name="T22" fmla="*/ 158 w 490"/>
                    <a:gd name="T23" fmla="*/ 0 h 1097"/>
                    <a:gd name="T24" fmla="*/ 158 w 490"/>
                    <a:gd name="T25" fmla="*/ 0 h 1097"/>
                    <a:gd name="T26" fmla="*/ 119 w 490"/>
                    <a:gd name="T27" fmla="*/ 8 h 1097"/>
                    <a:gd name="T28" fmla="*/ 80 w 490"/>
                    <a:gd name="T29" fmla="*/ 17 h 1097"/>
                    <a:gd name="T30" fmla="*/ 41 w 490"/>
                    <a:gd name="T31" fmla="*/ 22 h 1097"/>
                    <a:gd name="T32" fmla="*/ 0 w 490"/>
                    <a:gd name="T33" fmla="*/ 25 h 1097"/>
                    <a:gd name="T34" fmla="*/ 0 w 490"/>
                    <a:gd name="T35" fmla="*/ 25 h 10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490" h="1097">
                      <a:moveTo>
                        <a:pt x="0" y="25"/>
                      </a:moveTo>
                      <a:lnTo>
                        <a:pt x="0" y="1097"/>
                      </a:lnTo>
                      <a:lnTo>
                        <a:pt x="0" y="1097"/>
                      </a:lnTo>
                      <a:lnTo>
                        <a:pt x="63" y="1094"/>
                      </a:lnTo>
                      <a:lnTo>
                        <a:pt x="127" y="1090"/>
                      </a:lnTo>
                      <a:lnTo>
                        <a:pt x="188" y="1084"/>
                      </a:lnTo>
                      <a:lnTo>
                        <a:pt x="250" y="1074"/>
                      </a:lnTo>
                      <a:lnTo>
                        <a:pt x="311" y="1063"/>
                      </a:lnTo>
                      <a:lnTo>
                        <a:pt x="371" y="1051"/>
                      </a:lnTo>
                      <a:lnTo>
                        <a:pt x="430" y="1037"/>
                      </a:lnTo>
                      <a:lnTo>
                        <a:pt x="490" y="1020"/>
                      </a:lnTo>
                      <a:lnTo>
                        <a:pt x="158" y="0"/>
                      </a:lnTo>
                      <a:lnTo>
                        <a:pt x="158" y="0"/>
                      </a:lnTo>
                      <a:lnTo>
                        <a:pt x="119" y="8"/>
                      </a:lnTo>
                      <a:lnTo>
                        <a:pt x="80" y="17"/>
                      </a:lnTo>
                      <a:lnTo>
                        <a:pt x="41" y="22"/>
                      </a:lnTo>
                      <a:lnTo>
                        <a:pt x="0" y="25"/>
                      </a:lnTo>
                      <a:lnTo>
                        <a:pt x="0" y="25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09" name="îš1ïḓê"/>
                <p:cNvSpPr/>
                <p:nvPr/>
              </p:nvSpPr>
              <p:spPr bwMode="auto">
                <a:xfrm>
                  <a:off x="8208274" y="3952448"/>
                  <a:ext cx="851618" cy="380047"/>
                </a:xfrm>
                <a:custGeom>
                  <a:avLst/>
                  <a:gdLst>
                    <a:gd name="T0" fmla="*/ 25 w 1098"/>
                    <a:gd name="T1" fmla="*/ 0 h 489"/>
                    <a:gd name="T2" fmla="*/ 25 w 1098"/>
                    <a:gd name="T3" fmla="*/ 0 h 489"/>
                    <a:gd name="T4" fmla="*/ 21 w 1098"/>
                    <a:gd name="T5" fmla="*/ 40 h 489"/>
                    <a:gd name="T6" fmla="*/ 16 w 1098"/>
                    <a:gd name="T7" fmla="*/ 80 h 489"/>
                    <a:gd name="T8" fmla="*/ 9 w 1098"/>
                    <a:gd name="T9" fmla="*/ 119 h 489"/>
                    <a:gd name="T10" fmla="*/ 0 w 1098"/>
                    <a:gd name="T11" fmla="*/ 157 h 489"/>
                    <a:gd name="T12" fmla="*/ 1020 w 1098"/>
                    <a:gd name="T13" fmla="*/ 489 h 489"/>
                    <a:gd name="T14" fmla="*/ 1020 w 1098"/>
                    <a:gd name="T15" fmla="*/ 489 h 489"/>
                    <a:gd name="T16" fmla="*/ 1038 w 1098"/>
                    <a:gd name="T17" fmla="*/ 430 h 489"/>
                    <a:gd name="T18" fmla="*/ 1052 w 1098"/>
                    <a:gd name="T19" fmla="*/ 371 h 489"/>
                    <a:gd name="T20" fmla="*/ 1064 w 1098"/>
                    <a:gd name="T21" fmla="*/ 310 h 489"/>
                    <a:gd name="T22" fmla="*/ 1075 w 1098"/>
                    <a:gd name="T23" fmla="*/ 250 h 489"/>
                    <a:gd name="T24" fmla="*/ 1085 w 1098"/>
                    <a:gd name="T25" fmla="*/ 188 h 489"/>
                    <a:gd name="T26" fmla="*/ 1090 w 1098"/>
                    <a:gd name="T27" fmla="*/ 126 h 489"/>
                    <a:gd name="T28" fmla="*/ 1095 w 1098"/>
                    <a:gd name="T29" fmla="*/ 63 h 489"/>
                    <a:gd name="T30" fmla="*/ 1098 w 1098"/>
                    <a:gd name="T31" fmla="*/ 0 h 489"/>
                    <a:gd name="T32" fmla="*/ 25 w 1098"/>
                    <a:gd name="T33" fmla="*/ 0 h 4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098" h="489">
                      <a:moveTo>
                        <a:pt x="25" y="0"/>
                      </a:moveTo>
                      <a:lnTo>
                        <a:pt x="25" y="0"/>
                      </a:lnTo>
                      <a:lnTo>
                        <a:pt x="21" y="40"/>
                      </a:lnTo>
                      <a:lnTo>
                        <a:pt x="16" y="80"/>
                      </a:lnTo>
                      <a:lnTo>
                        <a:pt x="9" y="119"/>
                      </a:lnTo>
                      <a:lnTo>
                        <a:pt x="0" y="157"/>
                      </a:lnTo>
                      <a:lnTo>
                        <a:pt x="1020" y="489"/>
                      </a:lnTo>
                      <a:lnTo>
                        <a:pt x="1020" y="489"/>
                      </a:lnTo>
                      <a:lnTo>
                        <a:pt x="1038" y="430"/>
                      </a:lnTo>
                      <a:lnTo>
                        <a:pt x="1052" y="371"/>
                      </a:lnTo>
                      <a:lnTo>
                        <a:pt x="1064" y="310"/>
                      </a:lnTo>
                      <a:lnTo>
                        <a:pt x="1075" y="250"/>
                      </a:lnTo>
                      <a:lnTo>
                        <a:pt x="1085" y="188"/>
                      </a:lnTo>
                      <a:lnTo>
                        <a:pt x="1090" y="126"/>
                      </a:lnTo>
                      <a:lnTo>
                        <a:pt x="1095" y="63"/>
                      </a:lnTo>
                      <a:lnTo>
                        <a:pt x="1098" y="0"/>
                      </a:lnTo>
                      <a:lnTo>
                        <a:pt x="25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10" name="ïṥ1íďé"/>
                <p:cNvSpPr/>
                <p:nvPr/>
              </p:nvSpPr>
              <p:spPr bwMode="auto">
                <a:xfrm>
                  <a:off x="8133816" y="4133941"/>
                  <a:ext cx="846963" cy="600319"/>
                </a:xfrm>
                <a:custGeom>
                  <a:avLst/>
                  <a:gdLst>
                    <a:gd name="T0" fmla="*/ 0 w 1093"/>
                    <a:gd name="T1" fmla="*/ 143 h 773"/>
                    <a:gd name="T2" fmla="*/ 868 w 1093"/>
                    <a:gd name="T3" fmla="*/ 773 h 773"/>
                    <a:gd name="T4" fmla="*/ 868 w 1093"/>
                    <a:gd name="T5" fmla="*/ 773 h 773"/>
                    <a:gd name="T6" fmla="*/ 902 w 1093"/>
                    <a:gd name="T7" fmla="*/ 722 h 773"/>
                    <a:gd name="T8" fmla="*/ 934 w 1093"/>
                    <a:gd name="T9" fmla="*/ 670 h 773"/>
                    <a:gd name="T10" fmla="*/ 965 w 1093"/>
                    <a:gd name="T11" fmla="*/ 616 h 773"/>
                    <a:gd name="T12" fmla="*/ 995 w 1093"/>
                    <a:gd name="T13" fmla="*/ 561 h 773"/>
                    <a:gd name="T14" fmla="*/ 1022 w 1093"/>
                    <a:gd name="T15" fmla="*/ 506 h 773"/>
                    <a:gd name="T16" fmla="*/ 1047 w 1093"/>
                    <a:gd name="T17" fmla="*/ 449 h 773"/>
                    <a:gd name="T18" fmla="*/ 1071 w 1093"/>
                    <a:gd name="T19" fmla="*/ 392 h 773"/>
                    <a:gd name="T20" fmla="*/ 1093 w 1093"/>
                    <a:gd name="T21" fmla="*/ 332 h 773"/>
                    <a:gd name="T22" fmla="*/ 73 w 1093"/>
                    <a:gd name="T23" fmla="*/ 0 h 773"/>
                    <a:gd name="T24" fmla="*/ 73 w 1093"/>
                    <a:gd name="T25" fmla="*/ 0 h 773"/>
                    <a:gd name="T26" fmla="*/ 57 w 1093"/>
                    <a:gd name="T27" fmla="*/ 38 h 773"/>
                    <a:gd name="T28" fmla="*/ 39 w 1093"/>
                    <a:gd name="T29" fmla="*/ 74 h 773"/>
                    <a:gd name="T30" fmla="*/ 20 w 1093"/>
                    <a:gd name="T31" fmla="*/ 109 h 773"/>
                    <a:gd name="T32" fmla="*/ 0 w 1093"/>
                    <a:gd name="T33" fmla="*/ 143 h 773"/>
                    <a:gd name="T34" fmla="*/ 0 w 1093"/>
                    <a:gd name="T35" fmla="*/ 143 h 7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93" h="773">
                      <a:moveTo>
                        <a:pt x="0" y="143"/>
                      </a:moveTo>
                      <a:lnTo>
                        <a:pt x="868" y="773"/>
                      </a:lnTo>
                      <a:lnTo>
                        <a:pt x="868" y="773"/>
                      </a:lnTo>
                      <a:lnTo>
                        <a:pt x="902" y="722"/>
                      </a:lnTo>
                      <a:lnTo>
                        <a:pt x="934" y="670"/>
                      </a:lnTo>
                      <a:lnTo>
                        <a:pt x="965" y="616"/>
                      </a:lnTo>
                      <a:lnTo>
                        <a:pt x="995" y="561"/>
                      </a:lnTo>
                      <a:lnTo>
                        <a:pt x="1022" y="506"/>
                      </a:lnTo>
                      <a:lnTo>
                        <a:pt x="1047" y="449"/>
                      </a:lnTo>
                      <a:lnTo>
                        <a:pt x="1071" y="392"/>
                      </a:lnTo>
                      <a:lnTo>
                        <a:pt x="1093" y="332"/>
                      </a:lnTo>
                      <a:lnTo>
                        <a:pt x="73" y="0"/>
                      </a:lnTo>
                      <a:lnTo>
                        <a:pt x="73" y="0"/>
                      </a:lnTo>
                      <a:lnTo>
                        <a:pt x="57" y="38"/>
                      </a:lnTo>
                      <a:lnTo>
                        <a:pt x="39" y="74"/>
                      </a:lnTo>
                      <a:lnTo>
                        <a:pt x="20" y="109"/>
                      </a:lnTo>
                      <a:lnTo>
                        <a:pt x="0" y="143"/>
                      </a:lnTo>
                      <a:lnTo>
                        <a:pt x="0" y="143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11" name="íŝlíḍe"/>
                <p:cNvSpPr/>
                <p:nvPr/>
              </p:nvSpPr>
              <p:spPr bwMode="auto">
                <a:xfrm>
                  <a:off x="6290972" y="4133941"/>
                  <a:ext cx="846963" cy="600319"/>
                </a:xfrm>
                <a:custGeom>
                  <a:avLst/>
                  <a:gdLst>
                    <a:gd name="T0" fmla="*/ 1020 w 1093"/>
                    <a:gd name="T1" fmla="*/ 0 h 773"/>
                    <a:gd name="T2" fmla="*/ 0 w 1093"/>
                    <a:gd name="T3" fmla="*/ 332 h 773"/>
                    <a:gd name="T4" fmla="*/ 0 w 1093"/>
                    <a:gd name="T5" fmla="*/ 332 h 773"/>
                    <a:gd name="T6" fmla="*/ 22 w 1093"/>
                    <a:gd name="T7" fmla="*/ 392 h 773"/>
                    <a:gd name="T8" fmla="*/ 46 w 1093"/>
                    <a:gd name="T9" fmla="*/ 449 h 773"/>
                    <a:gd name="T10" fmla="*/ 71 w 1093"/>
                    <a:gd name="T11" fmla="*/ 506 h 773"/>
                    <a:gd name="T12" fmla="*/ 98 w 1093"/>
                    <a:gd name="T13" fmla="*/ 561 h 773"/>
                    <a:gd name="T14" fmla="*/ 128 w 1093"/>
                    <a:gd name="T15" fmla="*/ 616 h 773"/>
                    <a:gd name="T16" fmla="*/ 159 w 1093"/>
                    <a:gd name="T17" fmla="*/ 670 h 773"/>
                    <a:gd name="T18" fmla="*/ 191 w 1093"/>
                    <a:gd name="T19" fmla="*/ 722 h 773"/>
                    <a:gd name="T20" fmla="*/ 225 w 1093"/>
                    <a:gd name="T21" fmla="*/ 773 h 773"/>
                    <a:gd name="T22" fmla="*/ 1093 w 1093"/>
                    <a:gd name="T23" fmla="*/ 143 h 773"/>
                    <a:gd name="T24" fmla="*/ 1093 w 1093"/>
                    <a:gd name="T25" fmla="*/ 143 h 773"/>
                    <a:gd name="T26" fmla="*/ 1073 w 1093"/>
                    <a:gd name="T27" fmla="*/ 109 h 773"/>
                    <a:gd name="T28" fmla="*/ 1054 w 1093"/>
                    <a:gd name="T29" fmla="*/ 74 h 773"/>
                    <a:gd name="T30" fmla="*/ 1036 w 1093"/>
                    <a:gd name="T31" fmla="*/ 38 h 773"/>
                    <a:gd name="T32" fmla="*/ 1020 w 1093"/>
                    <a:gd name="T33" fmla="*/ 0 h 773"/>
                    <a:gd name="T34" fmla="*/ 1020 w 1093"/>
                    <a:gd name="T35" fmla="*/ 0 h 7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93" h="773">
                      <a:moveTo>
                        <a:pt x="1020" y="0"/>
                      </a:moveTo>
                      <a:lnTo>
                        <a:pt x="0" y="332"/>
                      </a:lnTo>
                      <a:lnTo>
                        <a:pt x="0" y="332"/>
                      </a:lnTo>
                      <a:lnTo>
                        <a:pt x="22" y="392"/>
                      </a:lnTo>
                      <a:lnTo>
                        <a:pt x="46" y="449"/>
                      </a:lnTo>
                      <a:lnTo>
                        <a:pt x="71" y="506"/>
                      </a:lnTo>
                      <a:lnTo>
                        <a:pt x="98" y="561"/>
                      </a:lnTo>
                      <a:lnTo>
                        <a:pt x="128" y="616"/>
                      </a:lnTo>
                      <a:lnTo>
                        <a:pt x="159" y="670"/>
                      </a:lnTo>
                      <a:lnTo>
                        <a:pt x="191" y="722"/>
                      </a:lnTo>
                      <a:lnTo>
                        <a:pt x="225" y="773"/>
                      </a:lnTo>
                      <a:lnTo>
                        <a:pt x="1093" y="143"/>
                      </a:lnTo>
                      <a:lnTo>
                        <a:pt x="1093" y="143"/>
                      </a:lnTo>
                      <a:lnTo>
                        <a:pt x="1073" y="109"/>
                      </a:lnTo>
                      <a:lnTo>
                        <a:pt x="1054" y="74"/>
                      </a:lnTo>
                      <a:lnTo>
                        <a:pt x="1036" y="38"/>
                      </a:lnTo>
                      <a:lnTo>
                        <a:pt x="1020" y="0"/>
                      </a:lnTo>
                      <a:lnTo>
                        <a:pt x="102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12" name="îSḷîḑè"/>
                <p:cNvSpPr/>
                <p:nvPr/>
              </p:nvSpPr>
              <p:spPr bwMode="auto">
                <a:xfrm>
                  <a:off x="8009719" y="4295267"/>
                  <a:ext cx="760095" cy="760095"/>
                </a:xfrm>
                <a:custGeom>
                  <a:avLst/>
                  <a:gdLst>
                    <a:gd name="T0" fmla="*/ 0 w 980"/>
                    <a:gd name="T1" fmla="*/ 113 h 981"/>
                    <a:gd name="T2" fmla="*/ 631 w 980"/>
                    <a:gd name="T3" fmla="*/ 981 h 981"/>
                    <a:gd name="T4" fmla="*/ 631 w 980"/>
                    <a:gd name="T5" fmla="*/ 981 h 981"/>
                    <a:gd name="T6" fmla="*/ 679 w 980"/>
                    <a:gd name="T7" fmla="*/ 942 h 981"/>
                    <a:gd name="T8" fmla="*/ 727 w 980"/>
                    <a:gd name="T9" fmla="*/ 902 h 981"/>
                    <a:gd name="T10" fmla="*/ 773 w 980"/>
                    <a:gd name="T11" fmla="*/ 860 h 981"/>
                    <a:gd name="T12" fmla="*/ 817 w 980"/>
                    <a:gd name="T13" fmla="*/ 817 h 981"/>
                    <a:gd name="T14" fmla="*/ 860 w 980"/>
                    <a:gd name="T15" fmla="*/ 773 h 981"/>
                    <a:gd name="T16" fmla="*/ 902 w 980"/>
                    <a:gd name="T17" fmla="*/ 727 h 981"/>
                    <a:gd name="T18" fmla="*/ 942 w 980"/>
                    <a:gd name="T19" fmla="*/ 680 h 981"/>
                    <a:gd name="T20" fmla="*/ 980 w 980"/>
                    <a:gd name="T21" fmla="*/ 631 h 981"/>
                    <a:gd name="T22" fmla="*/ 113 w 980"/>
                    <a:gd name="T23" fmla="*/ 0 h 981"/>
                    <a:gd name="T24" fmla="*/ 113 w 980"/>
                    <a:gd name="T25" fmla="*/ 0 h 981"/>
                    <a:gd name="T26" fmla="*/ 86 w 980"/>
                    <a:gd name="T27" fmla="*/ 31 h 981"/>
                    <a:gd name="T28" fmla="*/ 59 w 980"/>
                    <a:gd name="T29" fmla="*/ 60 h 981"/>
                    <a:gd name="T30" fmla="*/ 30 w 980"/>
                    <a:gd name="T31" fmla="*/ 88 h 981"/>
                    <a:gd name="T32" fmla="*/ 0 w 980"/>
                    <a:gd name="T33" fmla="*/ 113 h 981"/>
                    <a:gd name="T34" fmla="*/ 0 w 980"/>
                    <a:gd name="T35" fmla="*/ 113 h 9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980" h="981">
                      <a:moveTo>
                        <a:pt x="0" y="113"/>
                      </a:moveTo>
                      <a:lnTo>
                        <a:pt x="631" y="981"/>
                      </a:lnTo>
                      <a:lnTo>
                        <a:pt x="631" y="981"/>
                      </a:lnTo>
                      <a:lnTo>
                        <a:pt x="679" y="942"/>
                      </a:lnTo>
                      <a:lnTo>
                        <a:pt x="727" y="902"/>
                      </a:lnTo>
                      <a:lnTo>
                        <a:pt x="773" y="860"/>
                      </a:lnTo>
                      <a:lnTo>
                        <a:pt x="817" y="817"/>
                      </a:lnTo>
                      <a:lnTo>
                        <a:pt x="860" y="773"/>
                      </a:lnTo>
                      <a:lnTo>
                        <a:pt x="902" y="727"/>
                      </a:lnTo>
                      <a:lnTo>
                        <a:pt x="942" y="680"/>
                      </a:lnTo>
                      <a:lnTo>
                        <a:pt x="980" y="631"/>
                      </a:lnTo>
                      <a:lnTo>
                        <a:pt x="113" y="0"/>
                      </a:lnTo>
                      <a:lnTo>
                        <a:pt x="113" y="0"/>
                      </a:lnTo>
                      <a:lnTo>
                        <a:pt x="86" y="31"/>
                      </a:lnTo>
                      <a:lnTo>
                        <a:pt x="59" y="60"/>
                      </a:lnTo>
                      <a:lnTo>
                        <a:pt x="30" y="88"/>
                      </a:lnTo>
                      <a:lnTo>
                        <a:pt x="0" y="113"/>
                      </a:lnTo>
                      <a:lnTo>
                        <a:pt x="0" y="113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13" name="íŝľídê"/>
                <p:cNvSpPr/>
                <p:nvPr/>
              </p:nvSpPr>
              <p:spPr bwMode="auto">
                <a:xfrm>
                  <a:off x="7848392" y="4419364"/>
                  <a:ext cx="600321" cy="846963"/>
                </a:xfrm>
                <a:custGeom>
                  <a:avLst/>
                  <a:gdLst>
                    <a:gd name="T0" fmla="*/ 0 w 773"/>
                    <a:gd name="T1" fmla="*/ 73 h 1093"/>
                    <a:gd name="T2" fmla="*/ 332 w 773"/>
                    <a:gd name="T3" fmla="*/ 1093 h 1093"/>
                    <a:gd name="T4" fmla="*/ 332 w 773"/>
                    <a:gd name="T5" fmla="*/ 1093 h 1093"/>
                    <a:gd name="T6" fmla="*/ 390 w 773"/>
                    <a:gd name="T7" fmla="*/ 1071 h 1093"/>
                    <a:gd name="T8" fmla="*/ 448 w 773"/>
                    <a:gd name="T9" fmla="*/ 1049 h 1093"/>
                    <a:gd name="T10" fmla="*/ 506 w 773"/>
                    <a:gd name="T11" fmla="*/ 1023 h 1093"/>
                    <a:gd name="T12" fmla="*/ 561 w 773"/>
                    <a:gd name="T13" fmla="*/ 995 h 1093"/>
                    <a:gd name="T14" fmla="*/ 616 w 773"/>
                    <a:gd name="T15" fmla="*/ 967 h 1093"/>
                    <a:gd name="T16" fmla="*/ 668 w 773"/>
                    <a:gd name="T17" fmla="*/ 936 h 1093"/>
                    <a:gd name="T18" fmla="*/ 721 w 773"/>
                    <a:gd name="T19" fmla="*/ 902 h 1093"/>
                    <a:gd name="T20" fmla="*/ 773 w 773"/>
                    <a:gd name="T21" fmla="*/ 868 h 1093"/>
                    <a:gd name="T22" fmla="*/ 141 w 773"/>
                    <a:gd name="T23" fmla="*/ 0 h 1093"/>
                    <a:gd name="T24" fmla="*/ 141 w 773"/>
                    <a:gd name="T25" fmla="*/ 0 h 1093"/>
                    <a:gd name="T26" fmla="*/ 108 w 773"/>
                    <a:gd name="T27" fmla="*/ 22 h 1093"/>
                    <a:gd name="T28" fmla="*/ 73 w 773"/>
                    <a:gd name="T29" fmla="*/ 41 h 1093"/>
                    <a:gd name="T30" fmla="*/ 36 w 773"/>
                    <a:gd name="T31" fmla="*/ 58 h 1093"/>
                    <a:gd name="T32" fmla="*/ 0 w 773"/>
                    <a:gd name="T33" fmla="*/ 73 h 1093"/>
                    <a:gd name="T34" fmla="*/ 0 w 773"/>
                    <a:gd name="T35" fmla="*/ 73 h 10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73" h="1093">
                      <a:moveTo>
                        <a:pt x="0" y="73"/>
                      </a:moveTo>
                      <a:lnTo>
                        <a:pt x="332" y="1093"/>
                      </a:lnTo>
                      <a:lnTo>
                        <a:pt x="332" y="1093"/>
                      </a:lnTo>
                      <a:lnTo>
                        <a:pt x="390" y="1071"/>
                      </a:lnTo>
                      <a:lnTo>
                        <a:pt x="448" y="1049"/>
                      </a:lnTo>
                      <a:lnTo>
                        <a:pt x="506" y="1023"/>
                      </a:lnTo>
                      <a:lnTo>
                        <a:pt x="561" y="995"/>
                      </a:lnTo>
                      <a:lnTo>
                        <a:pt x="616" y="967"/>
                      </a:lnTo>
                      <a:lnTo>
                        <a:pt x="668" y="936"/>
                      </a:lnTo>
                      <a:lnTo>
                        <a:pt x="721" y="902"/>
                      </a:lnTo>
                      <a:lnTo>
                        <a:pt x="773" y="868"/>
                      </a:lnTo>
                      <a:lnTo>
                        <a:pt x="141" y="0"/>
                      </a:lnTo>
                      <a:lnTo>
                        <a:pt x="141" y="0"/>
                      </a:lnTo>
                      <a:lnTo>
                        <a:pt x="108" y="22"/>
                      </a:lnTo>
                      <a:lnTo>
                        <a:pt x="73" y="41"/>
                      </a:lnTo>
                      <a:lnTo>
                        <a:pt x="36" y="58"/>
                      </a:lnTo>
                      <a:lnTo>
                        <a:pt x="0" y="73"/>
                      </a:lnTo>
                      <a:lnTo>
                        <a:pt x="0" y="73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14" name="išlïḓè"/>
                <p:cNvSpPr/>
                <p:nvPr/>
              </p:nvSpPr>
              <p:spPr bwMode="auto">
                <a:xfrm>
                  <a:off x="6211860" y="3952448"/>
                  <a:ext cx="851618" cy="380047"/>
                </a:xfrm>
                <a:custGeom>
                  <a:avLst/>
                  <a:gdLst>
                    <a:gd name="T0" fmla="*/ 1073 w 1098"/>
                    <a:gd name="T1" fmla="*/ 0 h 489"/>
                    <a:gd name="T2" fmla="*/ 0 w 1098"/>
                    <a:gd name="T3" fmla="*/ 0 h 489"/>
                    <a:gd name="T4" fmla="*/ 0 w 1098"/>
                    <a:gd name="T5" fmla="*/ 0 h 489"/>
                    <a:gd name="T6" fmla="*/ 3 w 1098"/>
                    <a:gd name="T7" fmla="*/ 63 h 489"/>
                    <a:gd name="T8" fmla="*/ 8 w 1098"/>
                    <a:gd name="T9" fmla="*/ 126 h 489"/>
                    <a:gd name="T10" fmla="*/ 13 w 1098"/>
                    <a:gd name="T11" fmla="*/ 188 h 489"/>
                    <a:gd name="T12" fmla="*/ 23 w 1098"/>
                    <a:gd name="T13" fmla="*/ 250 h 489"/>
                    <a:gd name="T14" fmla="*/ 34 w 1098"/>
                    <a:gd name="T15" fmla="*/ 310 h 489"/>
                    <a:gd name="T16" fmla="*/ 46 w 1098"/>
                    <a:gd name="T17" fmla="*/ 371 h 489"/>
                    <a:gd name="T18" fmla="*/ 60 w 1098"/>
                    <a:gd name="T19" fmla="*/ 430 h 489"/>
                    <a:gd name="T20" fmla="*/ 78 w 1098"/>
                    <a:gd name="T21" fmla="*/ 489 h 489"/>
                    <a:gd name="T22" fmla="*/ 1098 w 1098"/>
                    <a:gd name="T23" fmla="*/ 157 h 489"/>
                    <a:gd name="T24" fmla="*/ 1098 w 1098"/>
                    <a:gd name="T25" fmla="*/ 157 h 489"/>
                    <a:gd name="T26" fmla="*/ 1089 w 1098"/>
                    <a:gd name="T27" fmla="*/ 119 h 489"/>
                    <a:gd name="T28" fmla="*/ 1082 w 1098"/>
                    <a:gd name="T29" fmla="*/ 80 h 489"/>
                    <a:gd name="T30" fmla="*/ 1077 w 1098"/>
                    <a:gd name="T31" fmla="*/ 40 h 489"/>
                    <a:gd name="T32" fmla="*/ 1073 w 1098"/>
                    <a:gd name="T33" fmla="*/ 0 h 489"/>
                    <a:gd name="T34" fmla="*/ 1073 w 1098"/>
                    <a:gd name="T35" fmla="*/ 0 h 4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98" h="489">
                      <a:moveTo>
                        <a:pt x="1073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3" y="63"/>
                      </a:lnTo>
                      <a:lnTo>
                        <a:pt x="8" y="126"/>
                      </a:lnTo>
                      <a:lnTo>
                        <a:pt x="13" y="188"/>
                      </a:lnTo>
                      <a:lnTo>
                        <a:pt x="23" y="250"/>
                      </a:lnTo>
                      <a:lnTo>
                        <a:pt x="34" y="310"/>
                      </a:lnTo>
                      <a:lnTo>
                        <a:pt x="46" y="371"/>
                      </a:lnTo>
                      <a:lnTo>
                        <a:pt x="60" y="430"/>
                      </a:lnTo>
                      <a:lnTo>
                        <a:pt x="78" y="489"/>
                      </a:lnTo>
                      <a:lnTo>
                        <a:pt x="1098" y="157"/>
                      </a:lnTo>
                      <a:lnTo>
                        <a:pt x="1098" y="157"/>
                      </a:lnTo>
                      <a:lnTo>
                        <a:pt x="1089" y="119"/>
                      </a:lnTo>
                      <a:lnTo>
                        <a:pt x="1082" y="80"/>
                      </a:lnTo>
                      <a:lnTo>
                        <a:pt x="1077" y="40"/>
                      </a:lnTo>
                      <a:lnTo>
                        <a:pt x="1073" y="0"/>
                      </a:lnTo>
                      <a:lnTo>
                        <a:pt x="107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15" name="iṧḷíḓé"/>
                <p:cNvSpPr/>
                <p:nvPr/>
              </p:nvSpPr>
              <p:spPr bwMode="auto">
                <a:xfrm>
                  <a:off x="6824590" y="4419364"/>
                  <a:ext cx="598769" cy="846963"/>
                </a:xfrm>
                <a:custGeom>
                  <a:avLst/>
                  <a:gdLst>
                    <a:gd name="T0" fmla="*/ 631 w 772"/>
                    <a:gd name="T1" fmla="*/ 0 h 1093"/>
                    <a:gd name="T2" fmla="*/ 0 w 772"/>
                    <a:gd name="T3" fmla="*/ 868 h 1093"/>
                    <a:gd name="T4" fmla="*/ 0 w 772"/>
                    <a:gd name="T5" fmla="*/ 868 h 1093"/>
                    <a:gd name="T6" fmla="*/ 51 w 772"/>
                    <a:gd name="T7" fmla="*/ 902 h 1093"/>
                    <a:gd name="T8" fmla="*/ 104 w 772"/>
                    <a:gd name="T9" fmla="*/ 936 h 1093"/>
                    <a:gd name="T10" fmla="*/ 156 w 772"/>
                    <a:gd name="T11" fmla="*/ 967 h 1093"/>
                    <a:gd name="T12" fmla="*/ 211 w 772"/>
                    <a:gd name="T13" fmla="*/ 995 h 1093"/>
                    <a:gd name="T14" fmla="*/ 266 w 772"/>
                    <a:gd name="T15" fmla="*/ 1023 h 1093"/>
                    <a:gd name="T16" fmla="*/ 324 w 772"/>
                    <a:gd name="T17" fmla="*/ 1049 h 1093"/>
                    <a:gd name="T18" fmla="*/ 382 w 772"/>
                    <a:gd name="T19" fmla="*/ 1071 h 1093"/>
                    <a:gd name="T20" fmla="*/ 440 w 772"/>
                    <a:gd name="T21" fmla="*/ 1093 h 1093"/>
                    <a:gd name="T22" fmla="*/ 772 w 772"/>
                    <a:gd name="T23" fmla="*/ 73 h 1093"/>
                    <a:gd name="T24" fmla="*/ 772 w 772"/>
                    <a:gd name="T25" fmla="*/ 73 h 1093"/>
                    <a:gd name="T26" fmla="*/ 736 w 772"/>
                    <a:gd name="T27" fmla="*/ 58 h 1093"/>
                    <a:gd name="T28" fmla="*/ 699 w 772"/>
                    <a:gd name="T29" fmla="*/ 41 h 1093"/>
                    <a:gd name="T30" fmla="*/ 664 w 772"/>
                    <a:gd name="T31" fmla="*/ 22 h 1093"/>
                    <a:gd name="T32" fmla="*/ 631 w 772"/>
                    <a:gd name="T33" fmla="*/ 0 h 1093"/>
                    <a:gd name="T34" fmla="*/ 631 w 772"/>
                    <a:gd name="T35" fmla="*/ 0 h 10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72" h="1093">
                      <a:moveTo>
                        <a:pt x="631" y="0"/>
                      </a:moveTo>
                      <a:lnTo>
                        <a:pt x="0" y="868"/>
                      </a:lnTo>
                      <a:lnTo>
                        <a:pt x="0" y="868"/>
                      </a:lnTo>
                      <a:lnTo>
                        <a:pt x="51" y="902"/>
                      </a:lnTo>
                      <a:lnTo>
                        <a:pt x="104" y="936"/>
                      </a:lnTo>
                      <a:lnTo>
                        <a:pt x="156" y="967"/>
                      </a:lnTo>
                      <a:lnTo>
                        <a:pt x="211" y="995"/>
                      </a:lnTo>
                      <a:lnTo>
                        <a:pt x="266" y="1023"/>
                      </a:lnTo>
                      <a:lnTo>
                        <a:pt x="324" y="1049"/>
                      </a:lnTo>
                      <a:lnTo>
                        <a:pt x="382" y="1071"/>
                      </a:lnTo>
                      <a:lnTo>
                        <a:pt x="440" y="1093"/>
                      </a:lnTo>
                      <a:lnTo>
                        <a:pt x="772" y="73"/>
                      </a:lnTo>
                      <a:lnTo>
                        <a:pt x="772" y="73"/>
                      </a:lnTo>
                      <a:lnTo>
                        <a:pt x="736" y="58"/>
                      </a:lnTo>
                      <a:lnTo>
                        <a:pt x="699" y="41"/>
                      </a:lnTo>
                      <a:lnTo>
                        <a:pt x="664" y="22"/>
                      </a:lnTo>
                      <a:lnTo>
                        <a:pt x="631" y="0"/>
                      </a:lnTo>
                      <a:lnTo>
                        <a:pt x="63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16" name="is1iḑê"/>
                <p:cNvSpPr/>
                <p:nvPr/>
              </p:nvSpPr>
              <p:spPr bwMode="auto">
                <a:xfrm>
                  <a:off x="6211860" y="3511904"/>
                  <a:ext cx="851618" cy="378496"/>
                </a:xfrm>
                <a:custGeom>
                  <a:avLst/>
                  <a:gdLst>
                    <a:gd name="T0" fmla="*/ 1098 w 1098"/>
                    <a:gd name="T1" fmla="*/ 331 h 488"/>
                    <a:gd name="T2" fmla="*/ 78 w 1098"/>
                    <a:gd name="T3" fmla="*/ 0 h 488"/>
                    <a:gd name="T4" fmla="*/ 78 w 1098"/>
                    <a:gd name="T5" fmla="*/ 0 h 488"/>
                    <a:gd name="T6" fmla="*/ 60 w 1098"/>
                    <a:gd name="T7" fmla="*/ 58 h 488"/>
                    <a:gd name="T8" fmla="*/ 46 w 1098"/>
                    <a:gd name="T9" fmla="*/ 118 h 488"/>
                    <a:gd name="T10" fmla="*/ 34 w 1098"/>
                    <a:gd name="T11" fmla="*/ 178 h 488"/>
                    <a:gd name="T12" fmla="*/ 23 w 1098"/>
                    <a:gd name="T13" fmla="*/ 239 h 488"/>
                    <a:gd name="T14" fmla="*/ 13 w 1098"/>
                    <a:gd name="T15" fmla="*/ 300 h 488"/>
                    <a:gd name="T16" fmla="*/ 8 w 1098"/>
                    <a:gd name="T17" fmla="*/ 363 h 488"/>
                    <a:gd name="T18" fmla="*/ 3 w 1098"/>
                    <a:gd name="T19" fmla="*/ 425 h 488"/>
                    <a:gd name="T20" fmla="*/ 0 w 1098"/>
                    <a:gd name="T21" fmla="*/ 488 h 488"/>
                    <a:gd name="T22" fmla="*/ 1073 w 1098"/>
                    <a:gd name="T23" fmla="*/ 488 h 488"/>
                    <a:gd name="T24" fmla="*/ 1073 w 1098"/>
                    <a:gd name="T25" fmla="*/ 488 h 488"/>
                    <a:gd name="T26" fmla="*/ 1077 w 1098"/>
                    <a:gd name="T27" fmla="*/ 448 h 488"/>
                    <a:gd name="T28" fmla="*/ 1082 w 1098"/>
                    <a:gd name="T29" fmla="*/ 409 h 488"/>
                    <a:gd name="T30" fmla="*/ 1089 w 1098"/>
                    <a:gd name="T31" fmla="*/ 370 h 488"/>
                    <a:gd name="T32" fmla="*/ 1098 w 1098"/>
                    <a:gd name="T33" fmla="*/ 331 h 488"/>
                    <a:gd name="T34" fmla="*/ 1098 w 1098"/>
                    <a:gd name="T35" fmla="*/ 331 h 4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98" h="488">
                      <a:moveTo>
                        <a:pt x="1098" y="331"/>
                      </a:moveTo>
                      <a:lnTo>
                        <a:pt x="78" y="0"/>
                      </a:lnTo>
                      <a:lnTo>
                        <a:pt x="78" y="0"/>
                      </a:lnTo>
                      <a:lnTo>
                        <a:pt x="60" y="58"/>
                      </a:lnTo>
                      <a:lnTo>
                        <a:pt x="46" y="118"/>
                      </a:lnTo>
                      <a:lnTo>
                        <a:pt x="34" y="178"/>
                      </a:lnTo>
                      <a:lnTo>
                        <a:pt x="23" y="239"/>
                      </a:lnTo>
                      <a:lnTo>
                        <a:pt x="13" y="300"/>
                      </a:lnTo>
                      <a:lnTo>
                        <a:pt x="8" y="363"/>
                      </a:lnTo>
                      <a:lnTo>
                        <a:pt x="3" y="425"/>
                      </a:lnTo>
                      <a:lnTo>
                        <a:pt x="0" y="488"/>
                      </a:lnTo>
                      <a:lnTo>
                        <a:pt x="1073" y="488"/>
                      </a:lnTo>
                      <a:lnTo>
                        <a:pt x="1073" y="488"/>
                      </a:lnTo>
                      <a:lnTo>
                        <a:pt x="1077" y="448"/>
                      </a:lnTo>
                      <a:lnTo>
                        <a:pt x="1082" y="409"/>
                      </a:lnTo>
                      <a:lnTo>
                        <a:pt x="1089" y="370"/>
                      </a:lnTo>
                      <a:lnTo>
                        <a:pt x="1098" y="331"/>
                      </a:lnTo>
                      <a:lnTo>
                        <a:pt x="1098" y="33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17" name="ïṥḷîďè"/>
                <p:cNvSpPr/>
                <p:nvPr/>
              </p:nvSpPr>
              <p:spPr bwMode="auto">
                <a:xfrm>
                  <a:off x="6823039" y="2576522"/>
                  <a:ext cx="600321" cy="848514"/>
                </a:xfrm>
                <a:custGeom>
                  <a:avLst/>
                  <a:gdLst>
                    <a:gd name="T0" fmla="*/ 773 w 773"/>
                    <a:gd name="T1" fmla="*/ 1021 h 1094"/>
                    <a:gd name="T2" fmla="*/ 441 w 773"/>
                    <a:gd name="T3" fmla="*/ 0 h 1094"/>
                    <a:gd name="T4" fmla="*/ 441 w 773"/>
                    <a:gd name="T5" fmla="*/ 0 h 1094"/>
                    <a:gd name="T6" fmla="*/ 383 w 773"/>
                    <a:gd name="T7" fmla="*/ 23 h 1094"/>
                    <a:gd name="T8" fmla="*/ 325 w 773"/>
                    <a:gd name="T9" fmla="*/ 45 h 1094"/>
                    <a:gd name="T10" fmla="*/ 267 w 773"/>
                    <a:gd name="T11" fmla="*/ 71 h 1094"/>
                    <a:gd name="T12" fmla="*/ 212 w 773"/>
                    <a:gd name="T13" fmla="*/ 98 h 1094"/>
                    <a:gd name="T14" fmla="*/ 157 w 773"/>
                    <a:gd name="T15" fmla="*/ 127 h 1094"/>
                    <a:gd name="T16" fmla="*/ 105 w 773"/>
                    <a:gd name="T17" fmla="*/ 158 h 1094"/>
                    <a:gd name="T18" fmla="*/ 52 w 773"/>
                    <a:gd name="T19" fmla="*/ 191 h 1094"/>
                    <a:gd name="T20" fmla="*/ 0 w 773"/>
                    <a:gd name="T21" fmla="*/ 226 h 1094"/>
                    <a:gd name="T22" fmla="*/ 632 w 773"/>
                    <a:gd name="T23" fmla="*/ 1094 h 1094"/>
                    <a:gd name="T24" fmla="*/ 632 w 773"/>
                    <a:gd name="T25" fmla="*/ 1094 h 1094"/>
                    <a:gd name="T26" fmla="*/ 665 w 773"/>
                    <a:gd name="T27" fmla="*/ 1072 h 1094"/>
                    <a:gd name="T28" fmla="*/ 700 w 773"/>
                    <a:gd name="T29" fmla="*/ 1053 h 1094"/>
                    <a:gd name="T30" fmla="*/ 737 w 773"/>
                    <a:gd name="T31" fmla="*/ 1036 h 1094"/>
                    <a:gd name="T32" fmla="*/ 773 w 773"/>
                    <a:gd name="T33" fmla="*/ 1021 h 1094"/>
                    <a:gd name="T34" fmla="*/ 773 w 773"/>
                    <a:gd name="T35" fmla="*/ 1021 h 10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73" h="1094">
                      <a:moveTo>
                        <a:pt x="773" y="1021"/>
                      </a:moveTo>
                      <a:lnTo>
                        <a:pt x="441" y="0"/>
                      </a:lnTo>
                      <a:lnTo>
                        <a:pt x="441" y="0"/>
                      </a:lnTo>
                      <a:lnTo>
                        <a:pt x="383" y="23"/>
                      </a:lnTo>
                      <a:lnTo>
                        <a:pt x="325" y="45"/>
                      </a:lnTo>
                      <a:lnTo>
                        <a:pt x="267" y="71"/>
                      </a:lnTo>
                      <a:lnTo>
                        <a:pt x="212" y="98"/>
                      </a:lnTo>
                      <a:lnTo>
                        <a:pt x="157" y="127"/>
                      </a:lnTo>
                      <a:lnTo>
                        <a:pt x="105" y="158"/>
                      </a:lnTo>
                      <a:lnTo>
                        <a:pt x="52" y="191"/>
                      </a:lnTo>
                      <a:lnTo>
                        <a:pt x="0" y="226"/>
                      </a:lnTo>
                      <a:lnTo>
                        <a:pt x="632" y="1094"/>
                      </a:lnTo>
                      <a:lnTo>
                        <a:pt x="632" y="1094"/>
                      </a:lnTo>
                      <a:lnTo>
                        <a:pt x="665" y="1072"/>
                      </a:lnTo>
                      <a:lnTo>
                        <a:pt x="700" y="1053"/>
                      </a:lnTo>
                      <a:lnTo>
                        <a:pt x="737" y="1036"/>
                      </a:lnTo>
                      <a:lnTo>
                        <a:pt x="773" y="1021"/>
                      </a:lnTo>
                      <a:lnTo>
                        <a:pt x="773" y="10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18" name="ïšlïḍe"/>
                <p:cNvSpPr/>
                <p:nvPr/>
              </p:nvSpPr>
              <p:spPr bwMode="auto">
                <a:xfrm>
                  <a:off x="6290972" y="3110139"/>
                  <a:ext cx="846963" cy="598769"/>
                </a:xfrm>
                <a:custGeom>
                  <a:avLst/>
                  <a:gdLst>
                    <a:gd name="T0" fmla="*/ 1093 w 1093"/>
                    <a:gd name="T1" fmla="*/ 630 h 771"/>
                    <a:gd name="T2" fmla="*/ 225 w 1093"/>
                    <a:gd name="T3" fmla="*/ 0 h 771"/>
                    <a:gd name="T4" fmla="*/ 225 w 1093"/>
                    <a:gd name="T5" fmla="*/ 0 h 771"/>
                    <a:gd name="T6" fmla="*/ 191 w 1093"/>
                    <a:gd name="T7" fmla="*/ 51 h 771"/>
                    <a:gd name="T8" fmla="*/ 159 w 1093"/>
                    <a:gd name="T9" fmla="*/ 103 h 771"/>
                    <a:gd name="T10" fmla="*/ 128 w 1093"/>
                    <a:gd name="T11" fmla="*/ 157 h 771"/>
                    <a:gd name="T12" fmla="*/ 98 w 1093"/>
                    <a:gd name="T13" fmla="*/ 211 h 771"/>
                    <a:gd name="T14" fmla="*/ 71 w 1093"/>
                    <a:gd name="T15" fmla="*/ 267 h 771"/>
                    <a:gd name="T16" fmla="*/ 46 w 1093"/>
                    <a:gd name="T17" fmla="*/ 324 h 771"/>
                    <a:gd name="T18" fmla="*/ 22 w 1093"/>
                    <a:gd name="T19" fmla="*/ 381 h 771"/>
                    <a:gd name="T20" fmla="*/ 0 w 1093"/>
                    <a:gd name="T21" fmla="*/ 441 h 771"/>
                    <a:gd name="T22" fmla="*/ 1020 w 1093"/>
                    <a:gd name="T23" fmla="*/ 771 h 771"/>
                    <a:gd name="T24" fmla="*/ 1020 w 1093"/>
                    <a:gd name="T25" fmla="*/ 771 h 771"/>
                    <a:gd name="T26" fmla="*/ 1036 w 1093"/>
                    <a:gd name="T27" fmla="*/ 735 h 771"/>
                    <a:gd name="T28" fmla="*/ 1054 w 1093"/>
                    <a:gd name="T29" fmla="*/ 699 h 771"/>
                    <a:gd name="T30" fmla="*/ 1073 w 1093"/>
                    <a:gd name="T31" fmla="*/ 664 h 771"/>
                    <a:gd name="T32" fmla="*/ 1093 w 1093"/>
                    <a:gd name="T33" fmla="*/ 630 h 771"/>
                    <a:gd name="T34" fmla="*/ 1093 w 1093"/>
                    <a:gd name="T35" fmla="*/ 630 h 7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93" h="771">
                      <a:moveTo>
                        <a:pt x="1093" y="630"/>
                      </a:moveTo>
                      <a:lnTo>
                        <a:pt x="225" y="0"/>
                      </a:lnTo>
                      <a:lnTo>
                        <a:pt x="225" y="0"/>
                      </a:lnTo>
                      <a:lnTo>
                        <a:pt x="191" y="51"/>
                      </a:lnTo>
                      <a:lnTo>
                        <a:pt x="159" y="103"/>
                      </a:lnTo>
                      <a:lnTo>
                        <a:pt x="128" y="157"/>
                      </a:lnTo>
                      <a:lnTo>
                        <a:pt x="98" y="211"/>
                      </a:lnTo>
                      <a:lnTo>
                        <a:pt x="71" y="267"/>
                      </a:lnTo>
                      <a:lnTo>
                        <a:pt x="46" y="324"/>
                      </a:lnTo>
                      <a:lnTo>
                        <a:pt x="22" y="381"/>
                      </a:lnTo>
                      <a:lnTo>
                        <a:pt x="0" y="441"/>
                      </a:lnTo>
                      <a:lnTo>
                        <a:pt x="1020" y="771"/>
                      </a:lnTo>
                      <a:lnTo>
                        <a:pt x="1020" y="771"/>
                      </a:lnTo>
                      <a:lnTo>
                        <a:pt x="1036" y="735"/>
                      </a:lnTo>
                      <a:lnTo>
                        <a:pt x="1054" y="699"/>
                      </a:lnTo>
                      <a:lnTo>
                        <a:pt x="1073" y="664"/>
                      </a:lnTo>
                      <a:lnTo>
                        <a:pt x="1093" y="630"/>
                      </a:lnTo>
                      <a:lnTo>
                        <a:pt x="1093" y="63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19" name="îṥľiḋe"/>
                <p:cNvSpPr/>
                <p:nvPr/>
              </p:nvSpPr>
              <p:spPr bwMode="auto">
                <a:xfrm>
                  <a:off x="6501938" y="2789038"/>
                  <a:ext cx="760095" cy="760095"/>
                </a:xfrm>
                <a:custGeom>
                  <a:avLst/>
                  <a:gdLst>
                    <a:gd name="T0" fmla="*/ 980 w 980"/>
                    <a:gd name="T1" fmla="*/ 868 h 981"/>
                    <a:gd name="T2" fmla="*/ 349 w 980"/>
                    <a:gd name="T3" fmla="*/ 0 h 981"/>
                    <a:gd name="T4" fmla="*/ 349 w 980"/>
                    <a:gd name="T5" fmla="*/ 0 h 981"/>
                    <a:gd name="T6" fmla="*/ 301 w 980"/>
                    <a:gd name="T7" fmla="*/ 39 h 981"/>
                    <a:gd name="T8" fmla="*/ 253 w 980"/>
                    <a:gd name="T9" fmla="*/ 78 h 981"/>
                    <a:gd name="T10" fmla="*/ 207 w 980"/>
                    <a:gd name="T11" fmla="*/ 119 h 981"/>
                    <a:gd name="T12" fmla="*/ 163 w 980"/>
                    <a:gd name="T13" fmla="*/ 162 h 981"/>
                    <a:gd name="T14" fmla="*/ 120 w 980"/>
                    <a:gd name="T15" fmla="*/ 208 h 981"/>
                    <a:gd name="T16" fmla="*/ 78 w 980"/>
                    <a:gd name="T17" fmla="*/ 254 h 981"/>
                    <a:gd name="T18" fmla="*/ 38 w 980"/>
                    <a:gd name="T19" fmla="*/ 301 h 981"/>
                    <a:gd name="T20" fmla="*/ 0 w 980"/>
                    <a:gd name="T21" fmla="*/ 349 h 981"/>
                    <a:gd name="T22" fmla="*/ 867 w 980"/>
                    <a:gd name="T23" fmla="*/ 981 h 981"/>
                    <a:gd name="T24" fmla="*/ 867 w 980"/>
                    <a:gd name="T25" fmla="*/ 981 h 981"/>
                    <a:gd name="T26" fmla="*/ 894 w 980"/>
                    <a:gd name="T27" fmla="*/ 950 h 981"/>
                    <a:gd name="T28" fmla="*/ 921 w 980"/>
                    <a:gd name="T29" fmla="*/ 921 h 981"/>
                    <a:gd name="T30" fmla="*/ 950 w 980"/>
                    <a:gd name="T31" fmla="*/ 893 h 981"/>
                    <a:gd name="T32" fmla="*/ 980 w 980"/>
                    <a:gd name="T33" fmla="*/ 868 h 981"/>
                    <a:gd name="T34" fmla="*/ 980 w 980"/>
                    <a:gd name="T35" fmla="*/ 868 h 9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980" h="981">
                      <a:moveTo>
                        <a:pt x="980" y="868"/>
                      </a:moveTo>
                      <a:lnTo>
                        <a:pt x="349" y="0"/>
                      </a:lnTo>
                      <a:lnTo>
                        <a:pt x="349" y="0"/>
                      </a:lnTo>
                      <a:lnTo>
                        <a:pt x="301" y="39"/>
                      </a:lnTo>
                      <a:lnTo>
                        <a:pt x="253" y="78"/>
                      </a:lnTo>
                      <a:lnTo>
                        <a:pt x="207" y="119"/>
                      </a:lnTo>
                      <a:lnTo>
                        <a:pt x="163" y="162"/>
                      </a:lnTo>
                      <a:lnTo>
                        <a:pt x="120" y="208"/>
                      </a:lnTo>
                      <a:lnTo>
                        <a:pt x="78" y="254"/>
                      </a:lnTo>
                      <a:lnTo>
                        <a:pt x="38" y="301"/>
                      </a:lnTo>
                      <a:lnTo>
                        <a:pt x="0" y="349"/>
                      </a:lnTo>
                      <a:lnTo>
                        <a:pt x="867" y="981"/>
                      </a:lnTo>
                      <a:lnTo>
                        <a:pt x="867" y="981"/>
                      </a:lnTo>
                      <a:lnTo>
                        <a:pt x="894" y="950"/>
                      </a:lnTo>
                      <a:lnTo>
                        <a:pt x="921" y="921"/>
                      </a:lnTo>
                      <a:lnTo>
                        <a:pt x="950" y="893"/>
                      </a:lnTo>
                      <a:lnTo>
                        <a:pt x="980" y="868"/>
                      </a:lnTo>
                      <a:lnTo>
                        <a:pt x="980" y="868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20" name="íṣḻïḋé"/>
                <p:cNvSpPr/>
                <p:nvPr/>
              </p:nvSpPr>
              <p:spPr bwMode="auto">
                <a:xfrm>
                  <a:off x="7224804" y="2498961"/>
                  <a:ext cx="380048" cy="850066"/>
                </a:xfrm>
                <a:custGeom>
                  <a:avLst/>
                  <a:gdLst>
                    <a:gd name="T0" fmla="*/ 490 w 490"/>
                    <a:gd name="T1" fmla="*/ 1072 h 1097"/>
                    <a:gd name="T2" fmla="*/ 490 w 490"/>
                    <a:gd name="T3" fmla="*/ 0 h 1097"/>
                    <a:gd name="T4" fmla="*/ 490 w 490"/>
                    <a:gd name="T5" fmla="*/ 0 h 1097"/>
                    <a:gd name="T6" fmla="*/ 427 w 490"/>
                    <a:gd name="T7" fmla="*/ 3 h 1097"/>
                    <a:gd name="T8" fmla="*/ 363 w 490"/>
                    <a:gd name="T9" fmla="*/ 7 h 1097"/>
                    <a:gd name="T10" fmla="*/ 302 w 490"/>
                    <a:gd name="T11" fmla="*/ 13 h 1097"/>
                    <a:gd name="T12" fmla="*/ 240 w 490"/>
                    <a:gd name="T13" fmla="*/ 22 h 1097"/>
                    <a:gd name="T14" fmla="*/ 179 w 490"/>
                    <a:gd name="T15" fmla="*/ 32 h 1097"/>
                    <a:gd name="T16" fmla="*/ 119 w 490"/>
                    <a:gd name="T17" fmla="*/ 46 h 1097"/>
                    <a:gd name="T18" fmla="*/ 60 w 490"/>
                    <a:gd name="T19" fmla="*/ 60 h 1097"/>
                    <a:gd name="T20" fmla="*/ 0 w 490"/>
                    <a:gd name="T21" fmla="*/ 77 h 1097"/>
                    <a:gd name="T22" fmla="*/ 332 w 490"/>
                    <a:gd name="T23" fmla="*/ 1097 h 1097"/>
                    <a:gd name="T24" fmla="*/ 332 w 490"/>
                    <a:gd name="T25" fmla="*/ 1097 h 1097"/>
                    <a:gd name="T26" fmla="*/ 371 w 490"/>
                    <a:gd name="T27" fmla="*/ 1087 h 1097"/>
                    <a:gd name="T28" fmla="*/ 410 w 490"/>
                    <a:gd name="T29" fmla="*/ 1080 h 1097"/>
                    <a:gd name="T30" fmla="*/ 449 w 490"/>
                    <a:gd name="T31" fmla="*/ 1075 h 1097"/>
                    <a:gd name="T32" fmla="*/ 490 w 490"/>
                    <a:gd name="T33" fmla="*/ 1072 h 1097"/>
                    <a:gd name="T34" fmla="*/ 490 w 490"/>
                    <a:gd name="T35" fmla="*/ 1072 h 10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490" h="1097">
                      <a:moveTo>
                        <a:pt x="490" y="1072"/>
                      </a:moveTo>
                      <a:lnTo>
                        <a:pt x="490" y="0"/>
                      </a:lnTo>
                      <a:lnTo>
                        <a:pt x="490" y="0"/>
                      </a:lnTo>
                      <a:lnTo>
                        <a:pt x="427" y="3"/>
                      </a:lnTo>
                      <a:lnTo>
                        <a:pt x="363" y="7"/>
                      </a:lnTo>
                      <a:lnTo>
                        <a:pt x="302" y="13"/>
                      </a:lnTo>
                      <a:lnTo>
                        <a:pt x="240" y="22"/>
                      </a:lnTo>
                      <a:lnTo>
                        <a:pt x="179" y="32"/>
                      </a:lnTo>
                      <a:lnTo>
                        <a:pt x="119" y="46"/>
                      </a:lnTo>
                      <a:lnTo>
                        <a:pt x="60" y="60"/>
                      </a:lnTo>
                      <a:lnTo>
                        <a:pt x="0" y="77"/>
                      </a:lnTo>
                      <a:lnTo>
                        <a:pt x="332" y="1097"/>
                      </a:lnTo>
                      <a:lnTo>
                        <a:pt x="332" y="1097"/>
                      </a:lnTo>
                      <a:lnTo>
                        <a:pt x="371" y="1087"/>
                      </a:lnTo>
                      <a:lnTo>
                        <a:pt x="410" y="1080"/>
                      </a:lnTo>
                      <a:lnTo>
                        <a:pt x="449" y="1075"/>
                      </a:lnTo>
                      <a:lnTo>
                        <a:pt x="490" y="1072"/>
                      </a:lnTo>
                      <a:lnTo>
                        <a:pt x="490" y="107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21" name="i$liḍè"/>
                <p:cNvSpPr/>
                <p:nvPr/>
              </p:nvSpPr>
              <p:spPr bwMode="auto">
                <a:xfrm>
                  <a:off x="6501938" y="4295267"/>
                  <a:ext cx="760095" cy="760095"/>
                </a:xfrm>
                <a:custGeom>
                  <a:avLst/>
                  <a:gdLst>
                    <a:gd name="T0" fmla="*/ 867 w 980"/>
                    <a:gd name="T1" fmla="*/ 0 h 981"/>
                    <a:gd name="T2" fmla="*/ 0 w 980"/>
                    <a:gd name="T3" fmla="*/ 631 h 981"/>
                    <a:gd name="T4" fmla="*/ 0 w 980"/>
                    <a:gd name="T5" fmla="*/ 631 h 981"/>
                    <a:gd name="T6" fmla="*/ 38 w 980"/>
                    <a:gd name="T7" fmla="*/ 680 h 981"/>
                    <a:gd name="T8" fmla="*/ 78 w 980"/>
                    <a:gd name="T9" fmla="*/ 727 h 981"/>
                    <a:gd name="T10" fmla="*/ 120 w 980"/>
                    <a:gd name="T11" fmla="*/ 773 h 981"/>
                    <a:gd name="T12" fmla="*/ 163 w 980"/>
                    <a:gd name="T13" fmla="*/ 817 h 981"/>
                    <a:gd name="T14" fmla="*/ 207 w 980"/>
                    <a:gd name="T15" fmla="*/ 860 h 981"/>
                    <a:gd name="T16" fmla="*/ 253 w 980"/>
                    <a:gd name="T17" fmla="*/ 902 h 981"/>
                    <a:gd name="T18" fmla="*/ 301 w 980"/>
                    <a:gd name="T19" fmla="*/ 942 h 981"/>
                    <a:gd name="T20" fmla="*/ 349 w 980"/>
                    <a:gd name="T21" fmla="*/ 981 h 981"/>
                    <a:gd name="T22" fmla="*/ 980 w 980"/>
                    <a:gd name="T23" fmla="*/ 113 h 981"/>
                    <a:gd name="T24" fmla="*/ 980 w 980"/>
                    <a:gd name="T25" fmla="*/ 113 h 981"/>
                    <a:gd name="T26" fmla="*/ 950 w 980"/>
                    <a:gd name="T27" fmla="*/ 88 h 981"/>
                    <a:gd name="T28" fmla="*/ 921 w 980"/>
                    <a:gd name="T29" fmla="*/ 60 h 981"/>
                    <a:gd name="T30" fmla="*/ 894 w 980"/>
                    <a:gd name="T31" fmla="*/ 31 h 981"/>
                    <a:gd name="T32" fmla="*/ 867 w 980"/>
                    <a:gd name="T33" fmla="*/ 0 h 981"/>
                    <a:gd name="T34" fmla="*/ 867 w 980"/>
                    <a:gd name="T35" fmla="*/ 0 h 9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980" h="981">
                      <a:moveTo>
                        <a:pt x="867" y="0"/>
                      </a:moveTo>
                      <a:lnTo>
                        <a:pt x="0" y="631"/>
                      </a:lnTo>
                      <a:lnTo>
                        <a:pt x="0" y="631"/>
                      </a:lnTo>
                      <a:lnTo>
                        <a:pt x="38" y="680"/>
                      </a:lnTo>
                      <a:lnTo>
                        <a:pt x="78" y="727"/>
                      </a:lnTo>
                      <a:lnTo>
                        <a:pt x="120" y="773"/>
                      </a:lnTo>
                      <a:lnTo>
                        <a:pt x="163" y="817"/>
                      </a:lnTo>
                      <a:lnTo>
                        <a:pt x="207" y="860"/>
                      </a:lnTo>
                      <a:lnTo>
                        <a:pt x="253" y="902"/>
                      </a:lnTo>
                      <a:lnTo>
                        <a:pt x="301" y="942"/>
                      </a:lnTo>
                      <a:lnTo>
                        <a:pt x="349" y="981"/>
                      </a:lnTo>
                      <a:lnTo>
                        <a:pt x="980" y="113"/>
                      </a:lnTo>
                      <a:lnTo>
                        <a:pt x="980" y="113"/>
                      </a:lnTo>
                      <a:lnTo>
                        <a:pt x="950" y="88"/>
                      </a:lnTo>
                      <a:lnTo>
                        <a:pt x="921" y="60"/>
                      </a:lnTo>
                      <a:lnTo>
                        <a:pt x="894" y="31"/>
                      </a:lnTo>
                      <a:lnTo>
                        <a:pt x="867" y="0"/>
                      </a:lnTo>
                      <a:lnTo>
                        <a:pt x="86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88" name="íṩľidè"/>
              <p:cNvGrpSpPr/>
              <p:nvPr/>
            </p:nvGrpSpPr>
            <p:grpSpPr>
              <a:xfrm>
                <a:off x="6992354" y="1666865"/>
                <a:ext cx="3158296" cy="2879531"/>
                <a:chOff x="907879" y="2281904"/>
                <a:chExt cx="3158296" cy="3287240"/>
              </a:xfrm>
            </p:grpSpPr>
            <p:cxnSp>
              <p:nvCxnSpPr>
                <p:cNvPr id="92" name="Straight Connector 62"/>
                <p:cNvCxnSpPr/>
                <p:nvPr/>
              </p:nvCxnSpPr>
              <p:spPr>
                <a:xfrm flipV="1">
                  <a:off x="2482623" y="2281904"/>
                  <a:ext cx="0" cy="72000"/>
                </a:xfrm>
                <a:prstGeom prst="line">
                  <a:avLst/>
                </a:prstGeom>
                <a:ln w="285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3" name="Straight Connector 63"/>
                <p:cNvCxnSpPr/>
                <p:nvPr/>
              </p:nvCxnSpPr>
              <p:spPr>
                <a:xfrm flipV="1">
                  <a:off x="2482623" y="5497144"/>
                  <a:ext cx="0" cy="72000"/>
                </a:xfrm>
                <a:prstGeom prst="line">
                  <a:avLst/>
                </a:prstGeom>
                <a:ln w="285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4" name="Straight Connector 64"/>
                <p:cNvCxnSpPr/>
                <p:nvPr/>
              </p:nvCxnSpPr>
              <p:spPr>
                <a:xfrm rot="2160000" flipV="1">
                  <a:off x="3431504" y="2586790"/>
                  <a:ext cx="0" cy="72000"/>
                </a:xfrm>
                <a:prstGeom prst="line">
                  <a:avLst/>
                </a:prstGeom>
                <a:ln w="285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5" name="Straight Connector 65"/>
                <p:cNvCxnSpPr/>
                <p:nvPr/>
              </p:nvCxnSpPr>
              <p:spPr>
                <a:xfrm rot="2160000" flipV="1">
                  <a:off x="1537009" y="5185843"/>
                  <a:ext cx="0" cy="72000"/>
                </a:xfrm>
                <a:prstGeom prst="line">
                  <a:avLst/>
                </a:prstGeom>
                <a:ln w="285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6" name="Straight Connector 66"/>
                <p:cNvCxnSpPr/>
                <p:nvPr/>
              </p:nvCxnSpPr>
              <p:spPr>
                <a:xfrm rot="4320000" flipV="1">
                  <a:off x="4018698" y="3395911"/>
                  <a:ext cx="0" cy="72000"/>
                </a:xfrm>
                <a:prstGeom prst="line">
                  <a:avLst/>
                </a:prstGeom>
                <a:ln w="285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7" name="Straight Connector 67"/>
                <p:cNvCxnSpPr/>
                <p:nvPr/>
              </p:nvCxnSpPr>
              <p:spPr>
                <a:xfrm rot="4320000" flipV="1">
                  <a:off x="943879" y="4384963"/>
                  <a:ext cx="0" cy="72000"/>
                </a:xfrm>
                <a:prstGeom prst="line">
                  <a:avLst/>
                </a:prstGeom>
                <a:ln w="285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8" name="Straight Connector 68"/>
                <p:cNvCxnSpPr/>
                <p:nvPr/>
              </p:nvCxnSpPr>
              <p:spPr>
                <a:xfrm rot="19440000">
                  <a:off x="3426004" y="5195394"/>
                  <a:ext cx="0" cy="72000"/>
                </a:xfrm>
                <a:prstGeom prst="line">
                  <a:avLst/>
                </a:prstGeom>
                <a:ln w="285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9" name="Straight Connector 69"/>
                <p:cNvCxnSpPr/>
                <p:nvPr/>
              </p:nvCxnSpPr>
              <p:spPr>
                <a:xfrm rot="19440000">
                  <a:off x="1539142" y="2584578"/>
                  <a:ext cx="0" cy="72000"/>
                </a:xfrm>
                <a:prstGeom prst="line">
                  <a:avLst/>
                </a:prstGeom>
                <a:ln w="285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0" name="Straight Connector 70"/>
                <p:cNvCxnSpPr/>
                <p:nvPr/>
              </p:nvCxnSpPr>
              <p:spPr>
                <a:xfrm rot="17280000">
                  <a:off x="4030175" y="4369891"/>
                  <a:ext cx="0" cy="72000"/>
                </a:xfrm>
                <a:prstGeom prst="line">
                  <a:avLst/>
                </a:prstGeom>
                <a:ln w="285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1" name="Straight Connector 71"/>
                <p:cNvCxnSpPr/>
                <p:nvPr/>
              </p:nvCxnSpPr>
              <p:spPr>
                <a:xfrm rot="17280000">
                  <a:off x="956790" y="3393699"/>
                  <a:ext cx="0" cy="72000"/>
                </a:xfrm>
                <a:prstGeom prst="line">
                  <a:avLst/>
                </a:prstGeom>
                <a:ln w="285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89" name="iṩḻïďê"/>
              <p:cNvSpPr/>
              <p:nvPr/>
            </p:nvSpPr>
            <p:spPr>
              <a:xfrm>
                <a:off x="7425632" y="2198416"/>
                <a:ext cx="1849779" cy="184977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0" name="ïśľïḓe"/>
              <p:cNvSpPr txBox="1"/>
              <p:nvPr/>
            </p:nvSpPr>
            <p:spPr>
              <a:xfrm>
                <a:off x="7802729" y="3239340"/>
                <a:ext cx="1095586" cy="406324"/>
              </a:xfrm>
              <a:prstGeom prst="rect">
                <a:avLst/>
              </a:prstGeom>
            </p:spPr>
            <p:txBody>
              <a:bodyPr wrap="none" lIns="0" tIns="0" rIns="0" bIns="0">
                <a:noAutofit/>
                <a:scene3d>
                  <a:camera prst="orthographicFront"/>
                  <a:lightRig rig="threePt" dir="t"/>
                </a:scene3d>
                <a:sp3d contourW="12700">
                  <a:bevelT w="0" h="0"/>
                </a:sp3d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spcBef>
                    <a:spcPct val="0"/>
                  </a:spcBef>
                  <a:tabLst>
                    <a:tab pos="180975" algn="l"/>
                  </a:tabLst>
                </a:pPr>
                <a:r>
                  <a:rPr lang="en-US" altLang="ko-KR" sz="2400" spc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70%</a:t>
                </a:r>
              </a:p>
            </p:txBody>
          </p:sp>
          <p:sp>
            <p:nvSpPr>
              <p:cNvPr id="91" name="iSḻiďê"/>
              <p:cNvSpPr/>
              <p:nvPr/>
            </p:nvSpPr>
            <p:spPr bwMode="auto">
              <a:xfrm>
                <a:off x="8070756" y="2524062"/>
                <a:ext cx="573884" cy="573884"/>
              </a:xfrm>
              <a:custGeom>
                <a:avLst/>
                <a:gdLst>
                  <a:gd name="T0" fmla="*/ 130 w 236"/>
                  <a:gd name="T1" fmla="*/ 1 h 236"/>
                  <a:gd name="T2" fmla="*/ 118 w 236"/>
                  <a:gd name="T3" fmla="*/ 0 h 236"/>
                  <a:gd name="T4" fmla="*/ 30 w 236"/>
                  <a:gd name="T5" fmla="*/ 40 h 236"/>
                  <a:gd name="T6" fmla="*/ 68 w 236"/>
                  <a:gd name="T7" fmla="*/ 105 h 236"/>
                  <a:gd name="T8" fmla="*/ 130 w 236"/>
                  <a:gd name="T9" fmla="*/ 1 h 236"/>
                  <a:gd name="T10" fmla="*/ 20 w 236"/>
                  <a:gd name="T11" fmla="*/ 52 h 236"/>
                  <a:gd name="T12" fmla="*/ 0 w 236"/>
                  <a:gd name="T13" fmla="*/ 118 h 236"/>
                  <a:gd name="T14" fmla="*/ 5 w 236"/>
                  <a:gd name="T15" fmla="*/ 153 h 236"/>
                  <a:gd name="T16" fmla="*/ 81 w 236"/>
                  <a:gd name="T17" fmla="*/ 153 h 236"/>
                  <a:gd name="T18" fmla="*/ 20 w 236"/>
                  <a:gd name="T19" fmla="*/ 52 h 236"/>
                  <a:gd name="T20" fmla="*/ 225 w 236"/>
                  <a:gd name="T21" fmla="*/ 68 h 236"/>
                  <a:gd name="T22" fmla="*/ 145 w 236"/>
                  <a:gd name="T23" fmla="*/ 3 h 236"/>
                  <a:gd name="T24" fmla="*/ 106 w 236"/>
                  <a:gd name="T25" fmla="*/ 68 h 236"/>
                  <a:gd name="T26" fmla="*/ 225 w 236"/>
                  <a:gd name="T27" fmla="*/ 68 h 236"/>
                  <a:gd name="T28" fmla="*/ 130 w 236"/>
                  <a:gd name="T29" fmla="*/ 167 h 236"/>
                  <a:gd name="T30" fmla="*/ 11 w 236"/>
                  <a:gd name="T31" fmla="*/ 167 h 236"/>
                  <a:gd name="T32" fmla="*/ 96 w 236"/>
                  <a:gd name="T33" fmla="*/ 234 h 236"/>
                  <a:gd name="T34" fmla="*/ 93 w 236"/>
                  <a:gd name="T35" fmla="*/ 232 h 236"/>
                  <a:gd name="T36" fmla="*/ 130 w 236"/>
                  <a:gd name="T37" fmla="*/ 167 h 236"/>
                  <a:gd name="T38" fmla="*/ 230 w 236"/>
                  <a:gd name="T39" fmla="*/ 82 h 236"/>
                  <a:gd name="T40" fmla="*/ 155 w 236"/>
                  <a:gd name="T41" fmla="*/ 82 h 236"/>
                  <a:gd name="T42" fmla="*/ 215 w 236"/>
                  <a:gd name="T43" fmla="*/ 186 h 236"/>
                  <a:gd name="T44" fmla="*/ 236 w 236"/>
                  <a:gd name="T45" fmla="*/ 118 h 236"/>
                  <a:gd name="T46" fmla="*/ 230 w 236"/>
                  <a:gd name="T47" fmla="*/ 82 h 236"/>
                  <a:gd name="T48" fmla="*/ 108 w 236"/>
                  <a:gd name="T49" fmla="*/ 236 h 236"/>
                  <a:gd name="T50" fmla="*/ 118 w 236"/>
                  <a:gd name="T51" fmla="*/ 236 h 236"/>
                  <a:gd name="T52" fmla="*/ 205 w 236"/>
                  <a:gd name="T53" fmla="*/ 198 h 236"/>
                  <a:gd name="T54" fmla="*/ 167 w 236"/>
                  <a:gd name="T55" fmla="*/ 132 h 236"/>
                  <a:gd name="T56" fmla="*/ 108 w 236"/>
                  <a:gd name="T57" fmla="*/ 236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36" h="236">
                    <a:moveTo>
                      <a:pt x="130" y="1"/>
                    </a:moveTo>
                    <a:cubicBezTo>
                      <a:pt x="126" y="0"/>
                      <a:pt x="122" y="0"/>
                      <a:pt x="118" y="0"/>
                    </a:cubicBezTo>
                    <a:cubicBezTo>
                      <a:pt x="83" y="0"/>
                      <a:pt x="51" y="16"/>
                      <a:pt x="30" y="40"/>
                    </a:cubicBezTo>
                    <a:cubicBezTo>
                      <a:pt x="68" y="105"/>
                      <a:pt x="68" y="105"/>
                      <a:pt x="68" y="105"/>
                    </a:cubicBezTo>
                    <a:lnTo>
                      <a:pt x="130" y="1"/>
                    </a:lnTo>
                    <a:close/>
                    <a:moveTo>
                      <a:pt x="20" y="52"/>
                    </a:moveTo>
                    <a:cubicBezTo>
                      <a:pt x="7" y="71"/>
                      <a:pt x="0" y="94"/>
                      <a:pt x="0" y="118"/>
                    </a:cubicBezTo>
                    <a:cubicBezTo>
                      <a:pt x="0" y="130"/>
                      <a:pt x="2" y="142"/>
                      <a:pt x="5" y="153"/>
                    </a:cubicBezTo>
                    <a:cubicBezTo>
                      <a:pt x="81" y="153"/>
                      <a:pt x="81" y="153"/>
                      <a:pt x="81" y="153"/>
                    </a:cubicBezTo>
                    <a:lnTo>
                      <a:pt x="20" y="52"/>
                    </a:lnTo>
                    <a:close/>
                    <a:moveTo>
                      <a:pt x="225" y="68"/>
                    </a:moveTo>
                    <a:cubicBezTo>
                      <a:pt x="210" y="36"/>
                      <a:pt x="180" y="11"/>
                      <a:pt x="145" y="3"/>
                    </a:cubicBezTo>
                    <a:cubicBezTo>
                      <a:pt x="106" y="68"/>
                      <a:pt x="106" y="68"/>
                      <a:pt x="106" y="68"/>
                    </a:cubicBezTo>
                    <a:lnTo>
                      <a:pt x="225" y="68"/>
                    </a:lnTo>
                    <a:close/>
                    <a:moveTo>
                      <a:pt x="130" y="167"/>
                    </a:moveTo>
                    <a:cubicBezTo>
                      <a:pt x="11" y="167"/>
                      <a:pt x="11" y="167"/>
                      <a:pt x="11" y="167"/>
                    </a:cubicBezTo>
                    <a:cubicBezTo>
                      <a:pt x="26" y="201"/>
                      <a:pt x="58" y="227"/>
                      <a:pt x="96" y="234"/>
                    </a:cubicBezTo>
                    <a:cubicBezTo>
                      <a:pt x="93" y="232"/>
                      <a:pt x="93" y="232"/>
                      <a:pt x="93" y="232"/>
                    </a:cubicBezTo>
                    <a:lnTo>
                      <a:pt x="130" y="167"/>
                    </a:lnTo>
                    <a:close/>
                    <a:moveTo>
                      <a:pt x="230" y="82"/>
                    </a:moveTo>
                    <a:cubicBezTo>
                      <a:pt x="155" y="82"/>
                      <a:pt x="155" y="82"/>
                      <a:pt x="155" y="82"/>
                    </a:cubicBezTo>
                    <a:cubicBezTo>
                      <a:pt x="215" y="186"/>
                      <a:pt x="215" y="186"/>
                      <a:pt x="215" y="186"/>
                    </a:cubicBezTo>
                    <a:cubicBezTo>
                      <a:pt x="228" y="167"/>
                      <a:pt x="236" y="143"/>
                      <a:pt x="236" y="118"/>
                    </a:cubicBezTo>
                    <a:cubicBezTo>
                      <a:pt x="236" y="106"/>
                      <a:pt x="234" y="94"/>
                      <a:pt x="230" y="82"/>
                    </a:cubicBezTo>
                    <a:close/>
                    <a:moveTo>
                      <a:pt x="108" y="236"/>
                    </a:moveTo>
                    <a:cubicBezTo>
                      <a:pt x="111" y="236"/>
                      <a:pt x="115" y="236"/>
                      <a:pt x="118" y="236"/>
                    </a:cubicBezTo>
                    <a:cubicBezTo>
                      <a:pt x="152" y="236"/>
                      <a:pt x="183" y="221"/>
                      <a:pt x="205" y="198"/>
                    </a:cubicBezTo>
                    <a:cubicBezTo>
                      <a:pt x="167" y="132"/>
                      <a:pt x="167" y="132"/>
                      <a:pt x="167" y="132"/>
                    </a:cubicBezTo>
                    <a:lnTo>
                      <a:pt x="108" y="23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>
              <a:off x="6843976" y="4457399"/>
              <a:ext cx="3135102" cy="765338"/>
              <a:chOff x="3232965" y="2412339"/>
              <a:chExt cx="3135102" cy="765338"/>
            </a:xfrm>
          </p:grpSpPr>
          <p:sp>
            <p:nvSpPr>
              <p:cNvPr id="83" name="文本框 86"/>
              <p:cNvSpPr txBox="1"/>
              <p:nvPr/>
            </p:nvSpPr>
            <p:spPr>
              <a:xfrm>
                <a:off x="3733626" y="2412339"/>
                <a:ext cx="213378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缺点</a:t>
                </a:r>
              </a:p>
            </p:txBody>
          </p:sp>
          <p:sp>
            <p:nvSpPr>
              <p:cNvPr id="84" name="文本框 87"/>
              <p:cNvSpPr txBox="1"/>
              <p:nvPr/>
            </p:nvSpPr>
            <p:spPr>
              <a:xfrm>
                <a:off x="3232965" y="2750893"/>
                <a:ext cx="3135102" cy="4267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14000"/>
                  </a:lnSpc>
                </a:pPr>
                <a:r>
                  <a:rPr lang="en-US" altLang="zh-CN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The user can demonstrate on a projector or computer, or presentation and make it film to be used in a wider field</a:t>
                </a: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3000">
        <p15:prstTrans prst="drape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38"/>
          <p:cNvSpPr/>
          <p:nvPr/>
        </p:nvSpPr>
        <p:spPr bwMode="auto">
          <a:xfrm>
            <a:off x="5880281" y="1714137"/>
            <a:ext cx="229235" cy="883920"/>
          </a:xfrm>
          <a:custGeom>
            <a:avLst/>
            <a:gdLst>
              <a:gd name="T0" fmla="*/ 161 w 161"/>
              <a:gd name="T1" fmla="*/ 438 h 619"/>
              <a:gd name="T2" fmla="*/ 161 w 161"/>
              <a:gd name="T3" fmla="*/ 51 h 619"/>
              <a:gd name="T4" fmla="*/ 110 w 161"/>
              <a:gd name="T5" fmla="*/ 0 h 619"/>
              <a:gd name="T6" fmla="*/ 51 w 161"/>
              <a:gd name="T7" fmla="*/ 0 h 619"/>
              <a:gd name="T8" fmla="*/ 0 w 161"/>
              <a:gd name="T9" fmla="*/ 51 h 619"/>
              <a:gd name="T10" fmla="*/ 0 w 161"/>
              <a:gd name="T11" fmla="*/ 619 h 619"/>
              <a:gd name="T12" fmla="*/ 161 w 161"/>
              <a:gd name="T13" fmla="*/ 438 h 6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1" h="619">
                <a:moveTo>
                  <a:pt x="161" y="438"/>
                </a:moveTo>
                <a:cubicBezTo>
                  <a:pt x="161" y="51"/>
                  <a:pt x="161" y="51"/>
                  <a:pt x="161" y="51"/>
                </a:cubicBezTo>
                <a:cubicBezTo>
                  <a:pt x="161" y="23"/>
                  <a:pt x="138" y="0"/>
                  <a:pt x="110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23" y="0"/>
                  <a:pt x="0" y="23"/>
                  <a:pt x="0" y="51"/>
                </a:cubicBezTo>
                <a:cubicBezTo>
                  <a:pt x="0" y="619"/>
                  <a:pt x="0" y="619"/>
                  <a:pt x="0" y="619"/>
                </a:cubicBezTo>
                <a:cubicBezTo>
                  <a:pt x="9" y="561"/>
                  <a:pt x="53" y="461"/>
                  <a:pt x="161" y="438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Freeform 140"/>
          <p:cNvSpPr/>
          <p:nvPr/>
        </p:nvSpPr>
        <p:spPr bwMode="auto">
          <a:xfrm>
            <a:off x="5880281" y="4425587"/>
            <a:ext cx="1500505" cy="1240790"/>
          </a:xfrm>
          <a:custGeom>
            <a:avLst/>
            <a:gdLst>
              <a:gd name="T0" fmla="*/ 1004 w 1051"/>
              <a:gd name="T1" fmla="*/ 0 h 869"/>
              <a:gd name="T2" fmla="*/ 218 w 1051"/>
              <a:gd name="T3" fmla="*/ 0 h 869"/>
              <a:gd name="T4" fmla="*/ 161 w 1051"/>
              <a:gd name="T5" fmla="*/ 5 h 869"/>
              <a:gd name="T6" fmla="*/ 0 w 1051"/>
              <a:gd name="T7" fmla="*/ 186 h 869"/>
              <a:gd name="T8" fmla="*/ 0 w 1051"/>
              <a:gd name="T9" fmla="*/ 201 h 869"/>
              <a:gd name="T10" fmla="*/ 0 w 1051"/>
              <a:gd name="T11" fmla="*/ 818 h 869"/>
              <a:gd name="T12" fmla="*/ 51 w 1051"/>
              <a:gd name="T13" fmla="*/ 869 h 869"/>
              <a:gd name="T14" fmla="*/ 110 w 1051"/>
              <a:gd name="T15" fmla="*/ 869 h 869"/>
              <a:gd name="T16" fmla="*/ 161 w 1051"/>
              <a:gd name="T17" fmla="*/ 818 h 869"/>
              <a:gd name="T18" fmla="*/ 161 w 1051"/>
              <a:gd name="T19" fmla="*/ 101 h 869"/>
              <a:gd name="T20" fmla="*/ 214 w 1051"/>
              <a:gd name="T21" fmla="*/ 92 h 869"/>
              <a:gd name="T22" fmla="*/ 1005 w 1051"/>
              <a:gd name="T23" fmla="*/ 92 h 869"/>
              <a:gd name="T24" fmla="*/ 1051 w 1051"/>
              <a:gd name="T25" fmla="*/ 46 h 869"/>
              <a:gd name="T26" fmla="*/ 1004 w 1051"/>
              <a:gd name="T27" fmla="*/ 0 h 8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051" h="869">
                <a:moveTo>
                  <a:pt x="1004" y="0"/>
                </a:moveTo>
                <a:cubicBezTo>
                  <a:pt x="998" y="1"/>
                  <a:pt x="364" y="6"/>
                  <a:pt x="218" y="0"/>
                </a:cubicBezTo>
                <a:cubicBezTo>
                  <a:pt x="197" y="0"/>
                  <a:pt x="178" y="2"/>
                  <a:pt x="161" y="5"/>
                </a:cubicBezTo>
                <a:cubicBezTo>
                  <a:pt x="53" y="28"/>
                  <a:pt x="9" y="127"/>
                  <a:pt x="0" y="186"/>
                </a:cubicBezTo>
                <a:cubicBezTo>
                  <a:pt x="0" y="201"/>
                  <a:pt x="0" y="201"/>
                  <a:pt x="0" y="201"/>
                </a:cubicBezTo>
                <a:cubicBezTo>
                  <a:pt x="0" y="818"/>
                  <a:pt x="0" y="818"/>
                  <a:pt x="0" y="818"/>
                </a:cubicBezTo>
                <a:cubicBezTo>
                  <a:pt x="0" y="846"/>
                  <a:pt x="23" y="869"/>
                  <a:pt x="51" y="869"/>
                </a:cubicBezTo>
                <a:cubicBezTo>
                  <a:pt x="110" y="869"/>
                  <a:pt x="110" y="869"/>
                  <a:pt x="110" y="869"/>
                </a:cubicBezTo>
                <a:cubicBezTo>
                  <a:pt x="138" y="869"/>
                  <a:pt x="161" y="846"/>
                  <a:pt x="161" y="818"/>
                </a:cubicBezTo>
                <a:cubicBezTo>
                  <a:pt x="161" y="101"/>
                  <a:pt x="161" y="101"/>
                  <a:pt x="161" y="101"/>
                </a:cubicBezTo>
                <a:cubicBezTo>
                  <a:pt x="176" y="95"/>
                  <a:pt x="193" y="92"/>
                  <a:pt x="214" y="92"/>
                </a:cubicBezTo>
                <a:cubicBezTo>
                  <a:pt x="363" y="98"/>
                  <a:pt x="979" y="93"/>
                  <a:pt x="1005" y="92"/>
                </a:cubicBezTo>
                <a:cubicBezTo>
                  <a:pt x="1030" y="92"/>
                  <a:pt x="1051" y="71"/>
                  <a:pt x="1051" y="46"/>
                </a:cubicBezTo>
                <a:cubicBezTo>
                  <a:pt x="1050" y="21"/>
                  <a:pt x="1030" y="1"/>
                  <a:pt x="1004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Freeform 141"/>
          <p:cNvSpPr/>
          <p:nvPr/>
        </p:nvSpPr>
        <p:spPr bwMode="auto">
          <a:xfrm>
            <a:off x="5964101" y="3750582"/>
            <a:ext cx="1270" cy="20320"/>
          </a:xfrm>
          <a:custGeom>
            <a:avLst/>
            <a:gdLst>
              <a:gd name="T0" fmla="*/ 1 w 1"/>
              <a:gd name="T1" fmla="*/ 2 h 15"/>
              <a:gd name="T2" fmla="*/ 0 w 1"/>
              <a:gd name="T3" fmla="*/ 0 h 15"/>
              <a:gd name="T4" fmla="*/ 0 w 1"/>
              <a:gd name="T5" fmla="*/ 15 h 15"/>
              <a:gd name="T6" fmla="*/ 1 w 1"/>
              <a:gd name="T7" fmla="*/ 2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15">
                <a:moveTo>
                  <a:pt x="1" y="2"/>
                </a:moveTo>
                <a:cubicBezTo>
                  <a:pt x="0" y="1"/>
                  <a:pt x="0" y="0"/>
                  <a:pt x="0" y="0"/>
                </a:cubicBezTo>
                <a:cubicBezTo>
                  <a:pt x="0" y="15"/>
                  <a:pt x="0" y="15"/>
                  <a:pt x="0" y="15"/>
                </a:cubicBezTo>
                <a:cubicBezTo>
                  <a:pt x="1" y="11"/>
                  <a:pt x="1" y="6"/>
                  <a:pt x="1" y="2"/>
                </a:cubicBezTo>
                <a:close/>
              </a:path>
            </a:pathLst>
          </a:custGeom>
          <a:solidFill>
            <a:srgbClr val="FFD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Freeform 142"/>
          <p:cNvSpPr/>
          <p:nvPr/>
        </p:nvSpPr>
        <p:spPr bwMode="auto">
          <a:xfrm>
            <a:off x="4610916" y="3440067"/>
            <a:ext cx="1499235" cy="1250315"/>
          </a:xfrm>
          <a:custGeom>
            <a:avLst/>
            <a:gdLst>
              <a:gd name="T0" fmla="*/ 889 w 1050"/>
              <a:gd name="T1" fmla="*/ 6 h 876"/>
              <a:gd name="T2" fmla="*/ 833 w 1050"/>
              <a:gd name="T3" fmla="*/ 1 h 876"/>
              <a:gd name="T4" fmla="*/ 46 w 1050"/>
              <a:gd name="T5" fmla="*/ 1 h 876"/>
              <a:gd name="T6" fmla="*/ 0 w 1050"/>
              <a:gd name="T7" fmla="*/ 47 h 876"/>
              <a:gd name="T8" fmla="*/ 46 w 1050"/>
              <a:gd name="T9" fmla="*/ 93 h 876"/>
              <a:gd name="T10" fmla="*/ 836 w 1050"/>
              <a:gd name="T11" fmla="*/ 93 h 876"/>
              <a:gd name="T12" fmla="*/ 889 w 1050"/>
              <a:gd name="T13" fmla="*/ 102 h 876"/>
              <a:gd name="T14" fmla="*/ 889 w 1050"/>
              <a:gd name="T15" fmla="*/ 876 h 876"/>
              <a:gd name="T16" fmla="*/ 1050 w 1050"/>
              <a:gd name="T17" fmla="*/ 695 h 876"/>
              <a:gd name="T18" fmla="*/ 1050 w 1050"/>
              <a:gd name="T19" fmla="*/ 202 h 876"/>
              <a:gd name="T20" fmla="*/ 1050 w 1050"/>
              <a:gd name="T21" fmla="*/ 186 h 876"/>
              <a:gd name="T22" fmla="*/ 889 w 1050"/>
              <a:gd name="T23" fmla="*/ 6 h 8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50" h="876">
                <a:moveTo>
                  <a:pt x="889" y="6"/>
                </a:moveTo>
                <a:cubicBezTo>
                  <a:pt x="872" y="2"/>
                  <a:pt x="853" y="0"/>
                  <a:pt x="833" y="1"/>
                </a:cubicBezTo>
                <a:cubicBezTo>
                  <a:pt x="687" y="6"/>
                  <a:pt x="53" y="1"/>
                  <a:pt x="46" y="1"/>
                </a:cubicBezTo>
                <a:cubicBezTo>
                  <a:pt x="21" y="1"/>
                  <a:pt x="0" y="21"/>
                  <a:pt x="0" y="47"/>
                </a:cubicBezTo>
                <a:cubicBezTo>
                  <a:pt x="0" y="72"/>
                  <a:pt x="20" y="93"/>
                  <a:pt x="46" y="93"/>
                </a:cubicBezTo>
                <a:cubicBezTo>
                  <a:pt x="72" y="93"/>
                  <a:pt x="688" y="98"/>
                  <a:pt x="836" y="93"/>
                </a:cubicBezTo>
                <a:cubicBezTo>
                  <a:pt x="857" y="92"/>
                  <a:pt x="875" y="96"/>
                  <a:pt x="889" y="102"/>
                </a:cubicBezTo>
                <a:cubicBezTo>
                  <a:pt x="889" y="876"/>
                  <a:pt x="889" y="876"/>
                  <a:pt x="889" y="876"/>
                </a:cubicBezTo>
                <a:cubicBezTo>
                  <a:pt x="898" y="817"/>
                  <a:pt x="942" y="718"/>
                  <a:pt x="1050" y="695"/>
                </a:cubicBezTo>
                <a:cubicBezTo>
                  <a:pt x="1050" y="202"/>
                  <a:pt x="1050" y="202"/>
                  <a:pt x="1050" y="202"/>
                </a:cubicBezTo>
                <a:cubicBezTo>
                  <a:pt x="1050" y="186"/>
                  <a:pt x="1050" y="186"/>
                  <a:pt x="1050" y="186"/>
                </a:cubicBezTo>
                <a:cubicBezTo>
                  <a:pt x="1041" y="128"/>
                  <a:pt x="997" y="29"/>
                  <a:pt x="889" y="6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Freeform 143"/>
          <p:cNvSpPr/>
          <p:nvPr/>
        </p:nvSpPr>
        <p:spPr bwMode="auto">
          <a:xfrm>
            <a:off x="5880281" y="2331357"/>
            <a:ext cx="1500505" cy="1374140"/>
          </a:xfrm>
          <a:custGeom>
            <a:avLst/>
            <a:gdLst>
              <a:gd name="T0" fmla="*/ 1004 w 1051"/>
              <a:gd name="T1" fmla="*/ 1 h 963"/>
              <a:gd name="T2" fmla="*/ 218 w 1051"/>
              <a:gd name="T3" fmla="*/ 1 h 963"/>
              <a:gd name="T4" fmla="*/ 161 w 1051"/>
              <a:gd name="T5" fmla="*/ 6 h 963"/>
              <a:gd name="T6" fmla="*/ 0 w 1051"/>
              <a:gd name="T7" fmla="*/ 187 h 963"/>
              <a:gd name="T8" fmla="*/ 0 w 1051"/>
              <a:gd name="T9" fmla="*/ 201 h 963"/>
              <a:gd name="T10" fmla="*/ 0 w 1051"/>
              <a:gd name="T11" fmla="*/ 783 h 963"/>
              <a:gd name="T12" fmla="*/ 161 w 1051"/>
              <a:gd name="T13" fmla="*/ 963 h 963"/>
              <a:gd name="T14" fmla="*/ 161 w 1051"/>
              <a:gd name="T15" fmla="*/ 102 h 963"/>
              <a:gd name="T16" fmla="*/ 214 w 1051"/>
              <a:gd name="T17" fmla="*/ 93 h 963"/>
              <a:gd name="T18" fmla="*/ 1005 w 1051"/>
              <a:gd name="T19" fmla="*/ 93 h 963"/>
              <a:gd name="T20" fmla="*/ 1051 w 1051"/>
              <a:gd name="T21" fmla="*/ 46 h 963"/>
              <a:gd name="T22" fmla="*/ 1004 w 1051"/>
              <a:gd name="T23" fmla="*/ 1 h 9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51" h="963">
                <a:moveTo>
                  <a:pt x="1004" y="1"/>
                </a:moveTo>
                <a:cubicBezTo>
                  <a:pt x="998" y="1"/>
                  <a:pt x="364" y="6"/>
                  <a:pt x="218" y="1"/>
                </a:cubicBezTo>
                <a:cubicBezTo>
                  <a:pt x="197" y="0"/>
                  <a:pt x="178" y="2"/>
                  <a:pt x="161" y="6"/>
                </a:cubicBezTo>
                <a:cubicBezTo>
                  <a:pt x="53" y="29"/>
                  <a:pt x="9" y="129"/>
                  <a:pt x="0" y="187"/>
                </a:cubicBezTo>
                <a:cubicBezTo>
                  <a:pt x="0" y="201"/>
                  <a:pt x="0" y="201"/>
                  <a:pt x="0" y="201"/>
                </a:cubicBezTo>
                <a:cubicBezTo>
                  <a:pt x="0" y="783"/>
                  <a:pt x="0" y="783"/>
                  <a:pt x="0" y="783"/>
                </a:cubicBezTo>
                <a:cubicBezTo>
                  <a:pt x="108" y="806"/>
                  <a:pt x="152" y="905"/>
                  <a:pt x="161" y="963"/>
                </a:cubicBezTo>
                <a:cubicBezTo>
                  <a:pt x="161" y="102"/>
                  <a:pt x="161" y="102"/>
                  <a:pt x="161" y="102"/>
                </a:cubicBezTo>
                <a:cubicBezTo>
                  <a:pt x="176" y="96"/>
                  <a:pt x="193" y="92"/>
                  <a:pt x="214" y="93"/>
                </a:cubicBezTo>
                <a:cubicBezTo>
                  <a:pt x="363" y="98"/>
                  <a:pt x="979" y="93"/>
                  <a:pt x="1005" y="93"/>
                </a:cubicBezTo>
                <a:cubicBezTo>
                  <a:pt x="1031" y="93"/>
                  <a:pt x="1051" y="72"/>
                  <a:pt x="1051" y="46"/>
                </a:cubicBezTo>
                <a:cubicBezTo>
                  <a:pt x="1051" y="21"/>
                  <a:pt x="1030" y="1"/>
                  <a:pt x="1004" y="1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7633516" y="2331357"/>
            <a:ext cx="2750820" cy="523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1000">
                <a:solidFill>
                  <a:srgbClr val="0A1428"/>
                </a:solidFill>
                <a:cs typeface="+mn-ea"/>
                <a:sym typeface="+mn-lt"/>
              </a:rPr>
              <a:t>I love you more than I've ever loved any woman. And I've waited longer for you than I've waited for any woman.</a:t>
            </a:r>
            <a:endParaRPr lang="zh-CN" altLang="en-US" sz="1000" dirty="0">
              <a:solidFill>
                <a:srgbClr val="0A1428"/>
              </a:solidFill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7051856" y="4211592"/>
            <a:ext cx="535940" cy="53594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C</a:t>
            </a:r>
            <a:endParaRPr lang="en-US" altLang="zh-CN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7051856" y="2141492"/>
            <a:ext cx="535940" cy="53594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A</a:t>
            </a:r>
          </a:p>
        </p:txBody>
      </p:sp>
      <p:sp>
        <p:nvSpPr>
          <p:cNvPr id="10" name="椭圆 9"/>
          <p:cNvSpPr/>
          <p:nvPr/>
        </p:nvSpPr>
        <p:spPr>
          <a:xfrm>
            <a:off x="4342311" y="3234962"/>
            <a:ext cx="535940" cy="53594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B</a:t>
            </a:r>
            <a:endParaRPr lang="en-US" altLang="zh-CN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TextBox 19"/>
          <p:cNvSpPr txBox="1">
            <a:spLocks noChangeArrowheads="1"/>
          </p:cNvSpPr>
          <p:nvPr/>
        </p:nvSpPr>
        <p:spPr bwMode="auto">
          <a:xfrm>
            <a:off x="7633748" y="1992792"/>
            <a:ext cx="20383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296" tIns="46648" rIns="93296" bIns="46648" numCol="1" anchor="t" anchorCtr="0" compatLnSpc="1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ct val="20000"/>
              </a:spcBef>
              <a:buFont typeface="Arial" panose="020B0604020202020204" pitchFamily="34" charset="0"/>
            </a:pPr>
            <a:r>
              <a:rPr lang="zh-CN" altLang="en-US" sz="1400" b="1" dirty="0">
                <a:solidFill>
                  <a:srgbClr val="0A1428"/>
                </a:solidFill>
                <a:cs typeface="+mn-ea"/>
                <a:sym typeface="+mn-lt"/>
              </a:rPr>
              <a:t>工作存在不足</a:t>
            </a: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7633516" y="4550047"/>
            <a:ext cx="2750820" cy="523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1000">
                <a:solidFill>
                  <a:srgbClr val="0A1428"/>
                </a:solidFill>
                <a:cs typeface="+mn-ea"/>
                <a:sym typeface="+mn-lt"/>
              </a:rPr>
              <a:t>I love you more than I've ever loved any woman. And I've waited longer for you than I've waited for any woman.</a:t>
            </a:r>
            <a:endParaRPr lang="zh-CN" altLang="en-US" sz="1000" dirty="0">
              <a:solidFill>
                <a:srgbClr val="0A1428"/>
              </a:solidFill>
              <a:cs typeface="+mn-ea"/>
              <a:sym typeface="+mn-lt"/>
            </a:endParaRPr>
          </a:p>
        </p:txBody>
      </p:sp>
      <p:sp>
        <p:nvSpPr>
          <p:cNvPr id="13" name="TextBox 19"/>
          <p:cNvSpPr txBox="1">
            <a:spLocks noChangeArrowheads="1"/>
          </p:cNvSpPr>
          <p:nvPr/>
        </p:nvSpPr>
        <p:spPr bwMode="auto">
          <a:xfrm>
            <a:off x="7633748" y="4211482"/>
            <a:ext cx="20383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296" tIns="46648" rIns="93296" bIns="46648" numCol="1" anchor="t" anchorCtr="0" compatLnSpc="1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20000"/>
              </a:spcBef>
              <a:buFont typeface="Arial" panose="020B0604020202020204" pitchFamily="34" charset="0"/>
            </a:pPr>
            <a:r>
              <a:rPr lang="zh-CN" altLang="en-US" sz="1400" b="1" dirty="0">
                <a:solidFill>
                  <a:srgbClr val="0A1428"/>
                </a:solidFill>
                <a:cs typeface="+mn-ea"/>
                <a:sym typeface="+mn-lt"/>
              </a:rPr>
              <a:t>工作存在不足</a:t>
            </a: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1546406" y="3573417"/>
            <a:ext cx="2750820" cy="523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000">
                <a:solidFill>
                  <a:srgbClr val="0A1428"/>
                </a:solidFill>
                <a:cs typeface="+mn-ea"/>
                <a:sym typeface="+mn-lt"/>
              </a:rPr>
              <a:t>I love you more than I've ever loved any woman. And I've waited longer for you than I've waited for any woman.</a:t>
            </a:r>
            <a:endParaRPr lang="zh-CN" altLang="en-US" sz="1000" dirty="0">
              <a:solidFill>
                <a:srgbClr val="0A1428"/>
              </a:solidFill>
              <a:cs typeface="+mn-ea"/>
              <a:sym typeface="+mn-lt"/>
            </a:endParaRPr>
          </a:p>
        </p:txBody>
      </p:sp>
      <p:sp>
        <p:nvSpPr>
          <p:cNvPr id="15" name="TextBox 19"/>
          <p:cNvSpPr txBox="1">
            <a:spLocks noChangeArrowheads="1"/>
          </p:cNvSpPr>
          <p:nvPr/>
        </p:nvSpPr>
        <p:spPr bwMode="auto">
          <a:xfrm>
            <a:off x="2259108" y="3234852"/>
            <a:ext cx="20383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296" tIns="46648" rIns="93296" bIns="46648" numCol="1" anchor="t" anchorCtr="0" compatLnSpc="1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20000"/>
              </a:spcBef>
              <a:buFont typeface="Arial" panose="020B0604020202020204" pitchFamily="34" charset="0"/>
            </a:pPr>
            <a:r>
              <a:rPr lang="zh-CN" altLang="en-US" sz="1400" b="1" dirty="0">
                <a:solidFill>
                  <a:srgbClr val="0A1428"/>
                </a:solidFill>
                <a:cs typeface="+mn-ea"/>
                <a:sym typeface="+mn-lt"/>
              </a:rPr>
              <a:t>工作存在不足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314960" y="248920"/>
            <a:ext cx="4220845" cy="518160"/>
            <a:chOff x="496" y="392"/>
            <a:chExt cx="6647" cy="816"/>
          </a:xfrm>
        </p:grpSpPr>
        <p:grpSp>
          <p:nvGrpSpPr>
            <p:cNvPr id="17" name="组合 16"/>
            <p:cNvGrpSpPr/>
            <p:nvPr/>
          </p:nvGrpSpPr>
          <p:grpSpPr>
            <a:xfrm>
              <a:off x="496" y="392"/>
              <a:ext cx="448" cy="816"/>
              <a:chOff x="690880" y="391162"/>
              <a:chExt cx="284480" cy="518156"/>
            </a:xfrm>
            <a:solidFill>
              <a:srgbClr val="30588C"/>
            </a:solidFill>
          </p:grpSpPr>
          <p:grpSp>
            <p:nvGrpSpPr>
              <p:cNvPr id="19" name="组合 18"/>
              <p:cNvGrpSpPr/>
              <p:nvPr/>
            </p:nvGrpSpPr>
            <p:grpSpPr>
              <a:xfrm>
                <a:off x="690880" y="528320"/>
                <a:ext cx="284480" cy="380998"/>
                <a:chOff x="1930400" y="528320"/>
                <a:chExt cx="284480" cy="380998"/>
              </a:xfrm>
              <a:grpFill/>
            </p:grpSpPr>
            <p:sp>
              <p:nvSpPr>
                <p:cNvPr id="21" name="矩形 20"/>
                <p:cNvSpPr/>
                <p:nvPr/>
              </p:nvSpPr>
              <p:spPr>
                <a:xfrm>
                  <a:off x="1930400" y="528320"/>
                  <a:ext cx="284480" cy="243840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" name="矩形 21"/>
                <p:cNvSpPr/>
                <p:nvPr/>
              </p:nvSpPr>
              <p:spPr>
                <a:xfrm flipV="1">
                  <a:off x="1930400" y="843280"/>
                  <a:ext cx="284480" cy="66038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0" name="矩形 19"/>
              <p:cNvSpPr/>
              <p:nvPr/>
            </p:nvSpPr>
            <p:spPr>
              <a:xfrm flipV="1">
                <a:off x="690880" y="391162"/>
                <a:ext cx="284480" cy="66038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8" name="文本框 17"/>
            <p:cNvSpPr txBox="1"/>
            <p:nvPr/>
          </p:nvSpPr>
          <p:spPr>
            <a:xfrm>
              <a:off x="1360" y="429"/>
              <a:ext cx="5783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spc="600" dirty="0">
                  <a:cs typeface="+mn-ea"/>
                  <a:sym typeface="+mn-lt"/>
                </a:rPr>
                <a:t>工作存在不足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3000">
        <p15:prstTrans prst="drape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pexels-photo-377911"/>
          <p:cNvPicPr>
            <a:picLocks noChangeAspect="1"/>
          </p:cNvPicPr>
          <p:nvPr/>
        </p:nvPicPr>
        <p:blipFill>
          <a:blip r:embed="rId5"/>
          <a:srcRect t="15052" b="6723"/>
          <a:stretch>
            <a:fillRect/>
          </a:stretch>
        </p:blipFill>
        <p:spPr>
          <a:xfrm>
            <a:off x="-2540" y="-90805"/>
            <a:ext cx="12196445" cy="704913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82750" y="899795"/>
            <a:ext cx="8826500" cy="42926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" name="图片 1" descr="图层 1 拷贝"/>
          <p:cNvPicPr>
            <a:picLocks noChangeAspect="1"/>
          </p:cNvPicPr>
          <p:nvPr/>
        </p:nvPicPr>
        <p:blipFill>
          <a:blip r:embed="rId6"/>
          <a:srcRect b="31794"/>
          <a:stretch>
            <a:fillRect/>
          </a:stretch>
        </p:blipFill>
        <p:spPr>
          <a:xfrm>
            <a:off x="9328785" y="4665980"/>
            <a:ext cx="2518410" cy="2259965"/>
          </a:xfrm>
          <a:prstGeom prst="rect">
            <a:avLst/>
          </a:prstGeom>
        </p:spPr>
      </p:pic>
      <p:sp>
        <p:nvSpPr>
          <p:cNvPr id="8" name="菱形 7"/>
          <p:cNvSpPr/>
          <p:nvPr/>
        </p:nvSpPr>
        <p:spPr>
          <a:xfrm>
            <a:off x="1968500" y="1947863"/>
            <a:ext cx="1574800" cy="1574800"/>
          </a:xfrm>
          <a:prstGeom prst="diamond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菱形 8"/>
          <p:cNvSpPr/>
          <p:nvPr/>
        </p:nvSpPr>
        <p:spPr>
          <a:xfrm>
            <a:off x="4194303" y="1947863"/>
            <a:ext cx="1574800" cy="1574800"/>
          </a:xfrm>
          <a:prstGeom prst="diamond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菱形 9"/>
          <p:cNvSpPr/>
          <p:nvPr/>
        </p:nvSpPr>
        <p:spPr>
          <a:xfrm>
            <a:off x="6420106" y="1947863"/>
            <a:ext cx="1574800" cy="1574800"/>
          </a:xfrm>
          <a:prstGeom prst="diamond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菱形 5"/>
          <p:cNvSpPr/>
          <p:nvPr/>
        </p:nvSpPr>
        <p:spPr>
          <a:xfrm>
            <a:off x="8645908" y="1947863"/>
            <a:ext cx="1574800" cy="1574800"/>
          </a:xfrm>
          <a:prstGeom prst="diamond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859280" y="3688324"/>
            <a:ext cx="1793240" cy="673196"/>
            <a:chOff x="8146177" y="1646358"/>
            <a:chExt cx="1793240" cy="673196"/>
          </a:xfrm>
        </p:grpSpPr>
        <p:sp>
          <p:nvSpPr>
            <p:cNvPr id="15" name="文本框 14"/>
            <p:cNvSpPr txBox="1"/>
            <p:nvPr/>
          </p:nvSpPr>
          <p:spPr>
            <a:xfrm>
              <a:off x="8257966" y="1646358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年度工作概述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8146177" y="1981000"/>
              <a:ext cx="17932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8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print the presentation and make it into a film a wider field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085083" y="3688324"/>
            <a:ext cx="1793240" cy="673196"/>
            <a:chOff x="8146177" y="1646358"/>
            <a:chExt cx="1793240" cy="673196"/>
          </a:xfrm>
        </p:grpSpPr>
        <p:sp>
          <p:nvSpPr>
            <p:cNvPr id="19" name="文本框 18"/>
            <p:cNvSpPr txBox="1"/>
            <p:nvPr/>
          </p:nvSpPr>
          <p:spPr>
            <a:xfrm>
              <a:off x="8257966" y="1646358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工作完成情况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8146177" y="1981000"/>
              <a:ext cx="17932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8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print the presentation and make it into a film a wider field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310886" y="3688324"/>
            <a:ext cx="1793240" cy="673196"/>
            <a:chOff x="8146177" y="1646358"/>
            <a:chExt cx="1793240" cy="673196"/>
          </a:xfrm>
        </p:grpSpPr>
        <p:sp>
          <p:nvSpPr>
            <p:cNvPr id="22" name="文本框 21"/>
            <p:cNvSpPr txBox="1"/>
            <p:nvPr/>
          </p:nvSpPr>
          <p:spPr>
            <a:xfrm>
              <a:off x="8257966" y="1646358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工作存在不足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8146177" y="1981000"/>
              <a:ext cx="17932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8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print the presentation and make it into a film a wider field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536689" y="3688324"/>
            <a:ext cx="1793240" cy="673196"/>
            <a:chOff x="8146177" y="1646358"/>
            <a:chExt cx="1793240" cy="673196"/>
          </a:xfrm>
        </p:grpSpPr>
        <p:sp>
          <p:nvSpPr>
            <p:cNvPr id="25" name="文本框 24"/>
            <p:cNvSpPr txBox="1"/>
            <p:nvPr/>
          </p:nvSpPr>
          <p:spPr>
            <a:xfrm>
              <a:off x="8257966" y="1646358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明年工作计划</a:t>
              </a: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8146177" y="1981000"/>
              <a:ext cx="17932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8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print the presentation and make it into a film a wider field</a:t>
              </a:r>
            </a:p>
          </p:txBody>
        </p:sp>
      </p:grpSp>
      <p:sp>
        <p:nvSpPr>
          <p:cNvPr id="31" name="椭圆 26"/>
          <p:cNvSpPr/>
          <p:nvPr/>
        </p:nvSpPr>
        <p:spPr>
          <a:xfrm>
            <a:off x="2480807" y="2460532"/>
            <a:ext cx="550184" cy="549461"/>
          </a:xfrm>
          <a:custGeom>
            <a:avLst/>
            <a:gdLst>
              <a:gd name="connsiteX0" fmla="*/ 86413 w 591547"/>
              <a:gd name="connsiteY0" fmla="*/ 515758 h 590770"/>
              <a:gd name="connsiteX1" fmla="*/ 171919 w 591547"/>
              <a:gd name="connsiteY1" fmla="*/ 515758 h 590770"/>
              <a:gd name="connsiteX2" fmla="*/ 171919 w 591547"/>
              <a:gd name="connsiteY2" fmla="*/ 537523 h 590770"/>
              <a:gd name="connsiteX3" fmla="*/ 86413 w 591547"/>
              <a:gd name="connsiteY3" fmla="*/ 537523 h 590770"/>
              <a:gd name="connsiteX4" fmla="*/ 86413 w 591547"/>
              <a:gd name="connsiteY4" fmla="*/ 461733 h 590770"/>
              <a:gd name="connsiteX5" fmla="*/ 171919 w 591547"/>
              <a:gd name="connsiteY5" fmla="*/ 461733 h 590770"/>
              <a:gd name="connsiteX6" fmla="*/ 171919 w 591547"/>
              <a:gd name="connsiteY6" fmla="*/ 483498 h 590770"/>
              <a:gd name="connsiteX7" fmla="*/ 86413 w 591547"/>
              <a:gd name="connsiteY7" fmla="*/ 483498 h 590770"/>
              <a:gd name="connsiteX8" fmla="*/ 86413 w 591547"/>
              <a:gd name="connsiteY8" fmla="*/ 408616 h 590770"/>
              <a:gd name="connsiteX9" fmla="*/ 171919 w 591547"/>
              <a:gd name="connsiteY9" fmla="*/ 408616 h 590770"/>
              <a:gd name="connsiteX10" fmla="*/ 171919 w 591547"/>
              <a:gd name="connsiteY10" fmla="*/ 429474 h 590770"/>
              <a:gd name="connsiteX11" fmla="*/ 86413 w 591547"/>
              <a:gd name="connsiteY11" fmla="*/ 429474 h 590770"/>
              <a:gd name="connsiteX12" fmla="*/ 204177 w 591547"/>
              <a:gd name="connsiteY12" fmla="*/ 357041 h 590770"/>
              <a:gd name="connsiteX13" fmla="*/ 204177 w 591547"/>
              <a:gd name="connsiteY13" fmla="*/ 569815 h 590770"/>
              <a:gd name="connsiteX14" fmla="*/ 333300 w 591547"/>
              <a:gd name="connsiteY14" fmla="*/ 569815 h 590770"/>
              <a:gd name="connsiteX15" fmla="*/ 333300 w 591547"/>
              <a:gd name="connsiteY15" fmla="*/ 382026 h 590770"/>
              <a:gd name="connsiteX16" fmla="*/ 183194 w 591547"/>
              <a:gd name="connsiteY16" fmla="*/ 357041 h 590770"/>
              <a:gd name="connsiteX17" fmla="*/ 75053 w 591547"/>
              <a:gd name="connsiteY17" fmla="*/ 382026 h 590770"/>
              <a:gd name="connsiteX18" fmla="*/ 75053 w 591547"/>
              <a:gd name="connsiteY18" fmla="*/ 569815 h 590770"/>
              <a:gd name="connsiteX19" fmla="*/ 183194 w 591547"/>
              <a:gd name="connsiteY19" fmla="*/ 569815 h 590770"/>
              <a:gd name="connsiteX20" fmla="*/ 247709 w 591547"/>
              <a:gd name="connsiteY20" fmla="*/ 311838 h 590770"/>
              <a:gd name="connsiteX21" fmla="*/ 322851 w 591547"/>
              <a:gd name="connsiteY21" fmla="*/ 311838 h 590770"/>
              <a:gd name="connsiteX22" fmla="*/ 322851 w 591547"/>
              <a:gd name="connsiteY22" fmla="*/ 332826 h 590770"/>
              <a:gd name="connsiteX23" fmla="*/ 247709 w 591547"/>
              <a:gd name="connsiteY23" fmla="*/ 332826 h 590770"/>
              <a:gd name="connsiteX24" fmla="*/ 247709 w 591547"/>
              <a:gd name="connsiteY24" fmla="*/ 257944 h 590770"/>
              <a:gd name="connsiteX25" fmla="*/ 322851 w 591547"/>
              <a:gd name="connsiteY25" fmla="*/ 257944 h 590770"/>
              <a:gd name="connsiteX26" fmla="*/ 322851 w 591547"/>
              <a:gd name="connsiteY26" fmla="*/ 279580 h 590770"/>
              <a:gd name="connsiteX27" fmla="*/ 247709 w 591547"/>
              <a:gd name="connsiteY27" fmla="*/ 279580 h 590770"/>
              <a:gd name="connsiteX28" fmla="*/ 247709 w 591547"/>
              <a:gd name="connsiteY28" fmla="*/ 203919 h 590770"/>
              <a:gd name="connsiteX29" fmla="*/ 322851 w 591547"/>
              <a:gd name="connsiteY29" fmla="*/ 203919 h 590770"/>
              <a:gd name="connsiteX30" fmla="*/ 322851 w 591547"/>
              <a:gd name="connsiteY30" fmla="*/ 225684 h 590770"/>
              <a:gd name="connsiteX31" fmla="*/ 247709 w 591547"/>
              <a:gd name="connsiteY31" fmla="*/ 225684 h 590770"/>
              <a:gd name="connsiteX32" fmla="*/ 247709 w 591547"/>
              <a:gd name="connsiteY32" fmla="*/ 150672 h 590770"/>
              <a:gd name="connsiteX33" fmla="*/ 322851 w 591547"/>
              <a:gd name="connsiteY33" fmla="*/ 150672 h 590770"/>
              <a:gd name="connsiteX34" fmla="*/ 322851 w 591547"/>
              <a:gd name="connsiteY34" fmla="*/ 171660 h 590770"/>
              <a:gd name="connsiteX35" fmla="*/ 247709 w 591547"/>
              <a:gd name="connsiteY35" fmla="*/ 171660 h 590770"/>
              <a:gd name="connsiteX36" fmla="*/ 355090 w 591547"/>
              <a:gd name="connsiteY36" fmla="*/ 102357 h 590770"/>
              <a:gd name="connsiteX37" fmla="*/ 355090 w 591547"/>
              <a:gd name="connsiteY37" fmla="*/ 373160 h 590770"/>
              <a:gd name="connsiteX38" fmla="*/ 355090 w 591547"/>
              <a:gd name="connsiteY38" fmla="*/ 376384 h 590770"/>
              <a:gd name="connsiteX39" fmla="*/ 355090 w 591547"/>
              <a:gd name="connsiteY39" fmla="*/ 569815 h 590770"/>
              <a:gd name="connsiteX40" fmla="*/ 484213 w 591547"/>
              <a:gd name="connsiteY40" fmla="*/ 569815 h 590770"/>
              <a:gd name="connsiteX41" fmla="*/ 484213 w 591547"/>
              <a:gd name="connsiteY41" fmla="*/ 154744 h 590770"/>
              <a:gd name="connsiteX42" fmla="*/ 333300 w 591547"/>
              <a:gd name="connsiteY42" fmla="*/ 99939 h 590770"/>
              <a:gd name="connsiteX43" fmla="*/ 236458 w 591547"/>
              <a:gd name="connsiteY43" fmla="*/ 125730 h 590770"/>
              <a:gd name="connsiteX44" fmla="*/ 236458 w 591547"/>
              <a:gd name="connsiteY44" fmla="*/ 341728 h 590770"/>
              <a:gd name="connsiteX45" fmla="*/ 333300 w 591547"/>
              <a:gd name="connsiteY45" fmla="*/ 360265 h 590770"/>
              <a:gd name="connsiteX46" fmla="*/ 397862 w 591547"/>
              <a:gd name="connsiteY46" fmla="*/ 21761 h 590770"/>
              <a:gd name="connsiteX47" fmla="*/ 387371 w 591547"/>
              <a:gd name="connsiteY47" fmla="*/ 32238 h 590770"/>
              <a:gd name="connsiteX48" fmla="*/ 397862 w 591547"/>
              <a:gd name="connsiteY48" fmla="*/ 42716 h 590770"/>
              <a:gd name="connsiteX49" fmla="*/ 409160 w 591547"/>
              <a:gd name="connsiteY49" fmla="*/ 32238 h 590770"/>
              <a:gd name="connsiteX50" fmla="*/ 397862 w 591547"/>
              <a:gd name="connsiteY50" fmla="*/ 21761 h 590770"/>
              <a:gd name="connsiteX51" fmla="*/ 397862 w 591547"/>
              <a:gd name="connsiteY51" fmla="*/ 0 h 590770"/>
              <a:gd name="connsiteX52" fmla="*/ 430143 w 591547"/>
              <a:gd name="connsiteY52" fmla="*/ 32238 h 590770"/>
              <a:gd name="connsiteX53" fmla="*/ 409160 w 591547"/>
              <a:gd name="connsiteY53" fmla="*/ 62865 h 590770"/>
              <a:gd name="connsiteX54" fmla="*/ 409160 w 591547"/>
              <a:gd name="connsiteY54" fmla="*/ 100745 h 590770"/>
              <a:gd name="connsiteX55" fmla="*/ 498740 w 591547"/>
              <a:gd name="connsiteY55" fmla="*/ 137819 h 590770"/>
              <a:gd name="connsiteX56" fmla="*/ 506003 w 591547"/>
              <a:gd name="connsiteY56" fmla="*/ 147491 h 590770"/>
              <a:gd name="connsiteX57" fmla="*/ 506003 w 591547"/>
              <a:gd name="connsiteY57" fmla="*/ 569815 h 590770"/>
              <a:gd name="connsiteX58" fmla="*/ 591547 w 591547"/>
              <a:gd name="connsiteY58" fmla="*/ 569815 h 590770"/>
              <a:gd name="connsiteX59" fmla="*/ 591547 w 591547"/>
              <a:gd name="connsiteY59" fmla="*/ 590770 h 590770"/>
              <a:gd name="connsiteX60" fmla="*/ 494705 w 591547"/>
              <a:gd name="connsiteY60" fmla="*/ 590770 h 590770"/>
              <a:gd name="connsiteX61" fmla="*/ 344598 w 591547"/>
              <a:gd name="connsiteY61" fmla="*/ 590770 h 590770"/>
              <a:gd name="connsiteX62" fmla="*/ 193685 w 591547"/>
              <a:gd name="connsiteY62" fmla="*/ 590770 h 590770"/>
              <a:gd name="connsiteX63" fmla="*/ 64562 w 591547"/>
              <a:gd name="connsiteY63" fmla="*/ 590770 h 590770"/>
              <a:gd name="connsiteX64" fmla="*/ 0 w 591547"/>
              <a:gd name="connsiteY64" fmla="*/ 590770 h 590770"/>
              <a:gd name="connsiteX65" fmla="*/ 0 w 591547"/>
              <a:gd name="connsiteY65" fmla="*/ 569815 h 590770"/>
              <a:gd name="connsiteX66" fmla="*/ 54070 w 591547"/>
              <a:gd name="connsiteY66" fmla="*/ 569815 h 590770"/>
              <a:gd name="connsiteX67" fmla="*/ 54070 w 591547"/>
              <a:gd name="connsiteY67" fmla="*/ 373160 h 590770"/>
              <a:gd name="connsiteX68" fmla="*/ 62141 w 591547"/>
              <a:gd name="connsiteY68" fmla="*/ 362683 h 590770"/>
              <a:gd name="connsiteX69" fmla="*/ 191264 w 591547"/>
              <a:gd name="connsiteY69" fmla="*/ 333668 h 590770"/>
              <a:gd name="connsiteX70" fmla="*/ 195299 w 591547"/>
              <a:gd name="connsiteY70" fmla="*/ 333668 h 590770"/>
              <a:gd name="connsiteX71" fmla="*/ 196106 w 591547"/>
              <a:gd name="connsiteY71" fmla="*/ 333668 h 590770"/>
              <a:gd name="connsiteX72" fmla="*/ 215475 w 591547"/>
              <a:gd name="connsiteY72" fmla="*/ 336892 h 590770"/>
              <a:gd name="connsiteX73" fmla="*/ 215475 w 591547"/>
              <a:gd name="connsiteY73" fmla="*/ 116864 h 590770"/>
              <a:gd name="connsiteX74" fmla="*/ 223545 w 591547"/>
              <a:gd name="connsiteY74" fmla="*/ 106387 h 590770"/>
              <a:gd name="connsiteX75" fmla="*/ 341370 w 591547"/>
              <a:gd name="connsiteY75" fmla="*/ 75760 h 590770"/>
              <a:gd name="connsiteX76" fmla="*/ 342984 w 591547"/>
              <a:gd name="connsiteY76" fmla="*/ 75760 h 590770"/>
              <a:gd name="connsiteX77" fmla="*/ 345405 w 591547"/>
              <a:gd name="connsiteY77" fmla="*/ 75760 h 590770"/>
              <a:gd name="connsiteX78" fmla="*/ 347020 w 591547"/>
              <a:gd name="connsiteY78" fmla="*/ 75760 h 590770"/>
              <a:gd name="connsiteX79" fmla="*/ 348634 w 591547"/>
              <a:gd name="connsiteY79" fmla="*/ 75760 h 590770"/>
              <a:gd name="connsiteX80" fmla="*/ 387371 w 591547"/>
              <a:gd name="connsiteY80" fmla="*/ 91879 h 590770"/>
              <a:gd name="connsiteX81" fmla="*/ 387371 w 591547"/>
              <a:gd name="connsiteY81" fmla="*/ 62865 h 590770"/>
              <a:gd name="connsiteX82" fmla="*/ 365581 w 591547"/>
              <a:gd name="connsiteY82" fmla="*/ 32238 h 590770"/>
              <a:gd name="connsiteX83" fmla="*/ 397862 w 591547"/>
              <a:gd name="connsiteY83" fmla="*/ 0 h 590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91547" h="590770">
                <a:moveTo>
                  <a:pt x="86413" y="515758"/>
                </a:moveTo>
                <a:lnTo>
                  <a:pt x="171919" y="515758"/>
                </a:lnTo>
                <a:lnTo>
                  <a:pt x="171919" y="537523"/>
                </a:lnTo>
                <a:lnTo>
                  <a:pt x="86413" y="537523"/>
                </a:lnTo>
                <a:close/>
                <a:moveTo>
                  <a:pt x="86413" y="461733"/>
                </a:moveTo>
                <a:lnTo>
                  <a:pt x="171919" y="461733"/>
                </a:lnTo>
                <a:lnTo>
                  <a:pt x="171919" y="483498"/>
                </a:lnTo>
                <a:lnTo>
                  <a:pt x="86413" y="483498"/>
                </a:lnTo>
                <a:close/>
                <a:moveTo>
                  <a:pt x="86413" y="408616"/>
                </a:moveTo>
                <a:lnTo>
                  <a:pt x="171919" y="408616"/>
                </a:lnTo>
                <a:lnTo>
                  <a:pt x="171919" y="429474"/>
                </a:lnTo>
                <a:lnTo>
                  <a:pt x="86413" y="429474"/>
                </a:lnTo>
                <a:close/>
                <a:moveTo>
                  <a:pt x="204177" y="357041"/>
                </a:moveTo>
                <a:lnTo>
                  <a:pt x="204177" y="569815"/>
                </a:lnTo>
                <a:lnTo>
                  <a:pt x="333300" y="569815"/>
                </a:lnTo>
                <a:lnTo>
                  <a:pt x="333300" y="382026"/>
                </a:lnTo>
                <a:close/>
                <a:moveTo>
                  <a:pt x="183194" y="357041"/>
                </a:moveTo>
                <a:lnTo>
                  <a:pt x="75053" y="382026"/>
                </a:lnTo>
                <a:lnTo>
                  <a:pt x="75053" y="569815"/>
                </a:lnTo>
                <a:lnTo>
                  <a:pt x="183194" y="569815"/>
                </a:lnTo>
                <a:close/>
                <a:moveTo>
                  <a:pt x="247709" y="311838"/>
                </a:moveTo>
                <a:lnTo>
                  <a:pt x="322851" y="311838"/>
                </a:lnTo>
                <a:lnTo>
                  <a:pt x="322851" y="332826"/>
                </a:lnTo>
                <a:lnTo>
                  <a:pt x="247709" y="332826"/>
                </a:lnTo>
                <a:close/>
                <a:moveTo>
                  <a:pt x="247709" y="257944"/>
                </a:moveTo>
                <a:lnTo>
                  <a:pt x="322851" y="257944"/>
                </a:lnTo>
                <a:lnTo>
                  <a:pt x="322851" y="279580"/>
                </a:lnTo>
                <a:lnTo>
                  <a:pt x="247709" y="279580"/>
                </a:lnTo>
                <a:close/>
                <a:moveTo>
                  <a:pt x="247709" y="203919"/>
                </a:moveTo>
                <a:lnTo>
                  <a:pt x="322851" y="203919"/>
                </a:lnTo>
                <a:lnTo>
                  <a:pt x="322851" y="225684"/>
                </a:lnTo>
                <a:lnTo>
                  <a:pt x="247709" y="225684"/>
                </a:lnTo>
                <a:close/>
                <a:moveTo>
                  <a:pt x="247709" y="150672"/>
                </a:moveTo>
                <a:lnTo>
                  <a:pt x="322851" y="150672"/>
                </a:lnTo>
                <a:lnTo>
                  <a:pt x="322851" y="171660"/>
                </a:lnTo>
                <a:lnTo>
                  <a:pt x="247709" y="171660"/>
                </a:lnTo>
                <a:close/>
                <a:moveTo>
                  <a:pt x="355090" y="102357"/>
                </a:moveTo>
                <a:lnTo>
                  <a:pt x="355090" y="373160"/>
                </a:lnTo>
                <a:lnTo>
                  <a:pt x="355090" y="376384"/>
                </a:lnTo>
                <a:lnTo>
                  <a:pt x="355090" y="569815"/>
                </a:lnTo>
                <a:lnTo>
                  <a:pt x="484213" y="569815"/>
                </a:lnTo>
                <a:lnTo>
                  <a:pt x="484213" y="154744"/>
                </a:lnTo>
                <a:close/>
                <a:moveTo>
                  <a:pt x="333300" y="99939"/>
                </a:moveTo>
                <a:lnTo>
                  <a:pt x="236458" y="125730"/>
                </a:lnTo>
                <a:lnTo>
                  <a:pt x="236458" y="341728"/>
                </a:lnTo>
                <a:lnTo>
                  <a:pt x="333300" y="360265"/>
                </a:lnTo>
                <a:close/>
                <a:moveTo>
                  <a:pt x="397862" y="21761"/>
                </a:moveTo>
                <a:cubicBezTo>
                  <a:pt x="392213" y="21761"/>
                  <a:pt x="387371" y="26596"/>
                  <a:pt x="387371" y="32238"/>
                </a:cubicBezTo>
                <a:cubicBezTo>
                  <a:pt x="387371" y="37880"/>
                  <a:pt x="392213" y="42716"/>
                  <a:pt x="397862" y="42716"/>
                </a:cubicBezTo>
                <a:cubicBezTo>
                  <a:pt x="404318" y="42716"/>
                  <a:pt x="409160" y="37880"/>
                  <a:pt x="409160" y="32238"/>
                </a:cubicBezTo>
                <a:cubicBezTo>
                  <a:pt x="409160" y="26596"/>
                  <a:pt x="404318" y="21761"/>
                  <a:pt x="397862" y="21761"/>
                </a:cubicBezTo>
                <a:close/>
                <a:moveTo>
                  <a:pt x="397862" y="0"/>
                </a:moveTo>
                <a:cubicBezTo>
                  <a:pt x="415616" y="0"/>
                  <a:pt x="430143" y="14507"/>
                  <a:pt x="430143" y="32238"/>
                </a:cubicBezTo>
                <a:cubicBezTo>
                  <a:pt x="430143" y="45940"/>
                  <a:pt x="421266" y="58029"/>
                  <a:pt x="409160" y="62865"/>
                </a:cubicBezTo>
                <a:lnTo>
                  <a:pt x="409160" y="100745"/>
                </a:lnTo>
                <a:lnTo>
                  <a:pt x="498740" y="137819"/>
                </a:lnTo>
                <a:cubicBezTo>
                  <a:pt x="502775" y="139431"/>
                  <a:pt x="506003" y="143461"/>
                  <a:pt x="506003" y="147491"/>
                </a:cubicBezTo>
                <a:lnTo>
                  <a:pt x="506003" y="569815"/>
                </a:lnTo>
                <a:lnTo>
                  <a:pt x="591547" y="569815"/>
                </a:lnTo>
                <a:lnTo>
                  <a:pt x="591547" y="590770"/>
                </a:lnTo>
                <a:lnTo>
                  <a:pt x="494705" y="590770"/>
                </a:lnTo>
                <a:lnTo>
                  <a:pt x="344598" y="590770"/>
                </a:lnTo>
                <a:lnTo>
                  <a:pt x="193685" y="590770"/>
                </a:lnTo>
                <a:lnTo>
                  <a:pt x="64562" y="590770"/>
                </a:lnTo>
                <a:lnTo>
                  <a:pt x="0" y="590770"/>
                </a:lnTo>
                <a:lnTo>
                  <a:pt x="0" y="569815"/>
                </a:lnTo>
                <a:lnTo>
                  <a:pt x="54070" y="569815"/>
                </a:lnTo>
                <a:lnTo>
                  <a:pt x="54070" y="373160"/>
                </a:lnTo>
                <a:cubicBezTo>
                  <a:pt x="54070" y="368324"/>
                  <a:pt x="57298" y="364294"/>
                  <a:pt x="62141" y="362683"/>
                </a:cubicBezTo>
                <a:lnTo>
                  <a:pt x="191264" y="333668"/>
                </a:lnTo>
                <a:cubicBezTo>
                  <a:pt x="192878" y="332862"/>
                  <a:pt x="194492" y="332862"/>
                  <a:pt x="195299" y="333668"/>
                </a:cubicBezTo>
                <a:cubicBezTo>
                  <a:pt x="196106" y="333668"/>
                  <a:pt x="196106" y="333668"/>
                  <a:pt x="196106" y="333668"/>
                </a:cubicBezTo>
                <a:lnTo>
                  <a:pt x="215475" y="336892"/>
                </a:lnTo>
                <a:lnTo>
                  <a:pt x="215475" y="116864"/>
                </a:lnTo>
                <a:cubicBezTo>
                  <a:pt x="215475" y="112028"/>
                  <a:pt x="218703" y="107999"/>
                  <a:pt x="223545" y="106387"/>
                </a:cubicBezTo>
                <a:lnTo>
                  <a:pt x="341370" y="75760"/>
                </a:lnTo>
                <a:cubicBezTo>
                  <a:pt x="342177" y="75760"/>
                  <a:pt x="342177" y="75760"/>
                  <a:pt x="342984" y="75760"/>
                </a:cubicBezTo>
                <a:cubicBezTo>
                  <a:pt x="343791" y="75760"/>
                  <a:pt x="344598" y="74954"/>
                  <a:pt x="345405" y="75760"/>
                </a:cubicBezTo>
                <a:cubicBezTo>
                  <a:pt x="346213" y="75760"/>
                  <a:pt x="347020" y="75760"/>
                  <a:pt x="347020" y="75760"/>
                </a:cubicBezTo>
                <a:cubicBezTo>
                  <a:pt x="347827" y="75760"/>
                  <a:pt x="347827" y="75760"/>
                  <a:pt x="348634" y="75760"/>
                </a:cubicBezTo>
                <a:lnTo>
                  <a:pt x="387371" y="91879"/>
                </a:lnTo>
                <a:lnTo>
                  <a:pt x="387371" y="62865"/>
                </a:lnTo>
                <a:cubicBezTo>
                  <a:pt x="375265" y="58029"/>
                  <a:pt x="365581" y="45940"/>
                  <a:pt x="365581" y="32238"/>
                </a:cubicBezTo>
                <a:cubicBezTo>
                  <a:pt x="365581" y="14507"/>
                  <a:pt x="380107" y="0"/>
                  <a:pt x="397862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椭圆 27"/>
          <p:cNvSpPr/>
          <p:nvPr/>
        </p:nvSpPr>
        <p:spPr>
          <a:xfrm>
            <a:off x="4706610" y="2460586"/>
            <a:ext cx="550184" cy="549354"/>
          </a:xfrm>
          <a:custGeom>
            <a:avLst/>
            <a:gdLst>
              <a:gd name="connsiteX0" fmla="*/ 506334 w 607638"/>
              <a:gd name="connsiteY0" fmla="*/ 455027 h 606722"/>
              <a:gd name="connsiteX1" fmla="*/ 506334 w 607638"/>
              <a:gd name="connsiteY1" fmla="*/ 505592 h 606722"/>
              <a:gd name="connsiteX2" fmla="*/ 531616 w 607638"/>
              <a:gd name="connsiteY2" fmla="*/ 505592 h 606722"/>
              <a:gd name="connsiteX3" fmla="*/ 556986 w 607638"/>
              <a:gd name="connsiteY3" fmla="*/ 480265 h 606722"/>
              <a:gd name="connsiteX4" fmla="*/ 531616 w 607638"/>
              <a:gd name="connsiteY4" fmla="*/ 455027 h 606722"/>
              <a:gd name="connsiteX5" fmla="*/ 430401 w 607638"/>
              <a:gd name="connsiteY5" fmla="*/ 353896 h 606722"/>
              <a:gd name="connsiteX6" fmla="*/ 405031 w 607638"/>
              <a:gd name="connsiteY6" fmla="*/ 379223 h 606722"/>
              <a:gd name="connsiteX7" fmla="*/ 430401 w 607638"/>
              <a:gd name="connsiteY7" fmla="*/ 404461 h 606722"/>
              <a:gd name="connsiteX8" fmla="*/ 455683 w 607638"/>
              <a:gd name="connsiteY8" fmla="*/ 404461 h 606722"/>
              <a:gd name="connsiteX9" fmla="*/ 455683 w 607638"/>
              <a:gd name="connsiteY9" fmla="*/ 353896 h 606722"/>
              <a:gd name="connsiteX10" fmla="*/ 480964 w 607638"/>
              <a:gd name="connsiteY10" fmla="*/ 252766 h 606722"/>
              <a:gd name="connsiteX11" fmla="*/ 506334 w 607638"/>
              <a:gd name="connsiteY11" fmla="*/ 278093 h 606722"/>
              <a:gd name="connsiteX12" fmla="*/ 506334 w 607638"/>
              <a:gd name="connsiteY12" fmla="*/ 303331 h 606722"/>
              <a:gd name="connsiteX13" fmla="*/ 556986 w 607638"/>
              <a:gd name="connsiteY13" fmla="*/ 303331 h 606722"/>
              <a:gd name="connsiteX14" fmla="*/ 582268 w 607638"/>
              <a:gd name="connsiteY14" fmla="*/ 328658 h 606722"/>
              <a:gd name="connsiteX15" fmla="*/ 556986 w 607638"/>
              <a:gd name="connsiteY15" fmla="*/ 353896 h 606722"/>
              <a:gd name="connsiteX16" fmla="*/ 506334 w 607638"/>
              <a:gd name="connsiteY16" fmla="*/ 353896 h 606722"/>
              <a:gd name="connsiteX17" fmla="*/ 506334 w 607638"/>
              <a:gd name="connsiteY17" fmla="*/ 404461 h 606722"/>
              <a:gd name="connsiteX18" fmla="*/ 531616 w 607638"/>
              <a:gd name="connsiteY18" fmla="*/ 404461 h 606722"/>
              <a:gd name="connsiteX19" fmla="*/ 607638 w 607638"/>
              <a:gd name="connsiteY19" fmla="*/ 480265 h 606722"/>
              <a:gd name="connsiteX20" fmla="*/ 531616 w 607638"/>
              <a:gd name="connsiteY20" fmla="*/ 556157 h 606722"/>
              <a:gd name="connsiteX21" fmla="*/ 506334 w 607638"/>
              <a:gd name="connsiteY21" fmla="*/ 556157 h 606722"/>
              <a:gd name="connsiteX22" fmla="*/ 506334 w 607638"/>
              <a:gd name="connsiteY22" fmla="*/ 581395 h 606722"/>
              <a:gd name="connsiteX23" fmla="*/ 480964 w 607638"/>
              <a:gd name="connsiteY23" fmla="*/ 606722 h 606722"/>
              <a:gd name="connsiteX24" fmla="*/ 455683 w 607638"/>
              <a:gd name="connsiteY24" fmla="*/ 581395 h 606722"/>
              <a:gd name="connsiteX25" fmla="*/ 455683 w 607638"/>
              <a:gd name="connsiteY25" fmla="*/ 556157 h 606722"/>
              <a:gd name="connsiteX26" fmla="*/ 405031 w 607638"/>
              <a:gd name="connsiteY26" fmla="*/ 556157 h 606722"/>
              <a:gd name="connsiteX27" fmla="*/ 379749 w 607638"/>
              <a:gd name="connsiteY27" fmla="*/ 530830 h 606722"/>
              <a:gd name="connsiteX28" fmla="*/ 405031 w 607638"/>
              <a:gd name="connsiteY28" fmla="*/ 505592 h 606722"/>
              <a:gd name="connsiteX29" fmla="*/ 455683 w 607638"/>
              <a:gd name="connsiteY29" fmla="*/ 505592 h 606722"/>
              <a:gd name="connsiteX30" fmla="*/ 455683 w 607638"/>
              <a:gd name="connsiteY30" fmla="*/ 455027 h 606722"/>
              <a:gd name="connsiteX31" fmla="*/ 430401 w 607638"/>
              <a:gd name="connsiteY31" fmla="*/ 455027 h 606722"/>
              <a:gd name="connsiteX32" fmla="*/ 354379 w 607638"/>
              <a:gd name="connsiteY32" fmla="*/ 379223 h 606722"/>
              <a:gd name="connsiteX33" fmla="*/ 430401 w 607638"/>
              <a:gd name="connsiteY33" fmla="*/ 303331 h 606722"/>
              <a:gd name="connsiteX34" fmla="*/ 455683 w 607638"/>
              <a:gd name="connsiteY34" fmla="*/ 303331 h 606722"/>
              <a:gd name="connsiteX35" fmla="*/ 455683 w 607638"/>
              <a:gd name="connsiteY35" fmla="*/ 278093 h 606722"/>
              <a:gd name="connsiteX36" fmla="*/ 480964 w 607638"/>
              <a:gd name="connsiteY36" fmla="*/ 252766 h 606722"/>
              <a:gd name="connsiteX37" fmla="*/ 303759 w 607638"/>
              <a:gd name="connsiteY37" fmla="*/ 151716 h 606722"/>
              <a:gd name="connsiteX38" fmla="*/ 329117 w 607638"/>
              <a:gd name="connsiteY38" fmla="*/ 176950 h 606722"/>
              <a:gd name="connsiteX39" fmla="*/ 329117 w 607638"/>
              <a:gd name="connsiteY39" fmla="*/ 303301 h 606722"/>
              <a:gd name="connsiteX40" fmla="*/ 303759 w 607638"/>
              <a:gd name="connsiteY40" fmla="*/ 328624 h 606722"/>
              <a:gd name="connsiteX41" fmla="*/ 227862 w 607638"/>
              <a:gd name="connsiteY41" fmla="*/ 328624 h 606722"/>
              <a:gd name="connsiteX42" fmla="*/ 202593 w 607638"/>
              <a:gd name="connsiteY42" fmla="*/ 303301 h 606722"/>
              <a:gd name="connsiteX43" fmla="*/ 227862 w 607638"/>
              <a:gd name="connsiteY43" fmla="*/ 278066 h 606722"/>
              <a:gd name="connsiteX44" fmla="*/ 278490 w 607638"/>
              <a:gd name="connsiteY44" fmla="*/ 278066 h 606722"/>
              <a:gd name="connsiteX45" fmla="*/ 278490 w 607638"/>
              <a:gd name="connsiteY45" fmla="*/ 176950 h 606722"/>
              <a:gd name="connsiteX46" fmla="*/ 303759 w 607638"/>
              <a:gd name="connsiteY46" fmla="*/ 151716 h 606722"/>
              <a:gd name="connsiteX47" fmla="*/ 303762 w 607638"/>
              <a:gd name="connsiteY47" fmla="*/ 0 h 606722"/>
              <a:gd name="connsiteX48" fmla="*/ 606634 w 607638"/>
              <a:gd name="connsiteY48" fmla="*/ 220667 h 606722"/>
              <a:gd name="connsiteX49" fmla="*/ 589190 w 607638"/>
              <a:gd name="connsiteY49" fmla="*/ 251860 h 606722"/>
              <a:gd name="connsiteX50" fmla="*/ 557950 w 607638"/>
              <a:gd name="connsiteY50" fmla="*/ 234353 h 606722"/>
              <a:gd name="connsiteX51" fmla="*/ 303762 w 607638"/>
              <a:gd name="connsiteY51" fmla="*/ 50568 h 606722"/>
              <a:gd name="connsiteX52" fmla="*/ 50642 w 607638"/>
              <a:gd name="connsiteY52" fmla="*/ 303317 h 606722"/>
              <a:gd name="connsiteX53" fmla="*/ 303762 w 607638"/>
              <a:gd name="connsiteY53" fmla="*/ 556154 h 606722"/>
              <a:gd name="connsiteX54" fmla="*/ 329127 w 607638"/>
              <a:gd name="connsiteY54" fmla="*/ 581394 h 606722"/>
              <a:gd name="connsiteX55" fmla="*/ 303762 w 607638"/>
              <a:gd name="connsiteY55" fmla="*/ 606722 h 606722"/>
              <a:gd name="connsiteX56" fmla="*/ 0 w 607638"/>
              <a:gd name="connsiteY56" fmla="*/ 303317 h 606722"/>
              <a:gd name="connsiteX57" fmla="*/ 303762 w 607638"/>
              <a:gd name="connsiteY57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607638" h="606722">
                <a:moveTo>
                  <a:pt x="506334" y="455027"/>
                </a:moveTo>
                <a:lnTo>
                  <a:pt x="506334" y="505592"/>
                </a:lnTo>
                <a:lnTo>
                  <a:pt x="531616" y="505592"/>
                </a:lnTo>
                <a:cubicBezTo>
                  <a:pt x="545592" y="505592"/>
                  <a:pt x="556986" y="494217"/>
                  <a:pt x="556986" y="480265"/>
                </a:cubicBezTo>
                <a:cubicBezTo>
                  <a:pt x="556986" y="466401"/>
                  <a:pt x="545592" y="455027"/>
                  <a:pt x="531616" y="455027"/>
                </a:cubicBezTo>
                <a:close/>
                <a:moveTo>
                  <a:pt x="430401" y="353896"/>
                </a:moveTo>
                <a:cubicBezTo>
                  <a:pt x="416425" y="353896"/>
                  <a:pt x="405031" y="365271"/>
                  <a:pt x="405031" y="379223"/>
                </a:cubicBezTo>
                <a:cubicBezTo>
                  <a:pt x="405031" y="393087"/>
                  <a:pt x="416425" y="404461"/>
                  <a:pt x="430401" y="404461"/>
                </a:cubicBezTo>
                <a:lnTo>
                  <a:pt x="455683" y="404461"/>
                </a:lnTo>
                <a:lnTo>
                  <a:pt x="455683" y="353896"/>
                </a:lnTo>
                <a:close/>
                <a:moveTo>
                  <a:pt x="480964" y="252766"/>
                </a:moveTo>
                <a:cubicBezTo>
                  <a:pt x="495029" y="252766"/>
                  <a:pt x="506334" y="264141"/>
                  <a:pt x="506334" y="278093"/>
                </a:cubicBezTo>
                <a:lnTo>
                  <a:pt x="506334" y="303331"/>
                </a:lnTo>
                <a:lnTo>
                  <a:pt x="556986" y="303331"/>
                </a:lnTo>
                <a:cubicBezTo>
                  <a:pt x="570962" y="303331"/>
                  <a:pt x="582268" y="314706"/>
                  <a:pt x="582268" y="328658"/>
                </a:cubicBezTo>
                <a:cubicBezTo>
                  <a:pt x="582268" y="342610"/>
                  <a:pt x="570962" y="353896"/>
                  <a:pt x="556986" y="353896"/>
                </a:cubicBezTo>
                <a:lnTo>
                  <a:pt x="506334" y="353896"/>
                </a:lnTo>
                <a:lnTo>
                  <a:pt x="506334" y="404461"/>
                </a:lnTo>
                <a:lnTo>
                  <a:pt x="531616" y="404461"/>
                </a:lnTo>
                <a:cubicBezTo>
                  <a:pt x="573544" y="404461"/>
                  <a:pt x="607638" y="438497"/>
                  <a:pt x="607638" y="480265"/>
                </a:cubicBezTo>
                <a:cubicBezTo>
                  <a:pt x="607638" y="522121"/>
                  <a:pt x="573544" y="556157"/>
                  <a:pt x="531616" y="556157"/>
                </a:cubicBezTo>
                <a:lnTo>
                  <a:pt x="506334" y="556157"/>
                </a:lnTo>
                <a:lnTo>
                  <a:pt x="506334" y="581395"/>
                </a:lnTo>
                <a:cubicBezTo>
                  <a:pt x="506334" y="595347"/>
                  <a:pt x="495029" y="606722"/>
                  <a:pt x="480964" y="606722"/>
                </a:cubicBezTo>
                <a:cubicBezTo>
                  <a:pt x="466988" y="606722"/>
                  <a:pt x="455683" y="595347"/>
                  <a:pt x="455683" y="581395"/>
                </a:cubicBezTo>
                <a:lnTo>
                  <a:pt x="455683" y="556157"/>
                </a:lnTo>
                <a:lnTo>
                  <a:pt x="405031" y="556157"/>
                </a:lnTo>
                <a:cubicBezTo>
                  <a:pt x="391055" y="556157"/>
                  <a:pt x="379749" y="544782"/>
                  <a:pt x="379749" y="530830"/>
                </a:cubicBezTo>
                <a:cubicBezTo>
                  <a:pt x="379749" y="516878"/>
                  <a:pt x="391055" y="505592"/>
                  <a:pt x="405031" y="505592"/>
                </a:cubicBezTo>
                <a:lnTo>
                  <a:pt x="455683" y="505592"/>
                </a:lnTo>
                <a:lnTo>
                  <a:pt x="455683" y="455027"/>
                </a:lnTo>
                <a:lnTo>
                  <a:pt x="430401" y="455027"/>
                </a:lnTo>
                <a:cubicBezTo>
                  <a:pt x="388473" y="455027"/>
                  <a:pt x="354379" y="420991"/>
                  <a:pt x="354379" y="379223"/>
                </a:cubicBezTo>
                <a:cubicBezTo>
                  <a:pt x="354379" y="337367"/>
                  <a:pt x="388473" y="303331"/>
                  <a:pt x="430401" y="303331"/>
                </a:cubicBezTo>
                <a:lnTo>
                  <a:pt x="455683" y="303331"/>
                </a:lnTo>
                <a:lnTo>
                  <a:pt x="455683" y="278093"/>
                </a:lnTo>
                <a:cubicBezTo>
                  <a:pt x="455683" y="264141"/>
                  <a:pt x="466988" y="252766"/>
                  <a:pt x="480964" y="252766"/>
                </a:cubicBezTo>
                <a:close/>
                <a:moveTo>
                  <a:pt x="303759" y="151716"/>
                </a:moveTo>
                <a:cubicBezTo>
                  <a:pt x="317817" y="151716"/>
                  <a:pt x="329117" y="163000"/>
                  <a:pt x="329117" y="176950"/>
                </a:cubicBezTo>
                <a:lnTo>
                  <a:pt x="329117" y="303301"/>
                </a:lnTo>
                <a:cubicBezTo>
                  <a:pt x="329117" y="317251"/>
                  <a:pt x="317817" y="328624"/>
                  <a:pt x="303759" y="328624"/>
                </a:cubicBezTo>
                <a:lnTo>
                  <a:pt x="227862" y="328624"/>
                </a:lnTo>
                <a:cubicBezTo>
                  <a:pt x="213893" y="328624"/>
                  <a:pt x="202593" y="317251"/>
                  <a:pt x="202593" y="303301"/>
                </a:cubicBezTo>
                <a:cubicBezTo>
                  <a:pt x="202593" y="289351"/>
                  <a:pt x="213893" y="278066"/>
                  <a:pt x="227862" y="278066"/>
                </a:cubicBezTo>
                <a:lnTo>
                  <a:pt x="278490" y="278066"/>
                </a:lnTo>
                <a:lnTo>
                  <a:pt x="278490" y="176950"/>
                </a:lnTo>
                <a:cubicBezTo>
                  <a:pt x="278490" y="163000"/>
                  <a:pt x="289790" y="151716"/>
                  <a:pt x="303759" y="151716"/>
                </a:cubicBezTo>
                <a:close/>
                <a:moveTo>
                  <a:pt x="303762" y="0"/>
                </a:moveTo>
                <a:cubicBezTo>
                  <a:pt x="443049" y="0"/>
                  <a:pt x="570410" y="92781"/>
                  <a:pt x="606634" y="220667"/>
                </a:cubicBezTo>
                <a:cubicBezTo>
                  <a:pt x="610461" y="234086"/>
                  <a:pt x="602629" y="248039"/>
                  <a:pt x="589190" y="251860"/>
                </a:cubicBezTo>
                <a:cubicBezTo>
                  <a:pt x="575839" y="255504"/>
                  <a:pt x="561688" y="247861"/>
                  <a:pt x="557950" y="234353"/>
                </a:cubicBezTo>
                <a:cubicBezTo>
                  <a:pt x="527779" y="127885"/>
                  <a:pt x="420888" y="50568"/>
                  <a:pt x="303762" y="50568"/>
                </a:cubicBezTo>
                <a:cubicBezTo>
                  <a:pt x="164208" y="50568"/>
                  <a:pt x="50642" y="163967"/>
                  <a:pt x="50642" y="303317"/>
                </a:cubicBezTo>
                <a:cubicBezTo>
                  <a:pt x="50642" y="442755"/>
                  <a:pt x="164208" y="556154"/>
                  <a:pt x="303762" y="556154"/>
                </a:cubicBezTo>
                <a:cubicBezTo>
                  <a:pt x="317824" y="556154"/>
                  <a:pt x="329127" y="567441"/>
                  <a:pt x="329127" y="581394"/>
                </a:cubicBezTo>
                <a:cubicBezTo>
                  <a:pt x="329127" y="595347"/>
                  <a:pt x="317824" y="606722"/>
                  <a:pt x="303762" y="606722"/>
                </a:cubicBezTo>
                <a:cubicBezTo>
                  <a:pt x="136261" y="606722"/>
                  <a:pt x="0" y="470661"/>
                  <a:pt x="0" y="303317"/>
                </a:cubicBezTo>
                <a:cubicBezTo>
                  <a:pt x="0" y="136061"/>
                  <a:pt x="136261" y="0"/>
                  <a:pt x="303762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椭圆 28"/>
          <p:cNvSpPr/>
          <p:nvPr/>
        </p:nvSpPr>
        <p:spPr>
          <a:xfrm>
            <a:off x="6932413" y="2465535"/>
            <a:ext cx="550184" cy="539456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椭圆 29"/>
          <p:cNvSpPr/>
          <p:nvPr/>
        </p:nvSpPr>
        <p:spPr>
          <a:xfrm>
            <a:off x="9273539" y="2460171"/>
            <a:ext cx="319537" cy="550184"/>
          </a:xfrm>
          <a:custGeom>
            <a:avLst/>
            <a:gdLst>
              <a:gd name="T0" fmla="*/ 472622 w 604011"/>
              <a:gd name="T1" fmla="*/ 472622 w 604011"/>
              <a:gd name="T2" fmla="*/ 472622 w 604011"/>
              <a:gd name="T3" fmla="*/ 472622 w 604011"/>
              <a:gd name="T4" fmla="*/ 472622 w 604011"/>
              <a:gd name="T5" fmla="*/ 472622 w 604011"/>
              <a:gd name="T6" fmla="*/ 472622 w 604011"/>
              <a:gd name="T7" fmla="*/ 472622 w 604011"/>
              <a:gd name="T8" fmla="*/ 472622 w 604011"/>
              <a:gd name="T9" fmla="*/ 472622 w 604011"/>
              <a:gd name="T10" fmla="*/ 472622 w 604011"/>
              <a:gd name="T11" fmla="*/ 472622 w 604011"/>
              <a:gd name="T12" fmla="*/ 472622 w 604011"/>
              <a:gd name="T13" fmla="*/ 472622 w 604011"/>
              <a:gd name="T14" fmla="*/ 472622 w 604011"/>
              <a:gd name="T15" fmla="*/ 472622 w 604011"/>
              <a:gd name="T16" fmla="*/ 472622 w 604011"/>
              <a:gd name="T17" fmla="*/ 472622 w 604011"/>
              <a:gd name="T18" fmla="*/ 472622 w 604011"/>
              <a:gd name="T19" fmla="*/ 472622 w 604011"/>
              <a:gd name="T20" fmla="*/ 472622 w 604011"/>
              <a:gd name="T21" fmla="*/ 472622 w 604011"/>
              <a:gd name="T22" fmla="*/ 472622 w 604011"/>
              <a:gd name="T23" fmla="*/ 472622 w 604011"/>
              <a:gd name="T24" fmla="*/ 472622 w 604011"/>
              <a:gd name="T25" fmla="*/ 472622 w 604011"/>
              <a:gd name="T26" fmla="*/ 472622 w 604011"/>
              <a:gd name="T27" fmla="*/ 472622 w 604011"/>
              <a:gd name="T28" fmla="*/ 472622 w 604011"/>
              <a:gd name="T29" fmla="*/ 472622 w 604011"/>
              <a:gd name="T30" fmla="*/ 472622 w 604011"/>
              <a:gd name="T31" fmla="*/ 472622 w 604011"/>
              <a:gd name="T32" fmla="*/ 472622 w 604011"/>
              <a:gd name="T33" fmla="*/ 472622 w 604011"/>
              <a:gd name="T34" fmla="*/ 472622 w 604011"/>
              <a:gd name="T35" fmla="*/ 472622 w 604011"/>
              <a:gd name="T36" fmla="*/ 472622 w 604011"/>
              <a:gd name="T37" fmla="*/ 472622 w 604011"/>
              <a:gd name="T38" fmla="*/ 472622 w 604011"/>
              <a:gd name="T39" fmla="*/ 472622 w 604011"/>
              <a:gd name="T40" fmla="*/ 472622 w 604011"/>
              <a:gd name="T41" fmla="*/ 472622 w 604011"/>
              <a:gd name="T42" fmla="*/ 472622 w 604011"/>
              <a:gd name="T43" fmla="*/ 472622 w 604011"/>
              <a:gd name="T44" fmla="*/ 472622 w 604011"/>
              <a:gd name="T45" fmla="*/ 472622 w 604011"/>
              <a:gd name="T46" fmla="*/ 472622 w 604011"/>
              <a:gd name="T47" fmla="*/ 472622 w 604011"/>
              <a:gd name="T48" fmla="*/ 472622 w 604011"/>
              <a:gd name="T49" fmla="*/ 472622 w 604011"/>
              <a:gd name="T50" fmla="*/ 472622 w 604011"/>
              <a:gd name="T51" fmla="*/ 472622 w 604011"/>
              <a:gd name="T52" fmla="*/ 472622 w 604011"/>
              <a:gd name="T53" fmla="*/ 472622 w 604011"/>
              <a:gd name="T54" fmla="*/ 472622 w 604011"/>
              <a:gd name="T55" fmla="*/ 472622 w 604011"/>
              <a:gd name="T56" fmla="*/ 472622 w 604011"/>
              <a:gd name="T57" fmla="*/ 472622 w 604011"/>
              <a:gd name="T58" fmla="*/ 472622 w 604011"/>
              <a:gd name="T59" fmla="*/ 472622 w 604011"/>
              <a:gd name="T60" fmla="*/ 472622 w 604011"/>
              <a:gd name="T61" fmla="*/ 472622 w 604011"/>
              <a:gd name="T62" fmla="*/ 472622 w 604011"/>
              <a:gd name="T63" fmla="*/ 472622 w 604011"/>
              <a:gd name="T64" fmla="*/ 472622 w 604011"/>
              <a:gd name="T65" fmla="*/ 472622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40" h="414">
                <a:moveTo>
                  <a:pt x="200" y="270"/>
                </a:moveTo>
                <a:lnTo>
                  <a:pt x="200" y="217"/>
                </a:lnTo>
                <a:cubicBezTo>
                  <a:pt x="200" y="100"/>
                  <a:pt x="151" y="29"/>
                  <a:pt x="130" y="4"/>
                </a:cubicBezTo>
                <a:cubicBezTo>
                  <a:pt x="128" y="2"/>
                  <a:pt x="124" y="0"/>
                  <a:pt x="121" y="0"/>
                </a:cubicBezTo>
                <a:cubicBezTo>
                  <a:pt x="117" y="0"/>
                  <a:pt x="114" y="1"/>
                  <a:pt x="112" y="4"/>
                </a:cubicBezTo>
                <a:cubicBezTo>
                  <a:pt x="91" y="29"/>
                  <a:pt x="40" y="100"/>
                  <a:pt x="40" y="217"/>
                </a:cubicBezTo>
                <a:lnTo>
                  <a:pt x="40" y="270"/>
                </a:lnTo>
                <a:lnTo>
                  <a:pt x="30" y="276"/>
                </a:lnTo>
                <a:cubicBezTo>
                  <a:pt x="12" y="289"/>
                  <a:pt x="0" y="310"/>
                  <a:pt x="0" y="333"/>
                </a:cubicBezTo>
                <a:lnTo>
                  <a:pt x="0" y="395"/>
                </a:lnTo>
                <a:cubicBezTo>
                  <a:pt x="0" y="399"/>
                  <a:pt x="2" y="403"/>
                  <a:pt x="6" y="404"/>
                </a:cubicBezTo>
                <a:cubicBezTo>
                  <a:pt x="9" y="406"/>
                  <a:pt x="13" y="406"/>
                  <a:pt x="16" y="404"/>
                </a:cubicBezTo>
                <a:lnTo>
                  <a:pt x="48" y="383"/>
                </a:lnTo>
                <a:cubicBezTo>
                  <a:pt x="56" y="377"/>
                  <a:pt x="67" y="374"/>
                  <a:pt x="78" y="374"/>
                </a:cubicBezTo>
                <a:lnTo>
                  <a:pt x="101" y="374"/>
                </a:lnTo>
                <a:lnTo>
                  <a:pt x="101" y="404"/>
                </a:lnTo>
                <a:cubicBezTo>
                  <a:pt x="101" y="410"/>
                  <a:pt x="105" y="414"/>
                  <a:pt x="111" y="414"/>
                </a:cubicBezTo>
                <a:lnTo>
                  <a:pt x="129" y="414"/>
                </a:lnTo>
                <a:cubicBezTo>
                  <a:pt x="135" y="414"/>
                  <a:pt x="140" y="410"/>
                  <a:pt x="140" y="404"/>
                </a:cubicBezTo>
                <a:lnTo>
                  <a:pt x="140" y="374"/>
                </a:lnTo>
                <a:lnTo>
                  <a:pt x="163" y="374"/>
                </a:lnTo>
                <a:cubicBezTo>
                  <a:pt x="173" y="374"/>
                  <a:pt x="184" y="377"/>
                  <a:pt x="193" y="383"/>
                </a:cubicBezTo>
                <a:lnTo>
                  <a:pt x="224" y="404"/>
                </a:lnTo>
                <a:cubicBezTo>
                  <a:pt x="227" y="406"/>
                  <a:pt x="231" y="406"/>
                  <a:pt x="235" y="404"/>
                </a:cubicBezTo>
                <a:cubicBezTo>
                  <a:pt x="238" y="403"/>
                  <a:pt x="240" y="399"/>
                  <a:pt x="240" y="395"/>
                </a:cubicBezTo>
                <a:lnTo>
                  <a:pt x="240" y="333"/>
                </a:lnTo>
                <a:cubicBezTo>
                  <a:pt x="240" y="310"/>
                  <a:pt x="229" y="289"/>
                  <a:pt x="210" y="276"/>
                </a:cubicBezTo>
                <a:lnTo>
                  <a:pt x="200" y="270"/>
                </a:lnTo>
                <a:close/>
                <a:moveTo>
                  <a:pt x="120" y="187"/>
                </a:moveTo>
                <a:cubicBezTo>
                  <a:pt x="101" y="187"/>
                  <a:pt x="85" y="172"/>
                  <a:pt x="85" y="152"/>
                </a:cubicBezTo>
                <a:cubicBezTo>
                  <a:pt x="85" y="133"/>
                  <a:pt x="101" y="117"/>
                  <a:pt x="120" y="117"/>
                </a:cubicBezTo>
                <a:cubicBezTo>
                  <a:pt x="139" y="117"/>
                  <a:pt x="155" y="133"/>
                  <a:pt x="155" y="152"/>
                </a:cubicBezTo>
                <a:cubicBezTo>
                  <a:pt x="155" y="172"/>
                  <a:pt x="139" y="187"/>
                  <a:pt x="120" y="187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3000">
        <p15:prstTrans prst="drape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7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17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17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6" grpId="0" bldLvl="0" animBg="1"/>
      <p:bldP spid="31" grpId="0" bldLvl="0" animBg="1"/>
      <p:bldP spid="32" grpId="0" bldLvl="0" animBg="1"/>
      <p:bldP spid="33" grpId="0" bldLvl="0" animBg="1"/>
      <p:bldP spid="3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85932" y="190032"/>
            <a:ext cx="4220845" cy="518160"/>
            <a:chOff x="496" y="392"/>
            <a:chExt cx="6647" cy="816"/>
          </a:xfrm>
        </p:grpSpPr>
        <p:grpSp>
          <p:nvGrpSpPr>
            <p:cNvPr id="4" name="组合 3"/>
            <p:cNvGrpSpPr/>
            <p:nvPr/>
          </p:nvGrpSpPr>
          <p:grpSpPr>
            <a:xfrm>
              <a:off x="496" y="392"/>
              <a:ext cx="448" cy="816"/>
              <a:chOff x="690880" y="391162"/>
              <a:chExt cx="284480" cy="518156"/>
            </a:xfrm>
            <a:solidFill>
              <a:srgbClr val="30588C"/>
            </a:solidFill>
          </p:grpSpPr>
          <p:grpSp>
            <p:nvGrpSpPr>
              <p:cNvPr id="5" name="组合 4"/>
              <p:cNvGrpSpPr/>
              <p:nvPr/>
            </p:nvGrpSpPr>
            <p:grpSpPr>
              <a:xfrm>
                <a:off x="690880" y="528320"/>
                <a:ext cx="284480" cy="380998"/>
                <a:chOff x="1930400" y="528320"/>
                <a:chExt cx="284480" cy="380998"/>
              </a:xfrm>
              <a:grpFill/>
            </p:grpSpPr>
            <p:sp>
              <p:nvSpPr>
                <p:cNvPr id="10" name="矩形 9"/>
                <p:cNvSpPr/>
                <p:nvPr/>
              </p:nvSpPr>
              <p:spPr>
                <a:xfrm>
                  <a:off x="1930400" y="528320"/>
                  <a:ext cx="284480" cy="243840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" name="矩形 10"/>
                <p:cNvSpPr/>
                <p:nvPr/>
              </p:nvSpPr>
              <p:spPr>
                <a:xfrm flipV="1">
                  <a:off x="1930400" y="843280"/>
                  <a:ext cx="284480" cy="66038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2" name="矩形 11"/>
              <p:cNvSpPr/>
              <p:nvPr/>
            </p:nvSpPr>
            <p:spPr>
              <a:xfrm flipV="1">
                <a:off x="690880" y="391162"/>
                <a:ext cx="284480" cy="66038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3" name="文本框 12"/>
            <p:cNvSpPr txBox="1"/>
            <p:nvPr/>
          </p:nvSpPr>
          <p:spPr>
            <a:xfrm>
              <a:off x="1360" y="429"/>
              <a:ext cx="5783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spc="600" dirty="0">
                  <a:cs typeface="+mn-ea"/>
                  <a:sym typeface="+mn-lt"/>
                </a:rPr>
                <a:t>工作存在不足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773671" y="2326672"/>
            <a:ext cx="2644657" cy="2930370"/>
            <a:chOff x="4669152" y="2204864"/>
            <a:chExt cx="2853697" cy="3161994"/>
          </a:xfrm>
        </p:grpSpPr>
        <p:sp>
          <p:nvSpPr>
            <p:cNvPr id="32" name="矩形: 剪去单角 31"/>
            <p:cNvSpPr/>
            <p:nvPr/>
          </p:nvSpPr>
          <p:spPr>
            <a:xfrm>
              <a:off x="4669152" y="2204864"/>
              <a:ext cx="2853695" cy="3161994"/>
            </a:xfrm>
            <a:prstGeom prst="snip1Rect">
              <a:avLst>
                <a:gd name="adj" fmla="val 29383"/>
              </a:avLst>
            </a:prstGeom>
            <a:solidFill>
              <a:schemeClr val="bg1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4669153" y="5243677"/>
              <a:ext cx="2853695" cy="123181"/>
            </a:xfrm>
            <a:prstGeom prst="rect">
              <a:avLst/>
            </a:prstGeom>
            <a:solidFill>
              <a:schemeClr val="accent1"/>
            </a:solidFill>
            <a:ln w="3175">
              <a:noFill/>
              <a:prstDash val="solid"/>
              <a:round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" name="任意多边形: 形状 33"/>
            <p:cNvSpPr/>
            <p:nvPr/>
          </p:nvSpPr>
          <p:spPr bwMode="auto">
            <a:xfrm>
              <a:off x="6802874" y="2204864"/>
              <a:ext cx="719975" cy="719975"/>
            </a:xfrm>
            <a:custGeom>
              <a:avLst/>
              <a:gdLst>
                <a:gd name="T0" fmla="*/ 608 w 608"/>
                <a:gd name="T1" fmla="*/ 0 h 608"/>
                <a:gd name="T2" fmla="*/ 0 w 608"/>
                <a:gd name="T3" fmla="*/ 0 h 608"/>
                <a:gd name="T4" fmla="*/ 608 w 608"/>
                <a:gd name="T5" fmla="*/ 608 h 608"/>
                <a:gd name="T6" fmla="*/ 608 w 608"/>
                <a:gd name="T7" fmla="*/ 0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8" h="608">
                  <a:moveTo>
                    <a:pt x="608" y="0"/>
                  </a:moveTo>
                  <a:lnTo>
                    <a:pt x="0" y="0"/>
                  </a:lnTo>
                  <a:lnTo>
                    <a:pt x="608" y="608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chemeClr val="accent1"/>
            </a:solidFill>
            <a:ln w="3175">
              <a:noFill/>
              <a:prstDash val="solid"/>
              <a:round/>
            </a:ln>
            <a:effectLst/>
          </p:spPr>
          <p:txBody>
            <a:bodyPr vert="horz" wrap="square" lIns="121920" tIns="60960" rIns="121920" bIns="60960" anchor="t" anchorCtr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/>
              <a:r>
                <a:rPr lang="en-US" altLang="zh-CN" sz="2000" b="1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  <a:endParaRPr lang="en-US" altLang="zh-CN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545742" y="2326672"/>
            <a:ext cx="2644657" cy="2930370"/>
            <a:chOff x="1703943" y="2324178"/>
            <a:chExt cx="2644657" cy="2930370"/>
          </a:xfrm>
        </p:grpSpPr>
        <p:sp>
          <p:nvSpPr>
            <p:cNvPr id="29" name="矩形: 剪去单角 28"/>
            <p:cNvSpPr/>
            <p:nvPr/>
          </p:nvSpPr>
          <p:spPr>
            <a:xfrm>
              <a:off x="1703943" y="2324178"/>
              <a:ext cx="2644655" cy="2930370"/>
            </a:xfrm>
            <a:prstGeom prst="snip1Rect">
              <a:avLst>
                <a:gd name="adj" fmla="val 29383"/>
              </a:avLst>
            </a:prstGeom>
            <a:solidFill>
              <a:schemeClr val="bg1"/>
            </a:solidFill>
            <a:ln w="3175">
              <a:solidFill>
                <a:schemeClr val="tx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1703944" y="5140390"/>
              <a:ext cx="2644655" cy="114158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 w="3175">
              <a:noFill/>
              <a:prstDash val="solid"/>
              <a:round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任意多边形: 形状 30"/>
            <p:cNvSpPr/>
            <p:nvPr/>
          </p:nvSpPr>
          <p:spPr bwMode="auto">
            <a:xfrm>
              <a:off x="3681365" y="2324178"/>
              <a:ext cx="667235" cy="667235"/>
            </a:xfrm>
            <a:custGeom>
              <a:avLst/>
              <a:gdLst>
                <a:gd name="T0" fmla="*/ 608 w 608"/>
                <a:gd name="T1" fmla="*/ 0 h 608"/>
                <a:gd name="T2" fmla="*/ 0 w 608"/>
                <a:gd name="T3" fmla="*/ 0 h 608"/>
                <a:gd name="T4" fmla="*/ 608 w 608"/>
                <a:gd name="T5" fmla="*/ 608 h 608"/>
                <a:gd name="T6" fmla="*/ 608 w 608"/>
                <a:gd name="T7" fmla="*/ 0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8" h="608">
                  <a:moveTo>
                    <a:pt x="608" y="0"/>
                  </a:moveTo>
                  <a:lnTo>
                    <a:pt x="0" y="0"/>
                  </a:lnTo>
                  <a:lnTo>
                    <a:pt x="608" y="608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chemeClr val="tx1">
                <a:lumMod val="60000"/>
                <a:lumOff val="40000"/>
              </a:schemeClr>
            </a:solidFill>
            <a:ln w="3175">
              <a:noFill/>
              <a:prstDash val="solid"/>
              <a:round/>
            </a:ln>
            <a:effectLst/>
          </p:spPr>
          <p:txBody>
            <a:bodyPr vert="horz" wrap="square" lIns="121920" tIns="60960" rIns="121920" bIns="60960" anchor="t" anchorCtr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/>
              <a:r>
                <a:rPr lang="en-US" altLang="ko-KR" sz="2000" b="1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  <a:endParaRPr lang="en-US" altLang="ko-KR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073419" y="2326672"/>
            <a:ext cx="2644657" cy="2930370"/>
            <a:chOff x="247577" y="3140968"/>
            <a:chExt cx="2501994" cy="2772295"/>
          </a:xfrm>
        </p:grpSpPr>
        <p:sp>
          <p:nvSpPr>
            <p:cNvPr id="26" name="矩形: 剪去单角 25"/>
            <p:cNvSpPr/>
            <p:nvPr/>
          </p:nvSpPr>
          <p:spPr>
            <a:xfrm>
              <a:off x="247577" y="3140968"/>
              <a:ext cx="2501992" cy="2772295"/>
            </a:xfrm>
            <a:prstGeom prst="snip1Rect">
              <a:avLst>
                <a:gd name="adj" fmla="val 29383"/>
              </a:avLst>
            </a:prstGeom>
            <a:solidFill>
              <a:schemeClr val="bg1"/>
            </a:solidFill>
            <a:ln w="3175">
              <a:solidFill>
                <a:schemeClr val="tx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247578" y="5805263"/>
              <a:ext cx="2501992" cy="108000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 w="3175">
              <a:noFill/>
              <a:prstDash val="solid"/>
              <a:round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任意多边形: 形状 27"/>
            <p:cNvSpPr/>
            <p:nvPr/>
          </p:nvSpPr>
          <p:spPr bwMode="auto">
            <a:xfrm>
              <a:off x="2118329" y="3140968"/>
              <a:ext cx="631242" cy="631242"/>
            </a:xfrm>
            <a:custGeom>
              <a:avLst/>
              <a:gdLst>
                <a:gd name="T0" fmla="*/ 608 w 608"/>
                <a:gd name="T1" fmla="*/ 0 h 608"/>
                <a:gd name="T2" fmla="*/ 0 w 608"/>
                <a:gd name="T3" fmla="*/ 0 h 608"/>
                <a:gd name="T4" fmla="*/ 608 w 608"/>
                <a:gd name="T5" fmla="*/ 608 h 608"/>
                <a:gd name="T6" fmla="*/ 608 w 608"/>
                <a:gd name="T7" fmla="*/ 0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8" h="608">
                  <a:moveTo>
                    <a:pt x="608" y="0"/>
                  </a:moveTo>
                  <a:lnTo>
                    <a:pt x="0" y="0"/>
                  </a:lnTo>
                  <a:lnTo>
                    <a:pt x="608" y="608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chemeClr val="tx1">
                <a:lumMod val="60000"/>
                <a:lumOff val="40000"/>
              </a:schemeClr>
            </a:solidFill>
            <a:ln w="3175">
              <a:noFill/>
              <a:prstDash val="solid"/>
              <a:round/>
            </a:ln>
            <a:effectLst/>
          </p:spPr>
          <p:txBody>
            <a:bodyPr vert="horz" wrap="square" lIns="121920" tIns="60960" rIns="121920" bIns="60960" anchor="t" anchorCtr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/>
              <a:r>
                <a:rPr lang="en-US" altLang="ko-KR" sz="2000" b="1" dirty="0">
                  <a:solidFill>
                    <a:schemeClr val="bg1"/>
                  </a:solidFill>
                  <a:cs typeface="+mn-ea"/>
                  <a:sym typeface="+mn-lt"/>
                </a:rPr>
                <a:t>3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805058" y="2935156"/>
            <a:ext cx="2126022" cy="1371289"/>
            <a:chOff x="874713" y="3325188"/>
            <a:chExt cx="2126022" cy="1371289"/>
          </a:xfrm>
        </p:grpSpPr>
        <p:sp>
          <p:nvSpPr>
            <p:cNvPr id="24" name="矩形 23"/>
            <p:cNvSpPr/>
            <p:nvPr/>
          </p:nvSpPr>
          <p:spPr>
            <a:xfrm>
              <a:off x="874713" y="3740253"/>
              <a:ext cx="2126022" cy="95622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874713" y="3325188"/>
              <a:ext cx="1833921" cy="39613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045687" y="2935156"/>
            <a:ext cx="2126022" cy="1376346"/>
            <a:chOff x="874713" y="3325188"/>
            <a:chExt cx="2126022" cy="1376346"/>
          </a:xfrm>
        </p:grpSpPr>
        <p:sp>
          <p:nvSpPr>
            <p:cNvPr id="22" name="矩形 21"/>
            <p:cNvSpPr/>
            <p:nvPr/>
          </p:nvSpPr>
          <p:spPr>
            <a:xfrm>
              <a:off x="874713" y="3745310"/>
              <a:ext cx="2126022" cy="95622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</a:t>
              </a:r>
            </a:p>
          </p:txBody>
        </p:sp>
        <p:sp>
          <p:nvSpPr>
            <p:cNvPr id="23" name="矩形 22"/>
            <p:cNvSpPr/>
            <p:nvPr/>
          </p:nvSpPr>
          <p:spPr>
            <a:xfrm>
              <a:off x="874713" y="3325188"/>
              <a:ext cx="1833921" cy="39613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340266" y="2935156"/>
            <a:ext cx="2126022" cy="1371288"/>
            <a:chOff x="874713" y="3325188"/>
            <a:chExt cx="2126022" cy="1371288"/>
          </a:xfrm>
        </p:grpSpPr>
        <p:sp>
          <p:nvSpPr>
            <p:cNvPr id="20" name="矩形 19"/>
            <p:cNvSpPr/>
            <p:nvPr/>
          </p:nvSpPr>
          <p:spPr>
            <a:xfrm>
              <a:off x="874713" y="3740252"/>
              <a:ext cx="2126022" cy="95622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874713" y="3325188"/>
              <a:ext cx="1833921" cy="39613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3000">
        <p15:prstTrans prst="drape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pexels-photo-377911"/>
          <p:cNvPicPr>
            <a:picLocks noChangeAspect="1"/>
          </p:cNvPicPr>
          <p:nvPr/>
        </p:nvPicPr>
        <p:blipFill>
          <a:blip r:embed="rId5"/>
          <a:srcRect t="15052" b="6723"/>
          <a:stretch>
            <a:fillRect/>
          </a:stretch>
        </p:blipFill>
        <p:spPr>
          <a:xfrm>
            <a:off x="-2540" y="-90805"/>
            <a:ext cx="12196445" cy="704913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329815" y="925195"/>
            <a:ext cx="7023735" cy="4292600"/>
          </a:xfrm>
          <a:prstGeom prst="rect">
            <a:avLst/>
          </a:prstGeom>
          <a:noFill/>
          <a:ln w="254000">
            <a:solidFill>
              <a:srgbClr val="F2F2F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" name="图片 1" descr="图层 1 拷贝"/>
          <p:cNvPicPr>
            <a:picLocks noChangeAspect="1"/>
          </p:cNvPicPr>
          <p:nvPr/>
        </p:nvPicPr>
        <p:blipFill>
          <a:blip r:embed="rId6"/>
          <a:srcRect b="31794"/>
          <a:stretch>
            <a:fillRect/>
          </a:stretch>
        </p:blipFill>
        <p:spPr>
          <a:xfrm>
            <a:off x="5738495" y="4698365"/>
            <a:ext cx="2518410" cy="225996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14015" y="1550035"/>
            <a:ext cx="5855335" cy="304292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0">
            <a:solidFill>
              <a:srgbClr val="F2F2F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2692400" y="2085048"/>
            <a:ext cx="6299200" cy="1972620"/>
            <a:chOff x="2946400" y="2368893"/>
            <a:chExt cx="6299200" cy="1972620"/>
          </a:xfrm>
        </p:grpSpPr>
        <p:grpSp>
          <p:nvGrpSpPr>
            <p:cNvPr id="7" name="组合 6"/>
            <p:cNvGrpSpPr/>
            <p:nvPr/>
          </p:nvGrpSpPr>
          <p:grpSpPr>
            <a:xfrm>
              <a:off x="2946400" y="3087988"/>
              <a:ext cx="6299200" cy="1253525"/>
              <a:chOff x="1125006" y="2395519"/>
              <a:chExt cx="6299200" cy="1253525"/>
            </a:xfrm>
          </p:grpSpPr>
          <p:sp>
            <p:nvSpPr>
              <p:cNvPr id="11" name="文本框 10"/>
              <p:cNvSpPr txBox="1"/>
              <p:nvPr/>
            </p:nvSpPr>
            <p:spPr>
              <a:xfrm>
                <a:off x="1125006" y="2395519"/>
                <a:ext cx="6299200" cy="8299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sz="4800" b="1" dirty="0">
                    <a:solidFill>
                      <a:schemeClr val="tx1"/>
                    </a:solidFill>
                    <a:cs typeface="+mn-ea"/>
                    <a:sym typeface="+mn-lt"/>
                  </a:rPr>
                  <a:t>明年工作计划</a:t>
                </a: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1905315" y="3248934"/>
                <a:ext cx="473858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altLang="zh-CN" sz="1000" dirty="0">
                    <a:solidFill>
                      <a:schemeClr val="tx1"/>
                    </a:solidFill>
                    <a:cs typeface="+mn-ea"/>
                    <a:sym typeface="+mn-lt"/>
                  </a:rPr>
                  <a:t>The user can demonstrate on a projector or computer, or print the presentation and make it into a film to be used in a wider field</a:t>
                </a:r>
              </a:p>
            </p:txBody>
          </p:sp>
        </p:grpSp>
        <p:sp>
          <p:nvSpPr>
            <p:cNvPr id="13" name="文本框 12"/>
            <p:cNvSpPr txBox="1"/>
            <p:nvPr/>
          </p:nvSpPr>
          <p:spPr>
            <a:xfrm>
              <a:off x="5264684" y="2368893"/>
              <a:ext cx="1662635" cy="707886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4000" b="1" dirty="0">
                  <a:solidFill>
                    <a:schemeClr val="tx1"/>
                  </a:solidFill>
                  <a:cs typeface="+mn-ea"/>
                  <a:sym typeface="+mn-lt"/>
                </a:rPr>
                <a:t>PART 04</a:t>
              </a:r>
            </a:p>
          </p:txBody>
        </p:sp>
      </p:grpSp>
    </p:spTree>
    <p:custDataLst>
      <p:tags r:id="rId2"/>
    </p:custData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3000">
        <p15:prstTrans prst="drape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9926223" y="2803777"/>
            <a:ext cx="964301" cy="964301"/>
            <a:chOff x="9521484" y="1810084"/>
            <a:chExt cx="914400" cy="914400"/>
          </a:xfrm>
        </p:grpSpPr>
        <p:sp>
          <p:nvSpPr>
            <p:cNvPr id="22" name="Oval 21"/>
            <p:cNvSpPr/>
            <p:nvPr/>
          </p:nvSpPr>
          <p:spPr>
            <a:xfrm>
              <a:off x="9521484" y="1810084"/>
              <a:ext cx="914400" cy="9144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50">
                <a:cs typeface="+mn-ea"/>
                <a:sym typeface="+mn-lt"/>
              </a:endParaRPr>
            </a:p>
          </p:txBody>
        </p:sp>
        <p:sp>
          <p:nvSpPr>
            <p:cNvPr id="24" name="Freeform 23"/>
            <p:cNvSpPr>
              <a:spLocks noEditPoints="1"/>
            </p:cNvSpPr>
            <p:nvPr/>
          </p:nvSpPr>
          <p:spPr bwMode="auto">
            <a:xfrm>
              <a:off x="9818387" y="2085996"/>
              <a:ext cx="320594" cy="362576"/>
            </a:xfrm>
            <a:custGeom>
              <a:avLst/>
              <a:gdLst>
                <a:gd name="T0" fmla="*/ 20 w 78"/>
                <a:gd name="T1" fmla="*/ 7 h 88"/>
                <a:gd name="T2" fmla="*/ 20 w 78"/>
                <a:gd name="T3" fmla="*/ 11 h 88"/>
                <a:gd name="T4" fmla="*/ 5 w 78"/>
                <a:gd name="T5" fmla="*/ 6 h 88"/>
                <a:gd name="T6" fmla="*/ 1 w 78"/>
                <a:gd name="T7" fmla="*/ 8 h 88"/>
                <a:gd name="T8" fmla="*/ 0 w 78"/>
                <a:gd name="T9" fmla="*/ 20 h 88"/>
                <a:gd name="T10" fmla="*/ 3 w 78"/>
                <a:gd name="T11" fmla="*/ 38 h 88"/>
                <a:gd name="T12" fmla="*/ 17 w 78"/>
                <a:gd name="T13" fmla="*/ 49 h 88"/>
                <a:gd name="T14" fmla="*/ 20 w 78"/>
                <a:gd name="T15" fmla="*/ 50 h 88"/>
                <a:gd name="T16" fmla="*/ 20 w 78"/>
                <a:gd name="T17" fmla="*/ 49 h 88"/>
                <a:gd name="T18" fmla="*/ 31 w 78"/>
                <a:gd name="T19" fmla="*/ 52 h 88"/>
                <a:gd name="T20" fmla="*/ 31 w 78"/>
                <a:gd name="T21" fmla="*/ 64 h 88"/>
                <a:gd name="T22" fmla="*/ 27 w 78"/>
                <a:gd name="T23" fmla="*/ 64 h 88"/>
                <a:gd name="T24" fmla="*/ 27 w 78"/>
                <a:gd name="T25" fmla="*/ 68 h 88"/>
                <a:gd name="T26" fmla="*/ 15 w 78"/>
                <a:gd name="T27" fmla="*/ 68 h 88"/>
                <a:gd name="T28" fmla="*/ 15 w 78"/>
                <a:gd name="T29" fmla="*/ 88 h 88"/>
                <a:gd name="T30" fmla="*/ 64 w 78"/>
                <a:gd name="T31" fmla="*/ 88 h 88"/>
                <a:gd name="T32" fmla="*/ 64 w 78"/>
                <a:gd name="T33" fmla="*/ 68 h 88"/>
                <a:gd name="T34" fmla="*/ 52 w 78"/>
                <a:gd name="T35" fmla="*/ 68 h 88"/>
                <a:gd name="T36" fmla="*/ 52 w 78"/>
                <a:gd name="T37" fmla="*/ 64 h 88"/>
                <a:gd name="T38" fmla="*/ 47 w 78"/>
                <a:gd name="T39" fmla="*/ 64 h 88"/>
                <a:gd name="T40" fmla="*/ 47 w 78"/>
                <a:gd name="T41" fmla="*/ 52 h 88"/>
                <a:gd name="T42" fmla="*/ 58 w 78"/>
                <a:gd name="T43" fmla="*/ 49 h 88"/>
                <a:gd name="T44" fmla="*/ 58 w 78"/>
                <a:gd name="T45" fmla="*/ 50 h 88"/>
                <a:gd name="T46" fmla="*/ 61 w 78"/>
                <a:gd name="T47" fmla="*/ 49 h 88"/>
                <a:gd name="T48" fmla="*/ 75 w 78"/>
                <a:gd name="T49" fmla="*/ 38 h 88"/>
                <a:gd name="T50" fmla="*/ 78 w 78"/>
                <a:gd name="T51" fmla="*/ 20 h 88"/>
                <a:gd name="T52" fmla="*/ 77 w 78"/>
                <a:gd name="T53" fmla="*/ 8 h 88"/>
                <a:gd name="T54" fmla="*/ 73 w 78"/>
                <a:gd name="T55" fmla="*/ 6 h 88"/>
                <a:gd name="T56" fmla="*/ 58 w 78"/>
                <a:gd name="T57" fmla="*/ 11 h 88"/>
                <a:gd name="T58" fmla="*/ 58 w 78"/>
                <a:gd name="T59" fmla="*/ 7 h 88"/>
                <a:gd name="T60" fmla="*/ 60 w 78"/>
                <a:gd name="T61" fmla="*/ 7 h 88"/>
                <a:gd name="T62" fmla="*/ 60 w 78"/>
                <a:gd name="T63" fmla="*/ 0 h 88"/>
                <a:gd name="T64" fmla="*/ 17 w 78"/>
                <a:gd name="T65" fmla="*/ 0 h 88"/>
                <a:gd name="T66" fmla="*/ 17 w 78"/>
                <a:gd name="T67" fmla="*/ 7 h 88"/>
                <a:gd name="T68" fmla="*/ 20 w 78"/>
                <a:gd name="T69" fmla="*/ 7 h 88"/>
                <a:gd name="T70" fmla="*/ 63 w 78"/>
                <a:gd name="T71" fmla="*/ 42 h 88"/>
                <a:gd name="T72" fmla="*/ 59 w 78"/>
                <a:gd name="T73" fmla="*/ 20 h 88"/>
                <a:gd name="T74" fmla="*/ 61 w 78"/>
                <a:gd name="T75" fmla="*/ 22 h 88"/>
                <a:gd name="T76" fmla="*/ 66 w 78"/>
                <a:gd name="T77" fmla="*/ 18 h 88"/>
                <a:gd name="T78" fmla="*/ 64 w 78"/>
                <a:gd name="T79" fmla="*/ 16 h 88"/>
                <a:gd name="T80" fmla="*/ 71 w 78"/>
                <a:gd name="T81" fmla="*/ 13 h 88"/>
                <a:gd name="T82" fmla="*/ 72 w 78"/>
                <a:gd name="T83" fmla="*/ 20 h 88"/>
                <a:gd name="T84" fmla="*/ 69 w 78"/>
                <a:gd name="T85" fmla="*/ 36 h 88"/>
                <a:gd name="T86" fmla="*/ 63 w 78"/>
                <a:gd name="T87" fmla="*/ 42 h 88"/>
                <a:gd name="T88" fmla="*/ 19 w 78"/>
                <a:gd name="T89" fmla="*/ 20 h 88"/>
                <a:gd name="T90" fmla="*/ 15 w 78"/>
                <a:gd name="T91" fmla="*/ 42 h 88"/>
                <a:gd name="T92" fmla="*/ 9 w 78"/>
                <a:gd name="T93" fmla="*/ 36 h 88"/>
                <a:gd name="T94" fmla="*/ 6 w 78"/>
                <a:gd name="T95" fmla="*/ 20 h 88"/>
                <a:gd name="T96" fmla="*/ 7 w 78"/>
                <a:gd name="T97" fmla="*/ 13 h 88"/>
                <a:gd name="T98" fmla="*/ 14 w 78"/>
                <a:gd name="T99" fmla="*/ 16 h 88"/>
                <a:gd name="T100" fmla="*/ 12 w 78"/>
                <a:gd name="T101" fmla="*/ 18 h 88"/>
                <a:gd name="T102" fmla="*/ 17 w 78"/>
                <a:gd name="T103" fmla="*/ 22 h 88"/>
                <a:gd name="T104" fmla="*/ 19 w 78"/>
                <a:gd name="T105" fmla="*/ 20 h 88"/>
                <a:gd name="T106" fmla="*/ 32 w 78"/>
                <a:gd name="T107" fmla="*/ 10 h 88"/>
                <a:gd name="T108" fmla="*/ 32 w 78"/>
                <a:gd name="T109" fmla="*/ 45 h 88"/>
                <a:gd name="T110" fmla="*/ 25 w 78"/>
                <a:gd name="T111" fmla="*/ 41 h 88"/>
                <a:gd name="T112" fmla="*/ 28 w 78"/>
                <a:gd name="T113" fmla="*/ 14 h 88"/>
                <a:gd name="T114" fmla="*/ 28 w 78"/>
                <a:gd name="T115" fmla="*/ 10 h 88"/>
                <a:gd name="T116" fmla="*/ 32 w 78"/>
                <a:gd name="T117" fmla="*/ 1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8" h="88">
                  <a:moveTo>
                    <a:pt x="20" y="7"/>
                  </a:moveTo>
                  <a:cubicBezTo>
                    <a:pt x="20" y="8"/>
                    <a:pt x="21" y="10"/>
                    <a:pt x="20" y="11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11"/>
                    <a:pt x="0" y="16"/>
                    <a:pt x="0" y="20"/>
                  </a:cubicBezTo>
                  <a:cubicBezTo>
                    <a:pt x="0" y="26"/>
                    <a:pt x="1" y="33"/>
                    <a:pt x="3" y="38"/>
                  </a:cubicBezTo>
                  <a:cubicBezTo>
                    <a:pt x="6" y="44"/>
                    <a:pt x="10" y="48"/>
                    <a:pt x="17" y="49"/>
                  </a:cubicBezTo>
                  <a:cubicBezTo>
                    <a:pt x="18" y="50"/>
                    <a:pt x="19" y="50"/>
                    <a:pt x="20" y="50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2" y="51"/>
                    <a:pt x="26" y="52"/>
                    <a:pt x="31" y="52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52" y="52"/>
                    <a:pt x="56" y="51"/>
                    <a:pt x="58" y="49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9" y="50"/>
                    <a:pt x="60" y="50"/>
                    <a:pt x="61" y="49"/>
                  </a:cubicBezTo>
                  <a:cubicBezTo>
                    <a:pt x="68" y="48"/>
                    <a:pt x="72" y="44"/>
                    <a:pt x="75" y="38"/>
                  </a:cubicBezTo>
                  <a:cubicBezTo>
                    <a:pt x="77" y="33"/>
                    <a:pt x="78" y="26"/>
                    <a:pt x="78" y="20"/>
                  </a:cubicBezTo>
                  <a:cubicBezTo>
                    <a:pt x="78" y="16"/>
                    <a:pt x="78" y="11"/>
                    <a:pt x="77" y="8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10"/>
                    <a:pt x="58" y="8"/>
                    <a:pt x="58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0" y="7"/>
                    <a:pt x="20" y="7"/>
                    <a:pt x="20" y="7"/>
                  </a:cubicBezTo>
                  <a:close/>
                  <a:moveTo>
                    <a:pt x="63" y="42"/>
                  </a:moveTo>
                  <a:cubicBezTo>
                    <a:pt x="64" y="36"/>
                    <a:pt x="60" y="28"/>
                    <a:pt x="59" y="20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2" y="15"/>
                    <a:pt x="72" y="18"/>
                    <a:pt x="72" y="20"/>
                  </a:cubicBezTo>
                  <a:cubicBezTo>
                    <a:pt x="71" y="26"/>
                    <a:pt x="71" y="31"/>
                    <a:pt x="69" y="36"/>
                  </a:cubicBezTo>
                  <a:cubicBezTo>
                    <a:pt x="67" y="39"/>
                    <a:pt x="65" y="41"/>
                    <a:pt x="63" y="42"/>
                  </a:cubicBezTo>
                  <a:close/>
                  <a:moveTo>
                    <a:pt x="19" y="20"/>
                  </a:moveTo>
                  <a:cubicBezTo>
                    <a:pt x="17" y="28"/>
                    <a:pt x="14" y="36"/>
                    <a:pt x="15" y="42"/>
                  </a:cubicBezTo>
                  <a:cubicBezTo>
                    <a:pt x="13" y="41"/>
                    <a:pt x="11" y="39"/>
                    <a:pt x="9" y="36"/>
                  </a:cubicBezTo>
                  <a:cubicBezTo>
                    <a:pt x="7" y="31"/>
                    <a:pt x="6" y="26"/>
                    <a:pt x="6" y="20"/>
                  </a:cubicBezTo>
                  <a:cubicBezTo>
                    <a:pt x="6" y="18"/>
                    <a:pt x="6" y="15"/>
                    <a:pt x="7" y="1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9" y="20"/>
                    <a:pt x="19" y="20"/>
                    <a:pt x="19" y="20"/>
                  </a:cubicBezTo>
                  <a:close/>
                  <a:moveTo>
                    <a:pt x="32" y="10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27" y="45"/>
                    <a:pt x="25" y="41"/>
                  </a:cubicBezTo>
                  <a:cubicBezTo>
                    <a:pt x="24" y="37"/>
                    <a:pt x="28" y="16"/>
                    <a:pt x="28" y="14"/>
                  </a:cubicBezTo>
                  <a:cubicBezTo>
                    <a:pt x="28" y="13"/>
                    <a:pt x="28" y="10"/>
                    <a:pt x="28" y="10"/>
                  </a:cubicBezTo>
                  <a:lnTo>
                    <a:pt x="32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5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7196512" y="2803777"/>
            <a:ext cx="964301" cy="964301"/>
            <a:chOff x="6933028" y="1810084"/>
            <a:chExt cx="914400" cy="914400"/>
          </a:xfrm>
        </p:grpSpPr>
        <p:sp>
          <p:nvSpPr>
            <p:cNvPr id="21" name="Oval 20"/>
            <p:cNvSpPr/>
            <p:nvPr/>
          </p:nvSpPr>
          <p:spPr>
            <a:xfrm>
              <a:off x="6933028" y="1810084"/>
              <a:ext cx="914400" cy="9144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50">
                <a:cs typeface="+mn-ea"/>
                <a:sym typeface="+mn-lt"/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7217527" y="2069775"/>
              <a:ext cx="345401" cy="395018"/>
            </a:xfrm>
            <a:custGeom>
              <a:avLst/>
              <a:gdLst>
                <a:gd name="T0" fmla="*/ 50 w 84"/>
                <a:gd name="T1" fmla="*/ 92 h 96"/>
                <a:gd name="T2" fmla="*/ 57 w 84"/>
                <a:gd name="T3" fmla="*/ 81 h 96"/>
                <a:gd name="T4" fmla="*/ 56 w 84"/>
                <a:gd name="T5" fmla="*/ 75 h 96"/>
                <a:gd name="T6" fmla="*/ 43 w 84"/>
                <a:gd name="T7" fmla="*/ 63 h 96"/>
                <a:gd name="T8" fmla="*/ 38 w 84"/>
                <a:gd name="T9" fmla="*/ 62 h 96"/>
                <a:gd name="T10" fmla="*/ 30 w 84"/>
                <a:gd name="T11" fmla="*/ 67 h 96"/>
                <a:gd name="T12" fmla="*/ 17 w 84"/>
                <a:gd name="T13" fmla="*/ 35 h 96"/>
                <a:gd name="T14" fmla="*/ 26 w 84"/>
                <a:gd name="T15" fmla="*/ 31 h 96"/>
                <a:gd name="T16" fmla="*/ 27 w 84"/>
                <a:gd name="T17" fmla="*/ 25 h 96"/>
                <a:gd name="T18" fmla="*/ 22 w 84"/>
                <a:gd name="T19" fmla="*/ 8 h 96"/>
                <a:gd name="T20" fmla="*/ 18 w 84"/>
                <a:gd name="T21" fmla="*/ 4 h 96"/>
                <a:gd name="T22" fmla="*/ 4 w 84"/>
                <a:gd name="T23" fmla="*/ 6 h 96"/>
                <a:gd name="T24" fmla="*/ 0 w 84"/>
                <a:gd name="T25" fmla="*/ 10 h 96"/>
                <a:gd name="T26" fmla="*/ 43 w 84"/>
                <a:gd name="T27" fmla="*/ 94 h 96"/>
                <a:gd name="T28" fmla="*/ 50 w 84"/>
                <a:gd name="T29" fmla="*/ 92 h 96"/>
                <a:gd name="T30" fmla="*/ 45 w 84"/>
                <a:gd name="T31" fmla="*/ 53 h 96"/>
                <a:gd name="T32" fmla="*/ 32 w 84"/>
                <a:gd name="T33" fmla="*/ 53 h 96"/>
                <a:gd name="T34" fmla="*/ 32 w 84"/>
                <a:gd name="T35" fmla="*/ 50 h 96"/>
                <a:gd name="T36" fmla="*/ 40 w 84"/>
                <a:gd name="T37" fmla="*/ 38 h 96"/>
                <a:gd name="T38" fmla="*/ 42 w 84"/>
                <a:gd name="T39" fmla="*/ 32 h 96"/>
                <a:gd name="T40" fmla="*/ 41 w 84"/>
                <a:gd name="T41" fmla="*/ 30 h 96"/>
                <a:gd name="T42" fmla="*/ 40 w 84"/>
                <a:gd name="T43" fmla="*/ 31 h 96"/>
                <a:gd name="T44" fmla="*/ 39 w 84"/>
                <a:gd name="T45" fmla="*/ 36 h 96"/>
                <a:gd name="T46" fmla="*/ 34 w 84"/>
                <a:gd name="T47" fmla="*/ 36 h 96"/>
                <a:gd name="T48" fmla="*/ 34 w 84"/>
                <a:gd name="T49" fmla="*/ 31 h 96"/>
                <a:gd name="T50" fmla="*/ 42 w 84"/>
                <a:gd name="T51" fmla="*/ 26 h 96"/>
                <a:gd name="T52" fmla="*/ 47 w 84"/>
                <a:gd name="T53" fmla="*/ 28 h 96"/>
                <a:gd name="T54" fmla="*/ 47 w 84"/>
                <a:gd name="T55" fmla="*/ 34 h 96"/>
                <a:gd name="T56" fmla="*/ 47 w 84"/>
                <a:gd name="T57" fmla="*/ 37 h 96"/>
                <a:gd name="T58" fmla="*/ 38 w 84"/>
                <a:gd name="T59" fmla="*/ 50 h 96"/>
                <a:gd name="T60" fmla="*/ 46 w 84"/>
                <a:gd name="T61" fmla="*/ 50 h 96"/>
                <a:gd name="T62" fmla="*/ 45 w 84"/>
                <a:gd name="T63" fmla="*/ 53 h 96"/>
                <a:gd name="T64" fmla="*/ 63 w 84"/>
                <a:gd name="T65" fmla="*/ 50 h 96"/>
                <a:gd name="T66" fmla="*/ 60 w 84"/>
                <a:gd name="T67" fmla="*/ 50 h 96"/>
                <a:gd name="T68" fmla="*/ 60 w 84"/>
                <a:gd name="T69" fmla="*/ 53 h 96"/>
                <a:gd name="T70" fmla="*/ 54 w 84"/>
                <a:gd name="T71" fmla="*/ 53 h 96"/>
                <a:gd name="T72" fmla="*/ 54 w 84"/>
                <a:gd name="T73" fmla="*/ 50 h 96"/>
                <a:gd name="T74" fmla="*/ 46 w 84"/>
                <a:gd name="T75" fmla="*/ 50 h 96"/>
                <a:gd name="T76" fmla="*/ 47 w 84"/>
                <a:gd name="T77" fmla="*/ 46 h 96"/>
                <a:gd name="T78" fmla="*/ 55 w 84"/>
                <a:gd name="T79" fmla="*/ 26 h 96"/>
                <a:gd name="T80" fmla="*/ 63 w 84"/>
                <a:gd name="T81" fmla="*/ 26 h 96"/>
                <a:gd name="T82" fmla="*/ 61 w 84"/>
                <a:gd name="T83" fmla="*/ 46 h 96"/>
                <a:gd name="T84" fmla="*/ 63 w 84"/>
                <a:gd name="T85" fmla="*/ 46 h 96"/>
                <a:gd name="T86" fmla="*/ 63 w 84"/>
                <a:gd name="T87" fmla="*/ 50 h 96"/>
                <a:gd name="T88" fmla="*/ 55 w 84"/>
                <a:gd name="T89" fmla="*/ 46 h 96"/>
                <a:gd name="T90" fmla="*/ 52 w 84"/>
                <a:gd name="T91" fmla="*/ 46 h 96"/>
                <a:gd name="T92" fmla="*/ 56 w 84"/>
                <a:gd name="T93" fmla="*/ 35 h 96"/>
                <a:gd name="T94" fmla="*/ 55 w 84"/>
                <a:gd name="T95" fmla="*/ 46 h 96"/>
                <a:gd name="T96" fmla="*/ 43 w 84"/>
                <a:gd name="T97" fmla="*/ 0 h 96"/>
                <a:gd name="T98" fmla="*/ 72 w 84"/>
                <a:gd name="T99" fmla="*/ 12 h 96"/>
                <a:gd name="T100" fmla="*/ 84 w 84"/>
                <a:gd name="T101" fmla="*/ 41 h 96"/>
                <a:gd name="T102" fmla="*/ 72 w 84"/>
                <a:gd name="T103" fmla="*/ 71 h 96"/>
                <a:gd name="T104" fmla="*/ 65 w 84"/>
                <a:gd name="T105" fmla="*/ 76 h 96"/>
                <a:gd name="T106" fmla="*/ 63 w 84"/>
                <a:gd name="T107" fmla="*/ 73 h 96"/>
                <a:gd name="T108" fmla="*/ 59 w 84"/>
                <a:gd name="T109" fmla="*/ 69 h 96"/>
                <a:gd name="T110" fmla="*/ 66 w 84"/>
                <a:gd name="T111" fmla="*/ 64 h 96"/>
                <a:gd name="T112" fmla="*/ 75 w 84"/>
                <a:gd name="T113" fmla="*/ 41 h 96"/>
                <a:gd name="T114" fmla="*/ 66 w 84"/>
                <a:gd name="T115" fmla="*/ 19 h 96"/>
                <a:gd name="T116" fmla="*/ 43 w 84"/>
                <a:gd name="T117" fmla="*/ 10 h 96"/>
                <a:gd name="T118" fmla="*/ 31 w 84"/>
                <a:gd name="T119" fmla="*/ 12 h 96"/>
                <a:gd name="T120" fmla="*/ 29 w 84"/>
                <a:gd name="T121" fmla="*/ 6 h 96"/>
                <a:gd name="T122" fmla="*/ 28 w 84"/>
                <a:gd name="T123" fmla="*/ 3 h 96"/>
                <a:gd name="T124" fmla="*/ 43 w 84"/>
                <a:gd name="T12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" h="96">
                  <a:moveTo>
                    <a:pt x="50" y="92"/>
                  </a:moveTo>
                  <a:cubicBezTo>
                    <a:pt x="52" y="88"/>
                    <a:pt x="55" y="84"/>
                    <a:pt x="57" y="81"/>
                  </a:cubicBezTo>
                  <a:cubicBezTo>
                    <a:pt x="58" y="79"/>
                    <a:pt x="58" y="77"/>
                    <a:pt x="56" y="75"/>
                  </a:cubicBezTo>
                  <a:cubicBezTo>
                    <a:pt x="52" y="71"/>
                    <a:pt x="48" y="67"/>
                    <a:pt x="43" y="63"/>
                  </a:cubicBezTo>
                  <a:cubicBezTo>
                    <a:pt x="41" y="61"/>
                    <a:pt x="40" y="61"/>
                    <a:pt x="38" y="62"/>
                  </a:cubicBezTo>
                  <a:cubicBezTo>
                    <a:pt x="35" y="63"/>
                    <a:pt x="33" y="65"/>
                    <a:pt x="30" y="67"/>
                  </a:cubicBezTo>
                  <a:cubicBezTo>
                    <a:pt x="21" y="53"/>
                    <a:pt x="19" y="45"/>
                    <a:pt x="17" y="35"/>
                  </a:cubicBezTo>
                  <a:cubicBezTo>
                    <a:pt x="20" y="34"/>
                    <a:pt x="23" y="32"/>
                    <a:pt x="26" y="31"/>
                  </a:cubicBezTo>
                  <a:cubicBezTo>
                    <a:pt x="27" y="30"/>
                    <a:pt x="28" y="28"/>
                    <a:pt x="27" y="25"/>
                  </a:cubicBezTo>
                  <a:cubicBezTo>
                    <a:pt x="26" y="20"/>
                    <a:pt x="24" y="14"/>
                    <a:pt x="22" y="8"/>
                  </a:cubicBezTo>
                  <a:cubicBezTo>
                    <a:pt x="22" y="6"/>
                    <a:pt x="20" y="4"/>
                    <a:pt x="18" y="4"/>
                  </a:cubicBezTo>
                  <a:cubicBezTo>
                    <a:pt x="14" y="5"/>
                    <a:pt x="9" y="5"/>
                    <a:pt x="4" y="6"/>
                  </a:cubicBezTo>
                  <a:cubicBezTo>
                    <a:pt x="0" y="6"/>
                    <a:pt x="0" y="7"/>
                    <a:pt x="0" y="10"/>
                  </a:cubicBezTo>
                  <a:cubicBezTo>
                    <a:pt x="1" y="46"/>
                    <a:pt x="15" y="78"/>
                    <a:pt x="43" y="94"/>
                  </a:cubicBezTo>
                  <a:cubicBezTo>
                    <a:pt x="46" y="96"/>
                    <a:pt x="47" y="96"/>
                    <a:pt x="50" y="92"/>
                  </a:cubicBezTo>
                  <a:close/>
                  <a:moveTo>
                    <a:pt x="45" y="53"/>
                  </a:moveTo>
                  <a:cubicBezTo>
                    <a:pt x="32" y="53"/>
                    <a:pt x="32" y="53"/>
                    <a:pt x="32" y="53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1" y="36"/>
                    <a:pt x="42" y="34"/>
                    <a:pt x="42" y="32"/>
                  </a:cubicBezTo>
                  <a:cubicBezTo>
                    <a:pt x="42" y="31"/>
                    <a:pt x="42" y="30"/>
                    <a:pt x="41" y="30"/>
                  </a:cubicBezTo>
                  <a:cubicBezTo>
                    <a:pt x="40" y="30"/>
                    <a:pt x="40" y="31"/>
                    <a:pt x="40" y="31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5" y="28"/>
                    <a:pt x="37" y="26"/>
                    <a:pt x="42" y="26"/>
                  </a:cubicBezTo>
                  <a:cubicBezTo>
                    <a:pt x="44" y="26"/>
                    <a:pt x="46" y="27"/>
                    <a:pt x="47" y="28"/>
                  </a:cubicBezTo>
                  <a:cubicBezTo>
                    <a:pt x="48" y="29"/>
                    <a:pt x="48" y="31"/>
                    <a:pt x="47" y="34"/>
                  </a:cubicBezTo>
                  <a:cubicBezTo>
                    <a:pt x="47" y="35"/>
                    <a:pt x="47" y="36"/>
                    <a:pt x="47" y="37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5" y="53"/>
                    <a:pt x="45" y="53"/>
                    <a:pt x="45" y="53"/>
                  </a:cubicBezTo>
                  <a:close/>
                  <a:moveTo>
                    <a:pt x="63" y="50"/>
                  </a:moveTo>
                  <a:cubicBezTo>
                    <a:pt x="60" y="50"/>
                    <a:pt x="60" y="50"/>
                    <a:pt x="60" y="50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3" y="50"/>
                    <a:pt x="63" y="50"/>
                    <a:pt x="63" y="50"/>
                  </a:cubicBezTo>
                  <a:close/>
                  <a:moveTo>
                    <a:pt x="55" y="46"/>
                  </a:moveTo>
                  <a:cubicBezTo>
                    <a:pt x="52" y="46"/>
                    <a:pt x="52" y="46"/>
                    <a:pt x="52" y="46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5" y="46"/>
                    <a:pt x="55" y="46"/>
                    <a:pt x="55" y="46"/>
                  </a:cubicBezTo>
                  <a:close/>
                  <a:moveTo>
                    <a:pt x="43" y="0"/>
                  </a:moveTo>
                  <a:cubicBezTo>
                    <a:pt x="54" y="0"/>
                    <a:pt x="65" y="5"/>
                    <a:pt x="72" y="12"/>
                  </a:cubicBezTo>
                  <a:cubicBezTo>
                    <a:pt x="80" y="20"/>
                    <a:pt x="84" y="30"/>
                    <a:pt x="84" y="41"/>
                  </a:cubicBezTo>
                  <a:cubicBezTo>
                    <a:pt x="84" y="53"/>
                    <a:pt x="80" y="63"/>
                    <a:pt x="72" y="71"/>
                  </a:cubicBezTo>
                  <a:cubicBezTo>
                    <a:pt x="70" y="73"/>
                    <a:pt x="68" y="75"/>
                    <a:pt x="65" y="76"/>
                  </a:cubicBezTo>
                  <a:cubicBezTo>
                    <a:pt x="65" y="75"/>
                    <a:pt x="64" y="74"/>
                    <a:pt x="63" y="73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61" y="68"/>
                    <a:pt x="64" y="66"/>
                    <a:pt x="66" y="64"/>
                  </a:cubicBezTo>
                  <a:cubicBezTo>
                    <a:pt x="71" y="58"/>
                    <a:pt x="75" y="50"/>
                    <a:pt x="75" y="41"/>
                  </a:cubicBezTo>
                  <a:cubicBezTo>
                    <a:pt x="75" y="33"/>
                    <a:pt x="71" y="25"/>
                    <a:pt x="66" y="19"/>
                  </a:cubicBezTo>
                  <a:cubicBezTo>
                    <a:pt x="60" y="13"/>
                    <a:pt x="52" y="10"/>
                    <a:pt x="43" y="10"/>
                  </a:cubicBezTo>
                  <a:cubicBezTo>
                    <a:pt x="39" y="10"/>
                    <a:pt x="35" y="11"/>
                    <a:pt x="31" y="12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5"/>
                    <a:pt x="28" y="4"/>
                    <a:pt x="28" y="3"/>
                  </a:cubicBezTo>
                  <a:cubicBezTo>
                    <a:pt x="33" y="1"/>
                    <a:pt x="38" y="0"/>
                    <a:pt x="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5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737087" y="2803777"/>
            <a:ext cx="964301" cy="964301"/>
            <a:chOff x="1756116" y="1810084"/>
            <a:chExt cx="914400" cy="914400"/>
          </a:xfrm>
        </p:grpSpPr>
        <p:sp>
          <p:nvSpPr>
            <p:cNvPr id="19" name="Oval 18"/>
            <p:cNvSpPr/>
            <p:nvPr/>
          </p:nvSpPr>
          <p:spPr>
            <a:xfrm>
              <a:off x="1756116" y="1810084"/>
              <a:ext cx="914400" cy="9144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50">
                <a:cs typeface="+mn-ea"/>
                <a:sym typeface="+mn-lt"/>
              </a:endParaRPr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2074965" y="2048784"/>
              <a:ext cx="276702" cy="437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5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4466798" y="2803777"/>
            <a:ext cx="964301" cy="964301"/>
            <a:chOff x="4344572" y="1810084"/>
            <a:chExt cx="914400" cy="914400"/>
          </a:xfrm>
        </p:grpSpPr>
        <p:sp>
          <p:nvSpPr>
            <p:cNvPr id="20" name="Oval 19"/>
            <p:cNvSpPr/>
            <p:nvPr/>
          </p:nvSpPr>
          <p:spPr>
            <a:xfrm>
              <a:off x="4344572" y="1810084"/>
              <a:ext cx="914400" cy="914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50">
                <a:cs typeface="+mn-ea"/>
                <a:sym typeface="+mn-lt"/>
              </a:endParaRPr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4618575" y="2072638"/>
              <a:ext cx="366393" cy="389292"/>
            </a:xfrm>
            <a:custGeom>
              <a:avLst/>
              <a:gdLst>
                <a:gd name="T0" fmla="*/ 75 w 89"/>
                <a:gd name="T1" fmla="*/ 22 h 95"/>
                <a:gd name="T2" fmla="*/ 89 w 89"/>
                <a:gd name="T3" fmla="*/ 53 h 95"/>
                <a:gd name="T4" fmla="*/ 78 w 89"/>
                <a:gd name="T5" fmla="*/ 80 h 95"/>
                <a:gd name="T6" fmla="*/ 47 w 89"/>
                <a:gd name="T7" fmla="*/ 53 h 95"/>
                <a:gd name="T8" fmla="*/ 75 w 89"/>
                <a:gd name="T9" fmla="*/ 22 h 95"/>
                <a:gd name="T10" fmla="*/ 76 w 89"/>
                <a:gd name="T11" fmla="*/ 83 h 95"/>
                <a:gd name="T12" fmla="*/ 69 w 89"/>
                <a:gd name="T13" fmla="*/ 88 h 95"/>
                <a:gd name="T14" fmla="*/ 74 w 89"/>
                <a:gd name="T15" fmla="*/ 81 h 95"/>
                <a:gd name="T16" fmla="*/ 76 w 89"/>
                <a:gd name="T17" fmla="*/ 83 h 95"/>
                <a:gd name="T18" fmla="*/ 64 w 89"/>
                <a:gd name="T19" fmla="*/ 92 h 95"/>
                <a:gd name="T20" fmla="*/ 72 w 89"/>
                <a:gd name="T21" fmla="*/ 79 h 95"/>
                <a:gd name="T22" fmla="*/ 70 w 89"/>
                <a:gd name="T23" fmla="*/ 77 h 95"/>
                <a:gd name="T24" fmla="*/ 60 w 89"/>
                <a:gd name="T25" fmla="*/ 94 h 95"/>
                <a:gd name="T26" fmla="*/ 64 w 89"/>
                <a:gd name="T27" fmla="*/ 92 h 95"/>
                <a:gd name="T28" fmla="*/ 58 w 89"/>
                <a:gd name="T29" fmla="*/ 91 h 95"/>
                <a:gd name="T30" fmla="*/ 67 w 89"/>
                <a:gd name="T31" fmla="*/ 75 h 95"/>
                <a:gd name="T32" fmla="*/ 65 w 89"/>
                <a:gd name="T33" fmla="*/ 74 h 95"/>
                <a:gd name="T34" fmla="*/ 57 w 89"/>
                <a:gd name="T35" fmla="*/ 88 h 95"/>
                <a:gd name="T36" fmla="*/ 58 w 89"/>
                <a:gd name="T37" fmla="*/ 91 h 95"/>
                <a:gd name="T38" fmla="*/ 56 w 89"/>
                <a:gd name="T39" fmla="*/ 84 h 95"/>
                <a:gd name="T40" fmla="*/ 63 w 89"/>
                <a:gd name="T41" fmla="*/ 72 h 95"/>
                <a:gd name="T42" fmla="*/ 61 w 89"/>
                <a:gd name="T43" fmla="*/ 70 h 95"/>
                <a:gd name="T44" fmla="*/ 55 w 89"/>
                <a:gd name="T45" fmla="*/ 81 h 95"/>
                <a:gd name="T46" fmla="*/ 56 w 89"/>
                <a:gd name="T47" fmla="*/ 84 h 95"/>
                <a:gd name="T48" fmla="*/ 53 w 89"/>
                <a:gd name="T49" fmla="*/ 78 h 95"/>
                <a:gd name="T50" fmla="*/ 59 w 89"/>
                <a:gd name="T51" fmla="*/ 68 h 95"/>
                <a:gd name="T52" fmla="*/ 57 w 89"/>
                <a:gd name="T53" fmla="*/ 66 h 95"/>
                <a:gd name="T54" fmla="*/ 52 w 89"/>
                <a:gd name="T55" fmla="*/ 75 h 95"/>
                <a:gd name="T56" fmla="*/ 53 w 89"/>
                <a:gd name="T57" fmla="*/ 78 h 95"/>
                <a:gd name="T58" fmla="*/ 51 w 89"/>
                <a:gd name="T59" fmla="*/ 71 h 95"/>
                <a:gd name="T60" fmla="*/ 55 w 89"/>
                <a:gd name="T61" fmla="*/ 64 h 95"/>
                <a:gd name="T62" fmla="*/ 53 w 89"/>
                <a:gd name="T63" fmla="*/ 62 h 95"/>
                <a:gd name="T64" fmla="*/ 50 w 89"/>
                <a:gd name="T65" fmla="*/ 68 h 95"/>
                <a:gd name="T66" fmla="*/ 51 w 89"/>
                <a:gd name="T67" fmla="*/ 71 h 95"/>
                <a:gd name="T68" fmla="*/ 48 w 89"/>
                <a:gd name="T69" fmla="*/ 65 h 95"/>
                <a:gd name="T70" fmla="*/ 51 w 89"/>
                <a:gd name="T71" fmla="*/ 61 h 95"/>
                <a:gd name="T72" fmla="*/ 49 w 89"/>
                <a:gd name="T73" fmla="*/ 59 h 95"/>
                <a:gd name="T74" fmla="*/ 47 w 89"/>
                <a:gd name="T75" fmla="*/ 61 h 95"/>
                <a:gd name="T76" fmla="*/ 48 w 89"/>
                <a:gd name="T77" fmla="*/ 65 h 95"/>
                <a:gd name="T78" fmla="*/ 46 w 89"/>
                <a:gd name="T79" fmla="*/ 58 h 95"/>
                <a:gd name="T80" fmla="*/ 45 w 89"/>
                <a:gd name="T81" fmla="*/ 55 h 95"/>
                <a:gd name="T82" fmla="*/ 47 w 89"/>
                <a:gd name="T83" fmla="*/ 57 h 95"/>
                <a:gd name="T84" fmla="*/ 46 w 89"/>
                <a:gd name="T85" fmla="*/ 58 h 95"/>
                <a:gd name="T86" fmla="*/ 59 w 89"/>
                <a:gd name="T87" fmla="*/ 17 h 95"/>
                <a:gd name="T88" fmla="*/ 41 w 89"/>
                <a:gd name="T89" fmla="*/ 54 h 95"/>
                <a:gd name="T90" fmla="*/ 36 w 89"/>
                <a:gd name="T91" fmla="*/ 13 h 95"/>
                <a:gd name="T92" fmla="*/ 0 w 89"/>
                <a:gd name="T93" fmla="*/ 54 h 95"/>
                <a:gd name="T94" fmla="*/ 41 w 89"/>
                <a:gd name="T95" fmla="*/ 95 h 95"/>
                <a:gd name="T96" fmla="*/ 55 w 89"/>
                <a:gd name="T97" fmla="*/ 93 h 95"/>
                <a:gd name="T98" fmla="*/ 41 w 89"/>
                <a:gd name="T99" fmla="*/ 54 h 95"/>
                <a:gd name="T100" fmla="*/ 68 w 89"/>
                <a:gd name="T101" fmla="*/ 23 h 95"/>
                <a:gd name="T102" fmla="*/ 59 w 89"/>
                <a:gd name="T103" fmla="*/ 17 h 95"/>
                <a:gd name="T104" fmla="*/ 43 w 89"/>
                <a:gd name="T105" fmla="*/ 0 h 95"/>
                <a:gd name="T106" fmla="*/ 38 w 89"/>
                <a:gd name="T107" fmla="*/ 0 h 95"/>
                <a:gd name="T108" fmla="*/ 43 w 89"/>
                <a:gd name="T109" fmla="*/ 41 h 95"/>
                <a:gd name="T110" fmla="*/ 61 w 89"/>
                <a:gd name="T111" fmla="*/ 4 h 95"/>
                <a:gd name="T112" fmla="*/ 43 w 89"/>
                <a:gd name="T1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" h="95">
                  <a:moveTo>
                    <a:pt x="75" y="22"/>
                  </a:moveTo>
                  <a:cubicBezTo>
                    <a:pt x="83" y="29"/>
                    <a:pt x="89" y="40"/>
                    <a:pt x="89" y="53"/>
                  </a:cubicBezTo>
                  <a:cubicBezTo>
                    <a:pt x="89" y="63"/>
                    <a:pt x="85" y="73"/>
                    <a:pt x="78" y="80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75" y="22"/>
                    <a:pt x="75" y="22"/>
                    <a:pt x="75" y="22"/>
                  </a:cubicBezTo>
                  <a:close/>
                  <a:moveTo>
                    <a:pt x="76" y="83"/>
                  </a:moveTo>
                  <a:cubicBezTo>
                    <a:pt x="74" y="85"/>
                    <a:pt x="72" y="87"/>
                    <a:pt x="69" y="88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6" y="83"/>
                    <a:pt x="76" y="83"/>
                    <a:pt x="76" y="83"/>
                  </a:cubicBezTo>
                  <a:close/>
                  <a:moveTo>
                    <a:pt x="64" y="92"/>
                  </a:moveTo>
                  <a:cubicBezTo>
                    <a:pt x="72" y="79"/>
                    <a:pt x="72" y="79"/>
                    <a:pt x="72" y="79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1" y="93"/>
                    <a:pt x="63" y="92"/>
                    <a:pt x="64" y="92"/>
                  </a:cubicBezTo>
                  <a:close/>
                  <a:moveTo>
                    <a:pt x="58" y="91"/>
                  </a:moveTo>
                  <a:cubicBezTo>
                    <a:pt x="67" y="75"/>
                    <a:pt x="67" y="75"/>
                    <a:pt x="67" y="75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8" y="91"/>
                    <a:pt x="58" y="91"/>
                    <a:pt x="58" y="91"/>
                  </a:cubicBezTo>
                  <a:close/>
                  <a:moveTo>
                    <a:pt x="56" y="84"/>
                  </a:moveTo>
                  <a:cubicBezTo>
                    <a:pt x="63" y="72"/>
                    <a:pt x="63" y="72"/>
                    <a:pt x="63" y="72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6" y="84"/>
                    <a:pt x="56" y="84"/>
                    <a:pt x="56" y="84"/>
                  </a:cubicBezTo>
                  <a:close/>
                  <a:moveTo>
                    <a:pt x="53" y="7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3" y="78"/>
                    <a:pt x="53" y="78"/>
                    <a:pt x="53" y="78"/>
                  </a:cubicBezTo>
                  <a:close/>
                  <a:moveTo>
                    <a:pt x="51" y="71"/>
                  </a:moveTo>
                  <a:cubicBezTo>
                    <a:pt x="55" y="64"/>
                    <a:pt x="55" y="64"/>
                    <a:pt x="55" y="64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71"/>
                    <a:pt x="51" y="71"/>
                    <a:pt x="51" y="71"/>
                  </a:cubicBezTo>
                  <a:close/>
                  <a:moveTo>
                    <a:pt x="48" y="65"/>
                  </a:moveTo>
                  <a:cubicBezTo>
                    <a:pt x="51" y="61"/>
                    <a:pt x="51" y="61"/>
                    <a:pt x="51" y="61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8" y="65"/>
                    <a:pt x="48" y="65"/>
                    <a:pt x="48" y="65"/>
                  </a:cubicBezTo>
                  <a:close/>
                  <a:moveTo>
                    <a:pt x="46" y="58"/>
                  </a:moveTo>
                  <a:cubicBezTo>
                    <a:pt x="45" y="55"/>
                    <a:pt x="45" y="55"/>
                    <a:pt x="45" y="55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6" y="58"/>
                    <a:pt x="46" y="58"/>
                    <a:pt x="46" y="58"/>
                  </a:cubicBezTo>
                  <a:close/>
                  <a:moveTo>
                    <a:pt x="59" y="17"/>
                  </a:move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38" y="28"/>
                    <a:pt x="36" y="13"/>
                  </a:cubicBezTo>
                  <a:cubicBezTo>
                    <a:pt x="16" y="15"/>
                    <a:pt x="0" y="33"/>
                    <a:pt x="0" y="54"/>
                  </a:cubicBezTo>
                  <a:cubicBezTo>
                    <a:pt x="0" y="77"/>
                    <a:pt x="18" y="95"/>
                    <a:pt x="41" y="95"/>
                  </a:cubicBezTo>
                  <a:cubicBezTo>
                    <a:pt x="46" y="95"/>
                    <a:pt x="51" y="94"/>
                    <a:pt x="55" y="93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6" y="20"/>
                    <a:pt x="63" y="18"/>
                    <a:pt x="59" y="17"/>
                  </a:cubicBezTo>
                  <a:close/>
                  <a:moveTo>
                    <a:pt x="43" y="0"/>
                  </a:moveTo>
                  <a:cubicBezTo>
                    <a:pt x="41" y="0"/>
                    <a:pt x="40" y="0"/>
                    <a:pt x="38" y="0"/>
                  </a:cubicBezTo>
                  <a:cubicBezTo>
                    <a:pt x="40" y="15"/>
                    <a:pt x="43" y="41"/>
                    <a:pt x="43" y="41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6" y="1"/>
                    <a:pt x="49" y="0"/>
                    <a:pt x="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5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1088211" y="4129692"/>
            <a:ext cx="2262052" cy="716932"/>
            <a:chOff x="1041864" y="2875510"/>
            <a:chExt cx="2342903" cy="679834"/>
          </a:xfrm>
        </p:grpSpPr>
        <p:sp>
          <p:nvSpPr>
            <p:cNvPr id="28" name="TextBox 27"/>
            <p:cNvSpPr txBox="1"/>
            <p:nvPr/>
          </p:nvSpPr>
          <p:spPr>
            <a:xfrm>
              <a:off x="1477169" y="2875510"/>
              <a:ext cx="1492940" cy="311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041864" y="3201841"/>
              <a:ext cx="2342903" cy="3535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3817923" y="4111474"/>
            <a:ext cx="2262052" cy="735164"/>
            <a:chOff x="3630319" y="2858224"/>
            <a:chExt cx="2342903" cy="697120"/>
          </a:xfrm>
        </p:grpSpPr>
        <p:sp>
          <p:nvSpPr>
            <p:cNvPr id="30" name="TextBox 29"/>
            <p:cNvSpPr txBox="1"/>
            <p:nvPr/>
          </p:nvSpPr>
          <p:spPr>
            <a:xfrm>
              <a:off x="4103228" y="2858224"/>
              <a:ext cx="149294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3630319" y="3201842"/>
              <a:ext cx="2342903" cy="3535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547635" y="4111474"/>
            <a:ext cx="2262052" cy="735164"/>
            <a:chOff x="6218775" y="2858224"/>
            <a:chExt cx="2342903" cy="697120"/>
          </a:xfrm>
        </p:grpSpPr>
        <p:sp>
          <p:nvSpPr>
            <p:cNvPr id="31" name="TextBox 30"/>
            <p:cNvSpPr txBox="1"/>
            <p:nvPr/>
          </p:nvSpPr>
          <p:spPr>
            <a:xfrm>
              <a:off x="6642153" y="2858224"/>
              <a:ext cx="149294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6218775" y="3201842"/>
              <a:ext cx="2342903" cy="3535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9277349" y="4111474"/>
            <a:ext cx="2262052" cy="735164"/>
            <a:chOff x="8807232" y="2858224"/>
            <a:chExt cx="2342903" cy="697120"/>
          </a:xfrm>
        </p:grpSpPr>
        <p:sp>
          <p:nvSpPr>
            <p:cNvPr id="32" name="TextBox 31"/>
            <p:cNvSpPr txBox="1"/>
            <p:nvPr/>
          </p:nvSpPr>
          <p:spPr>
            <a:xfrm>
              <a:off x="9232212" y="2858224"/>
              <a:ext cx="149294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8807232" y="3201842"/>
              <a:ext cx="2342903" cy="3535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37" name="Straight Connector 36"/>
          <p:cNvCxnSpPr/>
          <p:nvPr/>
        </p:nvCxnSpPr>
        <p:spPr>
          <a:xfrm>
            <a:off x="3594884" y="3198018"/>
            <a:ext cx="0" cy="2146937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6313805" y="3198018"/>
            <a:ext cx="0" cy="2146937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9058353" y="3198018"/>
            <a:ext cx="0" cy="2146937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314960" y="248920"/>
            <a:ext cx="4220845" cy="518160"/>
            <a:chOff x="496" y="392"/>
            <a:chExt cx="6647" cy="816"/>
          </a:xfrm>
        </p:grpSpPr>
        <p:grpSp>
          <p:nvGrpSpPr>
            <p:cNvPr id="9" name="组合 8"/>
            <p:cNvGrpSpPr/>
            <p:nvPr/>
          </p:nvGrpSpPr>
          <p:grpSpPr>
            <a:xfrm>
              <a:off x="496" y="392"/>
              <a:ext cx="448" cy="816"/>
              <a:chOff x="690880" y="391162"/>
              <a:chExt cx="284480" cy="518156"/>
            </a:xfrm>
            <a:solidFill>
              <a:srgbClr val="30588C"/>
            </a:solidFill>
          </p:grpSpPr>
          <p:grpSp>
            <p:nvGrpSpPr>
              <p:cNvPr id="10" name="组合 9"/>
              <p:cNvGrpSpPr/>
              <p:nvPr/>
            </p:nvGrpSpPr>
            <p:grpSpPr>
              <a:xfrm>
                <a:off x="690880" y="528320"/>
                <a:ext cx="284480" cy="380998"/>
                <a:chOff x="1930400" y="528320"/>
                <a:chExt cx="284480" cy="380998"/>
              </a:xfrm>
              <a:grpFill/>
            </p:grpSpPr>
            <p:sp>
              <p:nvSpPr>
                <p:cNvPr id="11" name="矩形 10"/>
                <p:cNvSpPr/>
                <p:nvPr/>
              </p:nvSpPr>
              <p:spPr>
                <a:xfrm>
                  <a:off x="1930400" y="528320"/>
                  <a:ext cx="284480" cy="243840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" name="矩形 11"/>
                <p:cNvSpPr/>
                <p:nvPr/>
              </p:nvSpPr>
              <p:spPr>
                <a:xfrm flipV="1">
                  <a:off x="1930400" y="843280"/>
                  <a:ext cx="284480" cy="66038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3" name="矩形 12"/>
              <p:cNvSpPr/>
              <p:nvPr/>
            </p:nvSpPr>
            <p:spPr>
              <a:xfrm flipV="1">
                <a:off x="690880" y="391162"/>
                <a:ext cx="284480" cy="66038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1360" y="429"/>
              <a:ext cx="5783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spc="600" dirty="0">
                  <a:cs typeface="+mn-ea"/>
                  <a:sym typeface="+mn-lt"/>
                </a:rPr>
                <a:t>明年工作计划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3000">
        <p15:prstTrans prst="drape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04046" y="2084436"/>
            <a:ext cx="4512501" cy="3553491"/>
          </a:xfrm>
          <a:prstGeom prst="rect">
            <a:avLst/>
          </a:prstGeom>
          <a:blipFill rotWithShape="1">
            <a:blip r:embed="rId4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96600" y="5137723"/>
            <a:ext cx="576064" cy="5762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672580" y="5066030"/>
            <a:ext cx="4416425" cy="677545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8" name="Rectangle 24"/>
          <p:cNvSpPr>
            <a:spLocks noChangeArrowheads="1"/>
          </p:cNvSpPr>
          <p:nvPr/>
        </p:nvSpPr>
        <p:spPr bwMode="auto">
          <a:xfrm>
            <a:off x="6096600" y="2084435"/>
            <a:ext cx="4992555" cy="673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1335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单击此处添加标题</a:t>
            </a: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106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</a:t>
            </a:r>
          </a:p>
        </p:txBody>
      </p:sp>
      <p:sp>
        <p:nvSpPr>
          <p:cNvPr id="9" name="Rectangle 24"/>
          <p:cNvSpPr>
            <a:spLocks noChangeArrowheads="1"/>
          </p:cNvSpPr>
          <p:nvPr/>
        </p:nvSpPr>
        <p:spPr bwMode="auto">
          <a:xfrm>
            <a:off x="6656258" y="3049116"/>
            <a:ext cx="4432897" cy="1630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1800"/>
              </a:spcBef>
            </a:pPr>
            <a:r>
              <a:rPr lang="en-US" altLang="zh-CN" sz="106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</a:t>
            </a:r>
          </a:p>
          <a:p>
            <a:pPr>
              <a:lnSpc>
                <a:spcPct val="120000"/>
              </a:lnSpc>
              <a:spcBef>
                <a:spcPts val="1800"/>
              </a:spcBef>
            </a:pPr>
            <a:r>
              <a:rPr lang="en-US" altLang="zh-CN" sz="106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</a:t>
            </a:r>
          </a:p>
          <a:p>
            <a:pPr>
              <a:lnSpc>
                <a:spcPct val="120000"/>
              </a:lnSpc>
              <a:spcBef>
                <a:spcPts val="1800"/>
              </a:spcBef>
            </a:pPr>
            <a:r>
              <a:rPr lang="en-US" altLang="zh-CN" sz="106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</a:t>
            </a:r>
          </a:p>
        </p:txBody>
      </p:sp>
      <p:sp>
        <p:nvSpPr>
          <p:cNvPr id="12" name="Rectangle 24"/>
          <p:cNvSpPr>
            <a:spLocks noChangeArrowheads="1"/>
          </p:cNvSpPr>
          <p:nvPr/>
        </p:nvSpPr>
        <p:spPr bwMode="auto">
          <a:xfrm>
            <a:off x="6864686" y="5157051"/>
            <a:ext cx="4032449" cy="586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106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</a:t>
            </a:r>
          </a:p>
        </p:txBody>
      </p:sp>
      <p:sp>
        <p:nvSpPr>
          <p:cNvPr id="13" name="任意多边形 12"/>
          <p:cNvSpPr/>
          <p:nvPr/>
        </p:nvSpPr>
        <p:spPr>
          <a:xfrm>
            <a:off x="6204552" y="3176319"/>
            <a:ext cx="285751" cy="184208"/>
          </a:xfrm>
          <a:custGeom>
            <a:avLst/>
            <a:gdLst>
              <a:gd name="connsiteX0" fmla="*/ 0 w 214313"/>
              <a:gd name="connsiteY0" fmla="*/ 61913 h 138113"/>
              <a:gd name="connsiteX1" fmla="*/ 76200 w 214313"/>
              <a:gd name="connsiteY1" fmla="*/ 138113 h 138113"/>
              <a:gd name="connsiteX2" fmla="*/ 214313 w 214313"/>
              <a:gd name="connsiteY2" fmla="*/ 0 h 138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313" h="138113">
                <a:moveTo>
                  <a:pt x="0" y="61913"/>
                </a:moveTo>
                <a:lnTo>
                  <a:pt x="76200" y="138113"/>
                </a:lnTo>
                <a:lnTo>
                  <a:pt x="214313" y="0"/>
                </a:lnTo>
              </a:path>
            </a:pathLst>
          </a:custGeom>
          <a:noFill/>
          <a:ln cap="rnd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6204552" y="3868684"/>
            <a:ext cx="285751" cy="184208"/>
          </a:xfrm>
          <a:custGeom>
            <a:avLst/>
            <a:gdLst>
              <a:gd name="connsiteX0" fmla="*/ 0 w 214313"/>
              <a:gd name="connsiteY0" fmla="*/ 61913 h 138113"/>
              <a:gd name="connsiteX1" fmla="*/ 76200 w 214313"/>
              <a:gd name="connsiteY1" fmla="*/ 138113 h 138113"/>
              <a:gd name="connsiteX2" fmla="*/ 214313 w 214313"/>
              <a:gd name="connsiteY2" fmla="*/ 0 h 138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313" h="138113">
                <a:moveTo>
                  <a:pt x="0" y="61913"/>
                </a:moveTo>
                <a:lnTo>
                  <a:pt x="76200" y="138113"/>
                </a:lnTo>
                <a:lnTo>
                  <a:pt x="214313" y="0"/>
                </a:lnTo>
              </a:path>
            </a:pathLst>
          </a:custGeom>
          <a:noFill/>
          <a:ln cap="rnd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6204552" y="4554695"/>
            <a:ext cx="285751" cy="184208"/>
          </a:xfrm>
          <a:custGeom>
            <a:avLst/>
            <a:gdLst>
              <a:gd name="connsiteX0" fmla="*/ 0 w 214313"/>
              <a:gd name="connsiteY0" fmla="*/ 61913 h 138113"/>
              <a:gd name="connsiteX1" fmla="*/ 76200 w 214313"/>
              <a:gd name="connsiteY1" fmla="*/ 138113 h 138113"/>
              <a:gd name="connsiteX2" fmla="*/ 214313 w 214313"/>
              <a:gd name="connsiteY2" fmla="*/ 0 h 138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313" h="138113">
                <a:moveTo>
                  <a:pt x="0" y="61913"/>
                </a:moveTo>
                <a:lnTo>
                  <a:pt x="76200" y="138113"/>
                </a:lnTo>
                <a:lnTo>
                  <a:pt x="214313" y="0"/>
                </a:lnTo>
              </a:path>
            </a:pathLst>
          </a:custGeom>
          <a:noFill/>
          <a:ln cap="rnd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6" name="Freeform 10"/>
          <p:cNvSpPr>
            <a:spLocks noEditPoints="1"/>
          </p:cNvSpPr>
          <p:nvPr/>
        </p:nvSpPr>
        <p:spPr bwMode="auto">
          <a:xfrm>
            <a:off x="6266264" y="5266751"/>
            <a:ext cx="236736" cy="318187"/>
          </a:xfrm>
          <a:custGeom>
            <a:avLst/>
            <a:gdLst>
              <a:gd name="T0" fmla="*/ 96 w 145"/>
              <a:gd name="T1" fmla="*/ 71 h 195"/>
              <a:gd name="T2" fmla="*/ 72 w 145"/>
              <a:gd name="T3" fmla="*/ 81 h 195"/>
              <a:gd name="T4" fmla="*/ 60 w 145"/>
              <a:gd name="T5" fmla="*/ 79 h 195"/>
              <a:gd name="T6" fmla="*/ 49 w 145"/>
              <a:gd name="T7" fmla="*/ 71 h 195"/>
              <a:gd name="T8" fmla="*/ 43 w 145"/>
              <a:gd name="T9" fmla="*/ 71 h 195"/>
              <a:gd name="T10" fmla="*/ 43 w 145"/>
              <a:gd name="T11" fmla="*/ 78 h 195"/>
              <a:gd name="T12" fmla="*/ 56 w 145"/>
              <a:gd name="T13" fmla="*/ 87 h 195"/>
              <a:gd name="T14" fmla="*/ 72 w 145"/>
              <a:gd name="T15" fmla="*/ 90 h 195"/>
              <a:gd name="T16" fmla="*/ 102 w 145"/>
              <a:gd name="T17" fmla="*/ 78 h 195"/>
              <a:gd name="T18" fmla="*/ 102 w 145"/>
              <a:gd name="T19" fmla="*/ 71 h 195"/>
              <a:gd name="T20" fmla="*/ 96 w 145"/>
              <a:gd name="T21" fmla="*/ 71 h 195"/>
              <a:gd name="T22" fmla="*/ 106 w 145"/>
              <a:gd name="T23" fmla="*/ 170 h 195"/>
              <a:gd name="T24" fmla="*/ 106 w 145"/>
              <a:gd name="T25" fmla="*/ 170 h 195"/>
              <a:gd name="T26" fmla="*/ 39 w 145"/>
              <a:gd name="T27" fmla="*/ 170 h 195"/>
              <a:gd name="T28" fmla="*/ 34 w 145"/>
              <a:gd name="T29" fmla="*/ 174 h 195"/>
              <a:gd name="T30" fmla="*/ 39 w 145"/>
              <a:gd name="T31" fmla="*/ 179 h 195"/>
              <a:gd name="T32" fmla="*/ 106 w 145"/>
              <a:gd name="T33" fmla="*/ 179 h 195"/>
              <a:gd name="T34" fmla="*/ 111 w 145"/>
              <a:gd name="T35" fmla="*/ 174 h 195"/>
              <a:gd name="T36" fmla="*/ 106 w 145"/>
              <a:gd name="T37" fmla="*/ 170 h 195"/>
              <a:gd name="T38" fmla="*/ 145 w 145"/>
              <a:gd name="T39" fmla="*/ 75 h 195"/>
              <a:gd name="T40" fmla="*/ 145 w 145"/>
              <a:gd name="T41" fmla="*/ 75 h 195"/>
              <a:gd name="T42" fmla="*/ 124 w 145"/>
              <a:gd name="T43" fmla="*/ 22 h 195"/>
              <a:gd name="T44" fmla="*/ 72 w 145"/>
              <a:gd name="T45" fmla="*/ 0 h 195"/>
              <a:gd name="T46" fmla="*/ 21 w 145"/>
              <a:gd name="T47" fmla="*/ 22 h 195"/>
              <a:gd name="T48" fmla="*/ 0 w 145"/>
              <a:gd name="T49" fmla="*/ 75 h 195"/>
              <a:gd name="T50" fmla="*/ 9 w 145"/>
              <a:gd name="T51" fmla="*/ 112 h 195"/>
              <a:gd name="T52" fmla="*/ 9 w 145"/>
              <a:gd name="T53" fmla="*/ 112 h 195"/>
              <a:gd name="T54" fmla="*/ 31 w 145"/>
              <a:gd name="T55" fmla="*/ 137 h 195"/>
              <a:gd name="T56" fmla="*/ 31 w 145"/>
              <a:gd name="T57" fmla="*/ 158 h 195"/>
              <a:gd name="T58" fmla="*/ 39 w 145"/>
              <a:gd name="T59" fmla="*/ 166 h 195"/>
              <a:gd name="T60" fmla="*/ 106 w 145"/>
              <a:gd name="T61" fmla="*/ 166 h 195"/>
              <a:gd name="T62" fmla="*/ 114 w 145"/>
              <a:gd name="T63" fmla="*/ 158 h 195"/>
              <a:gd name="T64" fmla="*/ 114 w 145"/>
              <a:gd name="T65" fmla="*/ 137 h 195"/>
              <a:gd name="T66" fmla="*/ 136 w 145"/>
              <a:gd name="T67" fmla="*/ 112 h 195"/>
              <a:gd name="T68" fmla="*/ 136 w 145"/>
              <a:gd name="T69" fmla="*/ 112 h 195"/>
              <a:gd name="T70" fmla="*/ 145 w 145"/>
              <a:gd name="T71" fmla="*/ 75 h 195"/>
              <a:gd name="T72" fmla="*/ 123 w 145"/>
              <a:gd name="T73" fmla="*/ 104 h 195"/>
              <a:gd name="T74" fmla="*/ 123 w 145"/>
              <a:gd name="T75" fmla="*/ 104 h 195"/>
              <a:gd name="T76" fmla="*/ 123 w 145"/>
              <a:gd name="T77" fmla="*/ 104 h 195"/>
              <a:gd name="T78" fmla="*/ 123 w 145"/>
              <a:gd name="T79" fmla="*/ 104 h 195"/>
              <a:gd name="T80" fmla="*/ 102 w 145"/>
              <a:gd name="T81" fmla="*/ 126 h 195"/>
              <a:gd name="T82" fmla="*/ 99 w 145"/>
              <a:gd name="T83" fmla="*/ 133 h 195"/>
              <a:gd name="T84" fmla="*/ 99 w 145"/>
              <a:gd name="T85" fmla="*/ 133 h 195"/>
              <a:gd name="T86" fmla="*/ 99 w 145"/>
              <a:gd name="T87" fmla="*/ 150 h 195"/>
              <a:gd name="T88" fmla="*/ 46 w 145"/>
              <a:gd name="T89" fmla="*/ 150 h 195"/>
              <a:gd name="T90" fmla="*/ 46 w 145"/>
              <a:gd name="T91" fmla="*/ 133 h 195"/>
              <a:gd name="T92" fmla="*/ 42 w 145"/>
              <a:gd name="T93" fmla="*/ 126 h 195"/>
              <a:gd name="T94" fmla="*/ 22 w 145"/>
              <a:gd name="T95" fmla="*/ 104 h 195"/>
              <a:gd name="T96" fmla="*/ 22 w 145"/>
              <a:gd name="T97" fmla="*/ 104 h 195"/>
              <a:gd name="T98" fmla="*/ 14 w 145"/>
              <a:gd name="T99" fmla="*/ 75 h 195"/>
              <a:gd name="T100" fmla="*/ 31 w 145"/>
              <a:gd name="T101" fmla="*/ 33 h 195"/>
              <a:gd name="T102" fmla="*/ 72 w 145"/>
              <a:gd name="T103" fmla="*/ 15 h 195"/>
              <a:gd name="T104" fmla="*/ 113 w 145"/>
              <a:gd name="T105" fmla="*/ 33 h 195"/>
              <a:gd name="T106" fmla="*/ 130 w 145"/>
              <a:gd name="T107" fmla="*/ 75 h 195"/>
              <a:gd name="T108" fmla="*/ 123 w 145"/>
              <a:gd name="T109" fmla="*/ 104 h 195"/>
              <a:gd name="T110" fmla="*/ 92 w 145"/>
              <a:gd name="T111" fmla="*/ 186 h 195"/>
              <a:gd name="T112" fmla="*/ 92 w 145"/>
              <a:gd name="T113" fmla="*/ 186 h 195"/>
              <a:gd name="T114" fmla="*/ 53 w 145"/>
              <a:gd name="T115" fmla="*/ 186 h 195"/>
              <a:gd name="T116" fmla="*/ 48 w 145"/>
              <a:gd name="T117" fmla="*/ 190 h 195"/>
              <a:gd name="T118" fmla="*/ 53 w 145"/>
              <a:gd name="T119" fmla="*/ 195 h 195"/>
              <a:gd name="T120" fmla="*/ 92 w 145"/>
              <a:gd name="T121" fmla="*/ 195 h 195"/>
              <a:gd name="T122" fmla="*/ 96 w 145"/>
              <a:gd name="T123" fmla="*/ 190 h 195"/>
              <a:gd name="T124" fmla="*/ 92 w 145"/>
              <a:gd name="T125" fmla="*/ 186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5" h="195">
                <a:moveTo>
                  <a:pt x="96" y="71"/>
                </a:moveTo>
                <a:cubicBezTo>
                  <a:pt x="90" y="77"/>
                  <a:pt x="82" y="81"/>
                  <a:pt x="72" y="81"/>
                </a:cubicBezTo>
                <a:cubicBezTo>
                  <a:pt x="68" y="81"/>
                  <a:pt x="63" y="80"/>
                  <a:pt x="60" y="79"/>
                </a:cubicBezTo>
                <a:cubicBezTo>
                  <a:pt x="56" y="77"/>
                  <a:pt x="52" y="74"/>
                  <a:pt x="49" y="71"/>
                </a:cubicBezTo>
                <a:cubicBezTo>
                  <a:pt x="47" y="69"/>
                  <a:pt x="44" y="69"/>
                  <a:pt x="43" y="71"/>
                </a:cubicBezTo>
                <a:cubicBezTo>
                  <a:pt x="41" y="73"/>
                  <a:pt x="41" y="76"/>
                  <a:pt x="43" y="78"/>
                </a:cubicBezTo>
                <a:cubicBezTo>
                  <a:pt x="46" y="82"/>
                  <a:pt x="51" y="85"/>
                  <a:pt x="56" y="87"/>
                </a:cubicBezTo>
                <a:cubicBezTo>
                  <a:pt x="61" y="89"/>
                  <a:pt x="67" y="90"/>
                  <a:pt x="72" y="90"/>
                </a:cubicBezTo>
                <a:cubicBezTo>
                  <a:pt x="84" y="90"/>
                  <a:pt x="95" y="85"/>
                  <a:pt x="102" y="78"/>
                </a:cubicBezTo>
                <a:cubicBezTo>
                  <a:pt x="104" y="76"/>
                  <a:pt x="104" y="73"/>
                  <a:pt x="102" y="71"/>
                </a:cubicBezTo>
                <a:cubicBezTo>
                  <a:pt x="100" y="69"/>
                  <a:pt x="98" y="69"/>
                  <a:pt x="96" y="71"/>
                </a:cubicBezTo>
                <a:close/>
                <a:moveTo>
                  <a:pt x="106" y="170"/>
                </a:moveTo>
                <a:cubicBezTo>
                  <a:pt x="106" y="170"/>
                  <a:pt x="106" y="170"/>
                  <a:pt x="106" y="170"/>
                </a:cubicBezTo>
                <a:cubicBezTo>
                  <a:pt x="39" y="170"/>
                  <a:pt x="39" y="170"/>
                  <a:pt x="39" y="170"/>
                </a:cubicBezTo>
                <a:cubicBezTo>
                  <a:pt x="36" y="170"/>
                  <a:pt x="34" y="172"/>
                  <a:pt x="34" y="174"/>
                </a:cubicBezTo>
                <a:cubicBezTo>
                  <a:pt x="34" y="177"/>
                  <a:pt x="36" y="179"/>
                  <a:pt x="39" y="179"/>
                </a:cubicBezTo>
                <a:cubicBezTo>
                  <a:pt x="106" y="179"/>
                  <a:pt x="106" y="179"/>
                  <a:pt x="106" y="179"/>
                </a:cubicBezTo>
                <a:cubicBezTo>
                  <a:pt x="109" y="179"/>
                  <a:pt x="111" y="177"/>
                  <a:pt x="111" y="174"/>
                </a:cubicBezTo>
                <a:cubicBezTo>
                  <a:pt x="111" y="172"/>
                  <a:pt x="109" y="170"/>
                  <a:pt x="106" y="170"/>
                </a:cubicBezTo>
                <a:close/>
                <a:moveTo>
                  <a:pt x="145" y="75"/>
                </a:moveTo>
                <a:cubicBezTo>
                  <a:pt x="145" y="75"/>
                  <a:pt x="145" y="75"/>
                  <a:pt x="145" y="75"/>
                </a:cubicBezTo>
                <a:cubicBezTo>
                  <a:pt x="145" y="54"/>
                  <a:pt x="137" y="36"/>
                  <a:pt x="124" y="22"/>
                </a:cubicBezTo>
                <a:cubicBezTo>
                  <a:pt x="111" y="9"/>
                  <a:pt x="92" y="0"/>
                  <a:pt x="72" y="0"/>
                </a:cubicBezTo>
                <a:cubicBezTo>
                  <a:pt x="52" y="0"/>
                  <a:pt x="34" y="9"/>
                  <a:pt x="21" y="22"/>
                </a:cubicBezTo>
                <a:cubicBezTo>
                  <a:pt x="8" y="36"/>
                  <a:pt x="0" y="54"/>
                  <a:pt x="0" y="75"/>
                </a:cubicBezTo>
                <a:cubicBezTo>
                  <a:pt x="0" y="88"/>
                  <a:pt x="3" y="101"/>
                  <a:pt x="9" y="112"/>
                </a:cubicBezTo>
                <a:cubicBezTo>
                  <a:pt x="9" y="112"/>
                  <a:pt x="9" y="112"/>
                  <a:pt x="9" y="112"/>
                </a:cubicBezTo>
                <a:cubicBezTo>
                  <a:pt x="14" y="122"/>
                  <a:pt x="22" y="130"/>
                  <a:pt x="31" y="137"/>
                </a:cubicBezTo>
                <a:cubicBezTo>
                  <a:pt x="31" y="158"/>
                  <a:pt x="31" y="158"/>
                  <a:pt x="31" y="158"/>
                </a:cubicBezTo>
                <a:cubicBezTo>
                  <a:pt x="31" y="162"/>
                  <a:pt x="34" y="166"/>
                  <a:pt x="39" y="166"/>
                </a:cubicBezTo>
                <a:cubicBezTo>
                  <a:pt x="106" y="166"/>
                  <a:pt x="106" y="166"/>
                  <a:pt x="106" y="166"/>
                </a:cubicBezTo>
                <a:cubicBezTo>
                  <a:pt x="110" y="166"/>
                  <a:pt x="114" y="162"/>
                  <a:pt x="114" y="158"/>
                </a:cubicBezTo>
                <a:cubicBezTo>
                  <a:pt x="114" y="137"/>
                  <a:pt x="114" y="137"/>
                  <a:pt x="114" y="137"/>
                </a:cubicBezTo>
                <a:cubicBezTo>
                  <a:pt x="123" y="130"/>
                  <a:pt x="130" y="122"/>
                  <a:pt x="136" y="112"/>
                </a:cubicBezTo>
                <a:cubicBezTo>
                  <a:pt x="136" y="112"/>
                  <a:pt x="136" y="112"/>
                  <a:pt x="136" y="112"/>
                </a:cubicBezTo>
                <a:cubicBezTo>
                  <a:pt x="142" y="101"/>
                  <a:pt x="145" y="88"/>
                  <a:pt x="145" y="75"/>
                </a:cubicBezTo>
                <a:close/>
                <a:moveTo>
                  <a:pt x="123" y="104"/>
                </a:moveTo>
                <a:cubicBezTo>
                  <a:pt x="123" y="104"/>
                  <a:pt x="123" y="104"/>
                  <a:pt x="123" y="104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18" y="114"/>
                  <a:pt x="111" y="121"/>
                  <a:pt x="102" y="126"/>
                </a:cubicBezTo>
                <a:cubicBezTo>
                  <a:pt x="100" y="128"/>
                  <a:pt x="99" y="130"/>
                  <a:pt x="99" y="133"/>
                </a:cubicBezTo>
                <a:cubicBezTo>
                  <a:pt x="99" y="133"/>
                  <a:pt x="99" y="133"/>
                  <a:pt x="99" y="133"/>
                </a:cubicBezTo>
                <a:cubicBezTo>
                  <a:pt x="99" y="150"/>
                  <a:pt x="99" y="150"/>
                  <a:pt x="99" y="150"/>
                </a:cubicBezTo>
                <a:cubicBezTo>
                  <a:pt x="46" y="150"/>
                  <a:pt x="46" y="150"/>
                  <a:pt x="46" y="150"/>
                </a:cubicBezTo>
                <a:cubicBezTo>
                  <a:pt x="46" y="133"/>
                  <a:pt x="46" y="133"/>
                  <a:pt x="46" y="133"/>
                </a:cubicBezTo>
                <a:cubicBezTo>
                  <a:pt x="46" y="130"/>
                  <a:pt x="44" y="127"/>
                  <a:pt x="42" y="126"/>
                </a:cubicBezTo>
                <a:cubicBezTo>
                  <a:pt x="33" y="121"/>
                  <a:pt x="27" y="113"/>
                  <a:pt x="22" y="104"/>
                </a:cubicBezTo>
                <a:cubicBezTo>
                  <a:pt x="22" y="104"/>
                  <a:pt x="22" y="104"/>
                  <a:pt x="22" y="104"/>
                </a:cubicBezTo>
                <a:cubicBezTo>
                  <a:pt x="17" y="96"/>
                  <a:pt x="14" y="86"/>
                  <a:pt x="14" y="75"/>
                </a:cubicBezTo>
                <a:cubicBezTo>
                  <a:pt x="14" y="59"/>
                  <a:pt x="21" y="44"/>
                  <a:pt x="31" y="33"/>
                </a:cubicBezTo>
                <a:cubicBezTo>
                  <a:pt x="42" y="22"/>
                  <a:pt x="56" y="15"/>
                  <a:pt x="72" y="15"/>
                </a:cubicBezTo>
                <a:cubicBezTo>
                  <a:pt x="88" y="15"/>
                  <a:pt x="103" y="22"/>
                  <a:pt x="113" y="33"/>
                </a:cubicBezTo>
                <a:cubicBezTo>
                  <a:pt x="124" y="44"/>
                  <a:pt x="130" y="59"/>
                  <a:pt x="130" y="75"/>
                </a:cubicBezTo>
                <a:cubicBezTo>
                  <a:pt x="130" y="86"/>
                  <a:pt x="128" y="96"/>
                  <a:pt x="123" y="104"/>
                </a:cubicBezTo>
                <a:close/>
                <a:moveTo>
                  <a:pt x="92" y="186"/>
                </a:moveTo>
                <a:cubicBezTo>
                  <a:pt x="92" y="186"/>
                  <a:pt x="92" y="186"/>
                  <a:pt x="92" y="186"/>
                </a:cubicBezTo>
                <a:cubicBezTo>
                  <a:pt x="53" y="186"/>
                  <a:pt x="53" y="186"/>
                  <a:pt x="53" y="186"/>
                </a:cubicBezTo>
                <a:cubicBezTo>
                  <a:pt x="50" y="186"/>
                  <a:pt x="48" y="188"/>
                  <a:pt x="48" y="190"/>
                </a:cubicBezTo>
                <a:cubicBezTo>
                  <a:pt x="48" y="193"/>
                  <a:pt x="50" y="195"/>
                  <a:pt x="53" y="195"/>
                </a:cubicBezTo>
                <a:cubicBezTo>
                  <a:pt x="92" y="195"/>
                  <a:pt x="92" y="195"/>
                  <a:pt x="92" y="195"/>
                </a:cubicBezTo>
                <a:cubicBezTo>
                  <a:pt x="94" y="195"/>
                  <a:pt x="96" y="193"/>
                  <a:pt x="96" y="190"/>
                </a:cubicBezTo>
                <a:cubicBezTo>
                  <a:pt x="96" y="188"/>
                  <a:pt x="94" y="186"/>
                  <a:pt x="92" y="1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14960" y="248920"/>
            <a:ext cx="4220845" cy="518160"/>
            <a:chOff x="496" y="392"/>
            <a:chExt cx="6647" cy="816"/>
          </a:xfrm>
        </p:grpSpPr>
        <p:grpSp>
          <p:nvGrpSpPr>
            <p:cNvPr id="18" name="组合 17"/>
            <p:cNvGrpSpPr/>
            <p:nvPr/>
          </p:nvGrpSpPr>
          <p:grpSpPr>
            <a:xfrm>
              <a:off x="496" y="392"/>
              <a:ext cx="448" cy="816"/>
              <a:chOff x="690880" y="391162"/>
              <a:chExt cx="284480" cy="518156"/>
            </a:xfrm>
            <a:solidFill>
              <a:srgbClr val="30588C"/>
            </a:solidFill>
          </p:grpSpPr>
          <p:grpSp>
            <p:nvGrpSpPr>
              <p:cNvPr id="19" name="组合 18"/>
              <p:cNvGrpSpPr/>
              <p:nvPr/>
            </p:nvGrpSpPr>
            <p:grpSpPr>
              <a:xfrm>
                <a:off x="690880" y="528320"/>
                <a:ext cx="284480" cy="380998"/>
                <a:chOff x="1930400" y="528320"/>
                <a:chExt cx="284480" cy="380998"/>
              </a:xfrm>
              <a:grpFill/>
            </p:grpSpPr>
            <p:sp>
              <p:nvSpPr>
                <p:cNvPr id="20" name="矩形 19"/>
                <p:cNvSpPr/>
                <p:nvPr/>
              </p:nvSpPr>
              <p:spPr>
                <a:xfrm>
                  <a:off x="1930400" y="528320"/>
                  <a:ext cx="284480" cy="243840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1" name="矩形 20"/>
                <p:cNvSpPr/>
                <p:nvPr/>
              </p:nvSpPr>
              <p:spPr>
                <a:xfrm flipV="1">
                  <a:off x="1930400" y="843280"/>
                  <a:ext cx="284480" cy="66038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2" name="矩形 21"/>
              <p:cNvSpPr/>
              <p:nvPr/>
            </p:nvSpPr>
            <p:spPr>
              <a:xfrm flipV="1">
                <a:off x="690880" y="391162"/>
                <a:ext cx="284480" cy="66038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3" name="文本框 22"/>
            <p:cNvSpPr txBox="1"/>
            <p:nvPr/>
          </p:nvSpPr>
          <p:spPr>
            <a:xfrm>
              <a:off x="1360" y="429"/>
              <a:ext cx="5783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spc="600" dirty="0">
                  <a:cs typeface="+mn-ea"/>
                  <a:sym typeface="+mn-lt"/>
                </a:rPr>
                <a:t>明年工作计划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3000">
        <p15:prstTrans prst="drape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8" grpId="0"/>
      <p:bldP spid="9" grpId="0"/>
      <p:bldP spid="12" grpId="0"/>
      <p:bldP spid="13" grpId="0" animBg="1"/>
      <p:bldP spid="14" grpId="0" animBg="1"/>
      <p:bldP spid="15" grpId="0" animBg="1"/>
      <p:bldP spid="1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314960" y="248920"/>
            <a:ext cx="4220845" cy="518160"/>
            <a:chOff x="496" y="392"/>
            <a:chExt cx="6647" cy="816"/>
          </a:xfrm>
        </p:grpSpPr>
        <p:grpSp>
          <p:nvGrpSpPr>
            <p:cNvPr id="30" name="组合 29"/>
            <p:cNvGrpSpPr/>
            <p:nvPr/>
          </p:nvGrpSpPr>
          <p:grpSpPr>
            <a:xfrm>
              <a:off x="496" y="392"/>
              <a:ext cx="448" cy="816"/>
              <a:chOff x="690880" y="391162"/>
              <a:chExt cx="284480" cy="518156"/>
            </a:xfrm>
            <a:solidFill>
              <a:srgbClr val="30588C"/>
            </a:solidFill>
          </p:grpSpPr>
          <p:grpSp>
            <p:nvGrpSpPr>
              <p:cNvPr id="31" name="组合 30"/>
              <p:cNvGrpSpPr/>
              <p:nvPr/>
            </p:nvGrpSpPr>
            <p:grpSpPr>
              <a:xfrm>
                <a:off x="690880" y="528320"/>
                <a:ext cx="284480" cy="380998"/>
                <a:chOff x="1930400" y="528320"/>
                <a:chExt cx="284480" cy="380998"/>
              </a:xfrm>
              <a:grpFill/>
            </p:grpSpPr>
            <p:sp>
              <p:nvSpPr>
                <p:cNvPr id="32" name="矩形 31"/>
                <p:cNvSpPr/>
                <p:nvPr/>
              </p:nvSpPr>
              <p:spPr>
                <a:xfrm>
                  <a:off x="1930400" y="528320"/>
                  <a:ext cx="284480" cy="243840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3" name="矩形 32"/>
                <p:cNvSpPr/>
                <p:nvPr/>
              </p:nvSpPr>
              <p:spPr>
                <a:xfrm flipV="1">
                  <a:off x="1930400" y="843280"/>
                  <a:ext cx="284480" cy="66038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4" name="矩形 33"/>
              <p:cNvSpPr/>
              <p:nvPr/>
            </p:nvSpPr>
            <p:spPr>
              <a:xfrm flipV="1">
                <a:off x="690880" y="391162"/>
                <a:ext cx="284480" cy="66038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5" name="文本框 34"/>
            <p:cNvSpPr txBox="1"/>
            <p:nvPr/>
          </p:nvSpPr>
          <p:spPr>
            <a:xfrm>
              <a:off x="1360" y="429"/>
              <a:ext cx="5783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spc="600" dirty="0">
                  <a:cs typeface="+mn-ea"/>
                  <a:sym typeface="+mn-lt"/>
                </a:rPr>
                <a:t>明年工作计划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3160EB61-5AD3-48A6-BD24-2D3D3E36A7A1}"/>
              </a:ext>
            </a:extLst>
          </p:cNvPr>
          <p:cNvGrpSpPr/>
          <p:nvPr/>
        </p:nvGrpSpPr>
        <p:grpSpPr>
          <a:xfrm>
            <a:off x="1429385" y="1746250"/>
            <a:ext cx="9333230" cy="3663315"/>
            <a:chOff x="1429385" y="1746250"/>
            <a:chExt cx="9333230" cy="3663315"/>
          </a:xfrm>
        </p:grpSpPr>
        <p:sp>
          <p:nvSpPr>
            <p:cNvPr id="36" name="任意多边形 2"/>
            <p:cNvSpPr/>
            <p:nvPr/>
          </p:nvSpPr>
          <p:spPr>
            <a:xfrm>
              <a:off x="2000250" y="1746250"/>
              <a:ext cx="2982595" cy="1551940"/>
            </a:xfrm>
            <a:custGeom>
              <a:avLst/>
              <a:gdLst>
                <a:gd name="connsiteX0" fmla="*/ 0 w 2462212"/>
                <a:gd name="connsiteY0" fmla="*/ 942975 h 942975"/>
                <a:gd name="connsiteX1" fmla="*/ 0 w 2462212"/>
                <a:gd name="connsiteY1" fmla="*/ 145256 h 942975"/>
                <a:gd name="connsiteX2" fmla="*/ 145256 w 2462212"/>
                <a:gd name="connsiteY2" fmla="*/ 0 h 942975"/>
                <a:gd name="connsiteX3" fmla="*/ 2462212 w 2462212"/>
                <a:gd name="connsiteY3" fmla="*/ 0 h 942975"/>
                <a:gd name="connsiteX0-1" fmla="*/ 0 w 2462212"/>
                <a:gd name="connsiteY0-2" fmla="*/ 942975 h 942975"/>
                <a:gd name="connsiteX1-3" fmla="*/ 0 w 2462212"/>
                <a:gd name="connsiteY1-4" fmla="*/ 145256 h 942975"/>
                <a:gd name="connsiteX2-5" fmla="*/ 145256 w 2462212"/>
                <a:gd name="connsiteY2-6" fmla="*/ 0 h 942975"/>
                <a:gd name="connsiteX3-7" fmla="*/ 2462212 w 2462212"/>
                <a:gd name="connsiteY3-8" fmla="*/ 0 h 942975"/>
                <a:gd name="connsiteX0-9" fmla="*/ 0 w 2462212"/>
                <a:gd name="connsiteY0-10" fmla="*/ 942975 h 942975"/>
                <a:gd name="connsiteX1-11" fmla="*/ 0 w 2462212"/>
                <a:gd name="connsiteY1-12" fmla="*/ 145256 h 942975"/>
                <a:gd name="connsiteX2-13" fmla="*/ 145256 w 2462212"/>
                <a:gd name="connsiteY2-14" fmla="*/ 0 h 942975"/>
                <a:gd name="connsiteX3-15" fmla="*/ 2462212 w 2462212"/>
                <a:gd name="connsiteY3-16" fmla="*/ 0 h 94297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462212" h="942975">
                  <a:moveTo>
                    <a:pt x="0" y="942975"/>
                  </a:moveTo>
                  <a:lnTo>
                    <a:pt x="0" y="145256"/>
                  </a:lnTo>
                  <a:cubicBezTo>
                    <a:pt x="31751" y="46830"/>
                    <a:pt x="87312" y="12700"/>
                    <a:pt x="145256" y="0"/>
                  </a:cubicBezTo>
                  <a:lnTo>
                    <a:pt x="2462212" y="0"/>
                  </a:lnTo>
                </a:path>
              </a:pathLst>
            </a:custGeom>
            <a:noFill/>
            <a:ln w="15875" cmpd="sng">
              <a:solidFill>
                <a:schemeClr val="accent1">
                  <a:lumMod val="60000"/>
                  <a:lumOff val="40000"/>
                </a:schemeClr>
              </a:solidFill>
              <a:prstDash val="solid"/>
              <a:headEnd type="oval" w="sm" len="sm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16000" tIns="72000" rIns="72000" bIns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50000"/>
                </a:lnSpc>
              </a:pPr>
              <a:r>
                <a:rPr lang="zh-CN" altLang="en-US" sz="1000">
                  <a:solidFill>
                    <a:srgbClr val="0A1428"/>
                  </a:solidFill>
                  <a:cs typeface="+mn-ea"/>
                  <a:sym typeface="+mn-lt"/>
                </a:rPr>
                <a:t>I love you more than I've ever loved any woman. And I've waited longer for you than I've waited for any woman.</a:t>
              </a:r>
              <a:endPara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任意多边形 7"/>
            <p:cNvSpPr/>
            <p:nvPr/>
          </p:nvSpPr>
          <p:spPr>
            <a:xfrm>
              <a:off x="5739130" y="1746250"/>
              <a:ext cx="2982595" cy="1551940"/>
            </a:xfrm>
            <a:custGeom>
              <a:avLst/>
              <a:gdLst>
                <a:gd name="connsiteX0" fmla="*/ 0 w 2462212"/>
                <a:gd name="connsiteY0" fmla="*/ 942975 h 942975"/>
                <a:gd name="connsiteX1" fmla="*/ 0 w 2462212"/>
                <a:gd name="connsiteY1" fmla="*/ 145256 h 942975"/>
                <a:gd name="connsiteX2" fmla="*/ 145256 w 2462212"/>
                <a:gd name="connsiteY2" fmla="*/ 0 h 942975"/>
                <a:gd name="connsiteX3" fmla="*/ 2462212 w 2462212"/>
                <a:gd name="connsiteY3" fmla="*/ 0 h 942975"/>
                <a:gd name="connsiteX0-1" fmla="*/ 0 w 2462212"/>
                <a:gd name="connsiteY0-2" fmla="*/ 942975 h 942975"/>
                <a:gd name="connsiteX1-3" fmla="*/ 0 w 2462212"/>
                <a:gd name="connsiteY1-4" fmla="*/ 145256 h 942975"/>
                <a:gd name="connsiteX2-5" fmla="*/ 145256 w 2462212"/>
                <a:gd name="connsiteY2-6" fmla="*/ 0 h 942975"/>
                <a:gd name="connsiteX3-7" fmla="*/ 2462212 w 2462212"/>
                <a:gd name="connsiteY3-8" fmla="*/ 0 h 942975"/>
                <a:gd name="connsiteX0-9" fmla="*/ 0 w 2462212"/>
                <a:gd name="connsiteY0-10" fmla="*/ 942975 h 942975"/>
                <a:gd name="connsiteX1-11" fmla="*/ 0 w 2462212"/>
                <a:gd name="connsiteY1-12" fmla="*/ 145256 h 942975"/>
                <a:gd name="connsiteX2-13" fmla="*/ 145256 w 2462212"/>
                <a:gd name="connsiteY2-14" fmla="*/ 0 h 942975"/>
                <a:gd name="connsiteX3-15" fmla="*/ 2462212 w 2462212"/>
                <a:gd name="connsiteY3-16" fmla="*/ 0 h 94297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462212" h="942975">
                  <a:moveTo>
                    <a:pt x="0" y="942975"/>
                  </a:moveTo>
                  <a:lnTo>
                    <a:pt x="0" y="145256"/>
                  </a:lnTo>
                  <a:cubicBezTo>
                    <a:pt x="31751" y="46830"/>
                    <a:pt x="87312" y="12700"/>
                    <a:pt x="145256" y="0"/>
                  </a:cubicBezTo>
                  <a:lnTo>
                    <a:pt x="2462212" y="0"/>
                  </a:lnTo>
                </a:path>
              </a:pathLst>
            </a:custGeom>
            <a:noFill/>
            <a:ln w="15875" cmpd="sng">
              <a:solidFill>
                <a:schemeClr val="accent1">
                  <a:lumMod val="60000"/>
                  <a:lumOff val="40000"/>
                </a:schemeClr>
              </a:solidFill>
              <a:prstDash val="solid"/>
              <a:headEnd type="oval" w="sm" len="sm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16000" tIns="72000" rIns="72000" bIns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50000"/>
                </a:lnSpc>
              </a:pPr>
              <a:r>
                <a:rPr lang="zh-CN" altLang="en-US" sz="1000">
                  <a:solidFill>
                    <a:srgbClr val="0A1428"/>
                  </a:solidFill>
                  <a:cs typeface="+mn-ea"/>
                  <a:sym typeface="+mn-lt"/>
                </a:rPr>
                <a:t>I love you more than I've ever loved any woman. And I've waited longer for you than I've waited for any woman.</a:t>
              </a:r>
              <a:endParaRPr lang="zh-CN" altLang="en-US" sz="1000" b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3869690" y="3859530"/>
              <a:ext cx="2982595" cy="1550035"/>
              <a:chOff x="2603500" y="2855342"/>
              <a:chExt cx="2462212" cy="1279525"/>
            </a:xfrm>
          </p:grpSpPr>
          <p:sp>
            <p:nvSpPr>
              <p:cNvPr id="47" name="文本框 17"/>
              <p:cNvSpPr txBox="1">
                <a:spLocks noChangeArrowheads="1"/>
              </p:cNvSpPr>
              <p:nvPr/>
            </p:nvSpPr>
            <p:spPr bwMode="auto">
              <a:xfrm>
                <a:off x="2603500" y="2855342"/>
                <a:ext cx="2462212" cy="12795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216000" tIns="0" rIns="72000" bIns="72000"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l">
                  <a:lnSpc>
                    <a:spcPct val="150000"/>
                  </a:lnSpc>
                </a:pPr>
                <a:r>
                  <a:rPr lang="zh-CN" altLang="en-US" sz="1000">
                    <a:solidFill>
                      <a:srgbClr val="0A1428"/>
                    </a:solidFill>
                    <a:latin typeface="+mn-lt"/>
                    <a:ea typeface="+mn-ea"/>
                    <a:cs typeface="+mn-ea"/>
                    <a:sym typeface="+mn-lt"/>
                  </a:rPr>
                  <a:t>I love you more than I've ever loved any woman. And I've waited longer for you than I've waited for any woman.</a:t>
                </a:r>
                <a:endParaRPr lang="zh-CN" altLang="en-US" sz="1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8" name="任意多边形 11"/>
              <p:cNvSpPr/>
              <p:nvPr/>
            </p:nvSpPr>
            <p:spPr>
              <a:xfrm flipV="1">
                <a:off x="2603500" y="2855342"/>
                <a:ext cx="2462212" cy="1279525"/>
              </a:xfrm>
              <a:custGeom>
                <a:avLst/>
                <a:gdLst>
                  <a:gd name="connsiteX0" fmla="*/ 0 w 2462212"/>
                  <a:gd name="connsiteY0" fmla="*/ 942975 h 942975"/>
                  <a:gd name="connsiteX1" fmla="*/ 0 w 2462212"/>
                  <a:gd name="connsiteY1" fmla="*/ 145256 h 942975"/>
                  <a:gd name="connsiteX2" fmla="*/ 145256 w 2462212"/>
                  <a:gd name="connsiteY2" fmla="*/ 0 h 942975"/>
                  <a:gd name="connsiteX3" fmla="*/ 2462212 w 2462212"/>
                  <a:gd name="connsiteY3" fmla="*/ 0 h 942975"/>
                  <a:gd name="connsiteX0-1" fmla="*/ 0 w 2462212"/>
                  <a:gd name="connsiteY0-2" fmla="*/ 942975 h 942975"/>
                  <a:gd name="connsiteX1-3" fmla="*/ 0 w 2462212"/>
                  <a:gd name="connsiteY1-4" fmla="*/ 145256 h 942975"/>
                  <a:gd name="connsiteX2-5" fmla="*/ 145256 w 2462212"/>
                  <a:gd name="connsiteY2-6" fmla="*/ 0 h 942975"/>
                  <a:gd name="connsiteX3-7" fmla="*/ 2462212 w 2462212"/>
                  <a:gd name="connsiteY3-8" fmla="*/ 0 h 942975"/>
                  <a:gd name="connsiteX0-9" fmla="*/ 0 w 2462212"/>
                  <a:gd name="connsiteY0-10" fmla="*/ 942975 h 942975"/>
                  <a:gd name="connsiteX1-11" fmla="*/ 0 w 2462212"/>
                  <a:gd name="connsiteY1-12" fmla="*/ 145256 h 942975"/>
                  <a:gd name="connsiteX2-13" fmla="*/ 145256 w 2462212"/>
                  <a:gd name="connsiteY2-14" fmla="*/ 0 h 942975"/>
                  <a:gd name="connsiteX3-15" fmla="*/ 2462212 w 2462212"/>
                  <a:gd name="connsiteY3-16" fmla="*/ 0 h 94297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2462212" h="942975">
                    <a:moveTo>
                      <a:pt x="0" y="942975"/>
                    </a:moveTo>
                    <a:lnTo>
                      <a:pt x="0" y="145256"/>
                    </a:lnTo>
                    <a:cubicBezTo>
                      <a:pt x="31751" y="46830"/>
                      <a:pt x="87312" y="12700"/>
                      <a:pt x="145256" y="0"/>
                    </a:cubicBezTo>
                    <a:lnTo>
                      <a:pt x="2462212" y="0"/>
                    </a:lnTo>
                  </a:path>
                </a:pathLst>
              </a:custGeom>
              <a:noFill/>
              <a:ln w="15875" cmpd="sng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headEnd type="oval" w="sm" len="sm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216000" tIns="72000" rIns="72000" bIns="0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100" b="1">
                  <a:solidFill>
                    <a:srgbClr val="333333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9" name="圆角矩形 12"/>
            <p:cNvSpPr/>
            <p:nvPr/>
          </p:nvSpPr>
          <p:spPr>
            <a:xfrm>
              <a:off x="1429385" y="3429000"/>
              <a:ext cx="9333230" cy="29972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b="1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0" name="KSO_Shape"/>
            <p:cNvSpPr/>
            <p:nvPr/>
          </p:nvSpPr>
          <p:spPr bwMode="auto">
            <a:xfrm>
              <a:off x="5617845" y="3453765"/>
              <a:ext cx="238760" cy="244475"/>
            </a:xfrm>
            <a:custGeom>
              <a:avLst/>
              <a:gdLst>
                <a:gd name="T0" fmla="*/ 1524318 w 3543300"/>
                <a:gd name="T1" fmla="*/ 1132523 h 3617913"/>
                <a:gd name="T2" fmla="*/ 1313498 w 3543300"/>
                <a:gd name="T3" fmla="*/ 1253173 h 3617913"/>
                <a:gd name="T4" fmla="*/ 1155382 w 3543300"/>
                <a:gd name="T5" fmla="*/ 1435418 h 3617913"/>
                <a:gd name="T6" fmla="*/ 1066122 w 3543300"/>
                <a:gd name="T7" fmla="*/ 1663327 h 3617913"/>
                <a:gd name="T8" fmla="*/ 1059774 w 3543300"/>
                <a:gd name="T9" fmla="*/ 1918696 h 3617913"/>
                <a:gd name="T10" fmla="*/ 1138484 w 3543300"/>
                <a:gd name="T11" fmla="*/ 2152467 h 3617913"/>
                <a:gd name="T12" fmla="*/ 1287651 w 3543300"/>
                <a:gd name="T13" fmla="*/ 2342088 h 3617913"/>
                <a:gd name="T14" fmla="*/ 1491724 w 3543300"/>
                <a:gd name="T15" fmla="*/ 2472632 h 3617913"/>
                <a:gd name="T16" fmla="*/ 1734517 w 3543300"/>
                <a:gd name="T17" fmla="*/ 2528533 h 3617913"/>
                <a:gd name="T18" fmla="*/ 1985879 w 3543300"/>
                <a:gd name="T19" fmla="*/ 2496771 h 3617913"/>
                <a:gd name="T20" fmla="*/ 2202647 w 3543300"/>
                <a:gd name="T21" fmla="*/ 2386238 h 3617913"/>
                <a:gd name="T22" fmla="*/ 2368635 w 3543300"/>
                <a:gd name="T23" fmla="*/ 2211863 h 3617913"/>
                <a:gd name="T24" fmla="*/ 2469244 w 3543300"/>
                <a:gd name="T25" fmla="*/ 1988891 h 3617913"/>
                <a:gd name="T26" fmla="*/ 2487969 w 3543300"/>
                <a:gd name="T27" fmla="*/ 1735110 h 3617913"/>
                <a:gd name="T28" fmla="*/ 2420685 w 3543300"/>
                <a:gd name="T29" fmla="*/ 1496257 h 3617913"/>
                <a:gd name="T30" fmla="*/ 2280920 w 3543300"/>
                <a:gd name="T31" fmla="*/ 1299528 h 3617913"/>
                <a:gd name="T32" fmla="*/ 2083752 w 3543300"/>
                <a:gd name="T33" fmla="*/ 1159510 h 3617913"/>
                <a:gd name="T34" fmla="*/ 1845310 w 3543300"/>
                <a:gd name="T35" fmla="*/ 1092518 h 3617913"/>
                <a:gd name="T36" fmla="*/ 1957705 w 3543300"/>
                <a:gd name="T37" fmla="*/ 6985 h 3617913"/>
                <a:gd name="T38" fmla="*/ 2011998 w 3543300"/>
                <a:gd name="T39" fmla="*/ 89217 h 3617913"/>
                <a:gd name="T40" fmla="*/ 2341562 w 3543300"/>
                <a:gd name="T41" fmla="*/ 485457 h 3617913"/>
                <a:gd name="T42" fmla="*/ 2646362 w 3543300"/>
                <a:gd name="T43" fmla="*/ 240665 h 3617913"/>
                <a:gd name="T44" fmla="*/ 2970848 w 3543300"/>
                <a:gd name="T45" fmla="*/ 446087 h 3617913"/>
                <a:gd name="T46" fmla="*/ 2979738 w 3543300"/>
                <a:gd name="T47" fmla="*/ 554990 h 3617913"/>
                <a:gd name="T48" fmla="*/ 2996248 w 3543300"/>
                <a:gd name="T49" fmla="*/ 1049655 h 3617913"/>
                <a:gd name="T50" fmla="*/ 3393440 w 3543300"/>
                <a:gd name="T51" fmla="*/ 1051243 h 3617913"/>
                <a:gd name="T52" fmla="*/ 3542030 w 3543300"/>
                <a:gd name="T53" fmla="*/ 1406843 h 3617913"/>
                <a:gd name="T54" fmla="*/ 3490278 w 3543300"/>
                <a:gd name="T55" fmla="*/ 1502728 h 3617913"/>
                <a:gd name="T56" fmla="*/ 3210242 w 3543300"/>
                <a:gd name="T57" fmla="*/ 1889125 h 3617913"/>
                <a:gd name="T58" fmla="*/ 3529330 w 3543300"/>
                <a:gd name="T59" fmla="*/ 2149158 h 3617913"/>
                <a:gd name="T60" fmla="*/ 3442335 w 3543300"/>
                <a:gd name="T61" fmla="*/ 2520315 h 3617913"/>
                <a:gd name="T62" fmla="*/ 3346450 w 3543300"/>
                <a:gd name="T63" fmla="*/ 2572068 h 3617913"/>
                <a:gd name="T64" fmla="*/ 2905125 w 3543300"/>
                <a:gd name="T65" fmla="*/ 2698115 h 3617913"/>
                <a:gd name="T66" fmla="*/ 2994025 w 3543300"/>
                <a:gd name="T67" fmla="*/ 3108643 h 3617913"/>
                <a:gd name="T68" fmla="*/ 2709228 w 3543300"/>
                <a:gd name="T69" fmla="*/ 3363913 h 3617913"/>
                <a:gd name="T70" fmla="*/ 2600325 w 3543300"/>
                <a:gd name="T71" fmla="*/ 3355023 h 3617913"/>
                <a:gd name="T72" fmla="*/ 2193608 w 3543300"/>
                <a:gd name="T73" fmla="*/ 3187066 h 3617913"/>
                <a:gd name="T74" fmla="*/ 2005012 w 3543300"/>
                <a:gd name="T75" fmla="*/ 3563621 h 3617913"/>
                <a:gd name="T76" fmla="*/ 1620520 w 3543300"/>
                <a:gd name="T77" fmla="*/ 3617913 h 3617913"/>
                <a:gd name="T78" fmla="*/ 1535430 w 3543300"/>
                <a:gd name="T79" fmla="*/ 3555366 h 3617913"/>
                <a:gd name="T80" fmla="*/ 1324928 w 3543300"/>
                <a:gd name="T81" fmla="*/ 3179128 h 3617913"/>
                <a:gd name="T82" fmla="*/ 935990 w 3543300"/>
                <a:gd name="T83" fmla="*/ 3361056 h 3617913"/>
                <a:gd name="T84" fmla="*/ 830262 w 3543300"/>
                <a:gd name="T85" fmla="*/ 3361056 h 3617913"/>
                <a:gd name="T86" fmla="*/ 550545 w 3543300"/>
                <a:gd name="T87" fmla="*/ 3100071 h 3617913"/>
                <a:gd name="T88" fmla="*/ 638492 w 3543300"/>
                <a:gd name="T89" fmla="*/ 2698115 h 3617913"/>
                <a:gd name="T90" fmla="*/ 196850 w 3543300"/>
                <a:gd name="T91" fmla="*/ 2572068 h 3617913"/>
                <a:gd name="T92" fmla="*/ 101282 w 3543300"/>
                <a:gd name="T93" fmla="*/ 2520315 h 3617913"/>
                <a:gd name="T94" fmla="*/ 13970 w 3543300"/>
                <a:gd name="T95" fmla="*/ 2149158 h 3617913"/>
                <a:gd name="T96" fmla="*/ 334962 w 3543300"/>
                <a:gd name="T97" fmla="*/ 1915478 h 3617913"/>
                <a:gd name="T98" fmla="*/ 57467 w 3543300"/>
                <a:gd name="T99" fmla="*/ 1504633 h 3617913"/>
                <a:gd name="T100" fmla="*/ 635 w 3543300"/>
                <a:gd name="T101" fmla="*/ 1411288 h 3617913"/>
                <a:gd name="T102" fmla="*/ 134620 w 3543300"/>
                <a:gd name="T103" fmla="*/ 1058863 h 3617913"/>
                <a:gd name="T104" fmla="*/ 520382 w 3543300"/>
                <a:gd name="T105" fmla="*/ 1095375 h 3617913"/>
                <a:gd name="T106" fmla="*/ 742632 w 3543300"/>
                <a:gd name="T107" fmla="*/ 801052 h 3617913"/>
                <a:gd name="T108" fmla="*/ 558482 w 3543300"/>
                <a:gd name="T109" fmla="*/ 467677 h 3617913"/>
                <a:gd name="T110" fmla="*/ 862648 w 3543300"/>
                <a:gd name="T111" fmla="*/ 242252 h 3617913"/>
                <a:gd name="T112" fmla="*/ 955040 w 3543300"/>
                <a:gd name="T113" fmla="*/ 276542 h 3617913"/>
                <a:gd name="T114" fmla="*/ 1452245 w 3543300"/>
                <a:gd name="T115" fmla="*/ 404177 h 3617913"/>
                <a:gd name="T116" fmla="*/ 1557655 w 3543300"/>
                <a:gd name="T117" fmla="*/ 26352 h 3617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543300" h="3617913">
                  <a:moveTo>
                    <a:pt x="1752918" y="1088708"/>
                  </a:moveTo>
                  <a:lnTo>
                    <a:pt x="1734502" y="1089660"/>
                  </a:lnTo>
                  <a:lnTo>
                    <a:pt x="1716088" y="1090613"/>
                  </a:lnTo>
                  <a:lnTo>
                    <a:pt x="1697990" y="1092518"/>
                  </a:lnTo>
                  <a:lnTo>
                    <a:pt x="1679892" y="1094423"/>
                  </a:lnTo>
                  <a:lnTo>
                    <a:pt x="1662112" y="1097280"/>
                  </a:lnTo>
                  <a:lnTo>
                    <a:pt x="1644332" y="1100138"/>
                  </a:lnTo>
                  <a:lnTo>
                    <a:pt x="1626552" y="1103630"/>
                  </a:lnTo>
                  <a:lnTo>
                    <a:pt x="1608772" y="1107440"/>
                  </a:lnTo>
                  <a:lnTo>
                    <a:pt x="1591628" y="1111568"/>
                  </a:lnTo>
                  <a:lnTo>
                    <a:pt x="1574800" y="1116013"/>
                  </a:lnTo>
                  <a:lnTo>
                    <a:pt x="1557338" y="1121093"/>
                  </a:lnTo>
                  <a:lnTo>
                    <a:pt x="1540828" y="1126490"/>
                  </a:lnTo>
                  <a:lnTo>
                    <a:pt x="1524318" y="1132523"/>
                  </a:lnTo>
                  <a:lnTo>
                    <a:pt x="1507808" y="1138555"/>
                  </a:lnTo>
                  <a:lnTo>
                    <a:pt x="1491615" y="1145223"/>
                  </a:lnTo>
                  <a:lnTo>
                    <a:pt x="1475422" y="1152525"/>
                  </a:lnTo>
                  <a:lnTo>
                    <a:pt x="1459548" y="1159510"/>
                  </a:lnTo>
                  <a:lnTo>
                    <a:pt x="1443672" y="1167448"/>
                  </a:lnTo>
                  <a:lnTo>
                    <a:pt x="1428432" y="1175703"/>
                  </a:lnTo>
                  <a:lnTo>
                    <a:pt x="1413192" y="1183958"/>
                  </a:lnTo>
                  <a:lnTo>
                    <a:pt x="1398270" y="1193165"/>
                  </a:lnTo>
                  <a:lnTo>
                    <a:pt x="1383665" y="1202055"/>
                  </a:lnTo>
                  <a:lnTo>
                    <a:pt x="1368742" y="1211898"/>
                  </a:lnTo>
                  <a:lnTo>
                    <a:pt x="1354772" y="1221740"/>
                  </a:lnTo>
                  <a:lnTo>
                    <a:pt x="1340485" y="1231900"/>
                  </a:lnTo>
                  <a:lnTo>
                    <a:pt x="1327150" y="1242378"/>
                  </a:lnTo>
                  <a:lnTo>
                    <a:pt x="1313498" y="1253173"/>
                  </a:lnTo>
                  <a:lnTo>
                    <a:pt x="1300480" y="1264285"/>
                  </a:lnTo>
                  <a:lnTo>
                    <a:pt x="1287462" y="1275715"/>
                  </a:lnTo>
                  <a:lnTo>
                    <a:pt x="1274762" y="1287463"/>
                  </a:lnTo>
                  <a:lnTo>
                    <a:pt x="1262380" y="1299528"/>
                  </a:lnTo>
                  <a:lnTo>
                    <a:pt x="1250315" y="1311910"/>
                  </a:lnTo>
                  <a:lnTo>
                    <a:pt x="1238568" y="1324928"/>
                  </a:lnTo>
                  <a:lnTo>
                    <a:pt x="1227138" y="1337628"/>
                  </a:lnTo>
                  <a:lnTo>
                    <a:pt x="1215708" y="1350645"/>
                  </a:lnTo>
                  <a:lnTo>
                    <a:pt x="1205230" y="1364298"/>
                  </a:lnTo>
                  <a:lnTo>
                    <a:pt x="1194752" y="1377950"/>
                  </a:lnTo>
                  <a:lnTo>
                    <a:pt x="1183958" y="1392238"/>
                  </a:lnTo>
                  <a:lnTo>
                    <a:pt x="1174432" y="1406525"/>
                  </a:lnTo>
                  <a:lnTo>
                    <a:pt x="1164908" y="1420813"/>
                  </a:lnTo>
                  <a:lnTo>
                    <a:pt x="1155382" y="1435418"/>
                  </a:lnTo>
                  <a:lnTo>
                    <a:pt x="1146810" y="1450340"/>
                  </a:lnTo>
                  <a:lnTo>
                    <a:pt x="1138391" y="1465309"/>
                  </a:lnTo>
                  <a:lnTo>
                    <a:pt x="1130549" y="1480376"/>
                  </a:lnTo>
                  <a:lnTo>
                    <a:pt x="1122615" y="1496257"/>
                  </a:lnTo>
                  <a:lnTo>
                    <a:pt x="1114998" y="1512138"/>
                  </a:lnTo>
                  <a:lnTo>
                    <a:pt x="1108333" y="1528337"/>
                  </a:lnTo>
                  <a:lnTo>
                    <a:pt x="1101668" y="1544536"/>
                  </a:lnTo>
                  <a:lnTo>
                    <a:pt x="1095321" y="1561052"/>
                  </a:lnTo>
                  <a:lnTo>
                    <a:pt x="1089608" y="1577568"/>
                  </a:lnTo>
                  <a:lnTo>
                    <a:pt x="1083895" y="1594402"/>
                  </a:lnTo>
                  <a:lnTo>
                    <a:pt x="1079134" y="1611554"/>
                  </a:lnTo>
                  <a:lnTo>
                    <a:pt x="1074056" y="1628388"/>
                  </a:lnTo>
                  <a:lnTo>
                    <a:pt x="1069931" y="1646175"/>
                  </a:lnTo>
                  <a:lnTo>
                    <a:pt x="1066122" y="1663327"/>
                  </a:lnTo>
                  <a:lnTo>
                    <a:pt x="1062948" y="1681114"/>
                  </a:lnTo>
                  <a:lnTo>
                    <a:pt x="1059774" y="1698901"/>
                  </a:lnTo>
                  <a:lnTo>
                    <a:pt x="1057553" y="1717005"/>
                  </a:lnTo>
                  <a:lnTo>
                    <a:pt x="1055331" y="1735110"/>
                  </a:lnTo>
                  <a:lnTo>
                    <a:pt x="1053744" y="1753532"/>
                  </a:lnTo>
                  <a:lnTo>
                    <a:pt x="1052792" y="1771319"/>
                  </a:lnTo>
                  <a:lnTo>
                    <a:pt x="1051840" y="1790376"/>
                  </a:lnTo>
                  <a:lnTo>
                    <a:pt x="1051523" y="1808798"/>
                  </a:lnTo>
                  <a:lnTo>
                    <a:pt x="1051840" y="1827221"/>
                  </a:lnTo>
                  <a:lnTo>
                    <a:pt x="1052792" y="1845960"/>
                  </a:lnTo>
                  <a:lnTo>
                    <a:pt x="1053744" y="1864065"/>
                  </a:lnTo>
                  <a:lnTo>
                    <a:pt x="1055331" y="1882487"/>
                  </a:lnTo>
                  <a:lnTo>
                    <a:pt x="1057553" y="1900592"/>
                  </a:lnTo>
                  <a:lnTo>
                    <a:pt x="1059774" y="1918696"/>
                  </a:lnTo>
                  <a:lnTo>
                    <a:pt x="1062948" y="1936483"/>
                  </a:lnTo>
                  <a:lnTo>
                    <a:pt x="1066122" y="1953952"/>
                  </a:lnTo>
                  <a:lnTo>
                    <a:pt x="1069931" y="1971739"/>
                  </a:lnTo>
                  <a:lnTo>
                    <a:pt x="1074056" y="1988891"/>
                  </a:lnTo>
                  <a:lnTo>
                    <a:pt x="1079134" y="2006043"/>
                  </a:lnTo>
                  <a:lnTo>
                    <a:pt x="1083895" y="2022877"/>
                  </a:lnTo>
                  <a:lnTo>
                    <a:pt x="1089608" y="2039711"/>
                  </a:lnTo>
                  <a:lnTo>
                    <a:pt x="1095321" y="2056545"/>
                  </a:lnTo>
                  <a:lnTo>
                    <a:pt x="1101668" y="2073061"/>
                  </a:lnTo>
                  <a:lnTo>
                    <a:pt x="1108333" y="2089260"/>
                  </a:lnTo>
                  <a:lnTo>
                    <a:pt x="1114998" y="2105459"/>
                  </a:lnTo>
                  <a:lnTo>
                    <a:pt x="1122615" y="2121022"/>
                  </a:lnTo>
                  <a:lnTo>
                    <a:pt x="1130549" y="2136904"/>
                  </a:lnTo>
                  <a:lnTo>
                    <a:pt x="1138484" y="2152467"/>
                  </a:lnTo>
                  <a:lnTo>
                    <a:pt x="1147053" y="2167395"/>
                  </a:lnTo>
                  <a:lnTo>
                    <a:pt x="1155622" y="2182641"/>
                  </a:lnTo>
                  <a:lnTo>
                    <a:pt x="1165144" y="2197252"/>
                  </a:lnTo>
                  <a:lnTo>
                    <a:pt x="1174665" y="2211863"/>
                  </a:lnTo>
                  <a:lnTo>
                    <a:pt x="1184186" y="2225838"/>
                  </a:lnTo>
                  <a:lnTo>
                    <a:pt x="1194977" y="2240131"/>
                  </a:lnTo>
                  <a:lnTo>
                    <a:pt x="1205450" y="2253789"/>
                  </a:lnTo>
                  <a:lnTo>
                    <a:pt x="1215924" y="2267129"/>
                  </a:lnTo>
                  <a:lnTo>
                    <a:pt x="1227349" y="2280469"/>
                  </a:lnTo>
                  <a:lnTo>
                    <a:pt x="1238775" y="2293174"/>
                  </a:lnTo>
                  <a:lnTo>
                    <a:pt x="1250518" y="2305879"/>
                  </a:lnTo>
                  <a:lnTo>
                    <a:pt x="1262578" y="2318267"/>
                  </a:lnTo>
                  <a:lnTo>
                    <a:pt x="1274956" y="2330336"/>
                  </a:lnTo>
                  <a:lnTo>
                    <a:pt x="1287651" y="2342088"/>
                  </a:lnTo>
                  <a:lnTo>
                    <a:pt x="1300663" y="2353840"/>
                  </a:lnTo>
                  <a:lnTo>
                    <a:pt x="1313676" y="2364640"/>
                  </a:lnTo>
                  <a:lnTo>
                    <a:pt x="1327323" y="2375756"/>
                  </a:lnTo>
                  <a:lnTo>
                    <a:pt x="1340653" y="2386238"/>
                  </a:lnTo>
                  <a:lnTo>
                    <a:pt x="1354935" y="2396402"/>
                  </a:lnTo>
                  <a:lnTo>
                    <a:pt x="1368899" y="2406566"/>
                  </a:lnTo>
                  <a:lnTo>
                    <a:pt x="1383816" y="2415777"/>
                  </a:lnTo>
                  <a:lnTo>
                    <a:pt x="1398415" y="2424988"/>
                  </a:lnTo>
                  <a:lnTo>
                    <a:pt x="1413332" y="2433882"/>
                  </a:lnTo>
                  <a:lnTo>
                    <a:pt x="1428566" y="2442775"/>
                  </a:lnTo>
                  <a:lnTo>
                    <a:pt x="1443800" y="2450398"/>
                  </a:lnTo>
                  <a:lnTo>
                    <a:pt x="1459669" y="2458339"/>
                  </a:lnTo>
                  <a:lnTo>
                    <a:pt x="1475538" y="2465644"/>
                  </a:lnTo>
                  <a:lnTo>
                    <a:pt x="1491724" y="2472632"/>
                  </a:lnTo>
                  <a:lnTo>
                    <a:pt x="1507910" y="2479619"/>
                  </a:lnTo>
                  <a:lnTo>
                    <a:pt x="1524414" y="2485654"/>
                  </a:lnTo>
                  <a:lnTo>
                    <a:pt x="1540917" y="2491689"/>
                  </a:lnTo>
                  <a:lnTo>
                    <a:pt x="1557421" y="2496771"/>
                  </a:lnTo>
                  <a:lnTo>
                    <a:pt x="1574877" y="2502171"/>
                  </a:lnTo>
                  <a:lnTo>
                    <a:pt x="1591698" y="2506617"/>
                  </a:lnTo>
                  <a:lnTo>
                    <a:pt x="1608836" y="2510746"/>
                  </a:lnTo>
                  <a:lnTo>
                    <a:pt x="1626609" y="2514876"/>
                  </a:lnTo>
                  <a:lnTo>
                    <a:pt x="1644382" y="2518369"/>
                  </a:lnTo>
                  <a:lnTo>
                    <a:pt x="1662155" y="2520910"/>
                  </a:lnTo>
                  <a:lnTo>
                    <a:pt x="1679928" y="2523451"/>
                  </a:lnTo>
                  <a:lnTo>
                    <a:pt x="1698019" y="2525675"/>
                  </a:lnTo>
                  <a:lnTo>
                    <a:pt x="1716109" y="2527263"/>
                  </a:lnTo>
                  <a:lnTo>
                    <a:pt x="1734517" y="2528533"/>
                  </a:lnTo>
                  <a:lnTo>
                    <a:pt x="1752925" y="2529169"/>
                  </a:lnTo>
                  <a:lnTo>
                    <a:pt x="1771967" y="2529169"/>
                  </a:lnTo>
                  <a:lnTo>
                    <a:pt x="1790375" y="2529169"/>
                  </a:lnTo>
                  <a:lnTo>
                    <a:pt x="1808783" y="2528533"/>
                  </a:lnTo>
                  <a:lnTo>
                    <a:pt x="1827191" y="2527263"/>
                  </a:lnTo>
                  <a:lnTo>
                    <a:pt x="1845281" y="2525675"/>
                  </a:lnTo>
                  <a:lnTo>
                    <a:pt x="1863372" y="2523451"/>
                  </a:lnTo>
                  <a:lnTo>
                    <a:pt x="1881145" y="2520910"/>
                  </a:lnTo>
                  <a:lnTo>
                    <a:pt x="1898918" y="2518369"/>
                  </a:lnTo>
                  <a:lnTo>
                    <a:pt x="1916691" y="2514876"/>
                  </a:lnTo>
                  <a:lnTo>
                    <a:pt x="1934464" y="2510746"/>
                  </a:lnTo>
                  <a:lnTo>
                    <a:pt x="1951602" y="2506617"/>
                  </a:lnTo>
                  <a:lnTo>
                    <a:pt x="1969058" y="2502171"/>
                  </a:lnTo>
                  <a:lnTo>
                    <a:pt x="1985879" y="2496771"/>
                  </a:lnTo>
                  <a:lnTo>
                    <a:pt x="2002383" y="2491689"/>
                  </a:lnTo>
                  <a:lnTo>
                    <a:pt x="2019204" y="2485654"/>
                  </a:lnTo>
                  <a:lnTo>
                    <a:pt x="2035390" y="2479619"/>
                  </a:lnTo>
                  <a:lnTo>
                    <a:pt x="2051894" y="2472632"/>
                  </a:lnTo>
                  <a:lnTo>
                    <a:pt x="2067762" y="2465644"/>
                  </a:lnTo>
                  <a:lnTo>
                    <a:pt x="2083631" y="2458339"/>
                  </a:lnTo>
                  <a:lnTo>
                    <a:pt x="2099500" y="2450398"/>
                  </a:lnTo>
                  <a:lnTo>
                    <a:pt x="2114734" y="2442775"/>
                  </a:lnTo>
                  <a:lnTo>
                    <a:pt x="2129968" y="2433882"/>
                  </a:lnTo>
                  <a:lnTo>
                    <a:pt x="2144885" y="2424988"/>
                  </a:lnTo>
                  <a:lnTo>
                    <a:pt x="2159484" y="2415777"/>
                  </a:lnTo>
                  <a:lnTo>
                    <a:pt x="2174401" y="2406566"/>
                  </a:lnTo>
                  <a:lnTo>
                    <a:pt x="2188683" y="2396402"/>
                  </a:lnTo>
                  <a:lnTo>
                    <a:pt x="2202647" y="2386238"/>
                  </a:lnTo>
                  <a:lnTo>
                    <a:pt x="2215977" y="2375756"/>
                  </a:lnTo>
                  <a:lnTo>
                    <a:pt x="2229624" y="2364640"/>
                  </a:lnTo>
                  <a:lnTo>
                    <a:pt x="2242637" y="2353840"/>
                  </a:lnTo>
                  <a:lnTo>
                    <a:pt x="2255966" y="2342088"/>
                  </a:lnTo>
                  <a:lnTo>
                    <a:pt x="2268344" y="2330336"/>
                  </a:lnTo>
                  <a:lnTo>
                    <a:pt x="2280722" y="2318267"/>
                  </a:lnTo>
                  <a:lnTo>
                    <a:pt x="2292782" y="2305879"/>
                  </a:lnTo>
                  <a:lnTo>
                    <a:pt x="2304525" y="2293174"/>
                  </a:lnTo>
                  <a:lnTo>
                    <a:pt x="2315951" y="2280469"/>
                  </a:lnTo>
                  <a:lnTo>
                    <a:pt x="2327376" y="2267129"/>
                  </a:lnTo>
                  <a:lnTo>
                    <a:pt x="2338167" y="2253789"/>
                  </a:lnTo>
                  <a:lnTo>
                    <a:pt x="2348958" y="2240131"/>
                  </a:lnTo>
                  <a:lnTo>
                    <a:pt x="2359114" y="2225838"/>
                  </a:lnTo>
                  <a:lnTo>
                    <a:pt x="2368635" y="2211863"/>
                  </a:lnTo>
                  <a:lnTo>
                    <a:pt x="2378156" y="2197252"/>
                  </a:lnTo>
                  <a:lnTo>
                    <a:pt x="2387678" y="2182641"/>
                  </a:lnTo>
                  <a:lnTo>
                    <a:pt x="2396247" y="2167395"/>
                  </a:lnTo>
                  <a:lnTo>
                    <a:pt x="2404816" y="2152467"/>
                  </a:lnTo>
                  <a:lnTo>
                    <a:pt x="2412750" y="2136904"/>
                  </a:lnTo>
                  <a:lnTo>
                    <a:pt x="2420685" y="2121022"/>
                  </a:lnTo>
                  <a:lnTo>
                    <a:pt x="2428302" y="2105459"/>
                  </a:lnTo>
                  <a:lnTo>
                    <a:pt x="2434967" y="2089260"/>
                  </a:lnTo>
                  <a:lnTo>
                    <a:pt x="2441632" y="2073061"/>
                  </a:lnTo>
                  <a:lnTo>
                    <a:pt x="2447979" y="2056545"/>
                  </a:lnTo>
                  <a:lnTo>
                    <a:pt x="2453692" y="2039711"/>
                  </a:lnTo>
                  <a:lnTo>
                    <a:pt x="2459405" y="2022877"/>
                  </a:lnTo>
                  <a:lnTo>
                    <a:pt x="2464166" y="2006043"/>
                  </a:lnTo>
                  <a:lnTo>
                    <a:pt x="2469244" y="1988891"/>
                  </a:lnTo>
                  <a:lnTo>
                    <a:pt x="2473370" y="1971739"/>
                  </a:lnTo>
                  <a:lnTo>
                    <a:pt x="2477178" y="1953952"/>
                  </a:lnTo>
                  <a:lnTo>
                    <a:pt x="2480352" y="1936483"/>
                  </a:lnTo>
                  <a:lnTo>
                    <a:pt x="2483526" y="1918696"/>
                  </a:lnTo>
                  <a:lnTo>
                    <a:pt x="2486064" y="1900592"/>
                  </a:lnTo>
                  <a:lnTo>
                    <a:pt x="2487969" y="1882487"/>
                  </a:lnTo>
                  <a:lnTo>
                    <a:pt x="2489556" y="1864065"/>
                  </a:lnTo>
                  <a:lnTo>
                    <a:pt x="2490508" y="1845960"/>
                  </a:lnTo>
                  <a:lnTo>
                    <a:pt x="2491460" y="1827221"/>
                  </a:lnTo>
                  <a:lnTo>
                    <a:pt x="2491777" y="1808798"/>
                  </a:lnTo>
                  <a:lnTo>
                    <a:pt x="2491460" y="1790376"/>
                  </a:lnTo>
                  <a:lnTo>
                    <a:pt x="2490508" y="1771319"/>
                  </a:lnTo>
                  <a:lnTo>
                    <a:pt x="2489556" y="1753532"/>
                  </a:lnTo>
                  <a:lnTo>
                    <a:pt x="2487969" y="1735110"/>
                  </a:lnTo>
                  <a:lnTo>
                    <a:pt x="2486064" y="1717005"/>
                  </a:lnTo>
                  <a:lnTo>
                    <a:pt x="2483526" y="1698901"/>
                  </a:lnTo>
                  <a:lnTo>
                    <a:pt x="2480352" y="1681114"/>
                  </a:lnTo>
                  <a:lnTo>
                    <a:pt x="2477178" y="1663327"/>
                  </a:lnTo>
                  <a:lnTo>
                    <a:pt x="2473370" y="1646175"/>
                  </a:lnTo>
                  <a:lnTo>
                    <a:pt x="2469244" y="1628388"/>
                  </a:lnTo>
                  <a:lnTo>
                    <a:pt x="2464166" y="1611554"/>
                  </a:lnTo>
                  <a:lnTo>
                    <a:pt x="2459405" y="1594402"/>
                  </a:lnTo>
                  <a:lnTo>
                    <a:pt x="2453692" y="1577568"/>
                  </a:lnTo>
                  <a:lnTo>
                    <a:pt x="2447979" y="1561052"/>
                  </a:lnTo>
                  <a:lnTo>
                    <a:pt x="2441632" y="1544536"/>
                  </a:lnTo>
                  <a:lnTo>
                    <a:pt x="2434967" y="1528337"/>
                  </a:lnTo>
                  <a:lnTo>
                    <a:pt x="2428302" y="1512138"/>
                  </a:lnTo>
                  <a:lnTo>
                    <a:pt x="2420685" y="1496257"/>
                  </a:lnTo>
                  <a:lnTo>
                    <a:pt x="2412750" y="1480376"/>
                  </a:lnTo>
                  <a:lnTo>
                    <a:pt x="2404909" y="1465308"/>
                  </a:lnTo>
                  <a:lnTo>
                    <a:pt x="2396490" y="1450340"/>
                  </a:lnTo>
                  <a:lnTo>
                    <a:pt x="2387918" y="1435418"/>
                  </a:lnTo>
                  <a:lnTo>
                    <a:pt x="2378392" y="1420813"/>
                  </a:lnTo>
                  <a:lnTo>
                    <a:pt x="2368868" y="1406525"/>
                  </a:lnTo>
                  <a:lnTo>
                    <a:pt x="2359342" y="1392238"/>
                  </a:lnTo>
                  <a:lnTo>
                    <a:pt x="2349182" y="1377950"/>
                  </a:lnTo>
                  <a:lnTo>
                    <a:pt x="2338388" y="1364298"/>
                  </a:lnTo>
                  <a:lnTo>
                    <a:pt x="2327592" y="1350645"/>
                  </a:lnTo>
                  <a:lnTo>
                    <a:pt x="2316162" y="1337628"/>
                  </a:lnTo>
                  <a:lnTo>
                    <a:pt x="2304732" y="1324928"/>
                  </a:lnTo>
                  <a:lnTo>
                    <a:pt x="2292985" y="1311910"/>
                  </a:lnTo>
                  <a:lnTo>
                    <a:pt x="2280920" y="1299528"/>
                  </a:lnTo>
                  <a:lnTo>
                    <a:pt x="2268538" y="1287463"/>
                  </a:lnTo>
                  <a:lnTo>
                    <a:pt x="2256155" y="1275715"/>
                  </a:lnTo>
                  <a:lnTo>
                    <a:pt x="2242820" y="1264285"/>
                  </a:lnTo>
                  <a:lnTo>
                    <a:pt x="2229802" y="1253173"/>
                  </a:lnTo>
                  <a:lnTo>
                    <a:pt x="2216150" y="1242378"/>
                  </a:lnTo>
                  <a:lnTo>
                    <a:pt x="2202815" y="1231900"/>
                  </a:lnTo>
                  <a:lnTo>
                    <a:pt x="2188845" y="1221740"/>
                  </a:lnTo>
                  <a:lnTo>
                    <a:pt x="2174558" y="1211898"/>
                  </a:lnTo>
                  <a:lnTo>
                    <a:pt x="2159635" y="1202055"/>
                  </a:lnTo>
                  <a:lnTo>
                    <a:pt x="2145030" y="1193165"/>
                  </a:lnTo>
                  <a:lnTo>
                    <a:pt x="2130108" y="1183958"/>
                  </a:lnTo>
                  <a:lnTo>
                    <a:pt x="2114868" y="1175703"/>
                  </a:lnTo>
                  <a:lnTo>
                    <a:pt x="2099628" y="1167448"/>
                  </a:lnTo>
                  <a:lnTo>
                    <a:pt x="2083752" y="1159510"/>
                  </a:lnTo>
                  <a:lnTo>
                    <a:pt x="2067878" y="1152525"/>
                  </a:lnTo>
                  <a:lnTo>
                    <a:pt x="2052002" y="1145223"/>
                  </a:lnTo>
                  <a:lnTo>
                    <a:pt x="2035492" y="1138555"/>
                  </a:lnTo>
                  <a:lnTo>
                    <a:pt x="2019300" y="1132523"/>
                  </a:lnTo>
                  <a:lnTo>
                    <a:pt x="2002472" y="1126490"/>
                  </a:lnTo>
                  <a:lnTo>
                    <a:pt x="1985962" y="1121093"/>
                  </a:lnTo>
                  <a:lnTo>
                    <a:pt x="1969135" y="1116013"/>
                  </a:lnTo>
                  <a:lnTo>
                    <a:pt x="1951672" y="1111568"/>
                  </a:lnTo>
                  <a:lnTo>
                    <a:pt x="1934528" y="1107440"/>
                  </a:lnTo>
                  <a:lnTo>
                    <a:pt x="1916748" y="1103630"/>
                  </a:lnTo>
                  <a:lnTo>
                    <a:pt x="1898968" y="1100138"/>
                  </a:lnTo>
                  <a:lnTo>
                    <a:pt x="1881188" y="1097280"/>
                  </a:lnTo>
                  <a:lnTo>
                    <a:pt x="1863408" y="1094423"/>
                  </a:lnTo>
                  <a:lnTo>
                    <a:pt x="1845310" y="1092518"/>
                  </a:lnTo>
                  <a:lnTo>
                    <a:pt x="1827212" y="1090613"/>
                  </a:lnTo>
                  <a:lnTo>
                    <a:pt x="1808798" y="1089660"/>
                  </a:lnTo>
                  <a:lnTo>
                    <a:pt x="1790382" y="1088708"/>
                  </a:lnTo>
                  <a:lnTo>
                    <a:pt x="1771968" y="1088708"/>
                  </a:lnTo>
                  <a:lnTo>
                    <a:pt x="1752918" y="1088708"/>
                  </a:lnTo>
                  <a:close/>
                  <a:moveTo>
                    <a:pt x="1615758" y="0"/>
                  </a:moveTo>
                  <a:lnTo>
                    <a:pt x="1620520" y="0"/>
                  </a:lnTo>
                  <a:lnTo>
                    <a:pt x="1922780" y="0"/>
                  </a:lnTo>
                  <a:lnTo>
                    <a:pt x="1927225" y="0"/>
                  </a:lnTo>
                  <a:lnTo>
                    <a:pt x="1931670" y="317"/>
                  </a:lnTo>
                  <a:lnTo>
                    <a:pt x="1936115" y="952"/>
                  </a:lnTo>
                  <a:lnTo>
                    <a:pt x="1940878" y="1905"/>
                  </a:lnTo>
                  <a:lnTo>
                    <a:pt x="1949450" y="4127"/>
                  </a:lnTo>
                  <a:lnTo>
                    <a:pt x="1957705" y="6985"/>
                  </a:lnTo>
                  <a:lnTo>
                    <a:pt x="1965325" y="10795"/>
                  </a:lnTo>
                  <a:lnTo>
                    <a:pt x="1972628" y="14922"/>
                  </a:lnTo>
                  <a:lnTo>
                    <a:pt x="1979612" y="20320"/>
                  </a:lnTo>
                  <a:lnTo>
                    <a:pt x="1985962" y="26035"/>
                  </a:lnTo>
                  <a:lnTo>
                    <a:pt x="1991678" y="32385"/>
                  </a:lnTo>
                  <a:lnTo>
                    <a:pt x="1996758" y="39052"/>
                  </a:lnTo>
                  <a:lnTo>
                    <a:pt x="2001202" y="46672"/>
                  </a:lnTo>
                  <a:lnTo>
                    <a:pt x="2005012" y="54610"/>
                  </a:lnTo>
                  <a:lnTo>
                    <a:pt x="2007870" y="62230"/>
                  </a:lnTo>
                  <a:lnTo>
                    <a:pt x="2010092" y="71120"/>
                  </a:lnTo>
                  <a:lnTo>
                    <a:pt x="2010728" y="75565"/>
                  </a:lnTo>
                  <a:lnTo>
                    <a:pt x="2011362" y="80010"/>
                  </a:lnTo>
                  <a:lnTo>
                    <a:pt x="2011998" y="84455"/>
                  </a:lnTo>
                  <a:lnTo>
                    <a:pt x="2011998" y="89217"/>
                  </a:lnTo>
                  <a:lnTo>
                    <a:pt x="2011998" y="388620"/>
                  </a:lnTo>
                  <a:lnTo>
                    <a:pt x="2038350" y="393065"/>
                  </a:lnTo>
                  <a:lnTo>
                    <a:pt x="2064702" y="398462"/>
                  </a:lnTo>
                  <a:lnTo>
                    <a:pt x="2091055" y="404177"/>
                  </a:lnTo>
                  <a:lnTo>
                    <a:pt x="2116772" y="410210"/>
                  </a:lnTo>
                  <a:lnTo>
                    <a:pt x="2142490" y="416877"/>
                  </a:lnTo>
                  <a:lnTo>
                    <a:pt x="2167890" y="423545"/>
                  </a:lnTo>
                  <a:lnTo>
                    <a:pt x="2193608" y="431165"/>
                  </a:lnTo>
                  <a:lnTo>
                    <a:pt x="2218690" y="439102"/>
                  </a:lnTo>
                  <a:lnTo>
                    <a:pt x="2243772" y="447675"/>
                  </a:lnTo>
                  <a:lnTo>
                    <a:pt x="2268538" y="456247"/>
                  </a:lnTo>
                  <a:lnTo>
                    <a:pt x="2292985" y="465772"/>
                  </a:lnTo>
                  <a:lnTo>
                    <a:pt x="2317432" y="475615"/>
                  </a:lnTo>
                  <a:lnTo>
                    <a:pt x="2341562" y="485457"/>
                  </a:lnTo>
                  <a:lnTo>
                    <a:pt x="2365692" y="496252"/>
                  </a:lnTo>
                  <a:lnTo>
                    <a:pt x="2388870" y="507047"/>
                  </a:lnTo>
                  <a:lnTo>
                    <a:pt x="2412682" y="518477"/>
                  </a:lnTo>
                  <a:lnTo>
                    <a:pt x="2588260" y="276542"/>
                  </a:lnTo>
                  <a:lnTo>
                    <a:pt x="2591435" y="272732"/>
                  </a:lnTo>
                  <a:lnTo>
                    <a:pt x="2593975" y="269240"/>
                  </a:lnTo>
                  <a:lnTo>
                    <a:pt x="2597468" y="266065"/>
                  </a:lnTo>
                  <a:lnTo>
                    <a:pt x="2600325" y="262890"/>
                  </a:lnTo>
                  <a:lnTo>
                    <a:pt x="2606992" y="257175"/>
                  </a:lnTo>
                  <a:lnTo>
                    <a:pt x="2614295" y="252412"/>
                  </a:lnTo>
                  <a:lnTo>
                    <a:pt x="2621915" y="248602"/>
                  </a:lnTo>
                  <a:lnTo>
                    <a:pt x="2629852" y="245110"/>
                  </a:lnTo>
                  <a:lnTo>
                    <a:pt x="2638108" y="242570"/>
                  </a:lnTo>
                  <a:lnTo>
                    <a:pt x="2646362" y="240665"/>
                  </a:lnTo>
                  <a:lnTo>
                    <a:pt x="2654935" y="240030"/>
                  </a:lnTo>
                  <a:lnTo>
                    <a:pt x="2663508" y="240030"/>
                  </a:lnTo>
                  <a:lnTo>
                    <a:pt x="2671762" y="240665"/>
                  </a:lnTo>
                  <a:lnTo>
                    <a:pt x="2680652" y="242252"/>
                  </a:lnTo>
                  <a:lnTo>
                    <a:pt x="2688908" y="244475"/>
                  </a:lnTo>
                  <a:lnTo>
                    <a:pt x="2697162" y="247967"/>
                  </a:lnTo>
                  <a:lnTo>
                    <a:pt x="2705100" y="251777"/>
                  </a:lnTo>
                  <a:lnTo>
                    <a:pt x="2709228" y="254317"/>
                  </a:lnTo>
                  <a:lnTo>
                    <a:pt x="2712720" y="256857"/>
                  </a:lnTo>
                  <a:lnTo>
                    <a:pt x="2957512" y="434022"/>
                  </a:lnTo>
                  <a:lnTo>
                    <a:pt x="2960688" y="437197"/>
                  </a:lnTo>
                  <a:lnTo>
                    <a:pt x="2964498" y="439737"/>
                  </a:lnTo>
                  <a:lnTo>
                    <a:pt x="2967672" y="443230"/>
                  </a:lnTo>
                  <a:lnTo>
                    <a:pt x="2970848" y="446087"/>
                  </a:lnTo>
                  <a:lnTo>
                    <a:pt x="2976245" y="453072"/>
                  </a:lnTo>
                  <a:lnTo>
                    <a:pt x="2981008" y="460375"/>
                  </a:lnTo>
                  <a:lnTo>
                    <a:pt x="2985452" y="467995"/>
                  </a:lnTo>
                  <a:lnTo>
                    <a:pt x="2988628" y="475932"/>
                  </a:lnTo>
                  <a:lnTo>
                    <a:pt x="2991168" y="484187"/>
                  </a:lnTo>
                  <a:lnTo>
                    <a:pt x="2992755" y="492442"/>
                  </a:lnTo>
                  <a:lnTo>
                    <a:pt x="2994025" y="501015"/>
                  </a:lnTo>
                  <a:lnTo>
                    <a:pt x="2994025" y="509270"/>
                  </a:lnTo>
                  <a:lnTo>
                    <a:pt x="2993072" y="518160"/>
                  </a:lnTo>
                  <a:lnTo>
                    <a:pt x="2991802" y="526732"/>
                  </a:lnTo>
                  <a:lnTo>
                    <a:pt x="2988945" y="534987"/>
                  </a:lnTo>
                  <a:lnTo>
                    <a:pt x="2986088" y="543242"/>
                  </a:lnTo>
                  <a:lnTo>
                    <a:pt x="2981960" y="551180"/>
                  </a:lnTo>
                  <a:lnTo>
                    <a:pt x="2979738" y="554990"/>
                  </a:lnTo>
                  <a:lnTo>
                    <a:pt x="2976880" y="558800"/>
                  </a:lnTo>
                  <a:lnTo>
                    <a:pt x="2800985" y="801052"/>
                  </a:lnTo>
                  <a:lnTo>
                    <a:pt x="2819082" y="819785"/>
                  </a:lnTo>
                  <a:lnTo>
                    <a:pt x="2837180" y="839470"/>
                  </a:lnTo>
                  <a:lnTo>
                    <a:pt x="2854642" y="858837"/>
                  </a:lnTo>
                  <a:lnTo>
                    <a:pt x="2871788" y="878840"/>
                  </a:lnTo>
                  <a:lnTo>
                    <a:pt x="2888615" y="899160"/>
                  </a:lnTo>
                  <a:lnTo>
                    <a:pt x="2905125" y="919797"/>
                  </a:lnTo>
                  <a:lnTo>
                    <a:pt x="2921318" y="940752"/>
                  </a:lnTo>
                  <a:lnTo>
                    <a:pt x="2937192" y="962025"/>
                  </a:lnTo>
                  <a:lnTo>
                    <a:pt x="2952432" y="983615"/>
                  </a:lnTo>
                  <a:lnTo>
                    <a:pt x="2967672" y="1005205"/>
                  </a:lnTo>
                  <a:lnTo>
                    <a:pt x="2981960" y="1027113"/>
                  </a:lnTo>
                  <a:lnTo>
                    <a:pt x="2996248" y="1049655"/>
                  </a:lnTo>
                  <a:lnTo>
                    <a:pt x="3010218" y="1072198"/>
                  </a:lnTo>
                  <a:lnTo>
                    <a:pt x="3023235" y="1095375"/>
                  </a:lnTo>
                  <a:lnTo>
                    <a:pt x="3036570" y="1118553"/>
                  </a:lnTo>
                  <a:lnTo>
                    <a:pt x="3048952" y="1142048"/>
                  </a:lnTo>
                  <a:lnTo>
                    <a:pt x="3333115" y="1049338"/>
                  </a:lnTo>
                  <a:lnTo>
                    <a:pt x="3337560" y="1048068"/>
                  </a:lnTo>
                  <a:lnTo>
                    <a:pt x="3342005" y="1047115"/>
                  </a:lnTo>
                  <a:lnTo>
                    <a:pt x="3346450" y="1046480"/>
                  </a:lnTo>
                  <a:lnTo>
                    <a:pt x="3350578" y="1045528"/>
                  </a:lnTo>
                  <a:lnTo>
                    <a:pt x="3359785" y="1044893"/>
                  </a:lnTo>
                  <a:lnTo>
                    <a:pt x="3368358" y="1045210"/>
                  </a:lnTo>
                  <a:lnTo>
                    <a:pt x="3376930" y="1046480"/>
                  </a:lnTo>
                  <a:lnTo>
                    <a:pt x="3385185" y="1048068"/>
                  </a:lnTo>
                  <a:lnTo>
                    <a:pt x="3393440" y="1051243"/>
                  </a:lnTo>
                  <a:lnTo>
                    <a:pt x="3401060" y="1054735"/>
                  </a:lnTo>
                  <a:lnTo>
                    <a:pt x="3408680" y="1058863"/>
                  </a:lnTo>
                  <a:lnTo>
                    <a:pt x="3415665" y="1063625"/>
                  </a:lnTo>
                  <a:lnTo>
                    <a:pt x="3422015" y="1069340"/>
                  </a:lnTo>
                  <a:lnTo>
                    <a:pt x="3428048" y="1075690"/>
                  </a:lnTo>
                  <a:lnTo>
                    <a:pt x="3433445" y="1082358"/>
                  </a:lnTo>
                  <a:lnTo>
                    <a:pt x="3438208" y="1089978"/>
                  </a:lnTo>
                  <a:lnTo>
                    <a:pt x="3442335" y="1097915"/>
                  </a:lnTo>
                  <a:lnTo>
                    <a:pt x="3443922" y="1102043"/>
                  </a:lnTo>
                  <a:lnTo>
                    <a:pt x="3445510" y="1106488"/>
                  </a:lnTo>
                  <a:lnTo>
                    <a:pt x="3538855" y="1393508"/>
                  </a:lnTo>
                  <a:lnTo>
                    <a:pt x="3539808" y="1397635"/>
                  </a:lnTo>
                  <a:lnTo>
                    <a:pt x="3541078" y="1402398"/>
                  </a:lnTo>
                  <a:lnTo>
                    <a:pt x="3542030" y="1406843"/>
                  </a:lnTo>
                  <a:lnTo>
                    <a:pt x="3542665" y="1411288"/>
                  </a:lnTo>
                  <a:lnTo>
                    <a:pt x="3543300" y="1419860"/>
                  </a:lnTo>
                  <a:lnTo>
                    <a:pt x="3542982" y="1428750"/>
                  </a:lnTo>
                  <a:lnTo>
                    <a:pt x="3541712" y="1437323"/>
                  </a:lnTo>
                  <a:lnTo>
                    <a:pt x="3539808" y="1445578"/>
                  </a:lnTo>
                  <a:lnTo>
                    <a:pt x="3537268" y="1453833"/>
                  </a:lnTo>
                  <a:lnTo>
                    <a:pt x="3533458" y="1461453"/>
                  </a:lnTo>
                  <a:lnTo>
                    <a:pt x="3529330" y="1468755"/>
                  </a:lnTo>
                  <a:lnTo>
                    <a:pt x="3524568" y="1476058"/>
                  </a:lnTo>
                  <a:lnTo>
                    <a:pt x="3518852" y="1482408"/>
                  </a:lnTo>
                  <a:lnTo>
                    <a:pt x="3512502" y="1488440"/>
                  </a:lnTo>
                  <a:lnTo>
                    <a:pt x="3505518" y="1494155"/>
                  </a:lnTo>
                  <a:lnTo>
                    <a:pt x="3498215" y="1498600"/>
                  </a:lnTo>
                  <a:lnTo>
                    <a:pt x="3490278" y="1502728"/>
                  </a:lnTo>
                  <a:lnTo>
                    <a:pt x="3486150" y="1504633"/>
                  </a:lnTo>
                  <a:lnTo>
                    <a:pt x="3481705" y="1506220"/>
                  </a:lnTo>
                  <a:lnTo>
                    <a:pt x="3197225" y="1598295"/>
                  </a:lnTo>
                  <a:lnTo>
                    <a:pt x="3200400" y="1624330"/>
                  </a:lnTo>
                  <a:lnTo>
                    <a:pt x="3203892" y="1650365"/>
                  </a:lnTo>
                  <a:lnTo>
                    <a:pt x="3206115" y="1676718"/>
                  </a:lnTo>
                  <a:lnTo>
                    <a:pt x="3208338" y="1703070"/>
                  </a:lnTo>
                  <a:lnTo>
                    <a:pt x="3210242" y="1729423"/>
                  </a:lnTo>
                  <a:lnTo>
                    <a:pt x="3211512" y="1755775"/>
                  </a:lnTo>
                  <a:lnTo>
                    <a:pt x="3212148" y="1782445"/>
                  </a:lnTo>
                  <a:lnTo>
                    <a:pt x="3212465" y="1809115"/>
                  </a:lnTo>
                  <a:lnTo>
                    <a:pt x="3212148" y="1835785"/>
                  </a:lnTo>
                  <a:lnTo>
                    <a:pt x="3211512" y="1862455"/>
                  </a:lnTo>
                  <a:lnTo>
                    <a:pt x="3210242" y="1889125"/>
                  </a:lnTo>
                  <a:lnTo>
                    <a:pt x="3208338" y="1915478"/>
                  </a:lnTo>
                  <a:lnTo>
                    <a:pt x="3206115" y="1941830"/>
                  </a:lnTo>
                  <a:lnTo>
                    <a:pt x="3203892" y="1967865"/>
                  </a:lnTo>
                  <a:lnTo>
                    <a:pt x="3200400" y="1993900"/>
                  </a:lnTo>
                  <a:lnTo>
                    <a:pt x="3197225" y="2019618"/>
                  </a:lnTo>
                  <a:lnTo>
                    <a:pt x="3481705" y="2112328"/>
                  </a:lnTo>
                  <a:lnTo>
                    <a:pt x="3486150" y="2113915"/>
                  </a:lnTo>
                  <a:lnTo>
                    <a:pt x="3490278" y="2115820"/>
                  </a:lnTo>
                  <a:lnTo>
                    <a:pt x="3498215" y="2119630"/>
                  </a:lnTo>
                  <a:lnTo>
                    <a:pt x="3505518" y="2124393"/>
                  </a:lnTo>
                  <a:lnTo>
                    <a:pt x="3512502" y="2129790"/>
                  </a:lnTo>
                  <a:lnTo>
                    <a:pt x="3518852" y="2135505"/>
                  </a:lnTo>
                  <a:lnTo>
                    <a:pt x="3524568" y="2142173"/>
                  </a:lnTo>
                  <a:lnTo>
                    <a:pt x="3529330" y="2149158"/>
                  </a:lnTo>
                  <a:lnTo>
                    <a:pt x="3533458" y="2156778"/>
                  </a:lnTo>
                  <a:lnTo>
                    <a:pt x="3537268" y="2164398"/>
                  </a:lnTo>
                  <a:lnTo>
                    <a:pt x="3539808" y="2172653"/>
                  </a:lnTo>
                  <a:lnTo>
                    <a:pt x="3541712" y="2180908"/>
                  </a:lnTo>
                  <a:lnTo>
                    <a:pt x="3542982" y="2189480"/>
                  </a:lnTo>
                  <a:lnTo>
                    <a:pt x="3543300" y="2198053"/>
                  </a:lnTo>
                  <a:lnTo>
                    <a:pt x="3542665" y="2206625"/>
                  </a:lnTo>
                  <a:lnTo>
                    <a:pt x="3542030" y="2211388"/>
                  </a:lnTo>
                  <a:lnTo>
                    <a:pt x="3541078" y="2215833"/>
                  </a:lnTo>
                  <a:lnTo>
                    <a:pt x="3539808" y="2220278"/>
                  </a:lnTo>
                  <a:lnTo>
                    <a:pt x="3538855" y="2224405"/>
                  </a:lnTo>
                  <a:lnTo>
                    <a:pt x="3445510" y="2512060"/>
                  </a:lnTo>
                  <a:lnTo>
                    <a:pt x="3443922" y="2516188"/>
                  </a:lnTo>
                  <a:lnTo>
                    <a:pt x="3442335" y="2520315"/>
                  </a:lnTo>
                  <a:lnTo>
                    <a:pt x="3438208" y="2528253"/>
                  </a:lnTo>
                  <a:lnTo>
                    <a:pt x="3433445" y="2535555"/>
                  </a:lnTo>
                  <a:lnTo>
                    <a:pt x="3428048" y="2542540"/>
                  </a:lnTo>
                  <a:lnTo>
                    <a:pt x="3422015" y="2548890"/>
                  </a:lnTo>
                  <a:lnTo>
                    <a:pt x="3415665" y="2554605"/>
                  </a:lnTo>
                  <a:lnTo>
                    <a:pt x="3408680" y="2559368"/>
                  </a:lnTo>
                  <a:lnTo>
                    <a:pt x="3401060" y="2563495"/>
                  </a:lnTo>
                  <a:lnTo>
                    <a:pt x="3393440" y="2567305"/>
                  </a:lnTo>
                  <a:lnTo>
                    <a:pt x="3385185" y="2569845"/>
                  </a:lnTo>
                  <a:lnTo>
                    <a:pt x="3376930" y="2571750"/>
                  </a:lnTo>
                  <a:lnTo>
                    <a:pt x="3368358" y="2573020"/>
                  </a:lnTo>
                  <a:lnTo>
                    <a:pt x="3359785" y="2573338"/>
                  </a:lnTo>
                  <a:lnTo>
                    <a:pt x="3350578" y="2573020"/>
                  </a:lnTo>
                  <a:lnTo>
                    <a:pt x="3346450" y="2572068"/>
                  </a:lnTo>
                  <a:lnTo>
                    <a:pt x="3342005" y="2571433"/>
                  </a:lnTo>
                  <a:lnTo>
                    <a:pt x="3337560" y="2570163"/>
                  </a:lnTo>
                  <a:lnTo>
                    <a:pt x="3333115" y="2568893"/>
                  </a:lnTo>
                  <a:lnTo>
                    <a:pt x="3048952" y="2476500"/>
                  </a:lnTo>
                  <a:lnTo>
                    <a:pt x="3035935" y="2499995"/>
                  </a:lnTo>
                  <a:lnTo>
                    <a:pt x="3023235" y="2523173"/>
                  </a:lnTo>
                  <a:lnTo>
                    <a:pt x="3009900" y="2546033"/>
                  </a:lnTo>
                  <a:lnTo>
                    <a:pt x="2996248" y="2568893"/>
                  </a:lnTo>
                  <a:lnTo>
                    <a:pt x="2981960" y="2590800"/>
                  </a:lnTo>
                  <a:lnTo>
                    <a:pt x="2967355" y="2613025"/>
                  </a:lnTo>
                  <a:lnTo>
                    <a:pt x="2952115" y="2634933"/>
                  </a:lnTo>
                  <a:lnTo>
                    <a:pt x="2936875" y="2656523"/>
                  </a:lnTo>
                  <a:lnTo>
                    <a:pt x="2921318" y="2677478"/>
                  </a:lnTo>
                  <a:lnTo>
                    <a:pt x="2905125" y="2698115"/>
                  </a:lnTo>
                  <a:lnTo>
                    <a:pt x="2888615" y="2718753"/>
                  </a:lnTo>
                  <a:lnTo>
                    <a:pt x="2871788" y="2739073"/>
                  </a:lnTo>
                  <a:lnTo>
                    <a:pt x="2854325" y="2759076"/>
                  </a:lnTo>
                  <a:lnTo>
                    <a:pt x="2837180" y="2778761"/>
                  </a:lnTo>
                  <a:lnTo>
                    <a:pt x="2819082" y="2797811"/>
                  </a:lnTo>
                  <a:lnTo>
                    <a:pt x="2800985" y="2817178"/>
                  </a:lnTo>
                  <a:lnTo>
                    <a:pt x="2976880" y="3059431"/>
                  </a:lnTo>
                  <a:lnTo>
                    <a:pt x="2979738" y="3063241"/>
                  </a:lnTo>
                  <a:lnTo>
                    <a:pt x="2981960" y="3067368"/>
                  </a:lnTo>
                  <a:lnTo>
                    <a:pt x="2986088" y="3075306"/>
                  </a:lnTo>
                  <a:lnTo>
                    <a:pt x="2988945" y="3083243"/>
                  </a:lnTo>
                  <a:lnTo>
                    <a:pt x="2991802" y="3091816"/>
                  </a:lnTo>
                  <a:lnTo>
                    <a:pt x="2993072" y="3100071"/>
                  </a:lnTo>
                  <a:lnTo>
                    <a:pt x="2994025" y="3108643"/>
                  </a:lnTo>
                  <a:lnTo>
                    <a:pt x="2994025" y="3117216"/>
                  </a:lnTo>
                  <a:lnTo>
                    <a:pt x="2992755" y="3125788"/>
                  </a:lnTo>
                  <a:lnTo>
                    <a:pt x="2991168" y="3134043"/>
                  </a:lnTo>
                  <a:lnTo>
                    <a:pt x="2988628" y="3142298"/>
                  </a:lnTo>
                  <a:lnTo>
                    <a:pt x="2985770" y="3150236"/>
                  </a:lnTo>
                  <a:lnTo>
                    <a:pt x="2981642" y="3157538"/>
                  </a:lnTo>
                  <a:lnTo>
                    <a:pt x="2976562" y="3165158"/>
                  </a:lnTo>
                  <a:lnTo>
                    <a:pt x="2970848" y="3171826"/>
                  </a:lnTo>
                  <a:lnTo>
                    <a:pt x="2967990" y="3175001"/>
                  </a:lnTo>
                  <a:lnTo>
                    <a:pt x="2964498" y="3177858"/>
                  </a:lnTo>
                  <a:lnTo>
                    <a:pt x="2961322" y="3181033"/>
                  </a:lnTo>
                  <a:lnTo>
                    <a:pt x="2957512" y="3183573"/>
                  </a:lnTo>
                  <a:lnTo>
                    <a:pt x="2712720" y="3361056"/>
                  </a:lnTo>
                  <a:lnTo>
                    <a:pt x="2709228" y="3363913"/>
                  </a:lnTo>
                  <a:lnTo>
                    <a:pt x="2705100" y="3366453"/>
                  </a:lnTo>
                  <a:lnTo>
                    <a:pt x="2697162" y="3370581"/>
                  </a:lnTo>
                  <a:lnTo>
                    <a:pt x="2688908" y="3373756"/>
                  </a:lnTo>
                  <a:lnTo>
                    <a:pt x="2680652" y="3376296"/>
                  </a:lnTo>
                  <a:lnTo>
                    <a:pt x="2671762" y="3377883"/>
                  </a:lnTo>
                  <a:lnTo>
                    <a:pt x="2663508" y="3378518"/>
                  </a:lnTo>
                  <a:lnTo>
                    <a:pt x="2654935" y="3378518"/>
                  </a:lnTo>
                  <a:lnTo>
                    <a:pt x="2646362" y="3377248"/>
                  </a:lnTo>
                  <a:lnTo>
                    <a:pt x="2638108" y="3375978"/>
                  </a:lnTo>
                  <a:lnTo>
                    <a:pt x="2629852" y="3373121"/>
                  </a:lnTo>
                  <a:lnTo>
                    <a:pt x="2621915" y="3369946"/>
                  </a:lnTo>
                  <a:lnTo>
                    <a:pt x="2614295" y="3365818"/>
                  </a:lnTo>
                  <a:lnTo>
                    <a:pt x="2606992" y="3360738"/>
                  </a:lnTo>
                  <a:lnTo>
                    <a:pt x="2600325" y="3355023"/>
                  </a:lnTo>
                  <a:lnTo>
                    <a:pt x="2597468" y="3352166"/>
                  </a:lnTo>
                  <a:lnTo>
                    <a:pt x="2593975" y="3348673"/>
                  </a:lnTo>
                  <a:lnTo>
                    <a:pt x="2591435" y="3345498"/>
                  </a:lnTo>
                  <a:lnTo>
                    <a:pt x="2588260" y="3341688"/>
                  </a:lnTo>
                  <a:lnTo>
                    <a:pt x="2412682" y="3099753"/>
                  </a:lnTo>
                  <a:lnTo>
                    <a:pt x="2388870" y="3110866"/>
                  </a:lnTo>
                  <a:lnTo>
                    <a:pt x="2365692" y="3122296"/>
                  </a:lnTo>
                  <a:lnTo>
                    <a:pt x="2341562" y="3132773"/>
                  </a:lnTo>
                  <a:lnTo>
                    <a:pt x="2317432" y="3142933"/>
                  </a:lnTo>
                  <a:lnTo>
                    <a:pt x="2292985" y="3152776"/>
                  </a:lnTo>
                  <a:lnTo>
                    <a:pt x="2268538" y="3161666"/>
                  </a:lnTo>
                  <a:lnTo>
                    <a:pt x="2243772" y="3170873"/>
                  </a:lnTo>
                  <a:lnTo>
                    <a:pt x="2218690" y="3179128"/>
                  </a:lnTo>
                  <a:lnTo>
                    <a:pt x="2193608" y="3187066"/>
                  </a:lnTo>
                  <a:lnTo>
                    <a:pt x="2167890" y="3194368"/>
                  </a:lnTo>
                  <a:lnTo>
                    <a:pt x="2142490" y="3201671"/>
                  </a:lnTo>
                  <a:lnTo>
                    <a:pt x="2116772" y="3208021"/>
                  </a:lnTo>
                  <a:lnTo>
                    <a:pt x="2091055" y="3214371"/>
                  </a:lnTo>
                  <a:lnTo>
                    <a:pt x="2064702" y="3220086"/>
                  </a:lnTo>
                  <a:lnTo>
                    <a:pt x="2038350" y="3225483"/>
                  </a:lnTo>
                  <a:lnTo>
                    <a:pt x="2011998" y="3229928"/>
                  </a:lnTo>
                  <a:lnTo>
                    <a:pt x="2011998" y="3529013"/>
                  </a:lnTo>
                  <a:lnTo>
                    <a:pt x="2011998" y="3533458"/>
                  </a:lnTo>
                  <a:lnTo>
                    <a:pt x="2011362" y="3537903"/>
                  </a:lnTo>
                  <a:lnTo>
                    <a:pt x="2010728" y="3542666"/>
                  </a:lnTo>
                  <a:lnTo>
                    <a:pt x="2010092" y="3547111"/>
                  </a:lnTo>
                  <a:lnTo>
                    <a:pt x="2007870" y="3555366"/>
                  </a:lnTo>
                  <a:lnTo>
                    <a:pt x="2005012" y="3563621"/>
                  </a:lnTo>
                  <a:lnTo>
                    <a:pt x="2001202" y="3571558"/>
                  </a:lnTo>
                  <a:lnTo>
                    <a:pt x="1996758" y="3578543"/>
                  </a:lnTo>
                  <a:lnTo>
                    <a:pt x="1991678" y="3585846"/>
                  </a:lnTo>
                  <a:lnTo>
                    <a:pt x="1985962" y="3591878"/>
                  </a:lnTo>
                  <a:lnTo>
                    <a:pt x="1979612" y="3597911"/>
                  </a:lnTo>
                  <a:lnTo>
                    <a:pt x="1972628" y="3602673"/>
                  </a:lnTo>
                  <a:lnTo>
                    <a:pt x="1965325" y="3607118"/>
                  </a:lnTo>
                  <a:lnTo>
                    <a:pt x="1957705" y="3610928"/>
                  </a:lnTo>
                  <a:lnTo>
                    <a:pt x="1949450" y="3614103"/>
                  </a:lnTo>
                  <a:lnTo>
                    <a:pt x="1940878" y="3616326"/>
                  </a:lnTo>
                  <a:lnTo>
                    <a:pt x="1931670" y="3617278"/>
                  </a:lnTo>
                  <a:lnTo>
                    <a:pt x="1927225" y="3617913"/>
                  </a:lnTo>
                  <a:lnTo>
                    <a:pt x="1922780" y="3617913"/>
                  </a:lnTo>
                  <a:lnTo>
                    <a:pt x="1620520" y="3617913"/>
                  </a:lnTo>
                  <a:lnTo>
                    <a:pt x="1615758" y="3617913"/>
                  </a:lnTo>
                  <a:lnTo>
                    <a:pt x="1611630" y="3617278"/>
                  </a:lnTo>
                  <a:lnTo>
                    <a:pt x="1602422" y="3616326"/>
                  </a:lnTo>
                  <a:lnTo>
                    <a:pt x="1594168" y="3614103"/>
                  </a:lnTo>
                  <a:lnTo>
                    <a:pt x="1585912" y="3610928"/>
                  </a:lnTo>
                  <a:lnTo>
                    <a:pt x="1577975" y="3607118"/>
                  </a:lnTo>
                  <a:lnTo>
                    <a:pt x="1570990" y="3602673"/>
                  </a:lnTo>
                  <a:lnTo>
                    <a:pt x="1563688" y="3597911"/>
                  </a:lnTo>
                  <a:lnTo>
                    <a:pt x="1557655" y="3591878"/>
                  </a:lnTo>
                  <a:lnTo>
                    <a:pt x="1551622" y="3585846"/>
                  </a:lnTo>
                  <a:lnTo>
                    <a:pt x="1546860" y="3578543"/>
                  </a:lnTo>
                  <a:lnTo>
                    <a:pt x="1542415" y="3571558"/>
                  </a:lnTo>
                  <a:lnTo>
                    <a:pt x="1538605" y="3563621"/>
                  </a:lnTo>
                  <a:lnTo>
                    <a:pt x="1535430" y="3555366"/>
                  </a:lnTo>
                  <a:lnTo>
                    <a:pt x="1533208" y="3547111"/>
                  </a:lnTo>
                  <a:lnTo>
                    <a:pt x="1532572" y="3542666"/>
                  </a:lnTo>
                  <a:lnTo>
                    <a:pt x="1531620" y="3537903"/>
                  </a:lnTo>
                  <a:lnTo>
                    <a:pt x="1531302" y="3533458"/>
                  </a:lnTo>
                  <a:lnTo>
                    <a:pt x="1531302" y="3529013"/>
                  </a:lnTo>
                  <a:lnTo>
                    <a:pt x="1531302" y="3229928"/>
                  </a:lnTo>
                  <a:lnTo>
                    <a:pt x="1504950" y="3225483"/>
                  </a:lnTo>
                  <a:lnTo>
                    <a:pt x="1478598" y="3220086"/>
                  </a:lnTo>
                  <a:lnTo>
                    <a:pt x="1452245" y="3214371"/>
                  </a:lnTo>
                  <a:lnTo>
                    <a:pt x="1426845" y="3208021"/>
                  </a:lnTo>
                  <a:lnTo>
                    <a:pt x="1400810" y="3201671"/>
                  </a:lnTo>
                  <a:lnTo>
                    <a:pt x="1375092" y="3194368"/>
                  </a:lnTo>
                  <a:lnTo>
                    <a:pt x="1350010" y="3187066"/>
                  </a:lnTo>
                  <a:lnTo>
                    <a:pt x="1324928" y="3179128"/>
                  </a:lnTo>
                  <a:lnTo>
                    <a:pt x="1299528" y="3170873"/>
                  </a:lnTo>
                  <a:lnTo>
                    <a:pt x="1274762" y="3161666"/>
                  </a:lnTo>
                  <a:lnTo>
                    <a:pt x="1250315" y="3152776"/>
                  </a:lnTo>
                  <a:lnTo>
                    <a:pt x="1225868" y="3142933"/>
                  </a:lnTo>
                  <a:lnTo>
                    <a:pt x="1201738" y="3132773"/>
                  </a:lnTo>
                  <a:lnTo>
                    <a:pt x="1177925" y="3122296"/>
                  </a:lnTo>
                  <a:lnTo>
                    <a:pt x="1154430" y="3110866"/>
                  </a:lnTo>
                  <a:lnTo>
                    <a:pt x="1130618" y="3099753"/>
                  </a:lnTo>
                  <a:lnTo>
                    <a:pt x="955040" y="3342006"/>
                  </a:lnTo>
                  <a:lnTo>
                    <a:pt x="952182" y="3345816"/>
                  </a:lnTo>
                  <a:lnTo>
                    <a:pt x="949325" y="3349308"/>
                  </a:lnTo>
                  <a:lnTo>
                    <a:pt x="946150" y="3352483"/>
                  </a:lnTo>
                  <a:lnTo>
                    <a:pt x="942975" y="3355658"/>
                  </a:lnTo>
                  <a:lnTo>
                    <a:pt x="935990" y="3361056"/>
                  </a:lnTo>
                  <a:lnTo>
                    <a:pt x="929005" y="3366136"/>
                  </a:lnTo>
                  <a:lnTo>
                    <a:pt x="921385" y="3369946"/>
                  </a:lnTo>
                  <a:lnTo>
                    <a:pt x="913448" y="3373121"/>
                  </a:lnTo>
                  <a:lnTo>
                    <a:pt x="905192" y="3375978"/>
                  </a:lnTo>
                  <a:lnTo>
                    <a:pt x="896938" y="3377248"/>
                  </a:lnTo>
                  <a:lnTo>
                    <a:pt x="888365" y="3378518"/>
                  </a:lnTo>
                  <a:lnTo>
                    <a:pt x="879792" y="3378518"/>
                  </a:lnTo>
                  <a:lnTo>
                    <a:pt x="870902" y="3377883"/>
                  </a:lnTo>
                  <a:lnTo>
                    <a:pt x="862648" y="3376296"/>
                  </a:lnTo>
                  <a:lnTo>
                    <a:pt x="854075" y="3373756"/>
                  </a:lnTo>
                  <a:lnTo>
                    <a:pt x="846138" y="3370581"/>
                  </a:lnTo>
                  <a:lnTo>
                    <a:pt x="837882" y="3366453"/>
                  </a:lnTo>
                  <a:lnTo>
                    <a:pt x="834072" y="3363913"/>
                  </a:lnTo>
                  <a:lnTo>
                    <a:pt x="830262" y="3361056"/>
                  </a:lnTo>
                  <a:lnTo>
                    <a:pt x="586105" y="3183573"/>
                  </a:lnTo>
                  <a:lnTo>
                    <a:pt x="582930" y="3181033"/>
                  </a:lnTo>
                  <a:lnTo>
                    <a:pt x="579438" y="3177858"/>
                  </a:lnTo>
                  <a:lnTo>
                    <a:pt x="575945" y="3175001"/>
                  </a:lnTo>
                  <a:lnTo>
                    <a:pt x="573088" y="3171826"/>
                  </a:lnTo>
                  <a:lnTo>
                    <a:pt x="567372" y="3165158"/>
                  </a:lnTo>
                  <a:lnTo>
                    <a:pt x="562610" y="3157538"/>
                  </a:lnTo>
                  <a:lnTo>
                    <a:pt x="558482" y="3150236"/>
                  </a:lnTo>
                  <a:lnTo>
                    <a:pt x="554990" y="3142298"/>
                  </a:lnTo>
                  <a:lnTo>
                    <a:pt x="552450" y="3134043"/>
                  </a:lnTo>
                  <a:lnTo>
                    <a:pt x="550862" y="3125788"/>
                  </a:lnTo>
                  <a:lnTo>
                    <a:pt x="549592" y="3117216"/>
                  </a:lnTo>
                  <a:lnTo>
                    <a:pt x="549592" y="3108643"/>
                  </a:lnTo>
                  <a:lnTo>
                    <a:pt x="550545" y="3100071"/>
                  </a:lnTo>
                  <a:lnTo>
                    <a:pt x="551815" y="3091816"/>
                  </a:lnTo>
                  <a:lnTo>
                    <a:pt x="554355" y="3083243"/>
                  </a:lnTo>
                  <a:lnTo>
                    <a:pt x="557530" y="3075306"/>
                  </a:lnTo>
                  <a:lnTo>
                    <a:pt x="559435" y="3071178"/>
                  </a:lnTo>
                  <a:lnTo>
                    <a:pt x="561340" y="3067368"/>
                  </a:lnTo>
                  <a:lnTo>
                    <a:pt x="563880" y="3063241"/>
                  </a:lnTo>
                  <a:lnTo>
                    <a:pt x="566738" y="3059431"/>
                  </a:lnTo>
                  <a:lnTo>
                    <a:pt x="742632" y="2817178"/>
                  </a:lnTo>
                  <a:lnTo>
                    <a:pt x="724218" y="2797811"/>
                  </a:lnTo>
                  <a:lnTo>
                    <a:pt x="706755" y="2778761"/>
                  </a:lnTo>
                  <a:lnTo>
                    <a:pt x="688975" y="2759076"/>
                  </a:lnTo>
                  <a:lnTo>
                    <a:pt x="671512" y="2739073"/>
                  </a:lnTo>
                  <a:lnTo>
                    <a:pt x="655002" y="2718753"/>
                  </a:lnTo>
                  <a:lnTo>
                    <a:pt x="638492" y="2698115"/>
                  </a:lnTo>
                  <a:lnTo>
                    <a:pt x="622300" y="2677478"/>
                  </a:lnTo>
                  <a:lnTo>
                    <a:pt x="606425" y="2656523"/>
                  </a:lnTo>
                  <a:lnTo>
                    <a:pt x="591185" y="2634933"/>
                  </a:lnTo>
                  <a:lnTo>
                    <a:pt x="576580" y="2613025"/>
                  </a:lnTo>
                  <a:lnTo>
                    <a:pt x="561658" y="2590800"/>
                  </a:lnTo>
                  <a:lnTo>
                    <a:pt x="547370" y="2568893"/>
                  </a:lnTo>
                  <a:lnTo>
                    <a:pt x="534035" y="2546033"/>
                  </a:lnTo>
                  <a:lnTo>
                    <a:pt x="520382" y="2523173"/>
                  </a:lnTo>
                  <a:lnTo>
                    <a:pt x="507682" y="2499995"/>
                  </a:lnTo>
                  <a:lnTo>
                    <a:pt x="494665" y="2476500"/>
                  </a:lnTo>
                  <a:lnTo>
                    <a:pt x="209868" y="2568893"/>
                  </a:lnTo>
                  <a:lnTo>
                    <a:pt x="205740" y="2570163"/>
                  </a:lnTo>
                  <a:lnTo>
                    <a:pt x="201295" y="2571433"/>
                  </a:lnTo>
                  <a:lnTo>
                    <a:pt x="196850" y="2572068"/>
                  </a:lnTo>
                  <a:lnTo>
                    <a:pt x="192722" y="2573020"/>
                  </a:lnTo>
                  <a:lnTo>
                    <a:pt x="183515" y="2573338"/>
                  </a:lnTo>
                  <a:lnTo>
                    <a:pt x="174942" y="2573020"/>
                  </a:lnTo>
                  <a:lnTo>
                    <a:pt x="166688" y="2571750"/>
                  </a:lnTo>
                  <a:lnTo>
                    <a:pt x="158115" y="2569845"/>
                  </a:lnTo>
                  <a:lnTo>
                    <a:pt x="150177" y="2567305"/>
                  </a:lnTo>
                  <a:lnTo>
                    <a:pt x="142240" y="2563495"/>
                  </a:lnTo>
                  <a:lnTo>
                    <a:pt x="134620" y="2559368"/>
                  </a:lnTo>
                  <a:lnTo>
                    <a:pt x="127952" y="2554605"/>
                  </a:lnTo>
                  <a:lnTo>
                    <a:pt x="121602" y="2548890"/>
                  </a:lnTo>
                  <a:lnTo>
                    <a:pt x="115570" y="2542540"/>
                  </a:lnTo>
                  <a:lnTo>
                    <a:pt x="109855" y="2535555"/>
                  </a:lnTo>
                  <a:lnTo>
                    <a:pt x="105410" y="2528253"/>
                  </a:lnTo>
                  <a:lnTo>
                    <a:pt x="101282" y="2520315"/>
                  </a:lnTo>
                  <a:lnTo>
                    <a:pt x="99377" y="2516188"/>
                  </a:lnTo>
                  <a:lnTo>
                    <a:pt x="97790" y="2512060"/>
                  </a:lnTo>
                  <a:lnTo>
                    <a:pt x="4445" y="2224405"/>
                  </a:lnTo>
                  <a:lnTo>
                    <a:pt x="3492" y="2220278"/>
                  </a:lnTo>
                  <a:lnTo>
                    <a:pt x="2222" y="2215833"/>
                  </a:lnTo>
                  <a:lnTo>
                    <a:pt x="1587" y="2211388"/>
                  </a:lnTo>
                  <a:lnTo>
                    <a:pt x="635" y="2206625"/>
                  </a:lnTo>
                  <a:lnTo>
                    <a:pt x="0" y="2198053"/>
                  </a:lnTo>
                  <a:lnTo>
                    <a:pt x="317" y="2189480"/>
                  </a:lnTo>
                  <a:lnTo>
                    <a:pt x="1587" y="2180908"/>
                  </a:lnTo>
                  <a:lnTo>
                    <a:pt x="3810" y="2172653"/>
                  </a:lnTo>
                  <a:lnTo>
                    <a:pt x="6350" y="2164398"/>
                  </a:lnTo>
                  <a:lnTo>
                    <a:pt x="9842" y="2156778"/>
                  </a:lnTo>
                  <a:lnTo>
                    <a:pt x="13970" y="2149158"/>
                  </a:lnTo>
                  <a:lnTo>
                    <a:pt x="19050" y="2142173"/>
                  </a:lnTo>
                  <a:lnTo>
                    <a:pt x="24447" y="2135505"/>
                  </a:lnTo>
                  <a:lnTo>
                    <a:pt x="30797" y="2129790"/>
                  </a:lnTo>
                  <a:lnTo>
                    <a:pt x="37465" y="2124393"/>
                  </a:lnTo>
                  <a:lnTo>
                    <a:pt x="45085" y="2119630"/>
                  </a:lnTo>
                  <a:lnTo>
                    <a:pt x="49212" y="2117725"/>
                  </a:lnTo>
                  <a:lnTo>
                    <a:pt x="53340" y="2115820"/>
                  </a:lnTo>
                  <a:lnTo>
                    <a:pt x="57467" y="2113915"/>
                  </a:lnTo>
                  <a:lnTo>
                    <a:pt x="61595" y="2112328"/>
                  </a:lnTo>
                  <a:lnTo>
                    <a:pt x="346392" y="2019618"/>
                  </a:lnTo>
                  <a:lnTo>
                    <a:pt x="342900" y="1993900"/>
                  </a:lnTo>
                  <a:lnTo>
                    <a:pt x="339725" y="1967865"/>
                  </a:lnTo>
                  <a:lnTo>
                    <a:pt x="337185" y="1941830"/>
                  </a:lnTo>
                  <a:lnTo>
                    <a:pt x="334962" y="1915478"/>
                  </a:lnTo>
                  <a:lnTo>
                    <a:pt x="333375" y="1889125"/>
                  </a:lnTo>
                  <a:lnTo>
                    <a:pt x="331788" y="1862455"/>
                  </a:lnTo>
                  <a:lnTo>
                    <a:pt x="331152" y="1835785"/>
                  </a:lnTo>
                  <a:lnTo>
                    <a:pt x="331152" y="1809115"/>
                  </a:lnTo>
                  <a:lnTo>
                    <a:pt x="331152" y="1782445"/>
                  </a:lnTo>
                  <a:lnTo>
                    <a:pt x="331788" y="1755775"/>
                  </a:lnTo>
                  <a:lnTo>
                    <a:pt x="333375" y="1729423"/>
                  </a:lnTo>
                  <a:lnTo>
                    <a:pt x="334962" y="1703070"/>
                  </a:lnTo>
                  <a:lnTo>
                    <a:pt x="337185" y="1676718"/>
                  </a:lnTo>
                  <a:lnTo>
                    <a:pt x="339725" y="1650365"/>
                  </a:lnTo>
                  <a:lnTo>
                    <a:pt x="342900" y="1624330"/>
                  </a:lnTo>
                  <a:lnTo>
                    <a:pt x="346392" y="1598295"/>
                  </a:lnTo>
                  <a:lnTo>
                    <a:pt x="61595" y="1506220"/>
                  </a:lnTo>
                  <a:lnTo>
                    <a:pt x="57467" y="1504633"/>
                  </a:lnTo>
                  <a:lnTo>
                    <a:pt x="53340" y="1502728"/>
                  </a:lnTo>
                  <a:lnTo>
                    <a:pt x="45085" y="1498600"/>
                  </a:lnTo>
                  <a:lnTo>
                    <a:pt x="37465" y="1494155"/>
                  </a:lnTo>
                  <a:lnTo>
                    <a:pt x="30797" y="1488440"/>
                  </a:lnTo>
                  <a:lnTo>
                    <a:pt x="24447" y="1482408"/>
                  </a:lnTo>
                  <a:lnTo>
                    <a:pt x="19050" y="1476058"/>
                  </a:lnTo>
                  <a:lnTo>
                    <a:pt x="13970" y="1468755"/>
                  </a:lnTo>
                  <a:lnTo>
                    <a:pt x="9842" y="1461453"/>
                  </a:lnTo>
                  <a:lnTo>
                    <a:pt x="6350" y="1453833"/>
                  </a:lnTo>
                  <a:lnTo>
                    <a:pt x="3810" y="1445578"/>
                  </a:lnTo>
                  <a:lnTo>
                    <a:pt x="1587" y="1437323"/>
                  </a:lnTo>
                  <a:lnTo>
                    <a:pt x="317" y="1428750"/>
                  </a:lnTo>
                  <a:lnTo>
                    <a:pt x="0" y="1419860"/>
                  </a:lnTo>
                  <a:lnTo>
                    <a:pt x="635" y="1411288"/>
                  </a:lnTo>
                  <a:lnTo>
                    <a:pt x="1587" y="1406843"/>
                  </a:lnTo>
                  <a:lnTo>
                    <a:pt x="2222" y="1402398"/>
                  </a:lnTo>
                  <a:lnTo>
                    <a:pt x="3492" y="1397635"/>
                  </a:lnTo>
                  <a:lnTo>
                    <a:pt x="4445" y="1393508"/>
                  </a:lnTo>
                  <a:lnTo>
                    <a:pt x="97790" y="1106488"/>
                  </a:lnTo>
                  <a:lnTo>
                    <a:pt x="99377" y="1102043"/>
                  </a:lnTo>
                  <a:lnTo>
                    <a:pt x="101282" y="1097915"/>
                  </a:lnTo>
                  <a:lnTo>
                    <a:pt x="103187" y="1093788"/>
                  </a:lnTo>
                  <a:lnTo>
                    <a:pt x="105410" y="1089978"/>
                  </a:lnTo>
                  <a:lnTo>
                    <a:pt x="109855" y="1082358"/>
                  </a:lnTo>
                  <a:lnTo>
                    <a:pt x="115570" y="1075690"/>
                  </a:lnTo>
                  <a:lnTo>
                    <a:pt x="121602" y="1069340"/>
                  </a:lnTo>
                  <a:lnTo>
                    <a:pt x="127952" y="1063625"/>
                  </a:lnTo>
                  <a:lnTo>
                    <a:pt x="134620" y="1058863"/>
                  </a:lnTo>
                  <a:lnTo>
                    <a:pt x="142240" y="1054735"/>
                  </a:lnTo>
                  <a:lnTo>
                    <a:pt x="150177" y="1051243"/>
                  </a:lnTo>
                  <a:lnTo>
                    <a:pt x="158115" y="1048068"/>
                  </a:lnTo>
                  <a:lnTo>
                    <a:pt x="166688" y="1046480"/>
                  </a:lnTo>
                  <a:lnTo>
                    <a:pt x="174942" y="1045210"/>
                  </a:lnTo>
                  <a:lnTo>
                    <a:pt x="183515" y="1044893"/>
                  </a:lnTo>
                  <a:lnTo>
                    <a:pt x="192722" y="1045528"/>
                  </a:lnTo>
                  <a:lnTo>
                    <a:pt x="196850" y="1046480"/>
                  </a:lnTo>
                  <a:lnTo>
                    <a:pt x="201295" y="1047115"/>
                  </a:lnTo>
                  <a:lnTo>
                    <a:pt x="205740" y="1048068"/>
                  </a:lnTo>
                  <a:lnTo>
                    <a:pt x="209868" y="1049338"/>
                  </a:lnTo>
                  <a:lnTo>
                    <a:pt x="494665" y="1141413"/>
                  </a:lnTo>
                  <a:lnTo>
                    <a:pt x="507682" y="1118235"/>
                  </a:lnTo>
                  <a:lnTo>
                    <a:pt x="520382" y="1095375"/>
                  </a:lnTo>
                  <a:lnTo>
                    <a:pt x="534035" y="1072198"/>
                  </a:lnTo>
                  <a:lnTo>
                    <a:pt x="547370" y="1049655"/>
                  </a:lnTo>
                  <a:lnTo>
                    <a:pt x="561658" y="1027113"/>
                  </a:lnTo>
                  <a:lnTo>
                    <a:pt x="576580" y="1005205"/>
                  </a:lnTo>
                  <a:lnTo>
                    <a:pt x="591185" y="983615"/>
                  </a:lnTo>
                  <a:lnTo>
                    <a:pt x="606425" y="961707"/>
                  </a:lnTo>
                  <a:lnTo>
                    <a:pt x="622300" y="940752"/>
                  </a:lnTo>
                  <a:lnTo>
                    <a:pt x="638492" y="919797"/>
                  </a:lnTo>
                  <a:lnTo>
                    <a:pt x="655002" y="899160"/>
                  </a:lnTo>
                  <a:lnTo>
                    <a:pt x="671512" y="878840"/>
                  </a:lnTo>
                  <a:lnTo>
                    <a:pt x="688975" y="858837"/>
                  </a:lnTo>
                  <a:lnTo>
                    <a:pt x="706755" y="839470"/>
                  </a:lnTo>
                  <a:lnTo>
                    <a:pt x="724218" y="819785"/>
                  </a:lnTo>
                  <a:lnTo>
                    <a:pt x="742632" y="801052"/>
                  </a:lnTo>
                  <a:lnTo>
                    <a:pt x="566420" y="558800"/>
                  </a:lnTo>
                  <a:lnTo>
                    <a:pt x="563562" y="554990"/>
                  </a:lnTo>
                  <a:lnTo>
                    <a:pt x="561340" y="551180"/>
                  </a:lnTo>
                  <a:lnTo>
                    <a:pt x="559118" y="547370"/>
                  </a:lnTo>
                  <a:lnTo>
                    <a:pt x="557212" y="543242"/>
                  </a:lnTo>
                  <a:lnTo>
                    <a:pt x="554355" y="534987"/>
                  </a:lnTo>
                  <a:lnTo>
                    <a:pt x="551498" y="526732"/>
                  </a:lnTo>
                  <a:lnTo>
                    <a:pt x="550228" y="518160"/>
                  </a:lnTo>
                  <a:lnTo>
                    <a:pt x="549592" y="509270"/>
                  </a:lnTo>
                  <a:lnTo>
                    <a:pt x="549592" y="500697"/>
                  </a:lnTo>
                  <a:lnTo>
                    <a:pt x="550862" y="492442"/>
                  </a:lnTo>
                  <a:lnTo>
                    <a:pt x="552450" y="483870"/>
                  </a:lnTo>
                  <a:lnTo>
                    <a:pt x="554990" y="475932"/>
                  </a:lnTo>
                  <a:lnTo>
                    <a:pt x="558482" y="467677"/>
                  </a:lnTo>
                  <a:lnTo>
                    <a:pt x="562610" y="460057"/>
                  </a:lnTo>
                  <a:lnTo>
                    <a:pt x="567372" y="453072"/>
                  </a:lnTo>
                  <a:lnTo>
                    <a:pt x="573088" y="446087"/>
                  </a:lnTo>
                  <a:lnTo>
                    <a:pt x="575945" y="442912"/>
                  </a:lnTo>
                  <a:lnTo>
                    <a:pt x="579438" y="439737"/>
                  </a:lnTo>
                  <a:lnTo>
                    <a:pt x="582930" y="436880"/>
                  </a:lnTo>
                  <a:lnTo>
                    <a:pt x="586105" y="434022"/>
                  </a:lnTo>
                  <a:lnTo>
                    <a:pt x="830898" y="256857"/>
                  </a:lnTo>
                  <a:lnTo>
                    <a:pt x="834708" y="254317"/>
                  </a:lnTo>
                  <a:lnTo>
                    <a:pt x="838200" y="251777"/>
                  </a:lnTo>
                  <a:lnTo>
                    <a:pt x="842328" y="249872"/>
                  </a:lnTo>
                  <a:lnTo>
                    <a:pt x="846138" y="247967"/>
                  </a:lnTo>
                  <a:lnTo>
                    <a:pt x="854392" y="244475"/>
                  </a:lnTo>
                  <a:lnTo>
                    <a:pt x="862648" y="242252"/>
                  </a:lnTo>
                  <a:lnTo>
                    <a:pt x="871538" y="240665"/>
                  </a:lnTo>
                  <a:lnTo>
                    <a:pt x="880110" y="240030"/>
                  </a:lnTo>
                  <a:lnTo>
                    <a:pt x="888365" y="240030"/>
                  </a:lnTo>
                  <a:lnTo>
                    <a:pt x="896938" y="240665"/>
                  </a:lnTo>
                  <a:lnTo>
                    <a:pt x="905192" y="242570"/>
                  </a:lnTo>
                  <a:lnTo>
                    <a:pt x="913448" y="245110"/>
                  </a:lnTo>
                  <a:lnTo>
                    <a:pt x="921385" y="248602"/>
                  </a:lnTo>
                  <a:lnTo>
                    <a:pt x="929005" y="252412"/>
                  </a:lnTo>
                  <a:lnTo>
                    <a:pt x="935990" y="257175"/>
                  </a:lnTo>
                  <a:lnTo>
                    <a:pt x="942975" y="262890"/>
                  </a:lnTo>
                  <a:lnTo>
                    <a:pt x="946150" y="266065"/>
                  </a:lnTo>
                  <a:lnTo>
                    <a:pt x="949325" y="269240"/>
                  </a:lnTo>
                  <a:lnTo>
                    <a:pt x="952182" y="272732"/>
                  </a:lnTo>
                  <a:lnTo>
                    <a:pt x="955040" y="276542"/>
                  </a:lnTo>
                  <a:lnTo>
                    <a:pt x="1130618" y="518477"/>
                  </a:lnTo>
                  <a:lnTo>
                    <a:pt x="1154430" y="507047"/>
                  </a:lnTo>
                  <a:lnTo>
                    <a:pt x="1177925" y="496252"/>
                  </a:lnTo>
                  <a:lnTo>
                    <a:pt x="1201738" y="485457"/>
                  </a:lnTo>
                  <a:lnTo>
                    <a:pt x="1225868" y="475615"/>
                  </a:lnTo>
                  <a:lnTo>
                    <a:pt x="1250315" y="465772"/>
                  </a:lnTo>
                  <a:lnTo>
                    <a:pt x="1274762" y="456247"/>
                  </a:lnTo>
                  <a:lnTo>
                    <a:pt x="1299528" y="447675"/>
                  </a:lnTo>
                  <a:lnTo>
                    <a:pt x="1324928" y="439102"/>
                  </a:lnTo>
                  <a:lnTo>
                    <a:pt x="1350010" y="431165"/>
                  </a:lnTo>
                  <a:lnTo>
                    <a:pt x="1375092" y="423545"/>
                  </a:lnTo>
                  <a:lnTo>
                    <a:pt x="1400810" y="416877"/>
                  </a:lnTo>
                  <a:lnTo>
                    <a:pt x="1426845" y="410210"/>
                  </a:lnTo>
                  <a:lnTo>
                    <a:pt x="1452245" y="404177"/>
                  </a:lnTo>
                  <a:lnTo>
                    <a:pt x="1478598" y="398462"/>
                  </a:lnTo>
                  <a:lnTo>
                    <a:pt x="1504950" y="393065"/>
                  </a:lnTo>
                  <a:lnTo>
                    <a:pt x="1531302" y="388620"/>
                  </a:lnTo>
                  <a:lnTo>
                    <a:pt x="1531302" y="89217"/>
                  </a:lnTo>
                  <a:lnTo>
                    <a:pt x="1531302" y="84455"/>
                  </a:lnTo>
                  <a:lnTo>
                    <a:pt x="1531620" y="80010"/>
                  </a:lnTo>
                  <a:lnTo>
                    <a:pt x="1532572" y="75565"/>
                  </a:lnTo>
                  <a:lnTo>
                    <a:pt x="1533208" y="71120"/>
                  </a:lnTo>
                  <a:lnTo>
                    <a:pt x="1535430" y="62865"/>
                  </a:lnTo>
                  <a:lnTo>
                    <a:pt x="1538605" y="54610"/>
                  </a:lnTo>
                  <a:lnTo>
                    <a:pt x="1542415" y="46672"/>
                  </a:lnTo>
                  <a:lnTo>
                    <a:pt x="1546860" y="39370"/>
                  </a:lnTo>
                  <a:lnTo>
                    <a:pt x="1551622" y="32385"/>
                  </a:lnTo>
                  <a:lnTo>
                    <a:pt x="1557655" y="26352"/>
                  </a:lnTo>
                  <a:lnTo>
                    <a:pt x="1563688" y="20320"/>
                  </a:lnTo>
                  <a:lnTo>
                    <a:pt x="1570990" y="15240"/>
                  </a:lnTo>
                  <a:lnTo>
                    <a:pt x="1577975" y="10795"/>
                  </a:lnTo>
                  <a:lnTo>
                    <a:pt x="1585912" y="6985"/>
                  </a:lnTo>
                  <a:lnTo>
                    <a:pt x="1594168" y="4127"/>
                  </a:lnTo>
                  <a:lnTo>
                    <a:pt x="1602422" y="1905"/>
                  </a:lnTo>
                  <a:lnTo>
                    <a:pt x="1607185" y="952"/>
                  </a:lnTo>
                  <a:lnTo>
                    <a:pt x="1611630" y="317"/>
                  </a:lnTo>
                  <a:lnTo>
                    <a:pt x="161575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b="1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1" name="KSO_Shape"/>
            <p:cNvSpPr/>
            <p:nvPr/>
          </p:nvSpPr>
          <p:spPr bwMode="auto">
            <a:xfrm>
              <a:off x="1878965" y="3453765"/>
              <a:ext cx="242570" cy="244475"/>
            </a:xfrm>
            <a:custGeom>
              <a:avLst/>
              <a:gdLst>
                <a:gd name="T0" fmla="*/ 923363 w 1752600"/>
                <a:gd name="T1" fmla="*/ 1417153 h 1754188"/>
                <a:gd name="T2" fmla="*/ 958587 w 1752600"/>
                <a:gd name="T3" fmla="*/ 1476612 h 1754188"/>
                <a:gd name="T4" fmla="*/ 945181 w 1752600"/>
                <a:gd name="T5" fmla="*/ 1530763 h 1754188"/>
                <a:gd name="T6" fmla="*/ 886299 w 1752600"/>
                <a:gd name="T7" fmla="*/ 1566067 h 1754188"/>
                <a:gd name="T8" fmla="*/ 832675 w 1752600"/>
                <a:gd name="T9" fmla="*/ 1552795 h 1754188"/>
                <a:gd name="T10" fmla="*/ 797714 w 1752600"/>
                <a:gd name="T11" fmla="*/ 1493335 h 1754188"/>
                <a:gd name="T12" fmla="*/ 810857 w 1752600"/>
                <a:gd name="T13" fmla="*/ 1439185 h 1754188"/>
                <a:gd name="T14" fmla="*/ 869739 w 1752600"/>
                <a:gd name="T15" fmla="*/ 1403616 h 1754188"/>
                <a:gd name="T16" fmla="*/ 1526266 w 1752600"/>
                <a:gd name="T17" fmla="*/ 809406 h 1754188"/>
                <a:gd name="T18" fmla="*/ 1561836 w 1752600"/>
                <a:gd name="T19" fmla="*/ 868866 h 1754188"/>
                <a:gd name="T20" fmla="*/ 1548298 w 1752600"/>
                <a:gd name="T21" fmla="*/ 923016 h 1754188"/>
                <a:gd name="T22" fmla="*/ 1488839 w 1752600"/>
                <a:gd name="T23" fmla="*/ 958586 h 1754188"/>
                <a:gd name="T24" fmla="*/ 1434954 w 1752600"/>
                <a:gd name="T25" fmla="*/ 945048 h 1754188"/>
                <a:gd name="T26" fmla="*/ 1399385 w 1752600"/>
                <a:gd name="T27" fmla="*/ 885589 h 1754188"/>
                <a:gd name="T28" fmla="*/ 1412922 w 1752600"/>
                <a:gd name="T29" fmla="*/ 831438 h 1754188"/>
                <a:gd name="T30" fmla="*/ 1472116 w 1752600"/>
                <a:gd name="T31" fmla="*/ 795869 h 1754188"/>
                <a:gd name="T32" fmla="*/ 931422 w 1752600"/>
                <a:gd name="T33" fmla="*/ 210375 h 1754188"/>
                <a:gd name="T34" fmla="*/ 985331 w 1752600"/>
                <a:gd name="T35" fmla="*/ 812351 h 1754188"/>
                <a:gd name="T36" fmla="*/ 997223 w 1752600"/>
                <a:gd name="T37" fmla="*/ 915108 h 1754188"/>
                <a:gd name="T38" fmla="*/ 946749 w 1752600"/>
                <a:gd name="T39" fmla="*/ 982906 h 1754188"/>
                <a:gd name="T40" fmla="*/ 857693 w 1752600"/>
                <a:gd name="T41" fmla="*/ 1003564 h 1754188"/>
                <a:gd name="T42" fmla="*/ 763351 w 1752600"/>
                <a:gd name="T43" fmla="*/ 937354 h 1754188"/>
                <a:gd name="T44" fmla="*/ 353480 w 1752600"/>
                <a:gd name="T45" fmla="*/ 893921 h 1754188"/>
                <a:gd name="T46" fmla="*/ 383342 w 1752600"/>
                <a:gd name="T47" fmla="*/ 820296 h 1754188"/>
                <a:gd name="T48" fmla="*/ 815147 w 1752600"/>
                <a:gd name="T49" fmla="*/ 764945 h 1754188"/>
                <a:gd name="T50" fmla="*/ 858486 w 1752600"/>
                <a:gd name="T51" fmla="*/ 180713 h 1754188"/>
                <a:gd name="T52" fmla="*/ 670516 w 1752600"/>
                <a:gd name="T53" fmla="*/ 152975 h 1754188"/>
                <a:gd name="T54" fmla="*/ 441192 w 1752600"/>
                <a:gd name="T55" fmla="*/ 263340 h 1754188"/>
                <a:gd name="T56" fmla="*/ 263181 w 1752600"/>
                <a:gd name="T57" fmla="*/ 441458 h 1754188"/>
                <a:gd name="T58" fmla="*/ 152883 w 1752600"/>
                <a:gd name="T59" fmla="*/ 670921 h 1754188"/>
                <a:gd name="T60" fmla="*/ 126168 w 1752600"/>
                <a:gd name="T61" fmla="*/ 934791 h 1754188"/>
                <a:gd name="T62" fmla="*/ 190707 w 1752600"/>
                <a:gd name="T63" fmla="*/ 1186485 h 1754188"/>
                <a:gd name="T64" fmla="*/ 332216 w 1752600"/>
                <a:gd name="T65" fmla="*/ 1396099 h 1754188"/>
                <a:gd name="T66" fmla="*/ 534297 w 1752600"/>
                <a:gd name="T67" fmla="*/ 1547221 h 1754188"/>
                <a:gd name="T68" fmla="*/ 780550 w 1752600"/>
                <a:gd name="T69" fmla="*/ 1623709 h 1754188"/>
                <a:gd name="T70" fmla="*/ 1045847 w 1752600"/>
                <a:gd name="T71" fmla="*/ 1610476 h 1754188"/>
                <a:gd name="T72" fmla="*/ 1281255 w 1752600"/>
                <a:gd name="T73" fmla="*/ 1511227 h 1754188"/>
                <a:gd name="T74" fmla="*/ 1467730 w 1752600"/>
                <a:gd name="T75" fmla="*/ 1341578 h 1754188"/>
                <a:gd name="T76" fmla="*/ 1588873 w 1752600"/>
                <a:gd name="T77" fmla="*/ 1118202 h 1754188"/>
                <a:gd name="T78" fmla="*/ 1628019 w 1752600"/>
                <a:gd name="T79" fmla="*/ 857509 h 1754188"/>
                <a:gd name="T80" fmla="*/ 1576176 w 1752600"/>
                <a:gd name="T81" fmla="*/ 601315 h 1754188"/>
                <a:gd name="T82" fmla="*/ 1444718 w 1752600"/>
                <a:gd name="T83" fmla="*/ 384820 h 1754188"/>
                <a:gd name="T84" fmla="*/ 1250573 w 1752600"/>
                <a:gd name="T85" fmla="*/ 224170 h 1754188"/>
                <a:gd name="T86" fmla="*/ 1009345 w 1752600"/>
                <a:gd name="T87" fmla="*/ 136037 h 1754188"/>
                <a:gd name="T88" fmla="*/ 987656 w 1752600"/>
                <a:gd name="T89" fmla="*/ 7146 h 1754188"/>
                <a:gd name="T90" fmla="*/ 1274907 w 1752600"/>
                <a:gd name="T91" fmla="*/ 96337 h 1754188"/>
                <a:gd name="T92" fmla="*/ 1510315 w 1752600"/>
                <a:gd name="T93" fmla="*/ 272074 h 1754188"/>
                <a:gd name="T94" fmla="*/ 1675101 w 1752600"/>
                <a:gd name="T95" fmla="*/ 516358 h 1754188"/>
                <a:gd name="T96" fmla="*/ 1749955 w 1752600"/>
                <a:gd name="T97" fmla="*/ 809605 h 1754188"/>
                <a:gd name="T98" fmla="*/ 1719273 w 1752600"/>
                <a:gd name="T99" fmla="*/ 1116879 h 1754188"/>
                <a:gd name="T100" fmla="*/ 1590724 w 1752600"/>
                <a:gd name="T101" fmla="*/ 1384453 h 1754188"/>
                <a:gd name="T102" fmla="*/ 1383353 w 1752600"/>
                <a:gd name="T103" fmla="*/ 1591949 h 1754188"/>
                <a:gd name="T104" fmla="*/ 1115940 w 1752600"/>
                <a:gd name="T105" fmla="*/ 1720576 h 1754188"/>
                <a:gd name="T106" fmla="*/ 809116 w 1752600"/>
                <a:gd name="T107" fmla="*/ 1751277 h 1754188"/>
                <a:gd name="T108" fmla="*/ 516046 w 1752600"/>
                <a:gd name="T109" fmla="*/ 1676377 h 1754188"/>
                <a:gd name="T110" fmla="*/ 271909 w 1752600"/>
                <a:gd name="T111" fmla="*/ 1511492 h 1754188"/>
                <a:gd name="T112" fmla="*/ 95750 w 1752600"/>
                <a:gd name="T113" fmla="*/ 1275941 h 1754188"/>
                <a:gd name="T114" fmla="*/ 6877 w 1752600"/>
                <a:gd name="T115" fmla="*/ 988782 h 1754188"/>
                <a:gd name="T116" fmla="*/ 22483 w 1752600"/>
                <a:gd name="T117" fmla="*/ 679126 h 1754188"/>
                <a:gd name="T118" fmla="*/ 138071 w 1752600"/>
                <a:gd name="T119" fmla="*/ 404935 h 1754188"/>
                <a:gd name="T120" fmla="*/ 335655 w 1752600"/>
                <a:gd name="T121" fmla="*/ 187117 h 1754188"/>
                <a:gd name="T122" fmla="*/ 595662 w 1752600"/>
                <a:gd name="T123" fmla="*/ 46051 h 1754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52600" h="1754188">
                  <a:moveTo>
                    <a:pt x="873945" y="1403350"/>
                  </a:moveTo>
                  <a:lnTo>
                    <a:pt x="877888" y="1403350"/>
                  </a:lnTo>
                  <a:lnTo>
                    <a:pt x="882356" y="1403350"/>
                  </a:lnTo>
                  <a:lnTo>
                    <a:pt x="886299" y="1403616"/>
                  </a:lnTo>
                  <a:lnTo>
                    <a:pt x="890505" y="1404146"/>
                  </a:lnTo>
                  <a:lnTo>
                    <a:pt x="894448" y="1404943"/>
                  </a:lnTo>
                  <a:lnTo>
                    <a:pt x="898128" y="1405739"/>
                  </a:lnTo>
                  <a:lnTo>
                    <a:pt x="901808" y="1406801"/>
                  </a:lnTo>
                  <a:lnTo>
                    <a:pt x="906014" y="1408393"/>
                  </a:lnTo>
                  <a:lnTo>
                    <a:pt x="909432" y="1409455"/>
                  </a:lnTo>
                  <a:lnTo>
                    <a:pt x="913112" y="1411048"/>
                  </a:lnTo>
                  <a:lnTo>
                    <a:pt x="916529" y="1412906"/>
                  </a:lnTo>
                  <a:lnTo>
                    <a:pt x="919946" y="1415030"/>
                  </a:lnTo>
                  <a:lnTo>
                    <a:pt x="923363" y="1417153"/>
                  </a:lnTo>
                  <a:lnTo>
                    <a:pt x="929672" y="1421931"/>
                  </a:lnTo>
                  <a:lnTo>
                    <a:pt x="935192" y="1427240"/>
                  </a:lnTo>
                  <a:lnTo>
                    <a:pt x="940450" y="1432814"/>
                  </a:lnTo>
                  <a:lnTo>
                    <a:pt x="945181" y="1439185"/>
                  </a:lnTo>
                  <a:lnTo>
                    <a:pt x="947284" y="1442636"/>
                  </a:lnTo>
                  <a:lnTo>
                    <a:pt x="949124" y="1446086"/>
                  </a:lnTo>
                  <a:lnTo>
                    <a:pt x="951227" y="1449537"/>
                  </a:lnTo>
                  <a:lnTo>
                    <a:pt x="952804" y="1452988"/>
                  </a:lnTo>
                  <a:lnTo>
                    <a:pt x="953856" y="1456704"/>
                  </a:lnTo>
                  <a:lnTo>
                    <a:pt x="955433" y="1460420"/>
                  </a:lnTo>
                  <a:lnTo>
                    <a:pt x="956484" y="1464667"/>
                  </a:lnTo>
                  <a:lnTo>
                    <a:pt x="957273" y="1468384"/>
                  </a:lnTo>
                  <a:lnTo>
                    <a:pt x="958062" y="1472365"/>
                  </a:lnTo>
                  <a:lnTo>
                    <a:pt x="958587" y="1476612"/>
                  </a:lnTo>
                  <a:lnTo>
                    <a:pt x="958850" y="1480594"/>
                  </a:lnTo>
                  <a:lnTo>
                    <a:pt x="958850" y="1485107"/>
                  </a:lnTo>
                  <a:lnTo>
                    <a:pt x="958850" y="1489088"/>
                  </a:lnTo>
                  <a:lnTo>
                    <a:pt x="958587" y="1493335"/>
                  </a:lnTo>
                  <a:lnTo>
                    <a:pt x="958062" y="1497317"/>
                  </a:lnTo>
                  <a:lnTo>
                    <a:pt x="957273" y="1501299"/>
                  </a:lnTo>
                  <a:lnTo>
                    <a:pt x="956484" y="1505546"/>
                  </a:lnTo>
                  <a:lnTo>
                    <a:pt x="955433" y="1509262"/>
                  </a:lnTo>
                  <a:lnTo>
                    <a:pt x="953856" y="1512978"/>
                  </a:lnTo>
                  <a:lnTo>
                    <a:pt x="952804" y="1516694"/>
                  </a:lnTo>
                  <a:lnTo>
                    <a:pt x="951227" y="1520145"/>
                  </a:lnTo>
                  <a:lnTo>
                    <a:pt x="949124" y="1524127"/>
                  </a:lnTo>
                  <a:lnTo>
                    <a:pt x="947284" y="1527312"/>
                  </a:lnTo>
                  <a:lnTo>
                    <a:pt x="945181" y="1530763"/>
                  </a:lnTo>
                  <a:lnTo>
                    <a:pt x="940450" y="1536868"/>
                  </a:lnTo>
                  <a:lnTo>
                    <a:pt x="935192" y="1542973"/>
                  </a:lnTo>
                  <a:lnTo>
                    <a:pt x="929672" y="1548017"/>
                  </a:lnTo>
                  <a:lnTo>
                    <a:pt x="923363" y="1552795"/>
                  </a:lnTo>
                  <a:lnTo>
                    <a:pt x="919946" y="1554918"/>
                  </a:lnTo>
                  <a:lnTo>
                    <a:pt x="916529" y="1556776"/>
                  </a:lnTo>
                  <a:lnTo>
                    <a:pt x="913112" y="1558634"/>
                  </a:lnTo>
                  <a:lnTo>
                    <a:pt x="909432" y="1560227"/>
                  </a:lnTo>
                  <a:lnTo>
                    <a:pt x="906014" y="1561820"/>
                  </a:lnTo>
                  <a:lnTo>
                    <a:pt x="901808" y="1563147"/>
                  </a:lnTo>
                  <a:lnTo>
                    <a:pt x="898128" y="1564209"/>
                  </a:lnTo>
                  <a:lnTo>
                    <a:pt x="894448" y="1565005"/>
                  </a:lnTo>
                  <a:lnTo>
                    <a:pt x="890505" y="1565801"/>
                  </a:lnTo>
                  <a:lnTo>
                    <a:pt x="886299" y="1566067"/>
                  </a:lnTo>
                  <a:lnTo>
                    <a:pt x="882356" y="1566598"/>
                  </a:lnTo>
                  <a:lnTo>
                    <a:pt x="877888" y="1566863"/>
                  </a:lnTo>
                  <a:lnTo>
                    <a:pt x="873945" y="1566598"/>
                  </a:lnTo>
                  <a:lnTo>
                    <a:pt x="869739" y="1566067"/>
                  </a:lnTo>
                  <a:lnTo>
                    <a:pt x="865796" y="1565801"/>
                  </a:lnTo>
                  <a:lnTo>
                    <a:pt x="861853" y="1565005"/>
                  </a:lnTo>
                  <a:lnTo>
                    <a:pt x="857647" y="1564209"/>
                  </a:lnTo>
                  <a:lnTo>
                    <a:pt x="853967" y="1563147"/>
                  </a:lnTo>
                  <a:lnTo>
                    <a:pt x="850287" y="1561820"/>
                  </a:lnTo>
                  <a:lnTo>
                    <a:pt x="846607" y="1560227"/>
                  </a:lnTo>
                  <a:lnTo>
                    <a:pt x="842664" y="1558634"/>
                  </a:lnTo>
                  <a:lnTo>
                    <a:pt x="839247" y="1556776"/>
                  </a:lnTo>
                  <a:lnTo>
                    <a:pt x="835829" y="1554918"/>
                  </a:lnTo>
                  <a:lnTo>
                    <a:pt x="832675" y="1552795"/>
                  </a:lnTo>
                  <a:lnTo>
                    <a:pt x="826629" y="1548017"/>
                  </a:lnTo>
                  <a:lnTo>
                    <a:pt x="820583" y="1542973"/>
                  </a:lnTo>
                  <a:lnTo>
                    <a:pt x="815589" y="1536868"/>
                  </a:lnTo>
                  <a:lnTo>
                    <a:pt x="810857" y="1530763"/>
                  </a:lnTo>
                  <a:lnTo>
                    <a:pt x="808754" y="1527312"/>
                  </a:lnTo>
                  <a:lnTo>
                    <a:pt x="806914" y="1524127"/>
                  </a:lnTo>
                  <a:lnTo>
                    <a:pt x="805074" y="1520145"/>
                  </a:lnTo>
                  <a:lnTo>
                    <a:pt x="803497" y="1516694"/>
                  </a:lnTo>
                  <a:lnTo>
                    <a:pt x="801920" y="1512978"/>
                  </a:lnTo>
                  <a:lnTo>
                    <a:pt x="800605" y="1509262"/>
                  </a:lnTo>
                  <a:lnTo>
                    <a:pt x="799554" y="1505546"/>
                  </a:lnTo>
                  <a:lnTo>
                    <a:pt x="798765" y="1501299"/>
                  </a:lnTo>
                  <a:lnTo>
                    <a:pt x="797977" y="1497317"/>
                  </a:lnTo>
                  <a:lnTo>
                    <a:pt x="797714" y="1493335"/>
                  </a:lnTo>
                  <a:lnTo>
                    <a:pt x="797188" y="1489088"/>
                  </a:lnTo>
                  <a:lnTo>
                    <a:pt x="796925" y="1485107"/>
                  </a:lnTo>
                  <a:lnTo>
                    <a:pt x="797188" y="1480594"/>
                  </a:lnTo>
                  <a:lnTo>
                    <a:pt x="797714" y="1476612"/>
                  </a:lnTo>
                  <a:lnTo>
                    <a:pt x="797977" y="1472365"/>
                  </a:lnTo>
                  <a:lnTo>
                    <a:pt x="798765" y="1468384"/>
                  </a:lnTo>
                  <a:lnTo>
                    <a:pt x="799554" y="1464667"/>
                  </a:lnTo>
                  <a:lnTo>
                    <a:pt x="800605" y="1460420"/>
                  </a:lnTo>
                  <a:lnTo>
                    <a:pt x="801920" y="1456704"/>
                  </a:lnTo>
                  <a:lnTo>
                    <a:pt x="803497" y="1452988"/>
                  </a:lnTo>
                  <a:lnTo>
                    <a:pt x="805074" y="1449537"/>
                  </a:lnTo>
                  <a:lnTo>
                    <a:pt x="806914" y="1446086"/>
                  </a:lnTo>
                  <a:lnTo>
                    <a:pt x="808754" y="1442636"/>
                  </a:lnTo>
                  <a:lnTo>
                    <a:pt x="810857" y="1439185"/>
                  </a:lnTo>
                  <a:lnTo>
                    <a:pt x="815589" y="1432814"/>
                  </a:lnTo>
                  <a:lnTo>
                    <a:pt x="820583" y="1427240"/>
                  </a:lnTo>
                  <a:lnTo>
                    <a:pt x="826629" y="1421931"/>
                  </a:lnTo>
                  <a:lnTo>
                    <a:pt x="832675" y="1417153"/>
                  </a:lnTo>
                  <a:lnTo>
                    <a:pt x="835829" y="1415030"/>
                  </a:lnTo>
                  <a:lnTo>
                    <a:pt x="839247" y="1412906"/>
                  </a:lnTo>
                  <a:lnTo>
                    <a:pt x="842664" y="1411048"/>
                  </a:lnTo>
                  <a:lnTo>
                    <a:pt x="846607" y="1409455"/>
                  </a:lnTo>
                  <a:lnTo>
                    <a:pt x="850287" y="1408393"/>
                  </a:lnTo>
                  <a:lnTo>
                    <a:pt x="853967" y="1406801"/>
                  </a:lnTo>
                  <a:lnTo>
                    <a:pt x="857647" y="1405739"/>
                  </a:lnTo>
                  <a:lnTo>
                    <a:pt x="861853" y="1404943"/>
                  </a:lnTo>
                  <a:lnTo>
                    <a:pt x="865796" y="1404146"/>
                  </a:lnTo>
                  <a:lnTo>
                    <a:pt x="869739" y="1403616"/>
                  </a:lnTo>
                  <a:lnTo>
                    <a:pt x="873945" y="1403350"/>
                  </a:lnTo>
                  <a:close/>
                  <a:moveTo>
                    <a:pt x="1480345" y="795338"/>
                  </a:moveTo>
                  <a:lnTo>
                    <a:pt x="1484857" y="795603"/>
                  </a:lnTo>
                  <a:lnTo>
                    <a:pt x="1488839" y="795869"/>
                  </a:lnTo>
                  <a:lnTo>
                    <a:pt x="1493086" y="796134"/>
                  </a:lnTo>
                  <a:lnTo>
                    <a:pt x="1497068" y="797196"/>
                  </a:lnTo>
                  <a:lnTo>
                    <a:pt x="1500784" y="797727"/>
                  </a:lnTo>
                  <a:lnTo>
                    <a:pt x="1505031" y="799054"/>
                  </a:lnTo>
                  <a:lnTo>
                    <a:pt x="1508747" y="800381"/>
                  </a:lnTo>
                  <a:lnTo>
                    <a:pt x="1512198" y="801974"/>
                  </a:lnTo>
                  <a:lnTo>
                    <a:pt x="1515914" y="803567"/>
                  </a:lnTo>
                  <a:lnTo>
                    <a:pt x="1519365" y="805425"/>
                  </a:lnTo>
                  <a:lnTo>
                    <a:pt x="1522816" y="807283"/>
                  </a:lnTo>
                  <a:lnTo>
                    <a:pt x="1526266" y="809406"/>
                  </a:lnTo>
                  <a:lnTo>
                    <a:pt x="1532637" y="814184"/>
                  </a:lnTo>
                  <a:lnTo>
                    <a:pt x="1538211" y="819228"/>
                  </a:lnTo>
                  <a:lnTo>
                    <a:pt x="1543520" y="825068"/>
                  </a:lnTo>
                  <a:lnTo>
                    <a:pt x="1548298" y="831438"/>
                  </a:lnTo>
                  <a:lnTo>
                    <a:pt x="1550422" y="834624"/>
                  </a:lnTo>
                  <a:lnTo>
                    <a:pt x="1552545" y="838074"/>
                  </a:lnTo>
                  <a:lnTo>
                    <a:pt x="1554403" y="841791"/>
                  </a:lnTo>
                  <a:lnTo>
                    <a:pt x="1555996" y="845241"/>
                  </a:lnTo>
                  <a:lnTo>
                    <a:pt x="1557589" y="848958"/>
                  </a:lnTo>
                  <a:lnTo>
                    <a:pt x="1558650" y="852939"/>
                  </a:lnTo>
                  <a:lnTo>
                    <a:pt x="1559712" y="856655"/>
                  </a:lnTo>
                  <a:lnTo>
                    <a:pt x="1560509" y="860637"/>
                  </a:lnTo>
                  <a:lnTo>
                    <a:pt x="1561305" y="864884"/>
                  </a:lnTo>
                  <a:lnTo>
                    <a:pt x="1561836" y="868866"/>
                  </a:lnTo>
                  <a:lnTo>
                    <a:pt x="1562101" y="872847"/>
                  </a:lnTo>
                  <a:lnTo>
                    <a:pt x="1562101" y="877094"/>
                  </a:lnTo>
                  <a:lnTo>
                    <a:pt x="1562101" y="881342"/>
                  </a:lnTo>
                  <a:lnTo>
                    <a:pt x="1561836" y="885589"/>
                  </a:lnTo>
                  <a:lnTo>
                    <a:pt x="1561305" y="889570"/>
                  </a:lnTo>
                  <a:lnTo>
                    <a:pt x="1560509" y="893817"/>
                  </a:lnTo>
                  <a:lnTo>
                    <a:pt x="1559712" y="897534"/>
                  </a:lnTo>
                  <a:lnTo>
                    <a:pt x="1558650" y="901515"/>
                  </a:lnTo>
                  <a:lnTo>
                    <a:pt x="1557589" y="905497"/>
                  </a:lnTo>
                  <a:lnTo>
                    <a:pt x="1555996" y="908948"/>
                  </a:lnTo>
                  <a:lnTo>
                    <a:pt x="1554403" y="912664"/>
                  </a:lnTo>
                  <a:lnTo>
                    <a:pt x="1552545" y="916115"/>
                  </a:lnTo>
                  <a:lnTo>
                    <a:pt x="1550422" y="919565"/>
                  </a:lnTo>
                  <a:lnTo>
                    <a:pt x="1548298" y="923016"/>
                  </a:lnTo>
                  <a:lnTo>
                    <a:pt x="1543520" y="929387"/>
                  </a:lnTo>
                  <a:lnTo>
                    <a:pt x="1538211" y="934961"/>
                  </a:lnTo>
                  <a:lnTo>
                    <a:pt x="1532637" y="940270"/>
                  </a:lnTo>
                  <a:lnTo>
                    <a:pt x="1526266" y="945048"/>
                  </a:lnTo>
                  <a:lnTo>
                    <a:pt x="1522816" y="947171"/>
                  </a:lnTo>
                  <a:lnTo>
                    <a:pt x="1519365" y="949030"/>
                  </a:lnTo>
                  <a:lnTo>
                    <a:pt x="1515914" y="950888"/>
                  </a:lnTo>
                  <a:lnTo>
                    <a:pt x="1512198" y="952480"/>
                  </a:lnTo>
                  <a:lnTo>
                    <a:pt x="1508747" y="953808"/>
                  </a:lnTo>
                  <a:lnTo>
                    <a:pt x="1505031" y="955400"/>
                  </a:lnTo>
                  <a:lnTo>
                    <a:pt x="1500784" y="956197"/>
                  </a:lnTo>
                  <a:lnTo>
                    <a:pt x="1497068" y="957258"/>
                  </a:lnTo>
                  <a:lnTo>
                    <a:pt x="1493086" y="957789"/>
                  </a:lnTo>
                  <a:lnTo>
                    <a:pt x="1488839" y="958586"/>
                  </a:lnTo>
                  <a:lnTo>
                    <a:pt x="1484857" y="958851"/>
                  </a:lnTo>
                  <a:lnTo>
                    <a:pt x="1480345" y="958851"/>
                  </a:lnTo>
                  <a:lnTo>
                    <a:pt x="1476363" y="958851"/>
                  </a:lnTo>
                  <a:lnTo>
                    <a:pt x="1472116" y="958586"/>
                  </a:lnTo>
                  <a:lnTo>
                    <a:pt x="1468134" y="957789"/>
                  </a:lnTo>
                  <a:lnTo>
                    <a:pt x="1464153" y="957258"/>
                  </a:lnTo>
                  <a:lnTo>
                    <a:pt x="1459906" y="956197"/>
                  </a:lnTo>
                  <a:lnTo>
                    <a:pt x="1456189" y="955400"/>
                  </a:lnTo>
                  <a:lnTo>
                    <a:pt x="1452473" y="953808"/>
                  </a:lnTo>
                  <a:lnTo>
                    <a:pt x="1448757" y="952480"/>
                  </a:lnTo>
                  <a:lnTo>
                    <a:pt x="1445306" y="950888"/>
                  </a:lnTo>
                  <a:lnTo>
                    <a:pt x="1441325" y="949030"/>
                  </a:lnTo>
                  <a:lnTo>
                    <a:pt x="1437874" y="947171"/>
                  </a:lnTo>
                  <a:lnTo>
                    <a:pt x="1434954" y="945048"/>
                  </a:lnTo>
                  <a:lnTo>
                    <a:pt x="1428583" y="940270"/>
                  </a:lnTo>
                  <a:lnTo>
                    <a:pt x="1422478" y="934961"/>
                  </a:lnTo>
                  <a:lnTo>
                    <a:pt x="1417435" y="929387"/>
                  </a:lnTo>
                  <a:lnTo>
                    <a:pt x="1412922" y="923016"/>
                  </a:lnTo>
                  <a:lnTo>
                    <a:pt x="1410533" y="919565"/>
                  </a:lnTo>
                  <a:lnTo>
                    <a:pt x="1408675" y="916115"/>
                  </a:lnTo>
                  <a:lnTo>
                    <a:pt x="1406817" y="912664"/>
                  </a:lnTo>
                  <a:lnTo>
                    <a:pt x="1405224" y="908948"/>
                  </a:lnTo>
                  <a:lnTo>
                    <a:pt x="1403632" y="905497"/>
                  </a:lnTo>
                  <a:lnTo>
                    <a:pt x="1402304" y="901515"/>
                  </a:lnTo>
                  <a:lnTo>
                    <a:pt x="1401243" y="897534"/>
                  </a:lnTo>
                  <a:lnTo>
                    <a:pt x="1400446" y="893817"/>
                  </a:lnTo>
                  <a:lnTo>
                    <a:pt x="1399650" y="889570"/>
                  </a:lnTo>
                  <a:lnTo>
                    <a:pt x="1399385" y="885589"/>
                  </a:lnTo>
                  <a:lnTo>
                    <a:pt x="1398854" y="881342"/>
                  </a:lnTo>
                  <a:lnTo>
                    <a:pt x="1398588" y="877094"/>
                  </a:lnTo>
                  <a:lnTo>
                    <a:pt x="1398854" y="872847"/>
                  </a:lnTo>
                  <a:lnTo>
                    <a:pt x="1399385" y="868866"/>
                  </a:lnTo>
                  <a:lnTo>
                    <a:pt x="1399650" y="864884"/>
                  </a:lnTo>
                  <a:lnTo>
                    <a:pt x="1400446" y="860637"/>
                  </a:lnTo>
                  <a:lnTo>
                    <a:pt x="1401243" y="856655"/>
                  </a:lnTo>
                  <a:lnTo>
                    <a:pt x="1402304" y="852939"/>
                  </a:lnTo>
                  <a:lnTo>
                    <a:pt x="1403632" y="848958"/>
                  </a:lnTo>
                  <a:lnTo>
                    <a:pt x="1405224" y="845241"/>
                  </a:lnTo>
                  <a:lnTo>
                    <a:pt x="1406817" y="841791"/>
                  </a:lnTo>
                  <a:lnTo>
                    <a:pt x="1408675" y="838074"/>
                  </a:lnTo>
                  <a:lnTo>
                    <a:pt x="1410533" y="834624"/>
                  </a:lnTo>
                  <a:lnTo>
                    <a:pt x="1412922" y="831438"/>
                  </a:lnTo>
                  <a:lnTo>
                    <a:pt x="1417435" y="825068"/>
                  </a:lnTo>
                  <a:lnTo>
                    <a:pt x="1422478" y="819228"/>
                  </a:lnTo>
                  <a:lnTo>
                    <a:pt x="1428583" y="814184"/>
                  </a:lnTo>
                  <a:lnTo>
                    <a:pt x="1434954" y="809406"/>
                  </a:lnTo>
                  <a:lnTo>
                    <a:pt x="1437874" y="807283"/>
                  </a:lnTo>
                  <a:lnTo>
                    <a:pt x="1441325" y="805425"/>
                  </a:lnTo>
                  <a:lnTo>
                    <a:pt x="1445306" y="803567"/>
                  </a:lnTo>
                  <a:lnTo>
                    <a:pt x="1448757" y="801974"/>
                  </a:lnTo>
                  <a:lnTo>
                    <a:pt x="1452473" y="800381"/>
                  </a:lnTo>
                  <a:lnTo>
                    <a:pt x="1456189" y="799054"/>
                  </a:lnTo>
                  <a:lnTo>
                    <a:pt x="1459906" y="797727"/>
                  </a:lnTo>
                  <a:lnTo>
                    <a:pt x="1464153" y="797196"/>
                  </a:lnTo>
                  <a:lnTo>
                    <a:pt x="1468134" y="796134"/>
                  </a:lnTo>
                  <a:lnTo>
                    <a:pt x="1472116" y="795869"/>
                  </a:lnTo>
                  <a:lnTo>
                    <a:pt x="1476363" y="795603"/>
                  </a:lnTo>
                  <a:lnTo>
                    <a:pt x="1480345" y="795338"/>
                  </a:lnTo>
                  <a:close/>
                  <a:moveTo>
                    <a:pt x="876984" y="177800"/>
                  </a:moveTo>
                  <a:lnTo>
                    <a:pt x="883326" y="178065"/>
                  </a:lnTo>
                  <a:lnTo>
                    <a:pt x="889669" y="179124"/>
                  </a:lnTo>
                  <a:lnTo>
                    <a:pt x="895482" y="180713"/>
                  </a:lnTo>
                  <a:lnTo>
                    <a:pt x="901032" y="182832"/>
                  </a:lnTo>
                  <a:lnTo>
                    <a:pt x="906581" y="185215"/>
                  </a:lnTo>
                  <a:lnTo>
                    <a:pt x="911867" y="188393"/>
                  </a:lnTo>
                  <a:lnTo>
                    <a:pt x="916359" y="191836"/>
                  </a:lnTo>
                  <a:lnTo>
                    <a:pt x="920851" y="196074"/>
                  </a:lnTo>
                  <a:lnTo>
                    <a:pt x="924815" y="200311"/>
                  </a:lnTo>
                  <a:lnTo>
                    <a:pt x="928251" y="205078"/>
                  </a:lnTo>
                  <a:lnTo>
                    <a:pt x="931422" y="210375"/>
                  </a:lnTo>
                  <a:lnTo>
                    <a:pt x="934065" y="215672"/>
                  </a:lnTo>
                  <a:lnTo>
                    <a:pt x="936179" y="221498"/>
                  </a:lnTo>
                  <a:lnTo>
                    <a:pt x="937764" y="227325"/>
                  </a:lnTo>
                  <a:lnTo>
                    <a:pt x="938821" y="233681"/>
                  </a:lnTo>
                  <a:lnTo>
                    <a:pt x="939086" y="240037"/>
                  </a:lnTo>
                  <a:lnTo>
                    <a:pt x="939086" y="766534"/>
                  </a:lnTo>
                  <a:lnTo>
                    <a:pt x="945956" y="770772"/>
                  </a:lnTo>
                  <a:lnTo>
                    <a:pt x="952827" y="775539"/>
                  </a:lnTo>
                  <a:lnTo>
                    <a:pt x="959169" y="780835"/>
                  </a:lnTo>
                  <a:lnTo>
                    <a:pt x="964983" y="786397"/>
                  </a:lnTo>
                  <a:lnTo>
                    <a:pt x="971061" y="792488"/>
                  </a:lnTo>
                  <a:lnTo>
                    <a:pt x="976082" y="798844"/>
                  </a:lnTo>
                  <a:lnTo>
                    <a:pt x="980839" y="805465"/>
                  </a:lnTo>
                  <a:lnTo>
                    <a:pt x="985331" y="812351"/>
                  </a:lnTo>
                  <a:lnTo>
                    <a:pt x="989295" y="819502"/>
                  </a:lnTo>
                  <a:lnTo>
                    <a:pt x="992995" y="826917"/>
                  </a:lnTo>
                  <a:lnTo>
                    <a:pt x="995902" y="834862"/>
                  </a:lnTo>
                  <a:lnTo>
                    <a:pt x="998545" y="843072"/>
                  </a:lnTo>
                  <a:lnTo>
                    <a:pt x="1000394" y="851282"/>
                  </a:lnTo>
                  <a:lnTo>
                    <a:pt x="1001980" y="859757"/>
                  </a:lnTo>
                  <a:lnTo>
                    <a:pt x="1002773" y="868497"/>
                  </a:lnTo>
                  <a:lnTo>
                    <a:pt x="1003301" y="877236"/>
                  </a:lnTo>
                  <a:lnTo>
                    <a:pt x="1002773" y="883857"/>
                  </a:lnTo>
                  <a:lnTo>
                    <a:pt x="1002244" y="889948"/>
                  </a:lnTo>
                  <a:lnTo>
                    <a:pt x="1001716" y="896569"/>
                  </a:lnTo>
                  <a:lnTo>
                    <a:pt x="1000394" y="902925"/>
                  </a:lnTo>
                  <a:lnTo>
                    <a:pt x="999073" y="909017"/>
                  </a:lnTo>
                  <a:lnTo>
                    <a:pt x="997223" y="915108"/>
                  </a:lnTo>
                  <a:lnTo>
                    <a:pt x="995373" y="921199"/>
                  </a:lnTo>
                  <a:lnTo>
                    <a:pt x="993259" y="926761"/>
                  </a:lnTo>
                  <a:lnTo>
                    <a:pt x="990352" y="932322"/>
                  </a:lnTo>
                  <a:lnTo>
                    <a:pt x="987445" y="938149"/>
                  </a:lnTo>
                  <a:lnTo>
                    <a:pt x="984803" y="943446"/>
                  </a:lnTo>
                  <a:lnTo>
                    <a:pt x="981367" y="948478"/>
                  </a:lnTo>
                  <a:lnTo>
                    <a:pt x="977932" y="953509"/>
                  </a:lnTo>
                  <a:lnTo>
                    <a:pt x="973968" y="958541"/>
                  </a:lnTo>
                  <a:lnTo>
                    <a:pt x="970004" y="962779"/>
                  </a:lnTo>
                  <a:lnTo>
                    <a:pt x="965512" y="967281"/>
                  </a:lnTo>
                  <a:lnTo>
                    <a:pt x="961284" y="971783"/>
                  </a:lnTo>
                  <a:lnTo>
                    <a:pt x="956527" y="975756"/>
                  </a:lnTo>
                  <a:lnTo>
                    <a:pt x="951770" y="979464"/>
                  </a:lnTo>
                  <a:lnTo>
                    <a:pt x="946749" y="982906"/>
                  </a:lnTo>
                  <a:lnTo>
                    <a:pt x="941728" y="986349"/>
                  </a:lnTo>
                  <a:lnTo>
                    <a:pt x="936443" y="989527"/>
                  </a:lnTo>
                  <a:lnTo>
                    <a:pt x="930893" y="992441"/>
                  </a:lnTo>
                  <a:lnTo>
                    <a:pt x="925344" y="994824"/>
                  </a:lnTo>
                  <a:lnTo>
                    <a:pt x="919530" y="996943"/>
                  </a:lnTo>
                  <a:lnTo>
                    <a:pt x="913716" y="999062"/>
                  </a:lnTo>
                  <a:lnTo>
                    <a:pt x="907374" y="1000915"/>
                  </a:lnTo>
                  <a:lnTo>
                    <a:pt x="901560" y="1001975"/>
                  </a:lnTo>
                  <a:lnTo>
                    <a:pt x="895218" y="1003299"/>
                  </a:lnTo>
                  <a:lnTo>
                    <a:pt x="888611" y="1004358"/>
                  </a:lnTo>
                  <a:lnTo>
                    <a:pt x="882269" y="1004623"/>
                  </a:lnTo>
                  <a:lnTo>
                    <a:pt x="875663" y="1004888"/>
                  </a:lnTo>
                  <a:lnTo>
                    <a:pt x="866678" y="1004623"/>
                  </a:lnTo>
                  <a:lnTo>
                    <a:pt x="857693" y="1003564"/>
                  </a:lnTo>
                  <a:lnTo>
                    <a:pt x="849236" y="1001975"/>
                  </a:lnTo>
                  <a:lnTo>
                    <a:pt x="840780" y="999856"/>
                  </a:lnTo>
                  <a:lnTo>
                    <a:pt x="832324" y="997473"/>
                  </a:lnTo>
                  <a:lnTo>
                    <a:pt x="824396" y="994030"/>
                  </a:lnTo>
                  <a:lnTo>
                    <a:pt x="816732" y="990587"/>
                  </a:lnTo>
                  <a:lnTo>
                    <a:pt x="809333" y="986084"/>
                  </a:lnTo>
                  <a:lnTo>
                    <a:pt x="802198" y="981317"/>
                  </a:lnTo>
                  <a:lnTo>
                    <a:pt x="795591" y="976286"/>
                  </a:lnTo>
                  <a:lnTo>
                    <a:pt x="788984" y="970724"/>
                  </a:lnTo>
                  <a:lnTo>
                    <a:pt x="783170" y="964633"/>
                  </a:lnTo>
                  <a:lnTo>
                    <a:pt x="777357" y="958541"/>
                  </a:lnTo>
                  <a:lnTo>
                    <a:pt x="772600" y="951920"/>
                  </a:lnTo>
                  <a:lnTo>
                    <a:pt x="767843" y="944770"/>
                  </a:lnTo>
                  <a:lnTo>
                    <a:pt x="763351" y="937354"/>
                  </a:lnTo>
                  <a:lnTo>
                    <a:pt x="413204" y="937354"/>
                  </a:lnTo>
                  <a:lnTo>
                    <a:pt x="406597" y="937090"/>
                  </a:lnTo>
                  <a:lnTo>
                    <a:pt x="400519" y="936295"/>
                  </a:lnTo>
                  <a:lnTo>
                    <a:pt x="394705" y="934706"/>
                  </a:lnTo>
                  <a:lnTo>
                    <a:pt x="388627" y="932322"/>
                  </a:lnTo>
                  <a:lnTo>
                    <a:pt x="383342" y="929939"/>
                  </a:lnTo>
                  <a:lnTo>
                    <a:pt x="378321" y="926761"/>
                  </a:lnTo>
                  <a:lnTo>
                    <a:pt x="373564" y="923053"/>
                  </a:lnTo>
                  <a:lnTo>
                    <a:pt x="368808" y="919345"/>
                  </a:lnTo>
                  <a:lnTo>
                    <a:pt x="365108" y="914843"/>
                  </a:lnTo>
                  <a:lnTo>
                    <a:pt x="361408" y="909811"/>
                  </a:lnTo>
                  <a:lnTo>
                    <a:pt x="358237" y="904779"/>
                  </a:lnTo>
                  <a:lnTo>
                    <a:pt x="355859" y="899483"/>
                  </a:lnTo>
                  <a:lnTo>
                    <a:pt x="353480" y="893921"/>
                  </a:lnTo>
                  <a:lnTo>
                    <a:pt x="352159" y="887830"/>
                  </a:lnTo>
                  <a:lnTo>
                    <a:pt x="351102" y="881474"/>
                  </a:lnTo>
                  <a:lnTo>
                    <a:pt x="350838" y="875382"/>
                  </a:lnTo>
                  <a:lnTo>
                    <a:pt x="351102" y="868761"/>
                  </a:lnTo>
                  <a:lnTo>
                    <a:pt x="352159" y="862670"/>
                  </a:lnTo>
                  <a:lnTo>
                    <a:pt x="353480" y="856844"/>
                  </a:lnTo>
                  <a:lnTo>
                    <a:pt x="355859" y="850752"/>
                  </a:lnTo>
                  <a:lnTo>
                    <a:pt x="358237" y="845456"/>
                  </a:lnTo>
                  <a:lnTo>
                    <a:pt x="361408" y="840424"/>
                  </a:lnTo>
                  <a:lnTo>
                    <a:pt x="365108" y="835392"/>
                  </a:lnTo>
                  <a:lnTo>
                    <a:pt x="368808" y="831154"/>
                  </a:lnTo>
                  <a:lnTo>
                    <a:pt x="373564" y="827447"/>
                  </a:lnTo>
                  <a:lnTo>
                    <a:pt x="378321" y="823474"/>
                  </a:lnTo>
                  <a:lnTo>
                    <a:pt x="383342" y="820296"/>
                  </a:lnTo>
                  <a:lnTo>
                    <a:pt x="388627" y="817913"/>
                  </a:lnTo>
                  <a:lnTo>
                    <a:pt x="394705" y="815794"/>
                  </a:lnTo>
                  <a:lnTo>
                    <a:pt x="400519" y="814205"/>
                  </a:lnTo>
                  <a:lnTo>
                    <a:pt x="406597" y="813146"/>
                  </a:lnTo>
                  <a:lnTo>
                    <a:pt x="413204" y="812881"/>
                  </a:lnTo>
                  <a:lnTo>
                    <a:pt x="765465" y="812881"/>
                  </a:lnTo>
                  <a:lnTo>
                    <a:pt x="770222" y="805730"/>
                  </a:lnTo>
                  <a:lnTo>
                    <a:pt x="775507" y="798579"/>
                  </a:lnTo>
                  <a:lnTo>
                    <a:pt x="780792" y="791959"/>
                  </a:lnTo>
                  <a:lnTo>
                    <a:pt x="786870" y="785602"/>
                  </a:lnTo>
                  <a:lnTo>
                    <a:pt x="793477" y="779511"/>
                  </a:lnTo>
                  <a:lnTo>
                    <a:pt x="800348" y="774214"/>
                  </a:lnTo>
                  <a:lnTo>
                    <a:pt x="807483" y="769183"/>
                  </a:lnTo>
                  <a:lnTo>
                    <a:pt x="815147" y="764945"/>
                  </a:lnTo>
                  <a:lnTo>
                    <a:pt x="815147" y="240037"/>
                  </a:lnTo>
                  <a:lnTo>
                    <a:pt x="815411" y="233681"/>
                  </a:lnTo>
                  <a:lnTo>
                    <a:pt x="816204" y="227325"/>
                  </a:lnTo>
                  <a:lnTo>
                    <a:pt x="817789" y="221498"/>
                  </a:lnTo>
                  <a:lnTo>
                    <a:pt x="819639" y="215672"/>
                  </a:lnTo>
                  <a:lnTo>
                    <a:pt x="822546" y="210375"/>
                  </a:lnTo>
                  <a:lnTo>
                    <a:pt x="825717" y="205078"/>
                  </a:lnTo>
                  <a:lnTo>
                    <a:pt x="829153" y="200311"/>
                  </a:lnTo>
                  <a:lnTo>
                    <a:pt x="833116" y="196074"/>
                  </a:lnTo>
                  <a:lnTo>
                    <a:pt x="837609" y="191836"/>
                  </a:lnTo>
                  <a:lnTo>
                    <a:pt x="842366" y="188393"/>
                  </a:lnTo>
                  <a:lnTo>
                    <a:pt x="847387" y="185215"/>
                  </a:lnTo>
                  <a:lnTo>
                    <a:pt x="852936" y="182832"/>
                  </a:lnTo>
                  <a:lnTo>
                    <a:pt x="858486" y="180713"/>
                  </a:lnTo>
                  <a:lnTo>
                    <a:pt x="864564" y="179124"/>
                  </a:lnTo>
                  <a:lnTo>
                    <a:pt x="870642" y="178065"/>
                  </a:lnTo>
                  <a:lnTo>
                    <a:pt x="876984" y="177800"/>
                  </a:lnTo>
                  <a:close/>
                  <a:moveTo>
                    <a:pt x="856991" y="124392"/>
                  </a:moveTo>
                  <a:lnTo>
                    <a:pt x="837683" y="125450"/>
                  </a:lnTo>
                  <a:lnTo>
                    <a:pt x="818374" y="126774"/>
                  </a:lnTo>
                  <a:lnTo>
                    <a:pt x="799594" y="128362"/>
                  </a:lnTo>
                  <a:lnTo>
                    <a:pt x="780550" y="130479"/>
                  </a:lnTo>
                  <a:lnTo>
                    <a:pt x="762034" y="132861"/>
                  </a:lnTo>
                  <a:lnTo>
                    <a:pt x="743255" y="136037"/>
                  </a:lnTo>
                  <a:lnTo>
                    <a:pt x="725004" y="139478"/>
                  </a:lnTo>
                  <a:lnTo>
                    <a:pt x="706489" y="143712"/>
                  </a:lnTo>
                  <a:lnTo>
                    <a:pt x="688502" y="147947"/>
                  </a:lnTo>
                  <a:lnTo>
                    <a:pt x="670516" y="152975"/>
                  </a:lnTo>
                  <a:lnTo>
                    <a:pt x="653059" y="158269"/>
                  </a:lnTo>
                  <a:lnTo>
                    <a:pt x="635337" y="164091"/>
                  </a:lnTo>
                  <a:lnTo>
                    <a:pt x="617880" y="169914"/>
                  </a:lnTo>
                  <a:lnTo>
                    <a:pt x="600687" y="176530"/>
                  </a:lnTo>
                  <a:lnTo>
                    <a:pt x="583759" y="183412"/>
                  </a:lnTo>
                  <a:lnTo>
                    <a:pt x="567095" y="191087"/>
                  </a:lnTo>
                  <a:lnTo>
                    <a:pt x="550432" y="198762"/>
                  </a:lnTo>
                  <a:lnTo>
                    <a:pt x="534297" y="206967"/>
                  </a:lnTo>
                  <a:lnTo>
                    <a:pt x="517898" y="215436"/>
                  </a:lnTo>
                  <a:lnTo>
                    <a:pt x="502292" y="224170"/>
                  </a:lnTo>
                  <a:lnTo>
                    <a:pt x="486686" y="233698"/>
                  </a:lnTo>
                  <a:lnTo>
                    <a:pt x="471345" y="242961"/>
                  </a:lnTo>
                  <a:lnTo>
                    <a:pt x="456268" y="253018"/>
                  </a:lnTo>
                  <a:lnTo>
                    <a:pt x="441192" y="263340"/>
                  </a:lnTo>
                  <a:lnTo>
                    <a:pt x="426379" y="274191"/>
                  </a:lnTo>
                  <a:lnTo>
                    <a:pt x="412361" y="285042"/>
                  </a:lnTo>
                  <a:lnTo>
                    <a:pt x="398342" y="296423"/>
                  </a:lnTo>
                  <a:lnTo>
                    <a:pt x="384588" y="308333"/>
                  </a:lnTo>
                  <a:lnTo>
                    <a:pt x="371098" y="320243"/>
                  </a:lnTo>
                  <a:lnTo>
                    <a:pt x="357608" y="332417"/>
                  </a:lnTo>
                  <a:lnTo>
                    <a:pt x="344648" y="344856"/>
                  </a:lnTo>
                  <a:lnTo>
                    <a:pt x="332216" y="358089"/>
                  </a:lnTo>
                  <a:lnTo>
                    <a:pt x="319784" y="371323"/>
                  </a:lnTo>
                  <a:lnTo>
                    <a:pt x="307617" y="384820"/>
                  </a:lnTo>
                  <a:lnTo>
                    <a:pt x="295979" y="398583"/>
                  </a:lnTo>
                  <a:lnTo>
                    <a:pt x="284870" y="412610"/>
                  </a:lnTo>
                  <a:lnTo>
                    <a:pt x="273761" y="427167"/>
                  </a:lnTo>
                  <a:lnTo>
                    <a:pt x="263181" y="441458"/>
                  </a:lnTo>
                  <a:lnTo>
                    <a:pt x="252865" y="456544"/>
                  </a:lnTo>
                  <a:lnTo>
                    <a:pt x="242814" y="471630"/>
                  </a:lnTo>
                  <a:lnTo>
                    <a:pt x="233027" y="486980"/>
                  </a:lnTo>
                  <a:lnTo>
                    <a:pt x="224034" y="502596"/>
                  </a:lnTo>
                  <a:lnTo>
                    <a:pt x="215041" y="518740"/>
                  </a:lnTo>
                  <a:lnTo>
                    <a:pt x="206577" y="534620"/>
                  </a:lnTo>
                  <a:lnTo>
                    <a:pt x="198377" y="551029"/>
                  </a:lnTo>
                  <a:lnTo>
                    <a:pt x="190707" y="567438"/>
                  </a:lnTo>
                  <a:lnTo>
                    <a:pt x="183301" y="584112"/>
                  </a:lnTo>
                  <a:lnTo>
                    <a:pt x="176424" y="601315"/>
                  </a:lnTo>
                  <a:lnTo>
                    <a:pt x="169811" y="618253"/>
                  </a:lnTo>
                  <a:lnTo>
                    <a:pt x="163992" y="635986"/>
                  </a:lnTo>
                  <a:lnTo>
                    <a:pt x="157908" y="653454"/>
                  </a:lnTo>
                  <a:lnTo>
                    <a:pt x="152883" y="670921"/>
                  </a:lnTo>
                  <a:lnTo>
                    <a:pt x="147857" y="689183"/>
                  </a:lnTo>
                  <a:lnTo>
                    <a:pt x="143625" y="707180"/>
                  </a:lnTo>
                  <a:lnTo>
                    <a:pt x="139393" y="725707"/>
                  </a:lnTo>
                  <a:lnTo>
                    <a:pt x="135955" y="743704"/>
                  </a:lnTo>
                  <a:lnTo>
                    <a:pt x="132781" y="762495"/>
                  </a:lnTo>
                  <a:lnTo>
                    <a:pt x="130400" y="781551"/>
                  </a:lnTo>
                  <a:lnTo>
                    <a:pt x="128019" y="800342"/>
                  </a:lnTo>
                  <a:lnTo>
                    <a:pt x="126168" y="819133"/>
                  </a:lnTo>
                  <a:lnTo>
                    <a:pt x="125110" y="838189"/>
                  </a:lnTo>
                  <a:lnTo>
                    <a:pt x="124316" y="857509"/>
                  </a:lnTo>
                  <a:lnTo>
                    <a:pt x="124052" y="877094"/>
                  </a:lnTo>
                  <a:lnTo>
                    <a:pt x="124316" y="896414"/>
                  </a:lnTo>
                  <a:lnTo>
                    <a:pt x="125110" y="915735"/>
                  </a:lnTo>
                  <a:lnTo>
                    <a:pt x="126168" y="934791"/>
                  </a:lnTo>
                  <a:lnTo>
                    <a:pt x="128019" y="953846"/>
                  </a:lnTo>
                  <a:lnTo>
                    <a:pt x="130400" y="972637"/>
                  </a:lnTo>
                  <a:lnTo>
                    <a:pt x="132781" y="991428"/>
                  </a:lnTo>
                  <a:lnTo>
                    <a:pt x="135955" y="1009955"/>
                  </a:lnTo>
                  <a:lnTo>
                    <a:pt x="139393" y="1028481"/>
                  </a:lnTo>
                  <a:lnTo>
                    <a:pt x="143625" y="1046743"/>
                  </a:lnTo>
                  <a:lnTo>
                    <a:pt x="147857" y="1065005"/>
                  </a:lnTo>
                  <a:lnTo>
                    <a:pt x="152883" y="1082737"/>
                  </a:lnTo>
                  <a:lnTo>
                    <a:pt x="157908" y="1100734"/>
                  </a:lnTo>
                  <a:lnTo>
                    <a:pt x="163992" y="1118202"/>
                  </a:lnTo>
                  <a:lnTo>
                    <a:pt x="169811" y="1135405"/>
                  </a:lnTo>
                  <a:lnTo>
                    <a:pt x="176424" y="1152608"/>
                  </a:lnTo>
                  <a:lnTo>
                    <a:pt x="183301" y="1169547"/>
                  </a:lnTo>
                  <a:lnTo>
                    <a:pt x="190707" y="1186485"/>
                  </a:lnTo>
                  <a:lnTo>
                    <a:pt x="198377" y="1203159"/>
                  </a:lnTo>
                  <a:lnTo>
                    <a:pt x="206577" y="1219568"/>
                  </a:lnTo>
                  <a:lnTo>
                    <a:pt x="215041" y="1235448"/>
                  </a:lnTo>
                  <a:lnTo>
                    <a:pt x="224034" y="1251592"/>
                  </a:lnTo>
                  <a:lnTo>
                    <a:pt x="233027" y="1267208"/>
                  </a:lnTo>
                  <a:lnTo>
                    <a:pt x="242814" y="1282558"/>
                  </a:lnTo>
                  <a:lnTo>
                    <a:pt x="252865" y="1297644"/>
                  </a:lnTo>
                  <a:lnTo>
                    <a:pt x="263181" y="1312200"/>
                  </a:lnTo>
                  <a:lnTo>
                    <a:pt x="273761" y="1327021"/>
                  </a:lnTo>
                  <a:lnTo>
                    <a:pt x="284870" y="1341578"/>
                  </a:lnTo>
                  <a:lnTo>
                    <a:pt x="295979" y="1355605"/>
                  </a:lnTo>
                  <a:lnTo>
                    <a:pt x="307617" y="1369368"/>
                  </a:lnTo>
                  <a:lnTo>
                    <a:pt x="319784" y="1382865"/>
                  </a:lnTo>
                  <a:lnTo>
                    <a:pt x="332216" y="1396099"/>
                  </a:lnTo>
                  <a:lnTo>
                    <a:pt x="344648" y="1408803"/>
                  </a:lnTo>
                  <a:lnTo>
                    <a:pt x="357608" y="1421771"/>
                  </a:lnTo>
                  <a:lnTo>
                    <a:pt x="371098" y="1433946"/>
                  </a:lnTo>
                  <a:lnTo>
                    <a:pt x="384588" y="1445855"/>
                  </a:lnTo>
                  <a:lnTo>
                    <a:pt x="398342" y="1457501"/>
                  </a:lnTo>
                  <a:lnTo>
                    <a:pt x="412361" y="1469146"/>
                  </a:lnTo>
                  <a:lnTo>
                    <a:pt x="426379" y="1479997"/>
                  </a:lnTo>
                  <a:lnTo>
                    <a:pt x="441192" y="1490848"/>
                  </a:lnTo>
                  <a:lnTo>
                    <a:pt x="456268" y="1501170"/>
                  </a:lnTo>
                  <a:lnTo>
                    <a:pt x="471345" y="1511227"/>
                  </a:lnTo>
                  <a:lnTo>
                    <a:pt x="486686" y="1520490"/>
                  </a:lnTo>
                  <a:lnTo>
                    <a:pt x="502292" y="1530018"/>
                  </a:lnTo>
                  <a:lnTo>
                    <a:pt x="517898" y="1538752"/>
                  </a:lnTo>
                  <a:lnTo>
                    <a:pt x="534297" y="1547221"/>
                  </a:lnTo>
                  <a:lnTo>
                    <a:pt x="550432" y="1555426"/>
                  </a:lnTo>
                  <a:lnTo>
                    <a:pt x="567095" y="1563101"/>
                  </a:lnTo>
                  <a:lnTo>
                    <a:pt x="583759" y="1570512"/>
                  </a:lnTo>
                  <a:lnTo>
                    <a:pt x="600687" y="1577393"/>
                  </a:lnTo>
                  <a:lnTo>
                    <a:pt x="617880" y="1583745"/>
                  </a:lnTo>
                  <a:lnTo>
                    <a:pt x="635337" y="1590097"/>
                  </a:lnTo>
                  <a:lnTo>
                    <a:pt x="653059" y="1595655"/>
                  </a:lnTo>
                  <a:lnTo>
                    <a:pt x="670516" y="1601213"/>
                  </a:lnTo>
                  <a:lnTo>
                    <a:pt x="688502" y="1605712"/>
                  </a:lnTo>
                  <a:lnTo>
                    <a:pt x="706489" y="1610476"/>
                  </a:lnTo>
                  <a:lnTo>
                    <a:pt x="725004" y="1614181"/>
                  </a:lnTo>
                  <a:lnTo>
                    <a:pt x="743255" y="1618151"/>
                  </a:lnTo>
                  <a:lnTo>
                    <a:pt x="762034" y="1620798"/>
                  </a:lnTo>
                  <a:lnTo>
                    <a:pt x="780550" y="1623709"/>
                  </a:lnTo>
                  <a:lnTo>
                    <a:pt x="799594" y="1625826"/>
                  </a:lnTo>
                  <a:lnTo>
                    <a:pt x="818374" y="1627414"/>
                  </a:lnTo>
                  <a:lnTo>
                    <a:pt x="837683" y="1628738"/>
                  </a:lnTo>
                  <a:lnTo>
                    <a:pt x="856991" y="1629267"/>
                  </a:lnTo>
                  <a:lnTo>
                    <a:pt x="876300" y="1629532"/>
                  </a:lnTo>
                  <a:lnTo>
                    <a:pt x="895873" y="1629267"/>
                  </a:lnTo>
                  <a:lnTo>
                    <a:pt x="914918" y="1628738"/>
                  </a:lnTo>
                  <a:lnTo>
                    <a:pt x="933962" y="1627414"/>
                  </a:lnTo>
                  <a:lnTo>
                    <a:pt x="953271" y="1625826"/>
                  </a:lnTo>
                  <a:lnTo>
                    <a:pt x="972050" y="1623709"/>
                  </a:lnTo>
                  <a:lnTo>
                    <a:pt x="990830" y="1620798"/>
                  </a:lnTo>
                  <a:lnTo>
                    <a:pt x="1009345" y="1618151"/>
                  </a:lnTo>
                  <a:lnTo>
                    <a:pt x="1027861" y="1614181"/>
                  </a:lnTo>
                  <a:lnTo>
                    <a:pt x="1045847" y="1610476"/>
                  </a:lnTo>
                  <a:lnTo>
                    <a:pt x="1064098" y="1605712"/>
                  </a:lnTo>
                  <a:lnTo>
                    <a:pt x="1082084" y="1601213"/>
                  </a:lnTo>
                  <a:lnTo>
                    <a:pt x="1099806" y="1595655"/>
                  </a:lnTo>
                  <a:lnTo>
                    <a:pt x="1117263" y="1590097"/>
                  </a:lnTo>
                  <a:lnTo>
                    <a:pt x="1134720" y="1583745"/>
                  </a:lnTo>
                  <a:lnTo>
                    <a:pt x="1151913" y="1577393"/>
                  </a:lnTo>
                  <a:lnTo>
                    <a:pt x="1168841" y="1570512"/>
                  </a:lnTo>
                  <a:lnTo>
                    <a:pt x="1185769" y="1563101"/>
                  </a:lnTo>
                  <a:lnTo>
                    <a:pt x="1201904" y="1555426"/>
                  </a:lnTo>
                  <a:lnTo>
                    <a:pt x="1218568" y="1547221"/>
                  </a:lnTo>
                  <a:lnTo>
                    <a:pt x="1234702" y="1538752"/>
                  </a:lnTo>
                  <a:lnTo>
                    <a:pt x="1250573" y="1530018"/>
                  </a:lnTo>
                  <a:lnTo>
                    <a:pt x="1265914" y="1520490"/>
                  </a:lnTo>
                  <a:lnTo>
                    <a:pt x="1281255" y="1511227"/>
                  </a:lnTo>
                  <a:lnTo>
                    <a:pt x="1296596" y="1501170"/>
                  </a:lnTo>
                  <a:lnTo>
                    <a:pt x="1311408" y="1490848"/>
                  </a:lnTo>
                  <a:lnTo>
                    <a:pt x="1325956" y="1479997"/>
                  </a:lnTo>
                  <a:lnTo>
                    <a:pt x="1340504" y="1469146"/>
                  </a:lnTo>
                  <a:lnTo>
                    <a:pt x="1354522" y="1457501"/>
                  </a:lnTo>
                  <a:lnTo>
                    <a:pt x="1368277" y="1445855"/>
                  </a:lnTo>
                  <a:lnTo>
                    <a:pt x="1381766" y="1433946"/>
                  </a:lnTo>
                  <a:lnTo>
                    <a:pt x="1394991" y="1421771"/>
                  </a:lnTo>
                  <a:lnTo>
                    <a:pt x="1407952" y="1408803"/>
                  </a:lnTo>
                  <a:lnTo>
                    <a:pt x="1420384" y="1396099"/>
                  </a:lnTo>
                  <a:lnTo>
                    <a:pt x="1432815" y="1382865"/>
                  </a:lnTo>
                  <a:lnTo>
                    <a:pt x="1444718" y="1369368"/>
                  </a:lnTo>
                  <a:lnTo>
                    <a:pt x="1456356" y="1355605"/>
                  </a:lnTo>
                  <a:lnTo>
                    <a:pt x="1467730" y="1341578"/>
                  </a:lnTo>
                  <a:lnTo>
                    <a:pt x="1479104" y="1327021"/>
                  </a:lnTo>
                  <a:lnTo>
                    <a:pt x="1489684" y="1312200"/>
                  </a:lnTo>
                  <a:lnTo>
                    <a:pt x="1499735" y="1297644"/>
                  </a:lnTo>
                  <a:lnTo>
                    <a:pt x="1509786" y="1282558"/>
                  </a:lnTo>
                  <a:lnTo>
                    <a:pt x="1519308" y="1267208"/>
                  </a:lnTo>
                  <a:lnTo>
                    <a:pt x="1528830" y="1251592"/>
                  </a:lnTo>
                  <a:lnTo>
                    <a:pt x="1537559" y="1235448"/>
                  </a:lnTo>
                  <a:lnTo>
                    <a:pt x="1546023" y="1219568"/>
                  </a:lnTo>
                  <a:lnTo>
                    <a:pt x="1554223" y="1203159"/>
                  </a:lnTo>
                  <a:lnTo>
                    <a:pt x="1561893" y="1186485"/>
                  </a:lnTo>
                  <a:lnTo>
                    <a:pt x="1569299" y="1169547"/>
                  </a:lnTo>
                  <a:lnTo>
                    <a:pt x="1576176" y="1152608"/>
                  </a:lnTo>
                  <a:lnTo>
                    <a:pt x="1582789" y="1135405"/>
                  </a:lnTo>
                  <a:lnTo>
                    <a:pt x="1588873" y="1118202"/>
                  </a:lnTo>
                  <a:lnTo>
                    <a:pt x="1594692" y="1100734"/>
                  </a:lnTo>
                  <a:lnTo>
                    <a:pt x="1599982" y="1082737"/>
                  </a:lnTo>
                  <a:lnTo>
                    <a:pt x="1604743" y="1065005"/>
                  </a:lnTo>
                  <a:lnTo>
                    <a:pt x="1608975" y="1046743"/>
                  </a:lnTo>
                  <a:lnTo>
                    <a:pt x="1613207" y="1028481"/>
                  </a:lnTo>
                  <a:lnTo>
                    <a:pt x="1616645" y="1009955"/>
                  </a:lnTo>
                  <a:lnTo>
                    <a:pt x="1619555" y="991428"/>
                  </a:lnTo>
                  <a:lnTo>
                    <a:pt x="1622464" y="972637"/>
                  </a:lnTo>
                  <a:lnTo>
                    <a:pt x="1624581" y="953846"/>
                  </a:lnTo>
                  <a:lnTo>
                    <a:pt x="1626168" y="934791"/>
                  </a:lnTo>
                  <a:lnTo>
                    <a:pt x="1627490" y="915735"/>
                  </a:lnTo>
                  <a:lnTo>
                    <a:pt x="1628019" y="896414"/>
                  </a:lnTo>
                  <a:lnTo>
                    <a:pt x="1628548" y="877094"/>
                  </a:lnTo>
                  <a:lnTo>
                    <a:pt x="1628019" y="857509"/>
                  </a:lnTo>
                  <a:lnTo>
                    <a:pt x="1627490" y="838189"/>
                  </a:lnTo>
                  <a:lnTo>
                    <a:pt x="1626168" y="819133"/>
                  </a:lnTo>
                  <a:lnTo>
                    <a:pt x="1624581" y="800342"/>
                  </a:lnTo>
                  <a:lnTo>
                    <a:pt x="1622464" y="781551"/>
                  </a:lnTo>
                  <a:lnTo>
                    <a:pt x="1619555" y="762495"/>
                  </a:lnTo>
                  <a:lnTo>
                    <a:pt x="1616645" y="743704"/>
                  </a:lnTo>
                  <a:lnTo>
                    <a:pt x="1613207" y="725707"/>
                  </a:lnTo>
                  <a:lnTo>
                    <a:pt x="1608975" y="707180"/>
                  </a:lnTo>
                  <a:lnTo>
                    <a:pt x="1604743" y="689183"/>
                  </a:lnTo>
                  <a:lnTo>
                    <a:pt x="1599982" y="670921"/>
                  </a:lnTo>
                  <a:lnTo>
                    <a:pt x="1594692" y="653454"/>
                  </a:lnTo>
                  <a:lnTo>
                    <a:pt x="1588873" y="635986"/>
                  </a:lnTo>
                  <a:lnTo>
                    <a:pt x="1582789" y="618253"/>
                  </a:lnTo>
                  <a:lnTo>
                    <a:pt x="1576176" y="601315"/>
                  </a:lnTo>
                  <a:lnTo>
                    <a:pt x="1569299" y="584112"/>
                  </a:lnTo>
                  <a:lnTo>
                    <a:pt x="1561893" y="567438"/>
                  </a:lnTo>
                  <a:lnTo>
                    <a:pt x="1554223" y="551029"/>
                  </a:lnTo>
                  <a:lnTo>
                    <a:pt x="1546023" y="534620"/>
                  </a:lnTo>
                  <a:lnTo>
                    <a:pt x="1537559" y="518740"/>
                  </a:lnTo>
                  <a:lnTo>
                    <a:pt x="1528830" y="502596"/>
                  </a:lnTo>
                  <a:lnTo>
                    <a:pt x="1519308" y="486980"/>
                  </a:lnTo>
                  <a:lnTo>
                    <a:pt x="1509786" y="471630"/>
                  </a:lnTo>
                  <a:lnTo>
                    <a:pt x="1499735" y="456544"/>
                  </a:lnTo>
                  <a:lnTo>
                    <a:pt x="1489684" y="441458"/>
                  </a:lnTo>
                  <a:lnTo>
                    <a:pt x="1479104" y="427167"/>
                  </a:lnTo>
                  <a:lnTo>
                    <a:pt x="1467730" y="412610"/>
                  </a:lnTo>
                  <a:lnTo>
                    <a:pt x="1456356" y="398583"/>
                  </a:lnTo>
                  <a:lnTo>
                    <a:pt x="1444718" y="384820"/>
                  </a:lnTo>
                  <a:lnTo>
                    <a:pt x="1432815" y="371323"/>
                  </a:lnTo>
                  <a:lnTo>
                    <a:pt x="1420384" y="358089"/>
                  </a:lnTo>
                  <a:lnTo>
                    <a:pt x="1407952" y="344856"/>
                  </a:lnTo>
                  <a:lnTo>
                    <a:pt x="1394991" y="332417"/>
                  </a:lnTo>
                  <a:lnTo>
                    <a:pt x="1381766" y="320243"/>
                  </a:lnTo>
                  <a:lnTo>
                    <a:pt x="1368277" y="308333"/>
                  </a:lnTo>
                  <a:lnTo>
                    <a:pt x="1354522" y="296423"/>
                  </a:lnTo>
                  <a:lnTo>
                    <a:pt x="1340504" y="285042"/>
                  </a:lnTo>
                  <a:lnTo>
                    <a:pt x="1325956" y="274191"/>
                  </a:lnTo>
                  <a:lnTo>
                    <a:pt x="1311408" y="263340"/>
                  </a:lnTo>
                  <a:lnTo>
                    <a:pt x="1296596" y="253018"/>
                  </a:lnTo>
                  <a:lnTo>
                    <a:pt x="1281255" y="242961"/>
                  </a:lnTo>
                  <a:lnTo>
                    <a:pt x="1265914" y="233698"/>
                  </a:lnTo>
                  <a:lnTo>
                    <a:pt x="1250573" y="224170"/>
                  </a:lnTo>
                  <a:lnTo>
                    <a:pt x="1234702" y="215436"/>
                  </a:lnTo>
                  <a:lnTo>
                    <a:pt x="1218568" y="206967"/>
                  </a:lnTo>
                  <a:lnTo>
                    <a:pt x="1201904" y="198762"/>
                  </a:lnTo>
                  <a:lnTo>
                    <a:pt x="1185769" y="191087"/>
                  </a:lnTo>
                  <a:lnTo>
                    <a:pt x="1168841" y="183412"/>
                  </a:lnTo>
                  <a:lnTo>
                    <a:pt x="1151913" y="176530"/>
                  </a:lnTo>
                  <a:lnTo>
                    <a:pt x="1134720" y="169914"/>
                  </a:lnTo>
                  <a:lnTo>
                    <a:pt x="1117263" y="164091"/>
                  </a:lnTo>
                  <a:lnTo>
                    <a:pt x="1099806" y="158269"/>
                  </a:lnTo>
                  <a:lnTo>
                    <a:pt x="1082084" y="152975"/>
                  </a:lnTo>
                  <a:lnTo>
                    <a:pt x="1064098" y="147947"/>
                  </a:lnTo>
                  <a:lnTo>
                    <a:pt x="1045847" y="143712"/>
                  </a:lnTo>
                  <a:lnTo>
                    <a:pt x="1027861" y="139478"/>
                  </a:lnTo>
                  <a:lnTo>
                    <a:pt x="1009345" y="136037"/>
                  </a:lnTo>
                  <a:lnTo>
                    <a:pt x="990830" y="132861"/>
                  </a:lnTo>
                  <a:lnTo>
                    <a:pt x="972050" y="130479"/>
                  </a:lnTo>
                  <a:lnTo>
                    <a:pt x="953271" y="128362"/>
                  </a:lnTo>
                  <a:lnTo>
                    <a:pt x="933962" y="126774"/>
                  </a:lnTo>
                  <a:lnTo>
                    <a:pt x="914918" y="125450"/>
                  </a:lnTo>
                  <a:lnTo>
                    <a:pt x="895873" y="124392"/>
                  </a:lnTo>
                  <a:lnTo>
                    <a:pt x="876300" y="124392"/>
                  </a:lnTo>
                  <a:lnTo>
                    <a:pt x="856991" y="124392"/>
                  </a:lnTo>
                  <a:close/>
                  <a:moveTo>
                    <a:pt x="876300" y="0"/>
                  </a:moveTo>
                  <a:lnTo>
                    <a:pt x="899048" y="265"/>
                  </a:lnTo>
                  <a:lnTo>
                    <a:pt x="921266" y="1323"/>
                  </a:lnTo>
                  <a:lnTo>
                    <a:pt x="943749" y="2382"/>
                  </a:lnTo>
                  <a:lnTo>
                    <a:pt x="965702" y="4764"/>
                  </a:lnTo>
                  <a:lnTo>
                    <a:pt x="987656" y="7146"/>
                  </a:lnTo>
                  <a:lnTo>
                    <a:pt x="1009610" y="10057"/>
                  </a:lnTo>
                  <a:lnTo>
                    <a:pt x="1031299" y="13763"/>
                  </a:lnTo>
                  <a:lnTo>
                    <a:pt x="1052724" y="17997"/>
                  </a:lnTo>
                  <a:lnTo>
                    <a:pt x="1074149" y="22496"/>
                  </a:lnTo>
                  <a:lnTo>
                    <a:pt x="1095045" y="27525"/>
                  </a:lnTo>
                  <a:lnTo>
                    <a:pt x="1115940" y="33348"/>
                  </a:lnTo>
                  <a:lnTo>
                    <a:pt x="1136572" y="39435"/>
                  </a:lnTo>
                  <a:lnTo>
                    <a:pt x="1157203" y="46051"/>
                  </a:lnTo>
                  <a:lnTo>
                    <a:pt x="1177305" y="53197"/>
                  </a:lnTo>
                  <a:lnTo>
                    <a:pt x="1197407" y="60873"/>
                  </a:lnTo>
                  <a:lnTo>
                    <a:pt x="1216981" y="69077"/>
                  </a:lnTo>
                  <a:lnTo>
                    <a:pt x="1236818" y="77811"/>
                  </a:lnTo>
                  <a:lnTo>
                    <a:pt x="1255863" y="86545"/>
                  </a:lnTo>
                  <a:lnTo>
                    <a:pt x="1274907" y="96337"/>
                  </a:lnTo>
                  <a:lnTo>
                    <a:pt x="1293687" y="105865"/>
                  </a:lnTo>
                  <a:lnTo>
                    <a:pt x="1312202" y="116452"/>
                  </a:lnTo>
                  <a:lnTo>
                    <a:pt x="1330453" y="127303"/>
                  </a:lnTo>
                  <a:lnTo>
                    <a:pt x="1348439" y="138154"/>
                  </a:lnTo>
                  <a:lnTo>
                    <a:pt x="1365896" y="149799"/>
                  </a:lnTo>
                  <a:lnTo>
                    <a:pt x="1383353" y="162239"/>
                  </a:lnTo>
                  <a:lnTo>
                    <a:pt x="1400282" y="174413"/>
                  </a:lnTo>
                  <a:lnTo>
                    <a:pt x="1416945" y="187117"/>
                  </a:lnTo>
                  <a:lnTo>
                    <a:pt x="1433609" y="200615"/>
                  </a:lnTo>
                  <a:lnTo>
                    <a:pt x="1449479" y="214113"/>
                  </a:lnTo>
                  <a:lnTo>
                    <a:pt x="1465085" y="228404"/>
                  </a:lnTo>
                  <a:lnTo>
                    <a:pt x="1480426" y="242432"/>
                  </a:lnTo>
                  <a:lnTo>
                    <a:pt x="1495503" y="257253"/>
                  </a:lnTo>
                  <a:lnTo>
                    <a:pt x="1510315" y="272074"/>
                  </a:lnTo>
                  <a:lnTo>
                    <a:pt x="1524863" y="287424"/>
                  </a:lnTo>
                  <a:lnTo>
                    <a:pt x="1538881" y="303569"/>
                  </a:lnTo>
                  <a:lnTo>
                    <a:pt x="1552371" y="319449"/>
                  </a:lnTo>
                  <a:lnTo>
                    <a:pt x="1565596" y="335858"/>
                  </a:lnTo>
                  <a:lnTo>
                    <a:pt x="1578292" y="352796"/>
                  </a:lnTo>
                  <a:lnTo>
                    <a:pt x="1590724" y="369735"/>
                  </a:lnTo>
                  <a:lnTo>
                    <a:pt x="1602627" y="386938"/>
                  </a:lnTo>
                  <a:lnTo>
                    <a:pt x="1614265" y="404935"/>
                  </a:lnTo>
                  <a:lnTo>
                    <a:pt x="1625639" y="422667"/>
                  </a:lnTo>
                  <a:lnTo>
                    <a:pt x="1636219" y="440929"/>
                  </a:lnTo>
                  <a:lnTo>
                    <a:pt x="1646534" y="459455"/>
                  </a:lnTo>
                  <a:lnTo>
                    <a:pt x="1656585" y="478247"/>
                  </a:lnTo>
                  <a:lnTo>
                    <a:pt x="1666108" y="497038"/>
                  </a:lnTo>
                  <a:lnTo>
                    <a:pt x="1675101" y="516358"/>
                  </a:lnTo>
                  <a:lnTo>
                    <a:pt x="1683565" y="535943"/>
                  </a:lnTo>
                  <a:lnTo>
                    <a:pt x="1691764" y="555528"/>
                  </a:lnTo>
                  <a:lnTo>
                    <a:pt x="1699170" y="575643"/>
                  </a:lnTo>
                  <a:lnTo>
                    <a:pt x="1706577" y="596022"/>
                  </a:lnTo>
                  <a:lnTo>
                    <a:pt x="1712925" y="616401"/>
                  </a:lnTo>
                  <a:lnTo>
                    <a:pt x="1719273" y="637309"/>
                  </a:lnTo>
                  <a:lnTo>
                    <a:pt x="1725092" y="658218"/>
                  </a:lnTo>
                  <a:lnTo>
                    <a:pt x="1730382" y="679126"/>
                  </a:lnTo>
                  <a:lnTo>
                    <a:pt x="1734614" y="700564"/>
                  </a:lnTo>
                  <a:lnTo>
                    <a:pt x="1739111" y="721737"/>
                  </a:lnTo>
                  <a:lnTo>
                    <a:pt x="1742549" y="743439"/>
                  </a:lnTo>
                  <a:lnTo>
                    <a:pt x="1745723" y="765406"/>
                  </a:lnTo>
                  <a:lnTo>
                    <a:pt x="1748104" y="787373"/>
                  </a:lnTo>
                  <a:lnTo>
                    <a:pt x="1749955" y="809605"/>
                  </a:lnTo>
                  <a:lnTo>
                    <a:pt x="1751542" y="831837"/>
                  </a:lnTo>
                  <a:lnTo>
                    <a:pt x="1752336" y="854598"/>
                  </a:lnTo>
                  <a:lnTo>
                    <a:pt x="1752600" y="877094"/>
                  </a:lnTo>
                  <a:lnTo>
                    <a:pt x="1752336" y="899590"/>
                  </a:lnTo>
                  <a:lnTo>
                    <a:pt x="1751542" y="922351"/>
                  </a:lnTo>
                  <a:lnTo>
                    <a:pt x="1749955" y="944583"/>
                  </a:lnTo>
                  <a:lnTo>
                    <a:pt x="1748104" y="966550"/>
                  </a:lnTo>
                  <a:lnTo>
                    <a:pt x="1745723" y="988782"/>
                  </a:lnTo>
                  <a:lnTo>
                    <a:pt x="1742549" y="1010220"/>
                  </a:lnTo>
                  <a:lnTo>
                    <a:pt x="1739111" y="1031922"/>
                  </a:lnTo>
                  <a:lnTo>
                    <a:pt x="1734614" y="1053624"/>
                  </a:lnTo>
                  <a:lnTo>
                    <a:pt x="1730382" y="1075062"/>
                  </a:lnTo>
                  <a:lnTo>
                    <a:pt x="1725092" y="1095970"/>
                  </a:lnTo>
                  <a:lnTo>
                    <a:pt x="1719273" y="1116879"/>
                  </a:lnTo>
                  <a:lnTo>
                    <a:pt x="1712925" y="1137523"/>
                  </a:lnTo>
                  <a:lnTo>
                    <a:pt x="1706577" y="1157902"/>
                  </a:lnTo>
                  <a:lnTo>
                    <a:pt x="1699170" y="1178016"/>
                  </a:lnTo>
                  <a:lnTo>
                    <a:pt x="1691764" y="1198130"/>
                  </a:lnTo>
                  <a:lnTo>
                    <a:pt x="1683565" y="1217980"/>
                  </a:lnTo>
                  <a:lnTo>
                    <a:pt x="1675101" y="1237565"/>
                  </a:lnTo>
                  <a:lnTo>
                    <a:pt x="1666108" y="1256886"/>
                  </a:lnTo>
                  <a:lnTo>
                    <a:pt x="1656585" y="1275941"/>
                  </a:lnTo>
                  <a:lnTo>
                    <a:pt x="1646534" y="1294733"/>
                  </a:lnTo>
                  <a:lnTo>
                    <a:pt x="1636219" y="1313259"/>
                  </a:lnTo>
                  <a:lnTo>
                    <a:pt x="1625639" y="1331521"/>
                  </a:lnTo>
                  <a:lnTo>
                    <a:pt x="1614265" y="1349253"/>
                  </a:lnTo>
                  <a:lnTo>
                    <a:pt x="1602627" y="1366986"/>
                  </a:lnTo>
                  <a:lnTo>
                    <a:pt x="1590724" y="1384453"/>
                  </a:lnTo>
                  <a:lnTo>
                    <a:pt x="1578292" y="1401392"/>
                  </a:lnTo>
                  <a:lnTo>
                    <a:pt x="1565596" y="1418066"/>
                  </a:lnTo>
                  <a:lnTo>
                    <a:pt x="1552371" y="1434475"/>
                  </a:lnTo>
                  <a:lnTo>
                    <a:pt x="1538881" y="1450619"/>
                  </a:lnTo>
                  <a:lnTo>
                    <a:pt x="1524863" y="1466234"/>
                  </a:lnTo>
                  <a:lnTo>
                    <a:pt x="1510315" y="1481585"/>
                  </a:lnTo>
                  <a:lnTo>
                    <a:pt x="1495503" y="1496671"/>
                  </a:lnTo>
                  <a:lnTo>
                    <a:pt x="1480426" y="1511492"/>
                  </a:lnTo>
                  <a:lnTo>
                    <a:pt x="1465085" y="1525784"/>
                  </a:lnTo>
                  <a:lnTo>
                    <a:pt x="1449479" y="1540075"/>
                  </a:lnTo>
                  <a:lnTo>
                    <a:pt x="1433609" y="1553573"/>
                  </a:lnTo>
                  <a:lnTo>
                    <a:pt x="1416945" y="1566542"/>
                  </a:lnTo>
                  <a:lnTo>
                    <a:pt x="1400282" y="1579510"/>
                  </a:lnTo>
                  <a:lnTo>
                    <a:pt x="1383353" y="1591949"/>
                  </a:lnTo>
                  <a:lnTo>
                    <a:pt x="1365896" y="1603859"/>
                  </a:lnTo>
                  <a:lnTo>
                    <a:pt x="1348439" y="1615505"/>
                  </a:lnTo>
                  <a:lnTo>
                    <a:pt x="1330453" y="1626885"/>
                  </a:lnTo>
                  <a:lnTo>
                    <a:pt x="1312202" y="1637472"/>
                  </a:lnTo>
                  <a:lnTo>
                    <a:pt x="1293687" y="1647793"/>
                  </a:lnTo>
                  <a:lnTo>
                    <a:pt x="1274907" y="1657851"/>
                  </a:lnTo>
                  <a:lnTo>
                    <a:pt x="1255863" y="1667379"/>
                  </a:lnTo>
                  <a:lnTo>
                    <a:pt x="1236818" y="1676377"/>
                  </a:lnTo>
                  <a:lnTo>
                    <a:pt x="1216981" y="1684846"/>
                  </a:lnTo>
                  <a:lnTo>
                    <a:pt x="1197407" y="1693051"/>
                  </a:lnTo>
                  <a:lnTo>
                    <a:pt x="1177305" y="1700726"/>
                  </a:lnTo>
                  <a:lnTo>
                    <a:pt x="1157203" y="1707607"/>
                  </a:lnTo>
                  <a:lnTo>
                    <a:pt x="1136572" y="1714753"/>
                  </a:lnTo>
                  <a:lnTo>
                    <a:pt x="1115940" y="1720576"/>
                  </a:lnTo>
                  <a:lnTo>
                    <a:pt x="1095045" y="1726134"/>
                  </a:lnTo>
                  <a:lnTo>
                    <a:pt x="1074149" y="1731427"/>
                  </a:lnTo>
                  <a:lnTo>
                    <a:pt x="1052724" y="1736191"/>
                  </a:lnTo>
                  <a:lnTo>
                    <a:pt x="1031299" y="1740426"/>
                  </a:lnTo>
                  <a:lnTo>
                    <a:pt x="1009610" y="1743866"/>
                  </a:lnTo>
                  <a:lnTo>
                    <a:pt x="987656" y="1747042"/>
                  </a:lnTo>
                  <a:lnTo>
                    <a:pt x="965702" y="1749424"/>
                  </a:lnTo>
                  <a:lnTo>
                    <a:pt x="943749" y="1751277"/>
                  </a:lnTo>
                  <a:lnTo>
                    <a:pt x="921266" y="1752865"/>
                  </a:lnTo>
                  <a:lnTo>
                    <a:pt x="899048" y="1753923"/>
                  </a:lnTo>
                  <a:lnTo>
                    <a:pt x="876300" y="1754188"/>
                  </a:lnTo>
                  <a:lnTo>
                    <a:pt x="853817" y="1753923"/>
                  </a:lnTo>
                  <a:lnTo>
                    <a:pt x="831335" y="1752865"/>
                  </a:lnTo>
                  <a:lnTo>
                    <a:pt x="809116" y="1751277"/>
                  </a:lnTo>
                  <a:lnTo>
                    <a:pt x="786898" y="1749424"/>
                  </a:lnTo>
                  <a:lnTo>
                    <a:pt x="764944" y="1747042"/>
                  </a:lnTo>
                  <a:lnTo>
                    <a:pt x="742990" y="1743866"/>
                  </a:lnTo>
                  <a:lnTo>
                    <a:pt x="721301" y="1740426"/>
                  </a:lnTo>
                  <a:lnTo>
                    <a:pt x="699876" y="1736191"/>
                  </a:lnTo>
                  <a:lnTo>
                    <a:pt x="678716" y="1731427"/>
                  </a:lnTo>
                  <a:lnTo>
                    <a:pt x="657820" y="1726134"/>
                  </a:lnTo>
                  <a:lnTo>
                    <a:pt x="636660" y="1720576"/>
                  </a:lnTo>
                  <a:lnTo>
                    <a:pt x="616028" y="1714753"/>
                  </a:lnTo>
                  <a:lnTo>
                    <a:pt x="595662" y="1707607"/>
                  </a:lnTo>
                  <a:lnTo>
                    <a:pt x="575295" y="1700726"/>
                  </a:lnTo>
                  <a:lnTo>
                    <a:pt x="555193" y="1693051"/>
                  </a:lnTo>
                  <a:lnTo>
                    <a:pt x="535619" y="1684846"/>
                  </a:lnTo>
                  <a:lnTo>
                    <a:pt x="516046" y="1676377"/>
                  </a:lnTo>
                  <a:lnTo>
                    <a:pt x="496737" y="1667379"/>
                  </a:lnTo>
                  <a:lnTo>
                    <a:pt x="477958" y="1657851"/>
                  </a:lnTo>
                  <a:lnTo>
                    <a:pt x="458913" y="1647793"/>
                  </a:lnTo>
                  <a:lnTo>
                    <a:pt x="440663" y="1637472"/>
                  </a:lnTo>
                  <a:lnTo>
                    <a:pt x="422412" y="1626885"/>
                  </a:lnTo>
                  <a:lnTo>
                    <a:pt x="404161" y="1615505"/>
                  </a:lnTo>
                  <a:lnTo>
                    <a:pt x="386704" y="1603859"/>
                  </a:lnTo>
                  <a:lnTo>
                    <a:pt x="369511" y="1591949"/>
                  </a:lnTo>
                  <a:lnTo>
                    <a:pt x="352318" y="1579510"/>
                  </a:lnTo>
                  <a:lnTo>
                    <a:pt x="335655" y="1566542"/>
                  </a:lnTo>
                  <a:lnTo>
                    <a:pt x="319255" y="1553573"/>
                  </a:lnTo>
                  <a:lnTo>
                    <a:pt x="303121" y="1540075"/>
                  </a:lnTo>
                  <a:lnTo>
                    <a:pt x="287251" y="1525784"/>
                  </a:lnTo>
                  <a:lnTo>
                    <a:pt x="271909" y="1511492"/>
                  </a:lnTo>
                  <a:lnTo>
                    <a:pt x="256833" y="1496671"/>
                  </a:lnTo>
                  <a:lnTo>
                    <a:pt x="242285" y="1481585"/>
                  </a:lnTo>
                  <a:lnTo>
                    <a:pt x="227737" y="1466234"/>
                  </a:lnTo>
                  <a:lnTo>
                    <a:pt x="213983" y="1450619"/>
                  </a:lnTo>
                  <a:lnTo>
                    <a:pt x="200229" y="1434475"/>
                  </a:lnTo>
                  <a:lnTo>
                    <a:pt x="187004" y="1418066"/>
                  </a:lnTo>
                  <a:lnTo>
                    <a:pt x="174308" y="1401392"/>
                  </a:lnTo>
                  <a:lnTo>
                    <a:pt x="161876" y="1384453"/>
                  </a:lnTo>
                  <a:lnTo>
                    <a:pt x="149709" y="1366986"/>
                  </a:lnTo>
                  <a:lnTo>
                    <a:pt x="138071" y="1349253"/>
                  </a:lnTo>
                  <a:lnTo>
                    <a:pt x="126961" y="1331521"/>
                  </a:lnTo>
                  <a:lnTo>
                    <a:pt x="116117" y="1313259"/>
                  </a:lnTo>
                  <a:lnTo>
                    <a:pt x="105801" y="1294733"/>
                  </a:lnTo>
                  <a:lnTo>
                    <a:pt x="95750" y="1275941"/>
                  </a:lnTo>
                  <a:lnTo>
                    <a:pt x="86492" y="1256886"/>
                  </a:lnTo>
                  <a:lnTo>
                    <a:pt x="77499" y="1237565"/>
                  </a:lnTo>
                  <a:lnTo>
                    <a:pt x="69035" y="1217980"/>
                  </a:lnTo>
                  <a:lnTo>
                    <a:pt x="60836" y="1198130"/>
                  </a:lnTo>
                  <a:lnTo>
                    <a:pt x="53165" y="1178016"/>
                  </a:lnTo>
                  <a:lnTo>
                    <a:pt x="46023" y="1157902"/>
                  </a:lnTo>
                  <a:lnTo>
                    <a:pt x="39411" y="1137523"/>
                  </a:lnTo>
                  <a:lnTo>
                    <a:pt x="33327" y="1116879"/>
                  </a:lnTo>
                  <a:lnTo>
                    <a:pt x="27508" y="1095970"/>
                  </a:lnTo>
                  <a:lnTo>
                    <a:pt x="22483" y="1075062"/>
                  </a:lnTo>
                  <a:lnTo>
                    <a:pt x="17721" y="1053624"/>
                  </a:lnTo>
                  <a:lnTo>
                    <a:pt x="13754" y="1031922"/>
                  </a:lnTo>
                  <a:lnTo>
                    <a:pt x="10051" y="1010220"/>
                  </a:lnTo>
                  <a:lnTo>
                    <a:pt x="6877" y="988782"/>
                  </a:lnTo>
                  <a:lnTo>
                    <a:pt x="4496" y="966550"/>
                  </a:lnTo>
                  <a:lnTo>
                    <a:pt x="2380" y="944583"/>
                  </a:lnTo>
                  <a:lnTo>
                    <a:pt x="1322" y="922351"/>
                  </a:lnTo>
                  <a:lnTo>
                    <a:pt x="264" y="899590"/>
                  </a:lnTo>
                  <a:lnTo>
                    <a:pt x="0" y="877094"/>
                  </a:lnTo>
                  <a:lnTo>
                    <a:pt x="264" y="854598"/>
                  </a:lnTo>
                  <a:lnTo>
                    <a:pt x="1322" y="831837"/>
                  </a:lnTo>
                  <a:lnTo>
                    <a:pt x="2380" y="809605"/>
                  </a:lnTo>
                  <a:lnTo>
                    <a:pt x="4496" y="787373"/>
                  </a:lnTo>
                  <a:lnTo>
                    <a:pt x="6877" y="765406"/>
                  </a:lnTo>
                  <a:lnTo>
                    <a:pt x="10051" y="743439"/>
                  </a:lnTo>
                  <a:lnTo>
                    <a:pt x="13754" y="721737"/>
                  </a:lnTo>
                  <a:lnTo>
                    <a:pt x="17721" y="700564"/>
                  </a:lnTo>
                  <a:lnTo>
                    <a:pt x="22483" y="679126"/>
                  </a:lnTo>
                  <a:lnTo>
                    <a:pt x="27508" y="658218"/>
                  </a:lnTo>
                  <a:lnTo>
                    <a:pt x="33327" y="637309"/>
                  </a:lnTo>
                  <a:lnTo>
                    <a:pt x="39411" y="616401"/>
                  </a:lnTo>
                  <a:lnTo>
                    <a:pt x="46023" y="596022"/>
                  </a:lnTo>
                  <a:lnTo>
                    <a:pt x="53165" y="575643"/>
                  </a:lnTo>
                  <a:lnTo>
                    <a:pt x="60836" y="555528"/>
                  </a:lnTo>
                  <a:lnTo>
                    <a:pt x="69035" y="535943"/>
                  </a:lnTo>
                  <a:lnTo>
                    <a:pt x="77499" y="516358"/>
                  </a:lnTo>
                  <a:lnTo>
                    <a:pt x="86492" y="497038"/>
                  </a:lnTo>
                  <a:lnTo>
                    <a:pt x="95750" y="478247"/>
                  </a:lnTo>
                  <a:lnTo>
                    <a:pt x="105801" y="459455"/>
                  </a:lnTo>
                  <a:lnTo>
                    <a:pt x="116117" y="440929"/>
                  </a:lnTo>
                  <a:lnTo>
                    <a:pt x="126961" y="422667"/>
                  </a:lnTo>
                  <a:lnTo>
                    <a:pt x="138071" y="404935"/>
                  </a:lnTo>
                  <a:lnTo>
                    <a:pt x="149709" y="386938"/>
                  </a:lnTo>
                  <a:lnTo>
                    <a:pt x="161876" y="369735"/>
                  </a:lnTo>
                  <a:lnTo>
                    <a:pt x="174308" y="352796"/>
                  </a:lnTo>
                  <a:lnTo>
                    <a:pt x="187004" y="335858"/>
                  </a:lnTo>
                  <a:lnTo>
                    <a:pt x="200229" y="319449"/>
                  </a:lnTo>
                  <a:lnTo>
                    <a:pt x="213983" y="303569"/>
                  </a:lnTo>
                  <a:lnTo>
                    <a:pt x="227737" y="287424"/>
                  </a:lnTo>
                  <a:lnTo>
                    <a:pt x="242285" y="272074"/>
                  </a:lnTo>
                  <a:lnTo>
                    <a:pt x="256833" y="257253"/>
                  </a:lnTo>
                  <a:lnTo>
                    <a:pt x="271909" y="242432"/>
                  </a:lnTo>
                  <a:lnTo>
                    <a:pt x="287251" y="228404"/>
                  </a:lnTo>
                  <a:lnTo>
                    <a:pt x="303121" y="214113"/>
                  </a:lnTo>
                  <a:lnTo>
                    <a:pt x="319255" y="200615"/>
                  </a:lnTo>
                  <a:lnTo>
                    <a:pt x="335655" y="187117"/>
                  </a:lnTo>
                  <a:lnTo>
                    <a:pt x="352318" y="174413"/>
                  </a:lnTo>
                  <a:lnTo>
                    <a:pt x="369511" y="162239"/>
                  </a:lnTo>
                  <a:lnTo>
                    <a:pt x="386704" y="149799"/>
                  </a:lnTo>
                  <a:lnTo>
                    <a:pt x="404161" y="138154"/>
                  </a:lnTo>
                  <a:lnTo>
                    <a:pt x="422412" y="127303"/>
                  </a:lnTo>
                  <a:lnTo>
                    <a:pt x="440663" y="116452"/>
                  </a:lnTo>
                  <a:lnTo>
                    <a:pt x="458913" y="105865"/>
                  </a:lnTo>
                  <a:lnTo>
                    <a:pt x="477958" y="96337"/>
                  </a:lnTo>
                  <a:lnTo>
                    <a:pt x="496737" y="86545"/>
                  </a:lnTo>
                  <a:lnTo>
                    <a:pt x="516046" y="77811"/>
                  </a:lnTo>
                  <a:lnTo>
                    <a:pt x="535619" y="69077"/>
                  </a:lnTo>
                  <a:lnTo>
                    <a:pt x="555193" y="60873"/>
                  </a:lnTo>
                  <a:lnTo>
                    <a:pt x="575295" y="53197"/>
                  </a:lnTo>
                  <a:lnTo>
                    <a:pt x="595662" y="46051"/>
                  </a:lnTo>
                  <a:lnTo>
                    <a:pt x="616028" y="39435"/>
                  </a:lnTo>
                  <a:lnTo>
                    <a:pt x="636660" y="33348"/>
                  </a:lnTo>
                  <a:lnTo>
                    <a:pt x="657820" y="27525"/>
                  </a:lnTo>
                  <a:lnTo>
                    <a:pt x="678716" y="22496"/>
                  </a:lnTo>
                  <a:lnTo>
                    <a:pt x="699876" y="17997"/>
                  </a:lnTo>
                  <a:lnTo>
                    <a:pt x="721301" y="13763"/>
                  </a:lnTo>
                  <a:lnTo>
                    <a:pt x="742990" y="10057"/>
                  </a:lnTo>
                  <a:lnTo>
                    <a:pt x="764944" y="7146"/>
                  </a:lnTo>
                  <a:lnTo>
                    <a:pt x="786898" y="4764"/>
                  </a:lnTo>
                  <a:lnTo>
                    <a:pt x="809116" y="2382"/>
                  </a:lnTo>
                  <a:lnTo>
                    <a:pt x="831335" y="1323"/>
                  </a:lnTo>
                  <a:lnTo>
                    <a:pt x="853817" y="265"/>
                  </a:lnTo>
                  <a:lnTo>
                    <a:pt x="87630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b="1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2" name="KSO_Shape"/>
            <p:cNvSpPr/>
            <p:nvPr/>
          </p:nvSpPr>
          <p:spPr>
            <a:xfrm>
              <a:off x="3750310" y="3453765"/>
              <a:ext cx="238760" cy="244475"/>
            </a:xfrm>
            <a:custGeom>
              <a:avLst/>
              <a:gdLst>
                <a:gd name="connsiteX0" fmla="*/ 150612 w 405200"/>
                <a:gd name="connsiteY0" fmla="*/ 52389 h 413075"/>
                <a:gd name="connsiteX1" fmla="*/ 52389 w 405200"/>
                <a:gd name="connsiteY1" fmla="*/ 150612 h 413075"/>
                <a:gd name="connsiteX2" fmla="*/ 150612 w 405200"/>
                <a:gd name="connsiteY2" fmla="*/ 248836 h 413075"/>
                <a:gd name="connsiteX3" fmla="*/ 248836 w 405200"/>
                <a:gd name="connsiteY3" fmla="*/ 150612 h 413075"/>
                <a:gd name="connsiteX4" fmla="*/ 150612 w 405200"/>
                <a:gd name="connsiteY4" fmla="*/ 52389 h 413075"/>
                <a:gd name="connsiteX5" fmla="*/ 150612 w 405200"/>
                <a:gd name="connsiteY5" fmla="*/ 0 h 413075"/>
                <a:gd name="connsiteX6" fmla="*/ 301225 w 405200"/>
                <a:gd name="connsiteY6" fmla="*/ 150612 h 413075"/>
                <a:gd name="connsiteX7" fmla="*/ 276789 w 405200"/>
                <a:gd name="connsiteY7" fmla="*/ 232452 h 413075"/>
                <a:gd name="connsiteX8" fmla="*/ 279486 w 405200"/>
                <a:gd name="connsiteY8" fmla="*/ 234307 h 413075"/>
                <a:gd name="connsiteX9" fmla="*/ 395404 w 405200"/>
                <a:gd name="connsiteY9" fmla="*/ 354065 h 413075"/>
                <a:gd name="connsiteX10" fmla="*/ 394603 w 405200"/>
                <a:gd name="connsiteY10" fmla="*/ 403280 h 413075"/>
                <a:gd name="connsiteX11" fmla="*/ 345389 w 405200"/>
                <a:gd name="connsiteY11" fmla="*/ 402478 h 413075"/>
                <a:gd name="connsiteX12" fmla="*/ 229470 w 405200"/>
                <a:gd name="connsiteY12" fmla="*/ 282720 h 413075"/>
                <a:gd name="connsiteX13" fmla="*/ 227420 w 405200"/>
                <a:gd name="connsiteY13" fmla="*/ 279520 h 413075"/>
                <a:gd name="connsiteX14" fmla="*/ 150612 w 405200"/>
                <a:gd name="connsiteY14" fmla="*/ 301225 h 413075"/>
                <a:gd name="connsiteX15" fmla="*/ 0 w 405200"/>
                <a:gd name="connsiteY15" fmla="*/ 150612 h 413075"/>
                <a:gd name="connsiteX16" fmla="*/ 150612 w 405200"/>
                <a:gd name="connsiteY16" fmla="*/ 0 h 413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05200" h="413075">
                  <a:moveTo>
                    <a:pt x="150612" y="52389"/>
                  </a:moveTo>
                  <a:cubicBezTo>
                    <a:pt x="96365" y="52389"/>
                    <a:pt x="52389" y="96365"/>
                    <a:pt x="52389" y="150612"/>
                  </a:cubicBezTo>
                  <a:cubicBezTo>
                    <a:pt x="52389" y="204860"/>
                    <a:pt x="96365" y="248836"/>
                    <a:pt x="150612" y="248836"/>
                  </a:cubicBezTo>
                  <a:cubicBezTo>
                    <a:pt x="204860" y="248836"/>
                    <a:pt x="248836" y="204860"/>
                    <a:pt x="248836" y="150612"/>
                  </a:cubicBezTo>
                  <a:cubicBezTo>
                    <a:pt x="248836" y="96365"/>
                    <a:pt x="204860" y="52389"/>
                    <a:pt x="150612" y="52389"/>
                  </a:cubicBezTo>
                  <a:close/>
                  <a:moveTo>
                    <a:pt x="150612" y="0"/>
                  </a:moveTo>
                  <a:cubicBezTo>
                    <a:pt x="233793" y="0"/>
                    <a:pt x="301225" y="67431"/>
                    <a:pt x="301225" y="150612"/>
                  </a:cubicBezTo>
                  <a:cubicBezTo>
                    <a:pt x="301225" y="180842"/>
                    <a:pt x="292319" y="208992"/>
                    <a:pt x="276789" y="232452"/>
                  </a:cubicBezTo>
                  <a:cubicBezTo>
                    <a:pt x="277931" y="232774"/>
                    <a:pt x="278722" y="233519"/>
                    <a:pt x="279486" y="234307"/>
                  </a:cubicBezTo>
                  <a:lnTo>
                    <a:pt x="395404" y="354065"/>
                  </a:lnTo>
                  <a:cubicBezTo>
                    <a:pt x="408773" y="367877"/>
                    <a:pt x="408414" y="389911"/>
                    <a:pt x="394603" y="403280"/>
                  </a:cubicBezTo>
                  <a:cubicBezTo>
                    <a:pt x="380791" y="416648"/>
                    <a:pt x="358757" y="416289"/>
                    <a:pt x="345389" y="402478"/>
                  </a:cubicBezTo>
                  <a:lnTo>
                    <a:pt x="229470" y="282720"/>
                  </a:lnTo>
                  <a:lnTo>
                    <a:pt x="227420" y="279520"/>
                  </a:lnTo>
                  <a:cubicBezTo>
                    <a:pt x="205163" y="293486"/>
                    <a:pt x="178791" y="301225"/>
                    <a:pt x="150612" y="301225"/>
                  </a:cubicBezTo>
                  <a:cubicBezTo>
                    <a:pt x="67431" y="301225"/>
                    <a:pt x="0" y="233793"/>
                    <a:pt x="0" y="150612"/>
                  </a:cubicBezTo>
                  <a:cubicBezTo>
                    <a:pt x="0" y="67431"/>
                    <a:pt x="67431" y="0"/>
                    <a:pt x="1506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b="1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3" name="KSO_Shape"/>
            <p:cNvSpPr/>
            <p:nvPr/>
          </p:nvSpPr>
          <p:spPr>
            <a:xfrm>
              <a:off x="7483475" y="3467100"/>
              <a:ext cx="244475" cy="217170"/>
            </a:xfrm>
            <a:custGeom>
              <a:avLst/>
              <a:gdLst/>
              <a:ahLst/>
              <a:cxnLst/>
              <a:rect l="l" t="t" r="r" b="b"/>
              <a:pathLst>
                <a:path w="1916638" h="1703474">
                  <a:moveTo>
                    <a:pt x="1388994" y="1007638"/>
                  </a:moveTo>
                  <a:lnTo>
                    <a:pt x="1629018" y="1007638"/>
                  </a:lnTo>
                  <a:cubicBezTo>
                    <a:pt x="1662160" y="1007638"/>
                    <a:pt x="1689026" y="1034504"/>
                    <a:pt x="1689026" y="1067646"/>
                  </a:cubicBezTo>
                  <a:lnTo>
                    <a:pt x="1689026" y="1643466"/>
                  </a:lnTo>
                  <a:cubicBezTo>
                    <a:pt x="1689026" y="1676608"/>
                    <a:pt x="1662160" y="1703474"/>
                    <a:pt x="1629018" y="1703474"/>
                  </a:cubicBezTo>
                  <a:lnTo>
                    <a:pt x="1388994" y="1703474"/>
                  </a:lnTo>
                  <a:cubicBezTo>
                    <a:pt x="1355852" y="1703474"/>
                    <a:pt x="1328986" y="1676608"/>
                    <a:pt x="1328986" y="1643466"/>
                  </a:cubicBezTo>
                  <a:lnTo>
                    <a:pt x="1328986" y="1067646"/>
                  </a:lnTo>
                  <a:cubicBezTo>
                    <a:pt x="1328986" y="1034504"/>
                    <a:pt x="1355852" y="1007638"/>
                    <a:pt x="1388994" y="1007638"/>
                  </a:cubicBezTo>
                  <a:close/>
                  <a:moveTo>
                    <a:pt x="278330" y="1005944"/>
                  </a:moveTo>
                  <a:lnTo>
                    <a:pt x="518354" y="1005944"/>
                  </a:lnTo>
                  <a:cubicBezTo>
                    <a:pt x="551496" y="1005944"/>
                    <a:pt x="578362" y="1032810"/>
                    <a:pt x="578362" y="1065952"/>
                  </a:cubicBezTo>
                  <a:lnTo>
                    <a:pt x="578362" y="1641772"/>
                  </a:lnTo>
                  <a:cubicBezTo>
                    <a:pt x="578362" y="1674914"/>
                    <a:pt x="551496" y="1701780"/>
                    <a:pt x="518354" y="1701780"/>
                  </a:cubicBezTo>
                  <a:lnTo>
                    <a:pt x="278330" y="1701780"/>
                  </a:lnTo>
                  <a:cubicBezTo>
                    <a:pt x="245188" y="1701780"/>
                    <a:pt x="218322" y="1674914"/>
                    <a:pt x="218322" y="1641772"/>
                  </a:cubicBezTo>
                  <a:lnTo>
                    <a:pt x="218322" y="1065952"/>
                  </a:lnTo>
                  <a:cubicBezTo>
                    <a:pt x="218322" y="1032810"/>
                    <a:pt x="245188" y="1005944"/>
                    <a:pt x="278330" y="1005944"/>
                  </a:cubicBezTo>
                  <a:close/>
                  <a:moveTo>
                    <a:pt x="958319" y="0"/>
                  </a:moveTo>
                  <a:cubicBezTo>
                    <a:pt x="1487584" y="0"/>
                    <a:pt x="1916638" y="409484"/>
                    <a:pt x="1916638" y="914608"/>
                  </a:cubicBezTo>
                  <a:lnTo>
                    <a:pt x="1916638" y="1416309"/>
                  </a:lnTo>
                  <a:lnTo>
                    <a:pt x="1775274" y="1416309"/>
                  </a:lnTo>
                  <a:lnTo>
                    <a:pt x="1775274" y="914608"/>
                  </a:lnTo>
                  <a:lnTo>
                    <a:pt x="1776026" y="914608"/>
                  </a:lnTo>
                  <a:cubicBezTo>
                    <a:pt x="1776026" y="487142"/>
                    <a:pt x="1409926" y="140612"/>
                    <a:pt x="958319" y="140612"/>
                  </a:cubicBezTo>
                  <a:cubicBezTo>
                    <a:pt x="506712" y="140612"/>
                    <a:pt x="140612" y="487142"/>
                    <a:pt x="140612" y="914608"/>
                  </a:cubicBezTo>
                  <a:lnTo>
                    <a:pt x="141364" y="914608"/>
                  </a:lnTo>
                  <a:lnTo>
                    <a:pt x="141364" y="1416309"/>
                  </a:lnTo>
                  <a:lnTo>
                    <a:pt x="0" y="1416309"/>
                  </a:lnTo>
                  <a:lnTo>
                    <a:pt x="0" y="914608"/>
                  </a:lnTo>
                  <a:cubicBezTo>
                    <a:pt x="0" y="409484"/>
                    <a:pt x="429054" y="0"/>
                    <a:pt x="958319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b="1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7562215" y="3809365"/>
              <a:ext cx="3052445" cy="1590040"/>
              <a:chOff x="5651500" y="2814153"/>
              <a:chExt cx="2519877" cy="1312476"/>
            </a:xfrm>
          </p:grpSpPr>
          <p:sp>
            <p:nvSpPr>
              <p:cNvPr id="45" name="文本框 17"/>
              <p:cNvSpPr txBox="1">
                <a:spLocks noChangeArrowheads="1"/>
              </p:cNvSpPr>
              <p:nvPr/>
            </p:nvSpPr>
            <p:spPr bwMode="auto">
              <a:xfrm>
                <a:off x="5651500" y="2847104"/>
                <a:ext cx="2462212" cy="12795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216000" tIns="0" rIns="72000" bIns="72000"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l">
                  <a:lnSpc>
                    <a:spcPct val="150000"/>
                  </a:lnSpc>
                </a:pPr>
                <a:r>
                  <a:rPr lang="zh-CN" altLang="en-US" sz="1000">
                    <a:solidFill>
                      <a:srgbClr val="0A1428"/>
                    </a:solidFill>
                    <a:latin typeface="+mn-lt"/>
                    <a:ea typeface="+mn-ea"/>
                    <a:cs typeface="+mn-ea"/>
                    <a:sym typeface="+mn-lt"/>
                  </a:rPr>
                  <a:t>I love you more than I've ever loved any woman. And I've waited longer for you than I've waited for any woman.</a:t>
                </a:r>
                <a:endParaRPr lang="zh-CN" altLang="en-US"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6" name="任意多边形 19"/>
              <p:cNvSpPr/>
              <p:nvPr/>
            </p:nvSpPr>
            <p:spPr>
              <a:xfrm flipV="1">
                <a:off x="5709165" y="2814153"/>
                <a:ext cx="2462212" cy="1279525"/>
              </a:xfrm>
              <a:custGeom>
                <a:avLst/>
                <a:gdLst>
                  <a:gd name="connsiteX0" fmla="*/ 0 w 2462212"/>
                  <a:gd name="connsiteY0" fmla="*/ 942975 h 942975"/>
                  <a:gd name="connsiteX1" fmla="*/ 0 w 2462212"/>
                  <a:gd name="connsiteY1" fmla="*/ 145256 h 942975"/>
                  <a:gd name="connsiteX2" fmla="*/ 145256 w 2462212"/>
                  <a:gd name="connsiteY2" fmla="*/ 0 h 942975"/>
                  <a:gd name="connsiteX3" fmla="*/ 2462212 w 2462212"/>
                  <a:gd name="connsiteY3" fmla="*/ 0 h 942975"/>
                  <a:gd name="connsiteX0-1" fmla="*/ 0 w 2462212"/>
                  <a:gd name="connsiteY0-2" fmla="*/ 942975 h 942975"/>
                  <a:gd name="connsiteX1-3" fmla="*/ 0 w 2462212"/>
                  <a:gd name="connsiteY1-4" fmla="*/ 145256 h 942975"/>
                  <a:gd name="connsiteX2-5" fmla="*/ 145256 w 2462212"/>
                  <a:gd name="connsiteY2-6" fmla="*/ 0 h 942975"/>
                  <a:gd name="connsiteX3-7" fmla="*/ 2462212 w 2462212"/>
                  <a:gd name="connsiteY3-8" fmla="*/ 0 h 942975"/>
                  <a:gd name="connsiteX0-9" fmla="*/ 0 w 2462212"/>
                  <a:gd name="connsiteY0-10" fmla="*/ 942975 h 942975"/>
                  <a:gd name="connsiteX1-11" fmla="*/ 0 w 2462212"/>
                  <a:gd name="connsiteY1-12" fmla="*/ 145256 h 942975"/>
                  <a:gd name="connsiteX2-13" fmla="*/ 145256 w 2462212"/>
                  <a:gd name="connsiteY2-14" fmla="*/ 0 h 942975"/>
                  <a:gd name="connsiteX3-15" fmla="*/ 2462212 w 2462212"/>
                  <a:gd name="connsiteY3-16" fmla="*/ 0 h 94297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2462212" h="942975">
                    <a:moveTo>
                      <a:pt x="0" y="942975"/>
                    </a:moveTo>
                    <a:lnTo>
                      <a:pt x="0" y="145256"/>
                    </a:lnTo>
                    <a:cubicBezTo>
                      <a:pt x="31751" y="46830"/>
                      <a:pt x="87312" y="12700"/>
                      <a:pt x="145256" y="0"/>
                    </a:cubicBezTo>
                    <a:lnTo>
                      <a:pt x="2462212" y="0"/>
                    </a:lnTo>
                  </a:path>
                </a:pathLst>
              </a:custGeom>
              <a:noFill/>
              <a:ln w="15875" cmpd="sng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headEnd type="oval" w="sm" len="sm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216000" tIns="72000" rIns="72000" bIns="0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100" b="1">
                  <a:solidFill>
                    <a:srgbClr val="333333"/>
                  </a:solidFill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3000">
        <p15:prstTrans prst="drape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pexels-photo-377911"/>
          <p:cNvPicPr>
            <a:picLocks noChangeAspect="1"/>
          </p:cNvPicPr>
          <p:nvPr/>
        </p:nvPicPr>
        <p:blipFill>
          <a:blip r:embed="rId5"/>
          <a:srcRect t="10110" b="12844"/>
          <a:stretch>
            <a:fillRect/>
          </a:stretch>
        </p:blipFill>
        <p:spPr>
          <a:xfrm>
            <a:off x="-14605" y="-54610"/>
            <a:ext cx="12256770" cy="6995795"/>
          </a:xfrm>
          <a:prstGeom prst="rect">
            <a:avLst/>
          </a:prstGeom>
        </p:spPr>
      </p:pic>
      <p:sp>
        <p:nvSpPr>
          <p:cNvPr id="10" name="任意多边形 9"/>
          <p:cNvSpPr/>
          <p:nvPr/>
        </p:nvSpPr>
        <p:spPr>
          <a:xfrm>
            <a:off x="4826000" y="934720"/>
            <a:ext cx="2468245" cy="3228975"/>
          </a:xfrm>
          <a:custGeom>
            <a:avLst/>
            <a:gdLst>
              <a:gd name="connsiteX0" fmla="*/ 0 w 5269230"/>
              <a:gd name="connsiteY0" fmla="*/ 0 h 2376805"/>
              <a:gd name="connsiteX1" fmla="*/ 5269230 w 5269230"/>
              <a:gd name="connsiteY1" fmla="*/ 0 h 2376805"/>
              <a:gd name="connsiteX2" fmla="*/ 5269230 w 5269230"/>
              <a:gd name="connsiteY2" fmla="*/ 2376805 h 2376805"/>
              <a:gd name="connsiteX3" fmla="*/ 0 w 5269230"/>
              <a:gd name="connsiteY3" fmla="*/ 2376805 h 2376805"/>
              <a:gd name="connsiteX4" fmla="*/ 0 w 5269230"/>
              <a:gd name="connsiteY4" fmla="*/ 0 h 237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69230" h="2376805">
                <a:moveTo>
                  <a:pt x="0" y="0"/>
                </a:moveTo>
                <a:lnTo>
                  <a:pt x="5269230" y="0"/>
                </a:lnTo>
                <a:lnTo>
                  <a:pt x="5269230" y="2376805"/>
                </a:lnTo>
                <a:lnTo>
                  <a:pt x="0" y="2376805"/>
                </a:lnTo>
                <a:lnTo>
                  <a:pt x="0" y="0"/>
                </a:lnTo>
                <a:close/>
              </a:path>
            </a:pathLst>
          </a:custGeom>
          <a:solidFill>
            <a:srgbClr val="DDDBDF">
              <a:alpha val="84000"/>
            </a:srgbClr>
          </a:solidFill>
          <a:ln>
            <a:noFill/>
          </a:ln>
          <a:effectLst>
            <a:outerShdw blurRad="63500" sx="101000" sy="101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09440" y="4367530"/>
            <a:ext cx="3300730" cy="610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80000"/>
              </a:lnSpc>
            </a:pPr>
            <a:r>
              <a:rPr lang="zh-CN" altLang="en-US" sz="1000">
                <a:solidFill>
                  <a:srgbClr val="0A1428"/>
                </a:solidFill>
                <a:cs typeface="+mn-ea"/>
                <a:sym typeface="+mn-lt"/>
              </a:rPr>
              <a:t>I love you more than I've ever loved any woman. And I've waited longer for you tha</a:t>
            </a:r>
            <a:endParaRPr lang="zh-CN" altLang="en-US" sz="1000" dirty="0">
              <a:solidFill>
                <a:srgbClr val="0A1428"/>
              </a:solidFill>
              <a:cs typeface="+mn-ea"/>
              <a:sym typeface="+mn-lt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3832860" y="5358130"/>
            <a:ext cx="4525010" cy="635"/>
          </a:xfrm>
          <a:prstGeom prst="line">
            <a:avLst/>
          </a:prstGeom>
          <a:ln w="25400">
            <a:solidFill>
              <a:srgbClr val="0A14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" name="文本框 143"/>
          <p:cNvSpPr txBox="1"/>
          <p:nvPr/>
        </p:nvSpPr>
        <p:spPr>
          <a:xfrm>
            <a:off x="3834765" y="5525770"/>
            <a:ext cx="4523740" cy="11239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1600" b="1">
                <a:solidFill>
                  <a:srgbClr val="0A1428"/>
                </a:solidFill>
                <a:cs typeface="+mn-ea"/>
                <a:sym typeface="+mn-lt"/>
              </a:rPr>
              <a:t>汇报人：</a:t>
            </a:r>
            <a:r>
              <a:rPr lang="en-US" altLang="zh-CN" sz="1600" b="1">
                <a:solidFill>
                  <a:srgbClr val="0A1428"/>
                </a:solidFill>
                <a:cs typeface="+mn-ea"/>
                <a:sym typeface="+mn-lt"/>
              </a:rPr>
              <a:t>XXXX</a:t>
            </a:r>
          </a:p>
          <a:p>
            <a:pPr algn="ctr">
              <a:lnSpc>
                <a:spcPct val="140000"/>
              </a:lnSpc>
            </a:pPr>
            <a:r>
              <a:rPr lang="zh-CN" altLang="en-US" sz="1600" b="1">
                <a:solidFill>
                  <a:srgbClr val="0A1428"/>
                </a:solidFill>
                <a:cs typeface="+mn-ea"/>
                <a:sym typeface="+mn-lt"/>
              </a:rPr>
              <a:t>汇报时间：</a:t>
            </a:r>
            <a:r>
              <a:rPr lang="en-US" sz="1600" b="1">
                <a:solidFill>
                  <a:srgbClr val="0A1428"/>
                </a:solidFill>
                <a:cs typeface="+mn-ea"/>
                <a:sym typeface="+mn-lt"/>
              </a:rPr>
              <a:t>20XX</a:t>
            </a:r>
            <a:r>
              <a:rPr lang="zh-CN" altLang="en-US" sz="1600" b="1">
                <a:solidFill>
                  <a:srgbClr val="0A1428"/>
                </a:solidFill>
                <a:cs typeface="+mn-ea"/>
                <a:sym typeface="+mn-lt"/>
              </a:rPr>
              <a:t>年</a:t>
            </a:r>
            <a:r>
              <a:rPr lang="en-US" altLang="zh-CN" sz="1600" b="1">
                <a:solidFill>
                  <a:srgbClr val="0A1428"/>
                </a:solidFill>
                <a:cs typeface="+mn-ea"/>
                <a:sym typeface="+mn-lt"/>
              </a:rPr>
              <a:t>X</a:t>
            </a:r>
            <a:r>
              <a:rPr lang="zh-CN" altLang="en-US" sz="1600" b="1">
                <a:solidFill>
                  <a:srgbClr val="0A1428"/>
                </a:solidFill>
                <a:cs typeface="+mn-ea"/>
                <a:sym typeface="+mn-lt"/>
              </a:rPr>
              <a:t>月</a:t>
            </a:r>
            <a:r>
              <a:rPr lang="en-US" altLang="zh-CN" sz="1600" b="1">
                <a:solidFill>
                  <a:srgbClr val="0A1428"/>
                </a:solidFill>
                <a:cs typeface="+mn-ea"/>
                <a:sym typeface="+mn-lt"/>
              </a:rPr>
              <a:t>X</a:t>
            </a:r>
            <a:r>
              <a:rPr lang="zh-CN" altLang="en-US" sz="1600" b="1">
                <a:solidFill>
                  <a:srgbClr val="0A1428"/>
                </a:solidFill>
                <a:cs typeface="+mn-ea"/>
                <a:sym typeface="+mn-lt"/>
              </a:rPr>
              <a:t>日</a:t>
            </a:r>
          </a:p>
          <a:p>
            <a:pPr algn="ctr">
              <a:lnSpc>
                <a:spcPct val="140000"/>
              </a:lnSpc>
            </a:pPr>
            <a:r>
              <a:rPr lang="zh-CN" altLang="en-US" sz="1600" b="1">
                <a:solidFill>
                  <a:srgbClr val="0A1428"/>
                </a:solidFill>
                <a:cs typeface="+mn-ea"/>
                <a:sym typeface="+mn-lt"/>
              </a:rPr>
              <a:t>部门：</a:t>
            </a:r>
            <a:r>
              <a:rPr lang="en-US" altLang="zh-CN" sz="1600" b="1">
                <a:solidFill>
                  <a:srgbClr val="0A1428"/>
                </a:solidFill>
                <a:cs typeface="+mn-ea"/>
                <a:sym typeface="+mn-lt"/>
              </a:rPr>
              <a:t>XXXX</a:t>
            </a:r>
            <a:r>
              <a:rPr lang="zh-CN" altLang="en-US" sz="1600" b="1">
                <a:solidFill>
                  <a:srgbClr val="0A1428"/>
                </a:solidFill>
                <a:cs typeface="+mn-ea"/>
                <a:sym typeface="+mn-lt"/>
              </a:rPr>
              <a:t>部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649037" y="1061720"/>
            <a:ext cx="929485" cy="29203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lnSpc>
                <a:spcPct val="110000"/>
              </a:lnSpc>
            </a:pPr>
            <a:r>
              <a:rPr lang="zh-CN" altLang="en-US" sz="4400" dirty="0">
                <a:solidFill>
                  <a:srgbClr val="0A1428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+mn-ea"/>
                <a:sym typeface="+mn-lt"/>
              </a:rPr>
              <a:t>感谢观看</a:t>
            </a: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3000">
        <p15:prstTrans prst="drape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3" grpId="0"/>
      <p:bldP spid="3" grpId="1"/>
      <p:bldP spid="144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pexels-photo-377911"/>
          <p:cNvPicPr>
            <a:picLocks noChangeAspect="1"/>
          </p:cNvPicPr>
          <p:nvPr/>
        </p:nvPicPr>
        <p:blipFill>
          <a:blip r:embed="rId5"/>
          <a:srcRect t="15052" b="6723"/>
          <a:stretch>
            <a:fillRect/>
          </a:stretch>
        </p:blipFill>
        <p:spPr>
          <a:xfrm>
            <a:off x="-2540" y="-90805"/>
            <a:ext cx="12196445" cy="704913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329815" y="925195"/>
            <a:ext cx="7023735" cy="4292600"/>
          </a:xfrm>
          <a:prstGeom prst="rect">
            <a:avLst/>
          </a:prstGeom>
          <a:noFill/>
          <a:ln w="254000">
            <a:solidFill>
              <a:srgbClr val="F2F2F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" name="图片 1" descr="图层 1 拷贝"/>
          <p:cNvPicPr>
            <a:picLocks noChangeAspect="1"/>
          </p:cNvPicPr>
          <p:nvPr/>
        </p:nvPicPr>
        <p:blipFill>
          <a:blip r:embed="rId6"/>
          <a:srcRect b="31794"/>
          <a:stretch>
            <a:fillRect/>
          </a:stretch>
        </p:blipFill>
        <p:spPr>
          <a:xfrm>
            <a:off x="5738495" y="4698365"/>
            <a:ext cx="2518410" cy="225996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14015" y="1550035"/>
            <a:ext cx="5855335" cy="304292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0">
            <a:solidFill>
              <a:srgbClr val="F2F2F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2692400" y="2085048"/>
            <a:ext cx="6299200" cy="1972620"/>
            <a:chOff x="2946400" y="2368893"/>
            <a:chExt cx="6299200" cy="1972620"/>
          </a:xfrm>
        </p:grpSpPr>
        <p:grpSp>
          <p:nvGrpSpPr>
            <p:cNvPr id="7" name="组合 6"/>
            <p:cNvGrpSpPr/>
            <p:nvPr/>
          </p:nvGrpSpPr>
          <p:grpSpPr>
            <a:xfrm>
              <a:off x="2946400" y="3087988"/>
              <a:ext cx="6299200" cy="1253525"/>
              <a:chOff x="1125006" y="2395519"/>
              <a:chExt cx="6299200" cy="1253525"/>
            </a:xfrm>
          </p:grpSpPr>
          <p:sp>
            <p:nvSpPr>
              <p:cNvPr id="11" name="文本框 10"/>
              <p:cNvSpPr txBox="1"/>
              <p:nvPr/>
            </p:nvSpPr>
            <p:spPr>
              <a:xfrm>
                <a:off x="1125006" y="2395519"/>
                <a:ext cx="6299200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sz="4800" b="1" dirty="0">
                    <a:solidFill>
                      <a:schemeClr val="tx1"/>
                    </a:solidFill>
                    <a:cs typeface="+mn-ea"/>
                    <a:sym typeface="+mn-lt"/>
                  </a:rPr>
                  <a:t>年度工作概述</a:t>
                </a: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1905315" y="3248934"/>
                <a:ext cx="473858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altLang="zh-CN" sz="1000" dirty="0">
                    <a:solidFill>
                      <a:schemeClr val="tx1"/>
                    </a:solidFill>
                    <a:cs typeface="+mn-ea"/>
                    <a:sym typeface="+mn-lt"/>
                  </a:rPr>
                  <a:t>The user can demonstrate on a projector or computer, or print the presentation and make it into a film to be used in a wider field</a:t>
                </a:r>
              </a:p>
            </p:txBody>
          </p:sp>
        </p:grpSp>
        <p:sp>
          <p:nvSpPr>
            <p:cNvPr id="13" name="文本框 12"/>
            <p:cNvSpPr txBox="1"/>
            <p:nvPr/>
          </p:nvSpPr>
          <p:spPr>
            <a:xfrm>
              <a:off x="5321590" y="2368893"/>
              <a:ext cx="1548822" cy="707886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4000" b="1" dirty="0">
                  <a:solidFill>
                    <a:schemeClr val="tx1"/>
                  </a:solidFill>
                  <a:cs typeface="+mn-ea"/>
                  <a:sym typeface="+mn-lt"/>
                </a:rPr>
                <a:t>PART 01</a:t>
              </a:r>
            </a:p>
          </p:txBody>
        </p:sp>
      </p:grpSp>
    </p:spTree>
    <p:custDataLst>
      <p:tags r:id="rId2"/>
    </p:custData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3000">
        <p15:prstTrans prst="drape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39085" y="413385"/>
            <a:ext cx="8855075" cy="6039485"/>
          </a:xfrm>
          <a:prstGeom prst="rect">
            <a:avLst/>
          </a:prstGeom>
          <a:solidFill>
            <a:srgbClr val="D2DE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 descr="C:\Users\yj\Desktop\内容图片素材\商务\business-3222078_960_720.jpgbusiness-3222078_960_72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747939" y="1651635"/>
            <a:ext cx="5823585" cy="388239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234908" y="1777517"/>
            <a:ext cx="2813538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chemeClr val="tx1"/>
                </a:solidFill>
                <a:cs typeface="+mn-ea"/>
                <a:sym typeface="+mn-lt"/>
              </a:rPr>
              <a:t>工作概述</a:t>
            </a:r>
          </a:p>
        </p:txBody>
      </p:sp>
      <p:sp>
        <p:nvSpPr>
          <p:cNvPr id="8" name="Rectangle 27"/>
          <p:cNvSpPr>
            <a:spLocks noChangeArrowheads="1"/>
          </p:cNvSpPr>
          <p:nvPr/>
        </p:nvSpPr>
        <p:spPr bwMode="auto">
          <a:xfrm>
            <a:off x="7158708" y="2982783"/>
            <a:ext cx="3662628" cy="164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/>
                </a:solidFill>
                <a:cs typeface="+mn-ea"/>
                <a:sym typeface="+mn-lt"/>
              </a:rPr>
              <a:t>标题数字等都可以通过点击和重新输入进行更改，顶部</a:t>
            </a:r>
            <a:r>
              <a:rPr lang="en-US" altLang="zh-CN" sz="1400" dirty="0">
                <a:solidFill>
                  <a:schemeClr val="tx1"/>
                </a:solidFill>
                <a:cs typeface="+mn-ea"/>
                <a:sym typeface="+mn-lt"/>
              </a:rPr>
              <a:t>“</a:t>
            </a:r>
            <a:r>
              <a:rPr lang="zh-CN" altLang="en-US" sz="1400" dirty="0">
                <a:solidFill>
                  <a:schemeClr val="tx1"/>
                </a:solidFill>
                <a:cs typeface="+mn-ea"/>
                <a:sym typeface="+mn-lt"/>
              </a:rPr>
              <a:t>开始</a:t>
            </a:r>
            <a:r>
              <a:rPr lang="en-US" altLang="zh-CN" sz="1400" dirty="0">
                <a:solidFill>
                  <a:schemeClr val="tx1"/>
                </a:solidFill>
                <a:cs typeface="+mn-ea"/>
                <a:sym typeface="+mn-lt"/>
              </a:rPr>
              <a:t>”</a:t>
            </a:r>
            <a:r>
              <a:rPr lang="zh-CN" altLang="en-US" sz="1400" dirty="0">
                <a:solidFill>
                  <a:schemeClr val="tx1"/>
                </a:solidFill>
                <a:cs typeface="+mn-ea"/>
                <a:sym typeface="+mn-lt"/>
              </a:rPr>
              <a:t>面板中可以对字体、字号、颜色、行距等进行修改。标题数字等都可以通过点击和重新输入进行更改，顶部</a:t>
            </a:r>
            <a:r>
              <a:rPr lang="en-US" altLang="zh-CN" sz="1400" dirty="0">
                <a:solidFill>
                  <a:schemeClr val="tx1"/>
                </a:solidFill>
                <a:cs typeface="+mn-ea"/>
                <a:sym typeface="+mn-lt"/>
              </a:rPr>
              <a:t>“</a:t>
            </a:r>
            <a:r>
              <a:rPr lang="zh-CN" altLang="en-US" sz="1400" dirty="0">
                <a:solidFill>
                  <a:schemeClr val="tx1"/>
                </a:solidFill>
                <a:cs typeface="+mn-ea"/>
                <a:sym typeface="+mn-lt"/>
              </a:rPr>
              <a:t>开始</a:t>
            </a:r>
            <a:r>
              <a:rPr lang="en-US" altLang="zh-CN" sz="1400" dirty="0">
                <a:solidFill>
                  <a:schemeClr val="tx1"/>
                </a:solidFill>
                <a:cs typeface="+mn-ea"/>
                <a:sym typeface="+mn-lt"/>
              </a:rPr>
              <a:t>”</a:t>
            </a:r>
            <a:r>
              <a:rPr lang="zh-CN" altLang="en-US" sz="1400" dirty="0">
                <a:solidFill>
                  <a:schemeClr val="tx1"/>
                </a:solidFill>
                <a:cs typeface="+mn-ea"/>
                <a:sym typeface="+mn-lt"/>
              </a:rPr>
              <a:t>面板中可以对字体、字号、颜色、行距等进行修改。  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14960" y="248920"/>
            <a:ext cx="4220845" cy="518160"/>
            <a:chOff x="496" y="392"/>
            <a:chExt cx="6647" cy="816"/>
          </a:xfrm>
        </p:grpSpPr>
        <p:grpSp>
          <p:nvGrpSpPr>
            <p:cNvPr id="4" name="组合 3"/>
            <p:cNvGrpSpPr/>
            <p:nvPr/>
          </p:nvGrpSpPr>
          <p:grpSpPr>
            <a:xfrm>
              <a:off x="496" y="392"/>
              <a:ext cx="448" cy="816"/>
              <a:chOff x="690880" y="391162"/>
              <a:chExt cx="284480" cy="518156"/>
            </a:xfrm>
            <a:solidFill>
              <a:srgbClr val="30588C"/>
            </a:solidFill>
          </p:grpSpPr>
          <p:grpSp>
            <p:nvGrpSpPr>
              <p:cNvPr id="5" name="组合 4"/>
              <p:cNvGrpSpPr/>
              <p:nvPr/>
            </p:nvGrpSpPr>
            <p:grpSpPr>
              <a:xfrm>
                <a:off x="690880" y="528320"/>
                <a:ext cx="284480" cy="380998"/>
                <a:chOff x="1930400" y="528320"/>
                <a:chExt cx="284480" cy="380998"/>
              </a:xfrm>
              <a:grpFill/>
            </p:grpSpPr>
            <p:sp>
              <p:nvSpPr>
                <p:cNvPr id="9" name="矩形 8"/>
                <p:cNvSpPr/>
                <p:nvPr/>
              </p:nvSpPr>
              <p:spPr>
                <a:xfrm>
                  <a:off x="1930400" y="528320"/>
                  <a:ext cx="284480" cy="243840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" name="矩形 9"/>
                <p:cNvSpPr/>
                <p:nvPr/>
              </p:nvSpPr>
              <p:spPr>
                <a:xfrm flipV="1">
                  <a:off x="1930400" y="843280"/>
                  <a:ext cx="284480" cy="66038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1" name="矩形 10"/>
              <p:cNvSpPr/>
              <p:nvPr/>
            </p:nvSpPr>
            <p:spPr>
              <a:xfrm flipV="1">
                <a:off x="690880" y="391162"/>
                <a:ext cx="284480" cy="66038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2" name="文本框 11"/>
            <p:cNvSpPr txBox="1"/>
            <p:nvPr/>
          </p:nvSpPr>
          <p:spPr>
            <a:xfrm>
              <a:off x="1360" y="429"/>
              <a:ext cx="5783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spc="600" dirty="0">
                  <a:cs typeface="+mn-ea"/>
                  <a:sym typeface="+mn-lt"/>
                </a:rPr>
                <a:t>年度工作概述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3000">
        <p15:prstTrans prst="drape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7" grpId="0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6147330" y="1608138"/>
            <a:ext cx="2533650" cy="3997504"/>
          </a:xfrm>
          <a:custGeom>
            <a:avLst/>
            <a:gdLst>
              <a:gd name="connsiteX0" fmla="*/ 0 w 2533650"/>
              <a:gd name="connsiteY0" fmla="*/ 0 h 3997504"/>
              <a:gd name="connsiteX1" fmla="*/ 2533650 w 2533650"/>
              <a:gd name="connsiteY1" fmla="*/ 0 h 3997504"/>
              <a:gd name="connsiteX2" fmla="*/ 2533650 w 2533650"/>
              <a:gd name="connsiteY2" fmla="*/ 3100917 h 3997504"/>
              <a:gd name="connsiteX3" fmla="*/ 0 w 2533650"/>
              <a:gd name="connsiteY3" fmla="*/ 3997504 h 3997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33650" h="3997504">
                <a:moveTo>
                  <a:pt x="0" y="0"/>
                </a:moveTo>
                <a:lnTo>
                  <a:pt x="2533650" y="0"/>
                </a:lnTo>
                <a:lnTo>
                  <a:pt x="2533650" y="3100917"/>
                </a:lnTo>
                <a:lnTo>
                  <a:pt x="0" y="3997504"/>
                </a:lnTo>
                <a:close/>
              </a:path>
            </a:pathLst>
          </a:custGeom>
          <a:blipFill>
            <a:blip r:embed="rId3"/>
            <a:srcRect/>
            <a:stretch>
              <a:fillRect l="-68721" r="-6803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874713" y="1608139"/>
            <a:ext cx="2533650" cy="3082521"/>
          </a:xfrm>
          <a:custGeom>
            <a:avLst/>
            <a:gdLst>
              <a:gd name="connsiteX0" fmla="*/ 0 w 2533650"/>
              <a:gd name="connsiteY0" fmla="*/ 0 h 3082521"/>
              <a:gd name="connsiteX1" fmla="*/ 2533650 w 2533650"/>
              <a:gd name="connsiteY1" fmla="*/ 0 h 3082521"/>
              <a:gd name="connsiteX2" fmla="*/ 2533650 w 2533650"/>
              <a:gd name="connsiteY2" fmla="*/ 3082521 h 3082521"/>
              <a:gd name="connsiteX3" fmla="*/ 0 w 2533650"/>
              <a:gd name="connsiteY3" fmla="*/ 2185933 h 3082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33650" h="3082521">
                <a:moveTo>
                  <a:pt x="0" y="0"/>
                </a:moveTo>
                <a:lnTo>
                  <a:pt x="2533650" y="0"/>
                </a:lnTo>
                <a:lnTo>
                  <a:pt x="2533650" y="3082521"/>
                </a:lnTo>
                <a:lnTo>
                  <a:pt x="0" y="2185933"/>
                </a:lnTo>
                <a:close/>
              </a:path>
            </a:pathLst>
          </a:custGeom>
          <a:blipFill>
            <a:blip r:embed="rId4"/>
            <a:srcRect/>
            <a:stretch>
              <a:fillRect l="-41814" r="-4139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8783639" y="1608139"/>
            <a:ext cx="2533650" cy="3071677"/>
          </a:xfrm>
          <a:custGeom>
            <a:avLst/>
            <a:gdLst>
              <a:gd name="connsiteX0" fmla="*/ 0 w 2533650"/>
              <a:gd name="connsiteY0" fmla="*/ 0 h 3071677"/>
              <a:gd name="connsiteX1" fmla="*/ 2533650 w 2533650"/>
              <a:gd name="connsiteY1" fmla="*/ 0 h 3071677"/>
              <a:gd name="connsiteX2" fmla="*/ 2533650 w 2533650"/>
              <a:gd name="connsiteY2" fmla="*/ 2175089 h 3071677"/>
              <a:gd name="connsiteX3" fmla="*/ 0 w 2533650"/>
              <a:gd name="connsiteY3" fmla="*/ 3071677 h 3071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33650" h="3071677">
                <a:moveTo>
                  <a:pt x="0" y="0"/>
                </a:moveTo>
                <a:lnTo>
                  <a:pt x="2533650" y="0"/>
                </a:lnTo>
                <a:lnTo>
                  <a:pt x="2533650" y="2175089"/>
                </a:lnTo>
                <a:lnTo>
                  <a:pt x="0" y="3071677"/>
                </a:lnTo>
                <a:close/>
              </a:path>
            </a:pathLst>
          </a:custGeom>
          <a:blipFill>
            <a:blip r:embed="rId5"/>
            <a:srcRect/>
            <a:stretch>
              <a:fillRect l="-41490" r="-4107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任意多边形 4"/>
          <p:cNvSpPr/>
          <p:nvPr/>
        </p:nvSpPr>
        <p:spPr>
          <a:xfrm flipH="1">
            <a:off x="3511021" y="1608138"/>
            <a:ext cx="2533650" cy="3997504"/>
          </a:xfrm>
          <a:custGeom>
            <a:avLst/>
            <a:gdLst>
              <a:gd name="connsiteX0" fmla="*/ 0 w 2533650"/>
              <a:gd name="connsiteY0" fmla="*/ 0 h 3997504"/>
              <a:gd name="connsiteX1" fmla="*/ 2533650 w 2533650"/>
              <a:gd name="connsiteY1" fmla="*/ 0 h 3997504"/>
              <a:gd name="connsiteX2" fmla="*/ 2533650 w 2533650"/>
              <a:gd name="connsiteY2" fmla="*/ 3100917 h 3997504"/>
              <a:gd name="connsiteX3" fmla="*/ 0 w 2533650"/>
              <a:gd name="connsiteY3" fmla="*/ 3997504 h 3997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33650" h="3997504">
                <a:moveTo>
                  <a:pt x="0" y="0"/>
                </a:moveTo>
                <a:lnTo>
                  <a:pt x="2533650" y="0"/>
                </a:lnTo>
                <a:lnTo>
                  <a:pt x="2533650" y="3100917"/>
                </a:lnTo>
                <a:lnTo>
                  <a:pt x="0" y="3997504"/>
                </a:lnTo>
                <a:close/>
              </a:path>
            </a:pathLst>
          </a:custGeom>
          <a:blipFill>
            <a:blip r:embed="rId6"/>
            <a:srcRect/>
            <a:stretch>
              <a:fillRect l="-69141" r="-6845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078807" y="5134686"/>
            <a:ext cx="3899593" cy="1172799"/>
            <a:chOff x="874713" y="5065185"/>
            <a:chExt cx="3899593" cy="1172799"/>
          </a:xfrm>
        </p:grpSpPr>
        <p:sp>
          <p:nvSpPr>
            <p:cNvPr id="7" name="矩形 6"/>
            <p:cNvSpPr/>
            <p:nvPr/>
          </p:nvSpPr>
          <p:spPr>
            <a:xfrm>
              <a:off x="1272954" y="5065185"/>
              <a:ext cx="2998146" cy="39878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>
                  <a:rot lat="0" lon="0" rev="0"/>
                </a:lightRig>
              </a:scene3d>
              <a:sp3d contourW="12700"/>
            </a:bodyPr>
            <a:lstStyle/>
            <a:p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输入标题</a:t>
              </a: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874713" y="5110102"/>
              <a:ext cx="382587" cy="382587"/>
              <a:chOff x="1974562" y="-1313014"/>
              <a:chExt cx="990600" cy="990600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1974562" y="-1313014"/>
                <a:ext cx="990600" cy="9906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cs typeface="+mn-ea"/>
                  <a:sym typeface="+mn-lt"/>
                </a:endParaRPr>
              </a:p>
            </p:txBody>
          </p:sp>
          <p:sp>
            <p:nvSpPr>
              <p:cNvPr id="11" name="燕尾形 10"/>
              <p:cNvSpPr/>
              <p:nvPr/>
            </p:nvSpPr>
            <p:spPr>
              <a:xfrm>
                <a:off x="2332412" y="-1064066"/>
                <a:ext cx="348311" cy="492702"/>
              </a:xfrm>
              <a:prstGeom prst="chevron">
                <a:avLst>
                  <a:gd name="adj" fmla="val 57245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1272953" y="5454394"/>
              <a:ext cx="3501353" cy="78359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>
                  <a:rot lat="0" lon="0" rev="0"/>
                </a:lightRig>
              </a:scene3d>
              <a:sp3d contourW="12700"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200" dirty="0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16200000" scaled="1"/>
                    <a:tileRect/>
                  </a:gradFill>
                  <a:cs typeface="+mn-ea"/>
                  <a:sym typeface="+mn-lt"/>
                </a:rPr>
                <a:t>标题数字等都可以通过点击和重新输入进行更改，顶部</a:t>
              </a:r>
              <a:r>
                <a:rPr lang="en-US" altLang="zh-CN" sz="1200" dirty="0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16200000" scaled="1"/>
                    <a:tileRect/>
                  </a:gradFill>
                  <a:cs typeface="+mn-ea"/>
                  <a:sym typeface="+mn-lt"/>
                </a:rPr>
                <a:t>“</a:t>
              </a:r>
              <a:r>
                <a:rPr lang="zh-CN" altLang="en-US" sz="1200" dirty="0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16200000" scaled="1"/>
                    <a:tileRect/>
                  </a:gradFill>
                  <a:cs typeface="+mn-ea"/>
                  <a:sym typeface="+mn-lt"/>
                </a:rPr>
                <a:t>开始</a:t>
              </a:r>
              <a:r>
                <a:rPr lang="en-US" altLang="zh-CN" sz="1200" dirty="0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16200000" scaled="1"/>
                    <a:tileRect/>
                  </a:gradFill>
                  <a:cs typeface="+mn-ea"/>
                  <a:sym typeface="+mn-lt"/>
                </a:rPr>
                <a:t>”</a:t>
              </a:r>
              <a:r>
                <a:rPr lang="zh-CN" altLang="en-US" sz="1200" dirty="0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16200000" scaled="1"/>
                    <a:tileRect/>
                  </a:gradFill>
                  <a:cs typeface="+mn-ea"/>
                  <a:sym typeface="+mn-lt"/>
                </a:rPr>
                <a:t>面板中可以对字体、字号、颜色、行距等进行修改。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14960" y="248920"/>
            <a:ext cx="4220845" cy="518160"/>
            <a:chOff x="496" y="392"/>
            <a:chExt cx="6647" cy="816"/>
          </a:xfrm>
        </p:grpSpPr>
        <p:grpSp>
          <p:nvGrpSpPr>
            <p:cNvPr id="13" name="组合 12"/>
            <p:cNvGrpSpPr/>
            <p:nvPr/>
          </p:nvGrpSpPr>
          <p:grpSpPr>
            <a:xfrm>
              <a:off x="496" y="392"/>
              <a:ext cx="448" cy="816"/>
              <a:chOff x="690880" y="391162"/>
              <a:chExt cx="284480" cy="518156"/>
            </a:xfrm>
            <a:solidFill>
              <a:srgbClr val="30588C"/>
            </a:solidFill>
          </p:grpSpPr>
          <p:grpSp>
            <p:nvGrpSpPr>
              <p:cNvPr id="14" name="组合 13"/>
              <p:cNvGrpSpPr/>
              <p:nvPr/>
            </p:nvGrpSpPr>
            <p:grpSpPr>
              <a:xfrm>
                <a:off x="690880" y="528320"/>
                <a:ext cx="284480" cy="380998"/>
                <a:chOff x="1930400" y="528320"/>
                <a:chExt cx="284480" cy="380998"/>
              </a:xfrm>
              <a:grpFill/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1930400" y="528320"/>
                  <a:ext cx="284480" cy="243840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" name="矩形 15"/>
                <p:cNvSpPr/>
                <p:nvPr/>
              </p:nvSpPr>
              <p:spPr>
                <a:xfrm flipV="1">
                  <a:off x="1930400" y="843280"/>
                  <a:ext cx="284480" cy="66038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7" name="矩形 16"/>
              <p:cNvSpPr/>
              <p:nvPr/>
            </p:nvSpPr>
            <p:spPr>
              <a:xfrm flipV="1">
                <a:off x="690880" y="391162"/>
                <a:ext cx="284480" cy="66038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8" name="文本框 17"/>
            <p:cNvSpPr txBox="1"/>
            <p:nvPr/>
          </p:nvSpPr>
          <p:spPr>
            <a:xfrm>
              <a:off x="1360" y="429"/>
              <a:ext cx="5783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spc="600" dirty="0">
                  <a:cs typeface="+mn-ea"/>
                  <a:sym typeface="+mn-lt"/>
                </a:rPr>
                <a:t>年度工作概述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3000">
        <p15:prstTrans prst="drape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/>
          <p:nvPr/>
        </p:nvSpPr>
        <p:spPr>
          <a:xfrm>
            <a:off x="0" y="2"/>
            <a:ext cx="12192000" cy="3797558"/>
          </a:xfrm>
          <a:prstGeom prst="rect">
            <a:avLst/>
          </a:prstGeom>
          <a:solidFill>
            <a:srgbClr val="D2DE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33" name="Group 32"/>
          <p:cNvGrpSpPr/>
          <p:nvPr/>
        </p:nvGrpSpPr>
        <p:grpSpPr>
          <a:xfrm>
            <a:off x="1125361" y="4897684"/>
            <a:ext cx="2161690" cy="1056171"/>
            <a:chOff x="1125361" y="4897684"/>
            <a:chExt cx="2161690" cy="1056171"/>
          </a:xfrm>
        </p:grpSpPr>
        <p:sp>
          <p:nvSpPr>
            <p:cNvPr id="23" name="Rectangle 22"/>
            <p:cNvSpPr/>
            <p:nvPr/>
          </p:nvSpPr>
          <p:spPr>
            <a:xfrm>
              <a:off x="1125361" y="4897684"/>
              <a:ext cx="2161690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consectetuer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adipiscing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elit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Aenean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commodo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ligula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eget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dolor.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Aenean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massa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</a:t>
              </a:r>
              <a:endParaRPr lang="en-US" sz="1000" dirty="0">
                <a:cs typeface="+mn-ea"/>
                <a:sym typeface="+mn-lt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1730755" y="5707634"/>
              <a:ext cx="655949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- Client One</a:t>
              </a: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4808407" y="4897684"/>
            <a:ext cx="2161690" cy="1056171"/>
            <a:chOff x="1125361" y="4897684"/>
            <a:chExt cx="2161690" cy="1056171"/>
          </a:xfrm>
        </p:grpSpPr>
        <p:sp>
          <p:nvSpPr>
            <p:cNvPr id="35" name="Rectangle 34"/>
            <p:cNvSpPr/>
            <p:nvPr/>
          </p:nvSpPr>
          <p:spPr>
            <a:xfrm>
              <a:off x="1125361" y="4897684"/>
              <a:ext cx="2161690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consectetuer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adipiscing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elit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Aenean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commodo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ligula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eget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dolor.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Aenean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massa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</a:t>
              </a:r>
              <a:endParaRPr lang="en-US" sz="1000" dirty="0">
                <a:cs typeface="+mn-ea"/>
                <a:sym typeface="+mn-lt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1722739" y="5707634"/>
              <a:ext cx="65755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- Client Two</a:t>
              </a: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8649568" y="4897684"/>
            <a:ext cx="2161690" cy="1056171"/>
            <a:chOff x="1125361" y="4897684"/>
            <a:chExt cx="2161690" cy="1056171"/>
          </a:xfrm>
        </p:grpSpPr>
        <p:sp>
          <p:nvSpPr>
            <p:cNvPr id="38" name="Rectangle 37"/>
            <p:cNvSpPr/>
            <p:nvPr/>
          </p:nvSpPr>
          <p:spPr>
            <a:xfrm>
              <a:off x="1125361" y="4897684"/>
              <a:ext cx="2161690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consectetuer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adipiscing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elit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Aenean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commodo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ligula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eget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dolor.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Aenean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massa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</a:t>
              </a:r>
              <a:endParaRPr lang="en-US" sz="1000" dirty="0">
                <a:cs typeface="+mn-ea"/>
                <a:sym typeface="+mn-lt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1673848" y="5707634"/>
              <a:ext cx="73129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- Client Three</a:t>
              </a:r>
            </a:p>
          </p:txBody>
        </p:sp>
      </p:grpSp>
      <p:pic>
        <p:nvPicPr>
          <p:cNvPr id="7" name="图片占位符 6" descr="C:\Users\yj\Desktop\内容图片素材\商务\812901f672c1dcf57641a44847f88a4c.png812901f672c1dcf57641a44847f88a4c"/>
          <p:cNvPicPr>
            <a:picLocks noGrp="1"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490879" y="2864500"/>
            <a:ext cx="1430655" cy="1866121"/>
          </a:xfrm>
          <a:prstGeom prst="ellipse">
            <a:avLst/>
          </a:prstGeom>
        </p:spPr>
      </p:pic>
      <p:pic>
        <p:nvPicPr>
          <p:cNvPr id="8" name="图片占位符 7" descr="C:\Users\yj\Desktop\内容图片素材\商务\iphone-7-3171205_960_720.jpgiphone-7-3171205_960_720"/>
          <p:cNvPicPr>
            <a:picLocks noGrp="1"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4881880" y="2730500"/>
            <a:ext cx="2013585" cy="2000250"/>
          </a:xfrm>
          <a:prstGeom prst="ellipse">
            <a:avLst/>
          </a:prstGeom>
        </p:spPr>
      </p:pic>
      <p:pic>
        <p:nvPicPr>
          <p:cNvPr id="9" name="图片占位符 8" descr="C:\Users\yj\Desktop\内容图片素材\商务\smartphone-1894723_960_720.jpgsmartphone-1894723_960_720"/>
          <p:cNvPicPr>
            <a:picLocks noGrp="1"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8797290" y="2865120"/>
            <a:ext cx="1866265" cy="1864995"/>
          </a:xfrm>
          <a:prstGeom prst="ellipse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14960" y="248920"/>
            <a:ext cx="4220845" cy="518160"/>
            <a:chOff x="496" y="392"/>
            <a:chExt cx="6647" cy="816"/>
          </a:xfrm>
        </p:grpSpPr>
        <p:grpSp>
          <p:nvGrpSpPr>
            <p:cNvPr id="4" name="组合 3"/>
            <p:cNvGrpSpPr/>
            <p:nvPr/>
          </p:nvGrpSpPr>
          <p:grpSpPr>
            <a:xfrm>
              <a:off x="496" y="392"/>
              <a:ext cx="448" cy="816"/>
              <a:chOff x="690880" y="391162"/>
              <a:chExt cx="284480" cy="518156"/>
            </a:xfrm>
            <a:solidFill>
              <a:srgbClr val="30588C"/>
            </a:solidFill>
          </p:grpSpPr>
          <p:grpSp>
            <p:nvGrpSpPr>
              <p:cNvPr id="5" name="组合 4"/>
              <p:cNvGrpSpPr/>
              <p:nvPr/>
            </p:nvGrpSpPr>
            <p:grpSpPr>
              <a:xfrm>
                <a:off x="690880" y="528320"/>
                <a:ext cx="284480" cy="380998"/>
                <a:chOff x="1930400" y="528320"/>
                <a:chExt cx="284480" cy="380998"/>
              </a:xfrm>
              <a:grpFill/>
            </p:grpSpPr>
            <p:sp>
              <p:nvSpPr>
                <p:cNvPr id="2" name="矩形 1"/>
                <p:cNvSpPr/>
                <p:nvPr/>
              </p:nvSpPr>
              <p:spPr>
                <a:xfrm>
                  <a:off x="1930400" y="528320"/>
                  <a:ext cx="284480" cy="243840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" name="矩形 9"/>
                <p:cNvSpPr/>
                <p:nvPr/>
              </p:nvSpPr>
              <p:spPr>
                <a:xfrm flipV="1">
                  <a:off x="1930400" y="843280"/>
                  <a:ext cx="284480" cy="66038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1" name="矩形 10"/>
              <p:cNvSpPr/>
              <p:nvPr/>
            </p:nvSpPr>
            <p:spPr>
              <a:xfrm flipV="1">
                <a:off x="690880" y="391162"/>
                <a:ext cx="284480" cy="66038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2" name="文本框 11"/>
            <p:cNvSpPr txBox="1"/>
            <p:nvPr/>
          </p:nvSpPr>
          <p:spPr>
            <a:xfrm>
              <a:off x="1360" y="429"/>
              <a:ext cx="5783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spc="600" dirty="0">
                  <a:cs typeface="+mn-ea"/>
                  <a:sym typeface="+mn-lt"/>
                </a:rPr>
                <a:t>年度工作概述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3000">
        <p15:prstTrans prst="drape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14960" y="248920"/>
            <a:ext cx="4220845" cy="518160"/>
            <a:chOff x="496" y="392"/>
            <a:chExt cx="6647" cy="816"/>
          </a:xfrm>
        </p:grpSpPr>
        <p:grpSp>
          <p:nvGrpSpPr>
            <p:cNvPr id="7" name="组合 6"/>
            <p:cNvGrpSpPr/>
            <p:nvPr/>
          </p:nvGrpSpPr>
          <p:grpSpPr>
            <a:xfrm>
              <a:off x="496" y="392"/>
              <a:ext cx="448" cy="816"/>
              <a:chOff x="690880" y="391162"/>
              <a:chExt cx="284480" cy="518156"/>
            </a:xfrm>
            <a:solidFill>
              <a:srgbClr val="30588C"/>
            </a:solidFill>
          </p:grpSpPr>
          <p:grpSp>
            <p:nvGrpSpPr>
              <p:cNvPr id="8" name="组合 7"/>
              <p:cNvGrpSpPr/>
              <p:nvPr/>
            </p:nvGrpSpPr>
            <p:grpSpPr>
              <a:xfrm>
                <a:off x="690880" y="528320"/>
                <a:ext cx="284480" cy="380998"/>
                <a:chOff x="1930400" y="528320"/>
                <a:chExt cx="284480" cy="380998"/>
              </a:xfrm>
              <a:grpFill/>
            </p:grpSpPr>
            <p:sp>
              <p:nvSpPr>
                <p:cNvPr id="9" name="矩形 8"/>
                <p:cNvSpPr/>
                <p:nvPr/>
              </p:nvSpPr>
              <p:spPr>
                <a:xfrm>
                  <a:off x="1930400" y="528320"/>
                  <a:ext cx="284480" cy="243840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" name="矩形 12"/>
                <p:cNvSpPr/>
                <p:nvPr/>
              </p:nvSpPr>
              <p:spPr>
                <a:xfrm flipV="1">
                  <a:off x="1930400" y="843280"/>
                  <a:ext cx="284480" cy="66038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4" name="矩形 13"/>
              <p:cNvSpPr/>
              <p:nvPr/>
            </p:nvSpPr>
            <p:spPr>
              <a:xfrm flipV="1">
                <a:off x="690880" y="391162"/>
                <a:ext cx="284480" cy="66038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1360" y="429"/>
              <a:ext cx="5783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spc="600" dirty="0">
                  <a:cs typeface="+mn-ea"/>
                  <a:sym typeface="+mn-lt"/>
                </a:rPr>
                <a:t>年度工作概述</a:t>
              </a:r>
            </a:p>
          </p:txBody>
        </p:sp>
      </p:grpSp>
      <p:sp>
        <p:nvSpPr>
          <p:cNvPr id="24" name="TextBox 1"/>
          <p:cNvSpPr txBox="1"/>
          <p:nvPr/>
        </p:nvSpPr>
        <p:spPr>
          <a:xfrm>
            <a:off x="5801117" y="6447085"/>
            <a:ext cx="8721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BDC3C938-ED09-474A-ADEF-97D50AEBF395}" type="slidenum">
              <a:rPr lang="id-ID" sz="120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7</a:t>
            </a:fld>
            <a:endParaRPr lang="id-ID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5" name="Group 20"/>
          <p:cNvGrpSpPr/>
          <p:nvPr/>
        </p:nvGrpSpPr>
        <p:grpSpPr>
          <a:xfrm>
            <a:off x="4401857" y="1660942"/>
            <a:ext cx="9008135" cy="4373373"/>
            <a:chOff x="4270021" y="1727198"/>
            <a:chExt cx="9008135" cy="4373373"/>
          </a:xfrm>
          <a:blipFill>
            <a:blip r:embed="rId5"/>
            <a:stretch>
              <a:fillRect/>
            </a:stretch>
          </a:blipFill>
        </p:grpSpPr>
        <p:sp>
          <p:nvSpPr>
            <p:cNvPr id="35" name="Isosceles Triangle 5"/>
            <p:cNvSpPr/>
            <p:nvPr/>
          </p:nvSpPr>
          <p:spPr>
            <a:xfrm>
              <a:off x="7700040" y="1727199"/>
              <a:ext cx="2160000" cy="21600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id-ID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>
                <a:cs typeface="+mn-ea"/>
                <a:sym typeface="+mn-lt"/>
              </a:endParaRPr>
            </a:p>
          </p:txBody>
        </p:sp>
        <p:sp>
          <p:nvSpPr>
            <p:cNvPr id="36" name="Isosceles Triangle 6"/>
            <p:cNvSpPr/>
            <p:nvPr/>
          </p:nvSpPr>
          <p:spPr>
            <a:xfrm rot="10800000">
              <a:off x="8851283" y="1727199"/>
              <a:ext cx="2160000" cy="21600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id-ID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>
                <a:cs typeface="+mn-ea"/>
                <a:sym typeface="+mn-lt"/>
              </a:endParaRPr>
            </a:p>
          </p:txBody>
        </p:sp>
        <p:sp>
          <p:nvSpPr>
            <p:cNvPr id="37" name="Isosceles Triangle 7"/>
            <p:cNvSpPr/>
            <p:nvPr/>
          </p:nvSpPr>
          <p:spPr>
            <a:xfrm>
              <a:off x="9988011" y="1727199"/>
              <a:ext cx="2160000" cy="21600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id-ID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>
                <a:cs typeface="+mn-ea"/>
                <a:sym typeface="+mn-lt"/>
              </a:endParaRPr>
            </a:p>
          </p:txBody>
        </p:sp>
        <p:sp>
          <p:nvSpPr>
            <p:cNvPr id="38" name="Isosceles Triangle 8"/>
            <p:cNvSpPr/>
            <p:nvPr/>
          </p:nvSpPr>
          <p:spPr>
            <a:xfrm rot="10800000">
              <a:off x="11118156" y="1727199"/>
              <a:ext cx="2160000" cy="21600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id-ID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>
                <a:cs typeface="+mn-ea"/>
                <a:sym typeface="+mn-lt"/>
              </a:endParaRPr>
            </a:p>
          </p:txBody>
        </p:sp>
        <p:sp>
          <p:nvSpPr>
            <p:cNvPr id="39" name="Isosceles Triangle 9"/>
            <p:cNvSpPr/>
            <p:nvPr/>
          </p:nvSpPr>
          <p:spPr>
            <a:xfrm rot="10800000">
              <a:off x="9988011" y="3940571"/>
              <a:ext cx="2160000" cy="21600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id-ID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>
                <a:cs typeface="+mn-ea"/>
                <a:sym typeface="+mn-lt"/>
              </a:endParaRPr>
            </a:p>
          </p:txBody>
        </p:sp>
        <p:sp>
          <p:nvSpPr>
            <p:cNvPr id="40" name="Isosceles Triangle 10"/>
            <p:cNvSpPr/>
            <p:nvPr/>
          </p:nvSpPr>
          <p:spPr>
            <a:xfrm>
              <a:off x="8846636" y="3940571"/>
              <a:ext cx="2160000" cy="21600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id-ID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>
                <a:cs typeface="+mn-ea"/>
                <a:sym typeface="+mn-lt"/>
              </a:endParaRPr>
            </a:p>
          </p:txBody>
        </p:sp>
        <p:sp>
          <p:nvSpPr>
            <p:cNvPr id="41" name="Isosceles Triangle 11"/>
            <p:cNvSpPr/>
            <p:nvPr/>
          </p:nvSpPr>
          <p:spPr>
            <a:xfrm rot="10800000">
              <a:off x="7700040" y="3940571"/>
              <a:ext cx="2160000" cy="21600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id-ID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>
                <a:cs typeface="+mn-ea"/>
                <a:sym typeface="+mn-lt"/>
              </a:endParaRPr>
            </a:p>
          </p:txBody>
        </p:sp>
        <p:sp>
          <p:nvSpPr>
            <p:cNvPr id="42" name="Isosceles Triangle 12"/>
            <p:cNvSpPr/>
            <p:nvPr/>
          </p:nvSpPr>
          <p:spPr>
            <a:xfrm>
              <a:off x="6556054" y="3940571"/>
              <a:ext cx="2160000" cy="21600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id-ID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>
                <a:cs typeface="+mn-ea"/>
                <a:sym typeface="+mn-lt"/>
              </a:endParaRPr>
            </a:p>
          </p:txBody>
        </p:sp>
        <p:sp>
          <p:nvSpPr>
            <p:cNvPr id="43" name="Isosceles Triangle 13"/>
            <p:cNvSpPr/>
            <p:nvPr/>
          </p:nvSpPr>
          <p:spPr>
            <a:xfrm>
              <a:off x="11118155" y="3940571"/>
              <a:ext cx="2160000" cy="21600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id-ID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>
                <a:cs typeface="+mn-ea"/>
                <a:sym typeface="+mn-lt"/>
              </a:endParaRPr>
            </a:p>
          </p:txBody>
        </p:sp>
        <p:sp>
          <p:nvSpPr>
            <p:cNvPr id="44" name="Isosceles Triangle 14"/>
            <p:cNvSpPr/>
            <p:nvPr/>
          </p:nvSpPr>
          <p:spPr>
            <a:xfrm rot="10800000">
              <a:off x="6555382" y="1733142"/>
              <a:ext cx="2160000" cy="21600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id-ID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>
                <a:cs typeface="+mn-ea"/>
                <a:sym typeface="+mn-lt"/>
              </a:endParaRPr>
            </a:p>
          </p:txBody>
        </p:sp>
        <p:sp>
          <p:nvSpPr>
            <p:cNvPr id="45" name="Isosceles Triangle 15"/>
            <p:cNvSpPr/>
            <p:nvPr/>
          </p:nvSpPr>
          <p:spPr>
            <a:xfrm rot="10800000">
              <a:off x="5412627" y="3934628"/>
              <a:ext cx="2160000" cy="21600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id-ID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>
                <a:cs typeface="+mn-ea"/>
                <a:sym typeface="+mn-lt"/>
              </a:endParaRPr>
            </a:p>
          </p:txBody>
        </p:sp>
        <p:sp>
          <p:nvSpPr>
            <p:cNvPr id="46" name="Isosceles Triangle 16"/>
            <p:cNvSpPr/>
            <p:nvPr/>
          </p:nvSpPr>
          <p:spPr>
            <a:xfrm>
              <a:off x="5412626" y="1727198"/>
              <a:ext cx="2160000" cy="21600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id-ID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>
                <a:cs typeface="+mn-ea"/>
                <a:sym typeface="+mn-lt"/>
              </a:endParaRPr>
            </a:p>
          </p:txBody>
        </p:sp>
        <p:sp>
          <p:nvSpPr>
            <p:cNvPr id="47" name="Isosceles Triangle 17"/>
            <p:cNvSpPr/>
            <p:nvPr/>
          </p:nvSpPr>
          <p:spPr>
            <a:xfrm>
              <a:off x="4270021" y="3940571"/>
              <a:ext cx="2160000" cy="21600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id-ID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>
                <a:cs typeface="+mn-ea"/>
                <a:sym typeface="+mn-lt"/>
              </a:endParaRPr>
            </a:p>
          </p:txBody>
        </p:sp>
      </p:grpSp>
      <p:sp>
        <p:nvSpPr>
          <p:cNvPr id="29" name="TextBox 21"/>
          <p:cNvSpPr txBox="1"/>
          <p:nvPr/>
        </p:nvSpPr>
        <p:spPr>
          <a:xfrm>
            <a:off x="905052" y="2120347"/>
            <a:ext cx="4580710" cy="2746902"/>
          </a:xfrm>
          <a:prstGeom prst="rect">
            <a:avLst/>
          </a:prstGeom>
          <a:noFill/>
        </p:spPr>
        <p:txBody>
          <a:bodyPr wrap="square" rIns="144000" bIns="36000" numCol="1" spcCol="36000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defRPr/>
            </a:pPr>
            <a:r>
              <a:rPr lang="zh-CN" altLang="en-US" b="1" dirty="0">
                <a:cs typeface="+mn-ea"/>
                <a:sym typeface="+mn-lt"/>
              </a:rPr>
              <a:t>工作概述</a:t>
            </a:r>
            <a:endParaRPr lang="en-US" altLang="zh-CN" b="1" dirty="0">
              <a:cs typeface="+mn-ea"/>
              <a:sym typeface="+mn-lt"/>
            </a:endParaRPr>
          </a:p>
          <a:p>
            <a:pPr algn="just">
              <a:lnSpc>
                <a:spcPct val="150000"/>
              </a:lnSpc>
              <a:defRPr/>
            </a:pPr>
            <a:endParaRPr lang="id-ID" b="1" dirty="0">
              <a:cs typeface="+mn-ea"/>
              <a:sym typeface="+mn-lt"/>
            </a:endParaRPr>
          </a:p>
          <a:p>
            <a:pPr algn="just">
              <a:lnSpc>
                <a:spcPct val="150000"/>
              </a:lnSpc>
              <a:defRPr/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Du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mmy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text ever since the 1500s, when an unknown printer took a galley of type and scrambled it to make a type specimen book. It has survived not only five centuries, but also the leap into electronic typesetting.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just">
              <a:lnSpc>
                <a:spcPct val="150000"/>
              </a:lnSpc>
              <a:defRPr/>
            </a:pPr>
            <a:endParaRPr lang="id-ID" sz="11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  <a:p>
            <a:pPr algn="just">
              <a:lnSpc>
                <a:spcPct val="150000"/>
              </a:lnSpc>
              <a:defRPr/>
            </a:pPr>
            <a:endParaRPr lang="id-ID" sz="11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  <a:p>
            <a:pPr algn="just">
              <a:lnSpc>
                <a:spcPct val="150000"/>
              </a:lnSpc>
              <a:defRPr/>
            </a:pPr>
            <a:endParaRPr lang="id-ID" sz="11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  <a:p>
            <a:pPr algn="just">
              <a:lnSpc>
                <a:spcPct val="150000"/>
              </a:lnSpc>
              <a:defRPr/>
            </a:pPr>
            <a:endParaRPr lang="id-ID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3000">
        <p15:prstTrans prst="drape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1301723" y="4204601"/>
            <a:ext cx="2880765" cy="954107"/>
            <a:chOff x="1273148" y="3843921"/>
            <a:chExt cx="2880765" cy="954107"/>
          </a:xfrm>
        </p:grpSpPr>
        <p:sp>
          <p:nvSpPr>
            <p:cNvPr id="13" name="Rectangle 12"/>
            <p:cNvSpPr/>
            <p:nvPr/>
          </p:nvSpPr>
          <p:spPr>
            <a:xfrm>
              <a:off x="1273148" y="4090142"/>
              <a:ext cx="2880765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consectetuer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adipiscing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elit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Aenean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commodo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ligula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eget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dolor.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Aenean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massa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 Cum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sociis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natoque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penatibus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et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magnis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dis parturient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montes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nascetur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ridiculus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mus.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Donec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quam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felis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ultricies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nec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pellentesque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eu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pretium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quis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sem.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273148" y="3843921"/>
              <a:ext cx="87075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- PORTFOLIO ONE</a:t>
              </a: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4684191" y="4204601"/>
            <a:ext cx="2880765" cy="954107"/>
            <a:chOff x="1273148" y="3843921"/>
            <a:chExt cx="2880765" cy="954107"/>
          </a:xfrm>
        </p:grpSpPr>
        <p:sp>
          <p:nvSpPr>
            <p:cNvPr id="17" name="Rectangle 16"/>
            <p:cNvSpPr/>
            <p:nvPr/>
          </p:nvSpPr>
          <p:spPr>
            <a:xfrm>
              <a:off x="1273148" y="4090142"/>
              <a:ext cx="2880765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consectetuer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adipiscing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elit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Aenean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commodo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ligula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eget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dolor.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Aenean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massa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 Cum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sociis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natoque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penatibus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et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magnis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dis parturient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montes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nascetur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ridiculus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mus.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Donec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quam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felis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ultricies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nec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pellentesque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eu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pretium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quis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sem.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273148" y="3843921"/>
              <a:ext cx="881973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- PORTFOLIO TWO</a:t>
              </a: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8066662" y="4204601"/>
            <a:ext cx="2880765" cy="954107"/>
            <a:chOff x="1273148" y="3843921"/>
            <a:chExt cx="2880765" cy="954107"/>
          </a:xfrm>
        </p:grpSpPr>
        <p:sp>
          <p:nvSpPr>
            <p:cNvPr id="20" name="Rectangle 19"/>
            <p:cNvSpPr/>
            <p:nvPr/>
          </p:nvSpPr>
          <p:spPr>
            <a:xfrm>
              <a:off x="1273148" y="4090142"/>
              <a:ext cx="2880765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consectetuer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adipiscing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elit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Aenean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commodo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ligula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eget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dolor.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Aenean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massa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 Cum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sociis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natoque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penatibus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et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magnis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dis parturient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montes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nascetur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ridiculus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mus.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Donec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quam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felis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ultricies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nec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pellentesque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eu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pretium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quis</a:t>
              </a: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, sem.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273148" y="3843921"/>
              <a:ext cx="957313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- PORTFOLIO THREE</a:t>
              </a:r>
            </a:p>
          </p:txBody>
        </p:sp>
      </p:grpSp>
      <p:pic>
        <p:nvPicPr>
          <p:cNvPr id="2" name="图片占位符 4" descr="C:\Users\yj\Desktop\商务\iphone-500291_960_720.jpgiphone-500291_960_720"/>
          <p:cNvPicPr>
            <a:picLocks noGrp="1"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346375" y="2126767"/>
            <a:ext cx="2791460" cy="1861168"/>
          </a:xfrm>
          <a:prstGeom prst="rect">
            <a:avLst/>
          </a:prstGeom>
        </p:spPr>
      </p:pic>
      <p:pic>
        <p:nvPicPr>
          <p:cNvPr id="6" name="图片占位符 5" descr="C:\Users\yj\Desktop\商务\business-3222078_960_720.jpgbusiness-3222078_960_720"/>
          <p:cNvPicPr>
            <a:picLocks noGrp="1"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4728844" y="2126767"/>
            <a:ext cx="2791460" cy="1861168"/>
          </a:xfrm>
          <a:prstGeom prst="rect">
            <a:avLst/>
          </a:prstGeom>
        </p:spPr>
      </p:pic>
      <p:pic>
        <p:nvPicPr>
          <p:cNvPr id="7" name="图片占位符 6" descr="C:\Users\yj\Desktop\商务\business-3365365_960_720.jpgbusiness-3365365_960_720"/>
          <p:cNvPicPr>
            <a:picLocks noGrp="1"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8217994" y="2126767"/>
            <a:ext cx="2578100" cy="1861168"/>
          </a:xfrm>
          <a:prstGeom prst="rect">
            <a:avLst/>
          </a:prstGeom>
        </p:spPr>
      </p:pic>
      <p:grpSp>
        <p:nvGrpSpPr>
          <p:cNvPr id="38" name="组合 37"/>
          <p:cNvGrpSpPr/>
          <p:nvPr/>
        </p:nvGrpSpPr>
        <p:grpSpPr>
          <a:xfrm>
            <a:off x="314960" y="248920"/>
            <a:ext cx="4220845" cy="518160"/>
            <a:chOff x="496" y="392"/>
            <a:chExt cx="6647" cy="816"/>
          </a:xfrm>
        </p:grpSpPr>
        <p:grpSp>
          <p:nvGrpSpPr>
            <p:cNvPr id="39" name="组合 38"/>
            <p:cNvGrpSpPr/>
            <p:nvPr/>
          </p:nvGrpSpPr>
          <p:grpSpPr>
            <a:xfrm>
              <a:off x="496" y="392"/>
              <a:ext cx="448" cy="816"/>
              <a:chOff x="690880" y="391162"/>
              <a:chExt cx="284480" cy="518156"/>
            </a:xfrm>
            <a:solidFill>
              <a:srgbClr val="30588C"/>
            </a:solidFill>
          </p:grpSpPr>
          <p:grpSp>
            <p:nvGrpSpPr>
              <p:cNvPr id="66" name="组合 65"/>
              <p:cNvGrpSpPr/>
              <p:nvPr/>
            </p:nvGrpSpPr>
            <p:grpSpPr>
              <a:xfrm>
                <a:off x="690880" y="528320"/>
                <a:ext cx="284480" cy="380998"/>
                <a:chOff x="1930400" y="528320"/>
                <a:chExt cx="284480" cy="380998"/>
              </a:xfrm>
              <a:grpFill/>
            </p:grpSpPr>
            <p:sp>
              <p:nvSpPr>
                <p:cNvPr id="67" name="矩形 66"/>
                <p:cNvSpPr/>
                <p:nvPr/>
              </p:nvSpPr>
              <p:spPr>
                <a:xfrm>
                  <a:off x="1930400" y="528320"/>
                  <a:ext cx="284480" cy="243840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8" name="矩形 67"/>
                <p:cNvSpPr/>
                <p:nvPr/>
              </p:nvSpPr>
              <p:spPr>
                <a:xfrm flipV="1">
                  <a:off x="1930400" y="843280"/>
                  <a:ext cx="284480" cy="66038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69" name="矩形 68"/>
              <p:cNvSpPr/>
              <p:nvPr/>
            </p:nvSpPr>
            <p:spPr>
              <a:xfrm flipV="1">
                <a:off x="690880" y="391162"/>
                <a:ext cx="284480" cy="66038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70" name="文本框 69"/>
            <p:cNvSpPr txBox="1"/>
            <p:nvPr/>
          </p:nvSpPr>
          <p:spPr>
            <a:xfrm>
              <a:off x="1360" y="429"/>
              <a:ext cx="5783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spc="600" dirty="0">
                  <a:cs typeface="+mn-ea"/>
                  <a:sym typeface="+mn-lt"/>
                </a:rPr>
                <a:t>年度工作概述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3000">
        <p15:prstTrans prst="drape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pexels-photo-377911"/>
          <p:cNvPicPr>
            <a:picLocks noChangeAspect="1"/>
          </p:cNvPicPr>
          <p:nvPr/>
        </p:nvPicPr>
        <p:blipFill>
          <a:blip r:embed="rId5"/>
          <a:srcRect t="15052" b="6723"/>
          <a:stretch>
            <a:fillRect/>
          </a:stretch>
        </p:blipFill>
        <p:spPr>
          <a:xfrm>
            <a:off x="-2540" y="-90805"/>
            <a:ext cx="12196445" cy="704913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329815" y="925195"/>
            <a:ext cx="7023735" cy="4292600"/>
          </a:xfrm>
          <a:prstGeom prst="rect">
            <a:avLst/>
          </a:prstGeom>
          <a:noFill/>
          <a:ln w="254000">
            <a:solidFill>
              <a:srgbClr val="F2F2F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" name="图片 1" descr="图层 1 拷贝"/>
          <p:cNvPicPr>
            <a:picLocks noChangeAspect="1"/>
          </p:cNvPicPr>
          <p:nvPr/>
        </p:nvPicPr>
        <p:blipFill>
          <a:blip r:embed="rId6"/>
          <a:srcRect b="31794"/>
          <a:stretch>
            <a:fillRect/>
          </a:stretch>
        </p:blipFill>
        <p:spPr>
          <a:xfrm>
            <a:off x="5738495" y="4698365"/>
            <a:ext cx="2518410" cy="225996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14015" y="1550035"/>
            <a:ext cx="5855335" cy="304292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0">
            <a:solidFill>
              <a:srgbClr val="F2F2F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2692400" y="2085048"/>
            <a:ext cx="6299200" cy="1972620"/>
            <a:chOff x="2946400" y="2368893"/>
            <a:chExt cx="6299200" cy="1972620"/>
          </a:xfrm>
        </p:grpSpPr>
        <p:grpSp>
          <p:nvGrpSpPr>
            <p:cNvPr id="7" name="组合 6"/>
            <p:cNvGrpSpPr/>
            <p:nvPr/>
          </p:nvGrpSpPr>
          <p:grpSpPr>
            <a:xfrm>
              <a:off x="2946400" y="3087988"/>
              <a:ext cx="6299200" cy="1253525"/>
              <a:chOff x="1125006" y="2395519"/>
              <a:chExt cx="6299200" cy="1253525"/>
            </a:xfrm>
          </p:grpSpPr>
          <p:sp>
            <p:nvSpPr>
              <p:cNvPr id="11" name="文本框 10"/>
              <p:cNvSpPr txBox="1"/>
              <p:nvPr/>
            </p:nvSpPr>
            <p:spPr>
              <a:xfrm>
                <a:off x="1125006" y="2395519"/>
                <a:ext cx="6299200" cy="8299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sz="4800" b="1" dirty="0">
                    <a:solidFill>
                      <a:schemeClr val="tx1"/>
                    </a:solidFill>
                    <a:cs typeface="+mn-ea"/>
                    <a:sym typeface="+mn-lt"/>
                  </a:rPr>
                  <a:t>工作完成情况</a:t>
                </a: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1905315" y="3248934"/>
                <a:ext cx="473858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altLang="zh-CN" sz="1000" dirty="0">
                    <a:solidFill>
                      <a:schemeClr val="tx1"/>
                    </a:solidFill>
                    <a:cs typeface="+mn-ea"/>
                    <a:sym typeface="+mn-lt"/>
                  </a:rPr>
                  <a:t>The user can demonstrate on a projector or computer, or print the presentation and make it into a film to be used in a wider field</a:t>
                </a:r>
              </a:p>
            </p:txBody>
          </p:sp>
        </p:grpSp>
        <p:sp>
          <p:nvSpPr>
            <p:cNvPr id="13" name="文本框 12"/>
            <p:cNvSpPr txBox="1"/>
            <p:nvPr/>
          </p:nvSpPr>
          <p:spPr>
            <a:xfrm>
              <a:off x="5268692" y="2368893"/>
              <a:ext cx="1654619" cy="707886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4000" b="1" dirty="0">
                  <a:solidFill>
                    <a:schemeClr val="tx1"/>
                  </a:solidFill>
                  <a:cs typeface="+mn-ea"/>
                  <a:sym typeface="+mn-lt"/>
                </a:rPr>
                <a:t>PART 02</a:t>
              </a:r>
            </a:p>
          </p:txBody>
        </p:sp>
      </p:grpSp>
    </p:spTree>
    <p:custDataLst>
      <p:tags r:id="rId2"/>
    </p:custData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3000">
        <p15:prstTrans prst="drape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简约清新商务通用工作汇报ppt模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6E4E4"/>
      </a:lt2>
      <a:accent1>
        <a:srgbClr val="91B0B8"/>
      </a:accent1>
      <a:accent2>
        <a:srgbClr val="CAD4D6"/>
      </a:accent2>
      <a:accent3>
        <a:srgbClr val="728379"/>
      </a:accent3>
      <a:accent4>
        <a:srgbClr val="CDD7D9"/>
      </a:accent4>
      <a:accent5>
        <a:srgbClr val="95B3BD"/>
      </a:accent5>
      <a:accent6>
        <a:srgbClr val="6EAC46"/>
      </a:accent6>
      <a:hlink>
        <a:srgbClr val="0563C1"/>
      </a:hlink>
      <a:folHlink>
        <a:srgbClr val="954D72"/>
      </a:folHlink>
    </a:clrScheme>
    <a:fontScheme name="s4stffe4">
      <a:majorFont>
        <a:latin typeface="Agency FB"/>
        <a:ea typeface="Microsoft YaHei"/>
        <a:cs typeface=""/>
      </a:majorFont>
      <a:minorFont>
        <a:latin typeface="Agency FB"/>
        <a:ea typeface="Microsoft YaHe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91B0B8"/>
    </a:accent1>
    <a:accent2>
      <a:srgbClr val="CAD4D6"/>
    </a:accent2>
    <a:accent3>
      <a:srgbClr val="728379"/>
    </a:accent3>
    <a:accent4>
      <a:srgbClr val="CDD7D9"/>
    </a:accent4>
    <a:accent5>
      <a:srgbClr val="95B3BD"/>
    </a:accent5>
    <a:accent6>
      <a:srgbClr val="6EAC46"/>
    </a:accent6>
    <a:hlink>
      <a:srgbClr val="0563C1"/>
    </a:hlink>
    <a:folHlink>
      <a:srgbClr val="954D72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91B0B8"/>
    </a:accent1>
    <a:accent2>
      <a:srgbClr val="CAD4D6"/>
    </a:accent2>
    <a:accent3>
      <a:srgbClr val="728379"/>
    </a:accent3>
    <a:accent4>
      <a:srgbClr val="CDD7D9"/>
    </a:accent4>
    <a:accent5>
      <a:srgbClr val="95B3BD"/>
    </a:accent5>
    <a:accent6>
      <a:srgbClr val="6EAC46"/>
    </a:accent6>
    <a:hlink>
      <a:srgbClr val="0563C1"/>
    </a:hlink>
    <a:folHlink>
      <a:srgbClr val="954D72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91B0B8"/>
    </a:accent1>
    <a:accent2>
      <a:srgbClr val="CAD4D6"/>
    </a:accent2>
    <a:accent3>
      <a:srgbClr val="728379"/>
    </a:accent3>
    <a:accent4>
      <a:srgbClr val="CDD7D9"/>
    </a:accent4>
    <a:accent5>
      <a:srgbClr val="95B3BD"/>
    </a:accent5>
    <a:accent6>
      <a:srgbClr val="6EAC46"/>
    </a:accent6>
    <a:hlink>
      <a:srgbClr val="0563C1"/>
    </a:hlink>
    <a:folHlink>
      <a:srgbClr val="954D72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91B0B8"/>
    </a:accent1>
    <a:accent2>
      <a:srgbClr val="CAD4D6"/>
    </a:accent2>
    <a:accent3>
      <a:srgbClr val="728379"/>
    </a:accent3>
    <a:accent4>
      <a:srgbClr val="CDD7D9"/>
    </a:accent4>
    <a:accent5>
      <a:srgbClr val="95B3BD"/>
    </a:accent5>
    <a:accent6>
      <a:srgbClr val="6EAC46"/>
    </a:accent6>
    <a:hlink>
      <a:srgbClr val="0563C1"/>
    </a:hlink>
    <a:folHlink>
      <a:srgbClr val="954D72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91B0B8"/>
    </a:accent1>
    <a:accent2>
      <a:srgbClr val="CAD4D6"/>
    </a:accent2>
    <a:accent3>
      <a:srgbClr val="728379"/>
    </a:accent3>
    <a:accent4>
      <a:srgbClr val="CDD7D9"/>
    </a:accent4>
    <a:accent5>
      <a:srgbClr val="95B3BD"/>
    </a:accent5>
    <a:accent6>
      <a:srgbClr val="6EAC46"/>
    </a:accent6>
    <a:hlink>
      <a:srgbClr val="0563C1"/>
    </a:hlink>
    <a:folHlink>
      <a:srgbClr val="954D72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91B0B8"/>
    </a:accent1>
    <a:accent2>
      <a:srgbClr val="CAD4D6"/>
    </a:accent2>
    <a:accent3>
      <a:srgbClr val="728379"/>
    </a:accent3>
    <a:accent4>
      <a:srgbClr val="CDD7D9"/>
    </a:accent4>
    <a:accent5>
      <a:srgbClr val="95B3BD"/>
    </a:accent5>
    <a:accent6>
      <a:srgbClr val="6EAC46"/>
    </a:accent6>
    <a:hlink>
      <a:srgbClr val="0563C1"/>
    </a:hlink>
    <a:folHlink>
      <a:srgbClr val="954D72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91B0B8"/>
    </a:accent1>
    <a:accent2>
      <a:srgbClr val="CAD4D6"/>
    </a:accent2>
    <a:accent3>
      <a:srgbClr val="728379"/>
    </a:accent3>
    <a:accent4>
      <a:srgbClr val="CDD7D9"/>
    </a:accent4>
    <a:accent5>
      <a:srgbClr val="95B3BD"/>
    </a:accent5>
    <a:accent6>
      <a:srgbClr val="6EAC46"/>
    </a:accent6>
    <a:hlink>
      <a:srgbClr val="0563C1"/>
    </a:hlink>
    <a:folHlink>
      <a:srgbClr val="954D72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91B0B8"/>
    </a:accent1>
    <a:accent2>
      <a:srgbClr val="CAD4D6"/>
    </a:accent2>
    <a:accent3>
      <a:srgbClr val="728379"/>
    </a:accent3>
    <a:accent4>
      <a:srgbClr val="CDD7D9"/>
    </a:accent4>
    <a:accent5>
      <a:srgbClr val="95B3BD"/>
    </a:accent5>
    <a:accent6>
      <a:srgbClr val="6EAC46"/>
    </a:accent6>
    <a:hlink>
      <a:srgbClr val="0563C1"/>
    </a:hlink>
    <a:folHlink>
      <a:srgbClr val="954D72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91B0B8"/>
    </a:accent1>
    <a:accent2>
      <a:srgbClr val="CAD4D6"/>
    </a:accent2>
    <a:accent3>
      <a:srgbClr val="728379"/>
    </a:accent3>
    <a:accent4>
      <a:srgbClr val="CDD7D9"/>
    </a:accent4>
    <a:accent5>
      <a:srgbClr val="95B3BD"/>
    </a:accent5>
    <a:accent6>
      <a:srgbClr val="6EAC46"/>
    </a:accent6>
    <a:hlink>
      <a:srgbClr val="0563C1"/>
    </a:hlink>
    <a:folHlink>
      <a:srgbClr val="954D72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91B0B8"/>
    </a:accent1>
    <a:accent2>
      <a:srgbClr val="CAD4D6"/>
    </a:accent2>
    <a:accent3>
      <a:srgbClr val="728379"/>
    </a:accent3>
    <a:accent4>
      <a:srgbClr val="CDD7D9"/>
    </a:accent4>
    <a:accent5>
      <a:srgbClr val="95B3BD"/>
    </a:accent5>
    <a:accent6>
      <a:srgbClr val="6EAC46"/>
    </a:accent6>
    <a:hlink>
      <a:srgbClr val="0563C1"/>
    </a:hlink>
    <a:folHlink>
      <a:srgbClr val="954D72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91B0B8"/>
    </a:accent1>
    <a:accent2>
      <a:srgbClr val="CAD4D6"/>
    </a:accent2>
    <a:accent3>
      <a:srgbClr val="728379"/>
    </a:accent3>
    <a:accent4>
      <a:srgbClr val="CDD7D9"/>
    </a:accent4>
    <a:accent5>
      <a:srgbClr val="95B3BD"/>
    </a:accent5>
    <a:accent6>
      <a:srgbClr val="6EAC46"/>
    </a:accent6>
    <a:hlink>
      <a:srgbClr val="0563C1"/>
    </a:hlink>
    <a:folHlink>
      <a:srgbClr val="954D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91B0B8"/>
    </a:accent1>
    <a:accent2>
      <a:srgbClr val="CAD4D6"/>
    </a:accent2>
    <a:accent3>
      <a:srgbClr val="728379"/>
    </a:accent3>
    <a:accent4>
      <a:srgbClr val="CDD7D9"/>
    </a:accent4>
    <a:accent5>
      <a:srgbClr val="95B3BD"/>
    </a:accent5>
    <a:accent6>
      <a:srgbClr val="6EAC46"/>
    </a:accent6>
    <a:hlink>
      <a:srgbClr val="0563C1"/>
    </a:hlink>
    <a:folHlink>
      <a:srgbClr val="954D72"/>
    </a:folHlink>
  </a:clrScheme>
</a:themeOverride>
</file>

<file path=ppt/theme/themeOverride2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91B0B8"/>
    </a:accent1>
    <a:accent2>
      <a:srgbClr val="CAD4D6"/>
    </a:accent2>
    <a:accent3>
      <a:srgbClr val="728379"/>
    </a:accent3>
    <a:accent4>
      <a:srgbClr val="CDD7D9"/>
    </a:accent4>
    <a:accent5>
      <a:srgbClr val="95B3BD"/>
    </a:accent5>
    <a:accent6>
      <a:srgbClr val="6EAC46"/>
    </a:accent6>
    <a:hlink>
      <a:srgbClr val="0563C1"/>
    </a:hlink>
    <a:folHlink>
      <a:srgbClr val="954D72"/>
    </a:folHlink>
  </a:clrScheme>
</a:themeOverride>
</file>

<file path=ppt/theme/themeOverride2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91B0B8"/>
    </a:accent1>
    <a:accent2>
      <a:srgbClr val="CAD4D6"/>
    </a:accent2>
    <a:accent3>
      <a:srgbClr val="728379"/>
    </a:accent3>
    <a:accent4>
      <a:srgbClr val="CDD7D9"/>
    </a:accent4>
    <a:accent5>
      <a:srgbClr val="95B3BD"/>
    </a:accent5>
    <a:accent6>
      <a:srgbClr val="6EAC46"/>
    </a:accent6>
    <a:hlink>
      <a:srgbClr val="0563C1"/>
    </a:hlink>
    <a:folHlink>
      <a:srgbClr val="954D72"/>
    </a:folHlink>
  </a:clrScheme>
</a:themeOverride>
</file>

<file path=ppt/theme/themeOverride2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91B0B8"/>
    </a:accent1>
    <a:accent2>
      <a:srgbClr val="CAD4D6"/>
    </a:accent2>
    <a:accent3>
      <a:srgbClr val="728379"/>
    </a:accent3>
    <a:accent4>
      <a:srgbClr val="CDD7D9"/>
    </a:accent4>
    <a:accent5>
      <a:srgbClr val="95B3BD"/>
    </a:accent5>
    <a:accent6>
      <a:srgbClr val="6EAC46"/>
    </a:accent6>
    <a:hlink>
      <a:srgbClr val="0563C1"/>
    </a:hlink>
    <a:folHlink>
      <a:srgbClr val="954D72"/>
    </a:folHlink>
  </a:clrScheme>
</a:themeOverride>
</file>

<file path=ppt/theme/themeOverride2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91B0B8"/>
    </a:accent1>
    <a:accent2>
      <a:srgbClr val="CAD4D6"/>
    </a:accent2>
    <a:accent3>
      <a:srgbClr val="728379"/>
    </a:accent3>
    <a:accent4>
      <a:srgbClr val="CDD7D9"/>
    </a:accent4>
    <a:accent5>
      <a:srgbClr val="95B3BD"/>
    </a:accent5>
    <a:accent6>
      <a:srgbClr val="6EAC46"/>
    </a:accent6>
    <a:hlink>
      <a:srgbClr val="0563C1"/>
    </a:hlink>
    <a:folHlink>
      <a:srgbClr val="954D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91B0B8"/>
    </a:accent1>
    <a:accent2>
      <a:srgbClr val="CAD4D6"/>
    </a:accent2>
    <a:accent3>
      <a:srgbClr val="728379"/>
    </a:accent3>
    <a:accent4>
      <a:srgbClr val="CDD7D9"/>
    </a:accent4>
    <a:accent5>
      <a:srgbClr val="95B3BD"/>
    </a:accent5>
    <a:accent6>
      <a:srgbClr val="6EAC46"/>
    </a:accent6>
    <a:hlink>
      <a:srgbClr val="0563C1"/>
    </a:hlink>
    <a:folHlink>
      <a:srgbClr val="954D72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91B0B8"/>
    </a:accent1>
    <a:accent2>
      <a:srgbClr val="CAD4D6"/>
    </a:accent2>
    <a:accent3>
      <a:srgbClr val="728379"/>
    </a:accent3>
    <a:accent4>
      <a:srgbClr val="CDD7D9"/>
    </a:accent4>
    <a:accent5>
      <a:srgbClr val="95B3BD"/>
    </a:accent5>
    <a:accent6>
      <a:srgbClr val="6EAC46"/>
    </a:accent6>
    <a:hlink>
      <a:srgbClr val="0563C1"/>
    </a:hlink>
    <a:folHlink>
      <a:srgbClr val="954D72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91B0B8"/>
    </a:accent1>
    <a:accent2>
      <a:srgbClr val="CAD4D6"/>
    </a:accent2>
    <a:accent3>
      <a:srgbClr val="728379"/>
    </a:accent3>
    <a:accent4>
      <a:srgbClr val="CDD7D9"/>
    </a:accent4>
    <a:accent5>
      <a:srgbClr val="95B3BD"/>
    </a:accent5>
    <a:accent6>
      <a:srgbClr val="6EAC46"/>
    </a:accent6>
    <a:hlink>
      <a:srgbClr val="0563C1"/>
    </a:hlink>
    <a:folHlink>
      <a:srgbClr val="954D72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91B0B8"/>
    </a:accent1>
    <a:accent2>
      <a:srgbClr val="CAD4D6"/>
    </a:accent2>
    <a:accent3>
      <a:srgbClr val="728379"/>
    </a:accent3>
    <a:accent4>
      <a:srgbClr val="CDD7D9"/>
    </a:accent4>
    <a:accent5>
      <a:srgbClr val="95B3BD"/>
    </a:accent5>
    <a:accent6>
      <a:srgbClr val="6EAC46"/>
    </a:accent6>
    <a:hlink>
      <a:srgbClr val="0563C1"/>
    </a:hlink>
    <a:folHlink>
      <a:srgbClr val="954D72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91B0B8"/>
    </a:accent1>
    <a:accent2>
      <a:srgbClr val="CAD4D6"/>
    </a:accent2>
    <a:accent3>
      <a:srgbClr val="728379"/>
    </a:accent3>
    <a:accent4>
      <a:srgbClr val="CDD7D9"/>
    </a:accent4>
    <a:accent5>
      <a:srgbClr val="95B3BD"/>
    </a:accent5>
    <a:accent6>
      <a:srgbClr val="6EAC46"/>
    </a:accent6>
    <a:hlink>
      <a:srgbClr val="0563C1"/>
    </a:hlink>
    <a:folHlink>
      <a:srgbClr val="954D72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91B0B8"/>
    </a:accent1>
    <a:accent2>
      <a:srgbClr val="CAD4D6"/>
    </a:accent2>
    <a:accent3>
      <a:srgbClr val="728379"/>
    </a:accent3>
    <a:accent4>
      <a:srgbClr val="CDD7D9"/>
    </a:accent4>
    <a:accent5>
      <a:srgbClr val="95B3BD"/>
    </a:accent5>
    <a:accent6>
      <a:srgbClr val="6EAC46"/>
    </a:accent6>
    <a:hlink>
      <a:srgbClr val="0563C1"/>
    </a:hlink>
    <a:folHlink>
      <a:srgbClr val="954D72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91B0B8"/>
    </a:accent1>
    <a:accent2>
      <a:srgbClr val="CAD4D6"/>
    </a:accent2>
    <a:accent3>
      <a:srgbClr val="728379"/>
    </a:accent3>
    <a:accent4>
      <a:srgbClr val="CDD7D9"/>
    </a:accent4>
    <a:accent5>
      <a:srgbClr val="95B3BD"/>
    </a:accent5>
    <a:accent6>
      <a:srgbClr val="6EAC46"/>
    </a:accent6>
    <a:hlink>
      <a:srgbClr val="0563C1"/>
    </a:hlink>
    <a:folHlink>
      <a:srgbClr val="954D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1772</Words>
  <Application>Microsoft Office PowerPoint</Application>
  <PresentationFormat>宽屏</PresentationFormat>
  <Paragraphs>180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Gill Sans</vt:lpstr>
      <vt:lpstr>方正姚体</vt:lpstr>
      <vt:lpstr>黑体</vt:lpstr>
      <vt:lpstr>宋体</vt:lpstr>
      <vt:lpstr>Microsoft YaHei</vt:lpstr>
      <vt:lpstr>Microsoft YaHei</vt:lpstr>
      <vt:lpstr>Agency FB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简约清新商务通用工作汇报ppt模板</dc:title>
  <dc:creator/>
  <cp:lastModifiedBy/>
  <cp:revision>12</cp:revision>
  <dcterms:created xsi:type="dcterms:W3CDTF">2018-03-01T02:03:00Z</dcterms:created>
  <dcterms:modified xsi:type="dcterms:W3CDTF">2018-05-28T07:18:33Z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