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7" r:id="rId6"/>
    <p:sldId id="265" r:id="rId7"/>
    <p:sldId id="268" r:id="rId8"/>
    <p:sldId id="270" r:id="rId9"/>
    <p:sldId id="282" r:id="rId10"/>
    <p:sldId id="269" r:id="rId11"/>
    <p:sldId id="272" r:id="rId12"/>
    <p:sldId id="271" r:id="rId13"/>
    <p:sldId id="275" r:id="rId14"/>
    <p:sldId id="273" r:id="rId15"/>
    <p:sldId id="283" r:id="rId16"/>
    <p:sldId id="277" r:id="rId17"/>
    <p:sldId id="278" r:id="rId18"/>
    <p:sldId id="284" r:id="rId19"/>
    <p:sldId id="274" r:id="rId20"/>
    <p:sldId id="280" r:id="rId21"/>
    <p:sldId id="276" r:id="rId22"/>
    <p:sldId id="279" r:id="rId23"/>
    <p:sldId id="281" r:id="rId24"/>
    <p:sldId id="25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0026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1134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37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006" y="143239"/>
            <a:ext cx="5972020" cy="742586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114425" y="329866"/>
            <a:ext cx="374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b="1" i="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添加你的标题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6627"/>
            <a:ext cx="12192000" cy="73146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0" y="-2800203"/>
            <a:ext cx="8567928" cy="42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3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6627"/>
            <a:ext cx="12192000" cy="73146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0" y="-2800203"/>
            <a:ext cx="8567928" cy="42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2878282" y="2876190"/>
            <a:ext cx="8688862" cy="1042557"/>
            <a:chOff x="2770705" y="2540013"/>
            <a:chExt cx="8688862" cy="104255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2811046" y="2566907"/>
              <a:ext cx="864852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effectLst/>
                  <a:latin typeface="微软雅黑" panose="020B0503020204020204" pitchFamily="82" charset="2"/>
                  <a:ea typeface="微软雅黑" panose="020B0503020204020204" pitchFamily="82" charset="2"/>
                </a:rPr>
                <a:t>党建检察院</a:t>
              </a:r>
              <a:r>
                <a:rPr lang="zh-CN" altLang="en-US" sz="6000" b="1">
                  <a:solidFill>
                    <a:schemeClr val="bg1"/>
                  </a:solidFill>
                  <a:effectLst/>
                  <a:latin typeface="微软雅黑" panose="020B0503020204020204" pitchFamily="82" charset="2"/>
                  <a:ea typeface="微软雅黑" panose="020B0503020204020204" pitchFamily="82" charset="2"/>
                </a:rPr>
                <a:t>商务通用模板</a:t>
              </a:r>
              <a:endParaRPr lang="zh-CN" altLang="en-US" sz="6000" b="1" dirty="0">
                <a:solidFill>
                  <a:schemeClr val="bg1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2770705" y="2540013"/>
              <a:ext cx="864852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D80026"/>
                  </a:solidFill>
                  <a:effectLst/>
                  <a:latin typeface="微软雅黑" panose="020B0503020204020204" pitchFamily="82" charset="2"/>
                  <a:ea typeface="微软雅黑" panose="020B0503020204020204" pitchFamily="82" charset="2"/>
                </a:rPr>
                <a:t>党建检察院商务通用模板</a:t>
              </a:r>
            </a:p>
          </p:txBody>
        </p:sp>
      </p:grpSp>
      <p:grpSp>
        <p:nvGrpSpPr>
          <p:cNvPr id="6" name="组合 6">
            <a:extLst>
              <a:ext uri="{FF2B5EF4-FFF2-40B4-BE49-F238E27FC236}">
                <a16:creationId xmlns:a16="http://schemas.microsoft.com/office/drawing/2014/main" id="{5E251757-7497-4233-9976-3485940BB59A}"/>
              </a:ext>
            </a:extLst>
          </p:cNvPr>
          <p:cNvGrpSpPr/>
          <p:nvPr/>
        </p:nvGrpSpPr>
        <p:grpSpPr>
          <a:xfrm>
            <a:off x="4778189" y="4482776"/>
            <a:ext cx="2083265" cy="369332"/>
            <a:chOff x="4269837" y="1932726"/>
            <a:chExt cx="3184917" cy="524414"/>
          </a:xfrm>
        </p:grpSpPr>
        <p:sp>
          <p:nvSpPr>
            <p:cNvPr id="7" name="矩形: 圆角 7">
              <a:extLst>
                <a:ext uri="{FF2B5EF4-FFF2-40B4-BE49-F238E27FC236}">
                  <a16:creationId xmlns:a16="http://schemas.microsoft.com/office/drawing/2014/main" id="{A2AC7FC8-5BA8-4818-8399-D243826B31EC}"/>
                </a:ext>
              </a:extLst>
            </p:cNvPr>
            <p:cNvSpPr/>
            <p:nvPr/>
          </p:nvSpPr>
          <p:spPr>
            <a:xfrm>
              <a:off x="4269837" y="1948440"/>
              <a:ext cx="3184917" cy="464557"/>
            </a:xfrm>
            <a:prstGeom prst="roundRect">
              <a:avLst>
                <a:gd name="adj" fmla="val 22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38F4789-4A98-40F0-82F9-A9F3ED5FB431}"/>
                </a:ext>
              </a:extLst>
            </p:cNvPr>
            <p:cNvSpPr txBox="1"/>
            <p:nvPr/>
          </p:nvSpPr>
          <p:spPr>
            <a:xfrm>
              <a:off x="4520816" y="1932726"/>
              <a:ext cx="2752612" cy="524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汇报人：包图网</a:t>
              </a:r>
            </a:p>
          </p:txBody>
        </p:sp>
      </p:grpSp>
      <p:grpSp>
        <p:nvGrpSpPr>
          <p:cNvPr id="9" name="组合 6">
            <a:extLst>
              <a:ext uri="{FF2B5EF4-FFF2-40B4-BE49-F238E27FC236}">
                <a16:creationId xmlns:a16="http://schemas.microsoft.com/office/drawing/2014/main" id="{5E251757-7497-4233-9976-3485940BB59A}"/>
              </a:ext>
            </a:extLst>
          </p:cNvPr>
          <p:cNvGrpSpPr/>
          <p:nvPr/>
        </p:nvGrpSpPr>
        <p:grpSpPr>
          <a:xfrm>
            <a:off x="7242883" y="4472765"/>
            <a:ext cx="2096105" cy="369332"/>
            <a:chOff x="4269837" y="1932726"/>
            <a:chExt cx="3204547" cy="524414"/>
          </a:xfrm>
        </p:grpSpPr>
        <p:sp>
          <p:nvSpPr>
            <p:cNvPr id="10" name="矩形: 圆角 7">
              <a:extLst>
                <a:ext uri="{FF2B5EF4-FFF2-40B4-BE49-F238E27FC236}">
                  <a16:creationId xmlns:a16="http://schemas.microsoft.com/office/drawing/2014/main" id="{A2AC7FC8-5BA8-4818-8399-D243826B31EC}"/>
                </a:ext>
              </a:extLst>
            </p:cNvPr>
            <p:cNvSpPr/>
            <p:nvPr/>
          </p:nvSpPr>
          <p:spPr>
            <a:xfrm>
              <a:off x="4269837" y="1948440"/>
              <a:ext cx="3184917" cy="464557"/>
            </a:xfrm>
            <a:prstGeom prst="roundRect">
              <a:avLst>
                <a:gd name="adj" fmla="val 22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38F4789-4A98-40F0-82F9-A9F3ED5FB431}"/>
                </a:ext>
              </a:extLst>
            </p:cNvPr>
            <p:cNvSpPr txBox="1"/>
            <p:nvPr/>
          </p:nvSpPr>
          <p:spPr>
            <a:xfrm>
              <a:off x="4520816" y="1932726"/>
              <a:ext cx="2953568" cy="524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2018.00.0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13" name="党旗更鲜艳 ">
            <a:hlinkClick r:id="" action="ppaction://media"/>
            <a:extLst>
              <a:ext uri="{FF2B5EF4-FFF2-40B4-BE49-F238E27FC236}">
                <a16:creationId xmlns:a16="http://schemas.microsoft.com/office/drawing/2014/main" id="{A491491B-7915-4386-B3B2-B70CA8A1AD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349" y="-1099439"/>
            <a:ext cx="433493" cy="433493"/>
          </a:xfrm>
          <a:prstGeom prst="rect">
            <a:avLst/>
          </a:prstGeom>
        </p:spPr>
      </p:pic>
      <p:pic>
        <p:nvPicPr>
          <p:cNvPr id="14" name="图片 13" descr="f42695a096a241420998491072932b83">
            <a:extLst>
              <a:ext uri="{FF2B5EF4-FFF2-40B4-BE49-F238E27FC236}">
                <a16:creationId xmlns:a16="http://schemas.microsoft.com/office/drawing/2014/main" id="{D8184649-5A4B-4D31-9526-B8E745F5F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6538" y="927088"/>
            <a:ext cx="1649832" cy="17638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淘宝网chenying0907出品 259"/>
          <p:cNvSpPr>
            <a:spLocks noChangeArrowheads="1"/>
          </p:cNvSpPr>
          <p:nvPr/>
        </p:nvSpPr>
        <p:spPr bwMode="auto">
          <a:xfrm>
            <a:off x="4067088" y="3918747"/>
            <a:ext cx="627090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sz="1000" dirty="0">
                <a:solidFill>
                  <a:srgbClr val="DA1F28"/>
                </a:solidFill>
                <a:latin typeface="华文中宋" panose="02010600040101010101" charset="-122"/>
                <a:ea typeface="华文中宋" panose="02010600040101010101" charset="-122"/>
                <a:cs typeface="Arial" panose="020B0604020202020204" pitchFamily="34" charset="0"/>
              </a:rPr>
              <a:t>Professional custom all kinds of industry ppt template, this work belongs to fly impression design original, do not download after the network communication.</a:t>
            </a: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7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 bldLvl="0" animBg="1"/>
      <p:bldP spid="15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9"/>
          <p:cNvGrpSpPr/>
          <p:nvPr/>
        </p:nvGrpSpPr>
        <p:grpSpPr>
          <a:xfrm>
            <a:off x="1690604" y="3281715"/>
            <a:ext cx="914400" cy="914400"/>
            <a:chOff x="1253782" y="3281715"/>
            <a:chExt cx="914400" cy="914400"/>
          </a:xfrm>
          <a:solidFill>
            <a:schemeClr val="bg1"/>
          </a:solidFill>
        </p:grpSpPr>
        <p:sp>
          <p:nvSpPr>
            <p:cNvPr id="15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D80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16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17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8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9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0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1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2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3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4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25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26" name="Group 32"/>
          <p:cNvGrpSpPr/>
          <p:nvPr/>
        </p:nvGrpSpPr>
        <p:grpSpPr>
          <a:xfrm>
            <a:off x="6628832" y="3281715"/>
            <a:ext cx="914400" cy="914400"/>
            <a:chOff x="6528170" y="3281715"/>
            <a:chExt cx="914400" cy="914400"/>
          </a:xfrm>
          <a:solidFill>
            <a:schemeClr val="bg1"/>
          </a:solidFill>
        </p:grpSpPr>
        <p:sp>
          <p:nvSpPr>
            <p:cNvPr id="27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28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grpFill/>
          </p:grpSpPr>
          <p:sp>
            <p:nvSpPr>
              <p:cNvPr id="29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30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31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32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33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34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35" name="Group 33"/>
          <p:cNvGrpSpPr/>
          <p:nvPr/>
        </p:nvGrpSpPr>
        <p:grpSpPr>
          <a:xfrm>
            <a:off x="6628832" y="4684221"/>
            <a:ext cx="914400" cy="914400"/>
            <a:chOff x="6528170" y="4684221"/>
            <a:chExt cx="914400" cy="914400"/>
          </a:xfrm>
          <a:solidFill>
            <a:schemeClr val="bg1"/>
          </a:solidFill>
        </p:grpSpPr>
        <p:sp>
          <p:nvSpPr>
            <p:cNvPr id="36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37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grpFill/>
          </p:grpSpPr>
          <p:sp>
            <p:nvSpPr>
              <p:cNvPr id="38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28"/>
          <p:cNvGrpSpPr/>
          <p:nvPr/>
        </p:nvGrpSpPr>
        <p:grpSpPr>
          <a:xfrm>
            <a:off x="1690604" y="1885071"/>
            <a:ext cx="914400" cy="914400"/>
            <a:chOff x="1253782" y="1885071"/>
            <a:chExt cx="914400" cy="914400"/>
          </a:xfrm>
          <a:solidFill>
            <a:schemeClr val="bg1"/>
          </a:solidFill>
        </p:grpSpPr>
        <p:sp>
          <p:nvSpPr>
            <p:cNvPr id="42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D80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43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44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45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46" name="Group 31"/>
          <p:cNvGrpSpPr/>
          <p:nvPr/>
        </p:nvGrpSpPr>
        <p:grpSpPr>
          <a:xfrm>
            <a:off x="6628832" y="1885071"/>
            <a:ext cx="914400" cy="914400"/>
            <a:chOff x="6528170" y="1885071"/>
            <a:chExt cx="914400" cy="914400"/>
          </a:xfrm>
          <a:solidFill>
            <a:schemeClr val="bg1"/>
          </a:solidFill>
        </p:grpSpPr>
        <p:sp>
          <p:nvSpPr>
            <p:cNvPr id="47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48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grpFill/>
          </p:grpSpPr>
          <p:sp>
            <p:nvSpPr>
              <p:cNvPr id="4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1" name="Group 30"/>
          <p:cNvGrpSpPr/>
          <p:nvPr/>
        </p:nvGrpSpPr>
        <p:grpSpPr>
          <a:xfrm>
            <a:off x="1690604" y="4684221"/>
            <a:ext cx="914400" cy="914400"/>
            <a:chOff x="1253782" y="4684221"/>
            <a:chExt cx="914400" cy="914400"/>
          </a:xfrm>
          <a:solidFill>
            <a:schemeClr val="bg1"/>
          </a:solidFill>
        </p:grpSpPr>
        <p:sp>
          <p:nvSpPr>
            <p:cNvPr id="52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D80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53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54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55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56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sp>
        <p:nvSpPr>
          <p:cNvPr id="57" name="TextBox 63"/>
          <p:cNvSpPr txBox="1"/>
          <p:nvPr/>
        </p:nvSpPr>
        <p:spPr>
          <a:xfrm>
            <a:off x="2639616" y="1892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58" name="TextBox 64"/>
          <p:cNvSpPr txBox="1"/>
          <p:nvPr/>
        </p:nvSpPr>
        <p:spPr>
          <a:xfrm>
            <a:off x="2639616" y="2206845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TextBox 65"/>
          <p:cNvSpPr txBox="1"/>
          <p:nvPr/>
        </p:nvSpPr>
        <p:spPr>
          <a:xfrm>
            <a:off x="2639616" y="3267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0" name="TextBox 66"/>
          <p:cNvSpPr txBox="1"/>
          <p:nvPr/>
        </p:nvSpPr>
        <p:spPr>
          <a:xfrm>
            <a:off x="2639616" y="358199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TextBox 67"/>
          <p:cNvSpPr txBox="1"/>
          <p:nvPr/>
        </p:nvSpPr>
        <p:spPr>
          <a:xfrm>
            <a:off x="2639616" y="464866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2" name="TextBox 68"/>
          <p:cNvSpPr txBox="1"/>
          <p:nvPr/>
        </p:nvSpPr>
        <p:spPr>
          <a:xfrm>
            <a:off x="2639616" y="496267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TextBox 69"/>
          <p:cNvSpPr txBox="1"/>
          <p:nvPr/>
        </p:nvSpPr>
        <p:spPr>
          <a:xfrm>
            <a:off x="7667221" y="18801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4" name="TextBox 70"/>
          <p:cNvSpPr txBox="1"/>
          <p:nvPr/>
        </p:nvSpPr>
        <p:spPr>
          <a:xfrm>
            <a:off x="7667221" y="2194146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TextBox 71"/>
          <p:cNvSpPr txBox="1"/>
          <p:nvPr/>
        </p:nvSpPr>
        <p:spPr>
          <a:xfrm>
            <a:off x="7667221" y="32552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6" name="TextBox 72"/>
          <p:cNvSpPr txBox="1"/>
          <p:nvPr/>
        </p:nvSpPr>
        <p:spPr>
          <a:xfrm>
            <a:off x="7667221" y="35692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TextBox 73"/>
          <p:cNvSpPr txBox="1"/>
          <p:nvPr/>
        </p:nvSpPr>
        <p:spPr>
          <a:xfrm>
            <a:off x="7667221" y="4635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8" name="TextBox 74"/>
          <p:cNvSpPr txBox="1"/>
          <p:nvPr/>
        </p:nvSpPr>
        <p:spPr>
          <a:xfrm>
            <a:off x="7667221" y="494997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DC377D3-0FE5-41F8-B120-86463F49A451}"/>
              </a:ext>
            </a:extLst>
          </p:cNvPr>
          <p:cNvSpPr/>
          <p:nvPr/>
        </p:nvSpPr>
        <p:spPr>
          <a:xfrm>
            <a:off x="257175" y="1794691"/>
            <a:ext cx="11477625" cy="32151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A22E5C-C768-4579-A432-B411CDF8797D}"/>
              </a:ext>
            </a:extLst>
          </p:cNvPr>
          <p:cNvSpPr/>
          <p:nvPr/>
        </p:nvSpPr>
        <p:spPr>
          <a:xfrm>
            <a:off x="4766730" y="35364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单击添加文本标题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AF55435-025C-4EF8-AE70-D9EDAB3144A4}"/>
              </a:ext>
            </a:extLst>
          </p:cNvPr>
          <p:cNvSpPr/>
          <p:nvPr/>
        </p:nvSpPr>
        <p:spPr>
          <a:xfrm>
            <a:off x="4766730" y="3903156"/>
            <a:ext cx="55369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Freeform 203">
            <a:extLst>
              <a:ext uri="{FF2B5EF4-FFF2-40B4-BE49-F238E27FC236}">
                <a16:creationId xmlns:a16="http://schemas.microsoft.com/office/drawing/2014/main" id="{AE30D83F-3FF0-421C-9CBE-5B707C79367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766730" y="2349286"/>
            <a:ext cx="600808" cy="576000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9">
            <a:extLst>
              <a:ext uri="{FF2B5EF4-FFF2-40B4-BE49-F238E27FC236}">
                <a16:creationId xmlns:a16="http://schemas.microsoft.com/office/drawing/2014/main" id="{D3383CEA-D08F-42CA-929C-B6B48D62E43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38911" y="2331286"/>
            <a:ext cx="557110" cy="612000"/>
          </a:xfrm>
          <a:custGeom>
            <a:avLst/>
            <a:gdLst>
              <a:gd name="T0" fmla="*/ 74 w 86"/>
              <a:gd name="T1" fmla="*/ 63 h 94"/>
              <a:gd name="T2" fmla="*/ 70 w 86"/>
              <a:gd name="T3" fmla="*/ 62 h 94"/>
              <a:gd name="T4" fmla="*/ 72 w 86"/>
              <a:gd name="T5" fmla="*/ 57 h 94"/>
              <a:gd name="T6" fmla="*/ 76 w 86"/>
              <a:gd name="T7" fmla="*/ 53 h 94"/>
              <a:gd name="T8" fmla="*/ 80 w 86"/>
              <a:gd name="T9" fmla="*/ 50 h 94"/>
              <a:gd name="T10" fmla="*/ 83 w 86"/>
              <a:gd name="T11" fmla="*/ 48 h 94"/>
              <a:gd name="T12" fmla="*/ 85 w 86"/>
              <a:gd name="T13" fmla="*/ 49 h 94"/>
              <a:gd name="T14" fmla="*/ 85 w 86"/>
              <a:gd name="T15" fmla="*/ 58 h 94"/>
              <a:gd name="T16" fmla="*/ 85 w 86"/>
              <a:gd name="T17" fmla="*/ 64 h 94"/>
              <a:gd name="T18" fmla="*/ 83 w 86"/>
              <a:gd name="T19" fmla="*/ 68 h 94"/>
              <a:gd name="T20" fmla="*/ 80 w 86"/>
              <a:gd name="T21" fmla="*/ 67 h 94"/>
              <a:gd name="T22" fmla="*/ 65 w 86"/>
              <a:gd name="T23" fmla="*/ 84 h 94"/>
              <a:gd name="T24" fmla="*/ 44 w 86"/>
              <a:gd name="T25" fmla="*/ 93 h 94"/>
              <a:gd name="T26" fmla="*/ 43 w 86"/>
              <a:gd name="T27" fmla="*/ 94 h 94"/>
              <a:gd name="T28" fmla="*/ 41 w 86"/>
              <a:gd name="T29" fmla="*/ 93 h 94"/>
              <a:gd name="T30" fmla="*/ 20 w 86"/>
              <a:gd name="T31" fmla="*/ 84 h 94"/>
              <a:gd name="T32" fmla="*/ 6 w 86"/>
              <a:gd name="T33" fmla="*/ 67 h 94"/>
              <a:gd name="T34" fmla="*/ 3 w 86"/>
              <a:gd name="T35" fmla="*/ 68 h 94"/>
              <a:gd name="T36" fmla="*/ 1 w 86"/>
              <a:gd name="T37" fmla="*/ 64 h 94"/>
              <a:gd name="T38" fmla="*/ 0 w 86"/>
              <a:gd name="T39" fmla="*/ 58 h 94"/>
              <a:gd name="T40" fmla="*/ 0 w 86"/>
              <a:gd name="T41" fmla="*/ 49 h 94"/>
              <a:gd name="T42" fmla="*/ 3 w 86"/>
              <a:gd name="T43" fmla="*/ 48 h 94"/>
              <a:gd name="T44" fmla="*/ 6 w 86"/>
              <a:gd name="T45" fmla="*/ 50 h 94"/>
              <a:gd name="T46" fmla="*/ 9 w 86"/>
              <a:gd name="T47" fmla="*/ 53 h 94"/>
              <a:gd name="T48" fmla="*/ 14 w 86"/>
              <a:gd name="T49" fmla="*/ 57 h 94"/>
              <a:gd name="T50" fmla="*/ 16 w 86"/>
              <a:gd name="T51" fmla="*/ 62 h 94"/>
              <a:gd name="T52" fmla="*/ 12 w 86"/>
              <a:gd name="T53" fmla="*/ 63 h 94"/>
              <a:gd name="T54" fmla="*/ 37 w 86"/>
              <a:gd name="T55" fmla="*/ 78 h 94"/>
              <a:gd name="T56" fmla="*/ 37 w 86"/>
              <a:gd name="T57" fmla="*/ 36 h 94"/>
              <a:gd name="T58" fmla="*/ 27 w 86"/>
              <a:gd name="T59" fmla="*/ 36 h 94"/>
              <a:gd name="T60" fmla="*/ 23 w 86"/>
              <a:gd name="T61" fmla="*/ 38 h 94"/>
              <a:gd name="T62" fmla="*/ 17 w 86"/>
              <a:gd name="T63" fmla="*/ 32 h 94"/>
              <a:gd name="T64" fmla="*/ 23 w 86"/>
              <a:gd name="T65" fmla="*/ 26 h 94"/>
              <a:gd name="T66" fmla="*/ 28 w 86"/>
              <a:gd name="T67" fmla="*/ 28 h 94"/>
              <a:gd name="T68" fmla="*/ 37 w 86"/>
              <a:gd name="T69" fmla="*/ 28 h 94"/>
              <a:gd name="T70" fmla="*/ 37 w 86"/>
              <a:gd name="T71" fmla="*/ 23 h 94"/>
              <a:gd name="T72" fmla="*/ 30 w 86"/>
              <a:gd name="T73" fmla="*/ 12 h 94"/>
              <a:gd name="T74" fmla="*/ 42 w 86"/>
              <a:gd name="T75" fmla="*/ 0 h 94"/>
              <a:gd name="T76" fmla="*/ 55 w 86"/>
              <a:gd name="T77" fmla="*/ 12 h 94"/>
              <a:gd name="T78" fmla="*/ 48 w 86"/>
              <a:gd name="T79" fmla="*/ 23 h 94"/>
              <a:gd name="T80" fmla="*/ 48 w 86"/>
              <a:gd name="T81" fmla="*/ 28 h 94"/>
              <a:gd name="T82" fmla="*/ 57 w 86"/>
              <a:gd name="T83" fmla="*/ 28 h 94"/>
              <a:gd name="T84" fmla="*/ 62 w 86"/>
              <a:gd name="T85" fmla="*/ 26 h 94"/>
              <a:gd name="T86" fmla="*/ 68 w 86"/>
              <a:gd name="T87" fmla="*/ 32 h 94"/>
              <a:gd name="T88" fmla="*/ 62 w 86"/>
              <a:gd name="T89" fmla="*/ 38 h 94"/>
              <a:gd name="T90" fmla="*/ 58 w 86"/>
              <a:gd name="T91" fmla="*/ 36 h 94"/>
              <a:gd name="T92" fmla="*/ 48 w 86"/>
              <a:gd name="T93" fmla="*/ 36 h 94"/>
              <a:gd name="T94" fmla="*/ 48 w 86"/>
              <a:gd name="T95" fmla="*/ 78 h 94"/>
              <a:gd name="T96" fmla="*/ 74 w 86"/>
              <a:gd name="T97" fmla="*/ 63 h 94"/>
              <a:gd name="T98" fmla="*/ 42 w 86"/>
              <a:gd name="T99" fmla="*/ 7 h 94"/>
              <a:gd name="T100" fmla="*/ 38 w 86"/>
              <a:gd name="T101" fmla="*/ 12 h 94"/>
              <a:gd name="T102" fmla="*/ 42 w 86"/>
              <a:gd name="T103" fmla="*/ 17 h 94"/>
              <a:gd name="T104" fmla="*/ 47 w 86"/>
              <a:gd name="T105" fmla="*/ 12 h 94"/>
              <a:gd name="T106" fmla="*/ 42 w 86"/>
              <a:gd name="T107" fmla="*/ 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16">
            <a:extLst>
              <a:ext uri="{FF2B5EF4-FFF2-40B4-BE49-F238E27FC236}">
                <a16:creationId xmlns:a16="http://schemas.microsoft.com/office/drawing/2014/main" id="{89FFACFB-A74F-4F64-B06F-BBD063CFD9CE}"/>
              </a:ext>
            </a:extLst>
          </p:cNvPr>
          <p:cNvGrpSpPr>
            <a:grpSpLocks noChangeAspect="1"/>
          </p:cNvGrpSpPr>
          <p:nvPr/>
        </p:nvGrpSpPr>
        <p:grpSpPr>
          <a:xfrm>
            <a:off x="6867394" y="2361986"/>
            <a:ext cx="560000" cy="576000"/>
            <a:chOff x="7240588" y="6770687"/>
            <a:chExt cx="388938" cy="400050"/>
          </a:xfrm>
          <a:solidFill>
            <a:srgbClr val="F6F6F6"/>
          </a:solidFill>
        </p:grpSpPr>
        <p:sp>
          <p:nvSpPr>
            <p:cNvPr id="9" name="Freeform 405">
              <a:extLst>
                <a:ext uri="{FF2B5EF4-FFF2-40B4-BE49-F238E27FC236}">
                  <a16:creationId xmlns:a16="http://schemas.microsoft.com/office/drawing/2014/main" id="{5A30F52D-E7DD-48C6-BE12-08D64288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9013" y="6770687"/>
              <a:ext cx="127000" cy="125413"/>
            </a:xfrm>
            <a:custGeom>
              <a:avLst/>
              <a:gdLst>
                <a:gd name="T0" fmla="*/ 45 w 91"/>
                <a:gd name="T1" fmla="*/ 91 h 91"/>
                <a:gd name="T2" fmla="*/ 56 w 91"/>
                <a:gd name="T3" fmla="*/ 90 h 91"/>
                <a:gd name="T4" fmla="*/ 41 w 91"/>
                <a:gd name="T5" fmla="*/ 77 h 91"/>
                <a:gd name="T6" fmla="*/ 31 w 91"/>
                <a:gd name="T7" fmla="*/ 60 h 91"/>
                <a:gd name="T8" fmla="*/ 37 w 91"/>
                <a:gd name="T9" fmla="*/ 40 h 91"/>
                <a:gd name="T10" fmla="*/ 58 w 91"/>
                <a:gd name="T11" fmla="*/ 31 h 91"/>
                <a:gd name="T12" fmla="*/ 74 w 91"/>
                <a:gd name="T13" fmla="*/ 37 h 91"/>
                <a:gd name="T14" fmla="*/ 91 w 91"/>
                <a:gd name="T15" fmla="*/ 50 h 91"/>
                <a:gd name="T16" fmla="*/ 91 w 91"/>
                <a:gd name="T17" fmla="*/ 46 h 91"/>
                <a:gd name="T18" fmla="*/ 45 w 91"/>
                <a:gd name="T19" fmla="*/ 0 h 91"/>
                <a:gd name="T20" fmla="*/ 0 w 91"/>
                <a:gd name="T21" fmla="*/ 46 h 91"/>
                <a:gd name="T22" fmla="*/ 45 w 91"/>
                <a:gd name="T2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1">
                  <a:moveTo>
                    <a:pt x="45" y="91"/>
                  </a:moveTo>
                  <a:cubicBezTo>
                    <a:pt x="49" y="91"/>
                    <a:pt x="53" y="91"/>
                    <a:pt x="56" y="90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5" y="73"/>
                    <a:pt x="32" y="67"/>
                    <a:pt x="31" y="60"/>
                  </a:cubicBezTo>
                  <a:cubicBezTo>
                    <a:pt x="31" y="53"/>
                    <a:pt x="33" y="46"/>
                    <a:pt x="37" y="40"/>
                  </a:cubicBezTo>
                  <a:cubicBezTo>
                    <a:pt x="42" y="34"/>
                    <a:pt x="50" y="31"/>
                    <a:pt x="58" y="31"/>
                  </a:cubicBezTo>
                  <a:cubicBezTo>
                    <a:pt x="64" y="31"/>
                    <a:pt x="70" y="33"/>
                    <a:pt x="74" y="37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9"/>
                    <a:pt x="91" y="47"/>
                    <a:pt x="91" y="46"/>
                  </a:cubicBezTo>
                  <a:cubicBezTo>
                    <a:pt x="91" y="21"/>
                    <a:pt x="71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7">
              <a:extLst>
                <a:ext uri="{FF2B5EF4-FFF2-40B4-BE49-F238E27FC236}">
                  <a16:creationId xmlns:a16="http://schemas.microsoft.com/office/drawing/2014/main" id="{85BBDC03-7CB1-44C6-B8BC-AC498522E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2513" y="6834187"/>
              <a:ext cx="227013" cy="198438"/>
            </a:xfrm>
            <a:custGeom>
              <a:avLst/>
              <a:gdLst>
                <a:gd name="T0" fmla="*/ 104 w 163"/>
                <a:gd name="T1" fmla="*/ 26 h 143"/>
                <a:gd name="T2" fmla="*/ 79 w 163"/>
                <a:gd name="T3" fmla="*/ 31 h 143"/>
                <a:gd name="T4" fmla="*/ 66 w 163"/>
                <a:gd name="T5" fmla="*/ 40 h 143"/>
                <a:gd name="T6" fmla="*/ 20 w 163"/>
                <a:gd name="T7" fmla="*/ 2 h 143"/>
                <a:gd name="T8" fmla="*/ 13 w 163"/>
                <a:gd name="T9" fmla="*/ 0 h 143"/>
                <a:gd name="T10" fmla="*/ 4 w 163"/>
                <a:gd name="T11" fmla="*/ 4 h 143"/>
                <a:gd name="T12" fmla="*/ 5 w 163"/>
                <a:gd name="T13" fmla="*/ 20 h 143"/>
                <a:gd name="T14" fmla="*/ 52 w 163"/>
                <a:gd name="T15" fmla="*/ 58 h 143"/>
                <a:gd name="T16" fmla="*/ 46 w 163"/>
                <a:gd name="T17" fmla="*/ 73 h 143"/>
                <a:gd name="T18" fmla="*/ 45 w 163"/>
                <a:gd name="T19" fmla="*/ 81 h 143"/>
                <a:gd name="T20" fmla="*/ 73 w 163"/>
                <a:gd name="T21" fmla="*/ 66 h 143"/>
                <a:gd name="T22" fmla="*/ 89 w 163"/>
                <a:gd name="T23" fmla="*/ 62 h 143"/>
                <a:gd name="T24" fmla="*/ 119 w 163"/>
                <a:gd name="T25" fmla="*/ 79 h 143"/>
                <a:gd name="T26" fmla="*/ 106 w 163"/>
                <a:gd name="T27" fmla="*/ 125 h 143"/>
                <a:gd name="T28" fmla="*/ 82 w 163"/>
                <a:gd name="T29" fmla="*/ 139 h 143"/>
                <a:gd name="T30" fmla="*/ 104 w 163"/>
                <a:gd name="T31" fmla="*/ 143 h 143"/>
                <a:gd name="T32" fmla="*/ 163 w 163"/>
                <a:gd name="T33" fmla="*/ 84 h 143"/>
                <a:gd name="T34" fmla="*/ 104 w 163"/>
                <a:gd name="T35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143">
                  <a:moveTo>
                    <a:pt x="104" y="26"/>
                  </a:moveTo>
                  <a:cubicBezTo>
                    <a:pt x="95" y="26"/>
                    <a:pt x="86" y="28"/>
                    <a:pt x="79" y="31"/>
                  </a:cubicBezTo>
                  <a:cubicBezTo>
                    <a:pt x="74" y="34"/>
                    <a:pt x="70" y="36"/>
                    <a:pt x="66" y="4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0" y="9"/>
                    <a:pt x="1" y="16"/>
                    <a:pt x="5" y="20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9" y="62"/>
                    <a:pt x="47" y="67"/>
                    <a:pt x="46" y="73"/>
                  </a:cubicBezTo>
                  <a:cubicBezTo>
                    <a:pt x="46" y="75"/>
                    <a:pt x="45" y="78"/>
                    <a:pt x="45" y="81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8" y="63"/>
                    <a:pt x="84" y="62"/>
                    <a:pt x="89" y="62"/>
                  </a:cubicBezTo>
                  <a:cubicBezTo>
                    <a:pt x="102" y="62"/>
                    <a:pt x="113" y="68"/>
                    <a:pt x="119" y="79"/>
                  </a:cubicBezTo>
                  <a:cubicBezTo>
                    <a:pt x="128" y="95"/>
                    <a:pt x="122" y="116"/>
                    <a:pt x="106" y="125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8" y="141"/>
                    <a:pt x="96" y="143"/>
                    <a:pt x="104" y="143"/>
                  </a:cubicBezTo>
                  <a:cubicBezTo>
                    <a:pt x="136" y="143"/>
                    <a:pt x="163" y="117"/>
                    <a:pt x="163" y="84"/>
                  </a:cubicBezTo>
                  <a:cubicBezTo>
                    <a:pt x="163" y="52"/>
                    <a:pt x="136" y="26"/>
                    <a:pt x="104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08">
              <a:extLst>
                <a:ext uri="{FF2B5EF4-FFF2-40B4-BE49-F238E27FC236}">
                  <a16:creationId xmlns:a16="http://schemas.microsoft.com/office/drawing/2014/main" id="{77AD16CB-862F-4F07-9890-058FF33A2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588" y="6940549"/>
              <a:ext cx="315913" cy="230188"/>
            </a:xfrm>
            <a:custGeom>
              <a:avLst/>
              <a:gdLst>
                <a:gd name="T0" fmla="*/ 152 w 227"/>
                <a:gd name="T1" fmla="*/ 69 h 165"/>
                <a:gd name="T2" fmla="*/ 215 w 227"/>
                <a:gd name="T3" fmla="*/ 35 h 165"/>
                <a:gd name="T4" fmla="*/ 222 w 227"/>
                <a:gd name="T5" fmla="*/ 9 h 165"/>
                <a:gd name="T6" fmla="*/ 205 w 227"/>
                <a:gd name="T7" fmla="*/ 0 h 165"/>
                <a:gd name="T8" fmla="*/ 196 w 227"/>
                <a:gd name="T9" fmla="*/ 2 h 165"/>
                <a:gd name="T10" fmla="*/ 135 w 227"/>
                <a:gd name="T11" fmla="*/ 36 h 165"/>
                <a:gd name="T12" fmla="*/ 123 w 227"/>
                <a:gd name="T13" fmla="*/ 26 h 165"/>
                <a:gd name="T14" fmla="*/ 77 w 227"/>
                <a:gd name="T15" fmla="*/ 11 h 165"/>
                <a:gd name="T16" fmla="*/ 0 w 227"/>
                <a:gd name="T17" fmla="*/ 88 h 165"/>
                <a:gd name="T18" fmla="*/ 77 w 227"/>
                <a:gd name="T19" fmla="*/ 165 h 165"/>
                <a:gd name="T20" fmla="*/ 155 w 227"/>
                <a:gd name="T21" fmla="*/ 88 h 165"/>
                <a:gd name="T22" fmla="*/ 154 w 227"/>
                <a:gd name="T23" fmla="*/ 85 h 165"/>
                <a:gd name="T24" fmla="*/ 152 w 227"/>
                <a:gd name="T25" fmla="*/ 6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165">
                  <a:moveTo>
                    <a:pt x="152" y="69"/>
                  </a:moveTo>
                  <a:cubicBezTo>
                    <a:pt x="215" y="35"/>
                    <a:pt x="215" y="35"/>
                    <a:pt x="215" y="35"/>
                  </a:cubicBezTo>
                  <a:cubicBezTo>
                    <a:pt x="224" y="30"/>
                    <a:pt x="227" y="18"/>
                    <a:pt x="222" y="9"/>
                  </a:cubicBezTo>
                  <a:cubicBezTo>
                    <a:pt x="219" y="3"/>
                    <a:pt x="212" y="0"/>
                    <a:pt x="205" y="0"/>
                  </a:cubicBezTo>
                  <a:cubicBezTo>
                    <a:pt x="202" y="0"/>
                    <a:pt x="199" y="0"/>
                    <a:pt x="196" y="2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1" y="32"/>
                    <a:pt x="127" y="29"/>
                    <a:pt x="123" y="26"/>
                  </a:cubicBezTo>
                  <a:cubicBezTo>
                    <a:pt x="110" y="16"/>
                    <a:pt x="94" y="11"/>
                    <a:pt x="77" y="11"/>
                  </a:cubicBezTo>
                  <a:cubicBezTo>
                    <a:pt x="35" y="11"/>
                    <a:pt x="0" y="45"/>
                    <a:pt x="0" y="88"/>
                  </a:cubicBezTo>
                  <a:cubicBezTo>
                    <a:pt x="0" y="131"/>
                    <a:pt x="35" y="165"/>
                    <a:pt x="77" y="165"/>
                  </a:cubicBezTo>
                  <a:cubicBezTo>
                    <a:pt x="120" y="165"/>
                    <a:pt x="155" y="131"/>
                    <a:pt x="155" y="88"/>
                  </a:cubicBezTo>
                  <a:cubicBezTo>
                    <a:pt x="155" y="87"/>
                    <a:pt x="155" y="86"/>
                    <a:pt x="154" y="85"/>
                  </a:cubicBezTo>
                  <a:cubicBezTo>
                    <a:pt x="154" y="80"/>
                    <a:pt x="154" y="75"/>
                    <a:pt x="152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5" r="14820" b="8744"/>
          <a:stretch/>
        </p:blipFill>
        <p:spPr>
          <a:xfrm>
            <a:off x="264067" y="1794692"/>
            <a:ext cx="4404412" cy="321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/>
        </p:nvGrpSpPr>
        <p:grpSpPr>
          <a:xfrm>
            <a:off x="1676371" y="1807350"/>
            <a:ext cx="0" cy="1274033"/>
            <a:chOff x="1246610" y="1440872"/>
            <a:chExt cx="0" cy="955525"/>
          </a:xfrm>
        </p:grpSpPr>
        <p:cxnSp>
          <p:nvCxnSpPr>
            <p:cNvPr id="9" name="直接连接符 10"/>
            <p:cNvCxnSpPr/>
            <p:nvPr/>
          </p:nvCxnSpPr>
          <p:spPr>
            <a:xfrm flipV="1">
              <a:off x="1246610" y="1907384"/>
              <a:ext cx="0" cy="4890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1"/>
            <p:cNvCxnSpPr/>
            <p:nvPr/>
          </p:nvCxnSpPr>
          <p:spPr>
            <a:xfrm flipV="1">
              <a:off x="1246610" y="1440872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2"/>
          <p:cNvGrpSpPr/>
          <p:nvPr/>
        </p:nvGrpSpPr>
        <p:grpSpPr>
          <a:xfrm>
            <a:off x="5848740" y="1807350"/>
            <a:ext cx="0" cy="1274033"/>
            <a:chOff x="4375887" y="1440872"/>
            <a:chExt cx="0" cy="955525"/>
          </a:xfrm>
        </p:grpSpPr>
        <p:cxnSp>
          <p:nvCxnSpPr>
            <p:cNvPr id="12" name="直接连接符 13"/>
            <p:cNvCxnSpPr/>
            <p:nvPr/>
          </p:nvCxnSpPr>
          <p:spPr>
            <a:xfrm flipV="1">
              <a:off x="4375887" y="1907384"/>
              <a:ext cx="0" cy="4890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4"/>
            <p:cNvCxnSpPr/>
            <p:nvPr/>
          </p:nvCxnSpPr>
          <p:spPr>
            <a:xfrm flipV="1">
              <a:off x="4375887" y="1440872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5"/>
          <p:cNvGrpSpPr/>
          <p:nvPr/>
        </p:nvGrpSpPr>
        <p:grpSpPr>
          <a:xfrm>
            <a:off x="3756556" y="4311416"/>
            <a:ext cx="0" cy="1276035"/>
            <a:chOff x="2806749" y="3318922"/>
            <a:chExt cx="0" cy="957026"/>
          </a:xfrm>
        </p:grpSpPr>
        <p:cxnSp>
          <p:nvCxnSpPr>
            <p:cNvPr id="15" name="直接连接符 16"/>
            <p:cNvCxnSpPr/>
            <p:nvPr/>
          </p:nvCxnSpPr>
          <p:spPr>
            <a:xfrm>
              <a:off x="2806749" y="3318922"/>
              <a:ext cx="0" cy="4905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7"/>
            <p:cNvCxnSpPr/>
            <p:nvPr/>
          </p:nvCxnSpPr>
          <p:spPr>
            <a:xfrm>
              <a:off x="2806749" y="3786935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8"/>
          <p:cNvGrpSpPr/>
          <p:nvPr/>
        </p:nvGrpSpPr>
        <p:grpSpPr>
          <a:xfrm>
            <a:off x="7936924" y="4311416"/>
            <a:ext cx="0" cy="1276035"/>
            <a:chOff x="5942025" y="3318922"/>
            <a:chExt cx="0" cy="957026"/>
          </a:xfrm>
        </p:grpSpPr>
        <p:cxnSp>
          <p:nvCxnSpPr>
            <p:cNvPr id="18" name="直接连接符 1"/>
            <p:cNvCxnSpPr/>
            <p:nvPr/>
          </p:nvCxnSpPr>
          <p:spPr>
            <a:xfrm>
              <a:off x="5942025" y="3318922"/>
              <a:ext cx="0" cy="490513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20"/>
            <p:cNvCxnSpPr/>
            <p:nvPr/>
          </p:nvCxnSpPr>
          <p:spPr>
            <a:xfrm>
              <a:off x="5942025" y="3786935"/>
              <a:ext cx="0" cy="48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1736177" y="1699347"/>
            <a:ext cx="2638233" cy="1090029"/>
          </a:xfrm>
          <a:prstGeom prst="rect">
            <a:avLst/>
          </a:prstGeom>
        </p:spPr>
        <p:txBody>
          <a:bodyPr lIns="115205" tIns="57603" rIns="115205" bIns="57603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60646" y="1699347"/>
            <a:ext cx="2638233" cy="1090029"/>
          </a:xfrm>
          <a:prstGeom prst="rect">
            <a:avLst/>
          </a:prstGeom>
        </p:spPr>
        <p:txBody>
          <a:bodyPr lIns="115205" tIns="57603" rIns="115205" bIns="57603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48412" y="4716426"/>
            <a:ext cx="2652401" cy="1090031"/>
          </a:xfrm>
          <a:prstGeom prst="rect">
            <a:avLst/>
          </a:prstGeom>
        </p:spPr>
        <p:txBody>
          <a:bodyPr lIns="115205" tIns="57603" rIns="115205" bIns="57603" anchor="b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76870" y="4716426"/>
            <a:ext cx="2638233" cy="1090031"/>
          </a:xfrm>
          <a:prstGeom prst="rect">
            <a:avLst/>
          </a:prstGeom>
        </p:spPr>
        <p:txBody>
          <a:bodyPr lIns="115205" tIns="57603" rIns="115205" bIns="57603" anchor="b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6372" y="3067384"/>
            <a:ext cx="1958173" cy="12900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3065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25" name="矩形 24"/>
          <p:cNvSpPr/>
          <p:nvPr/>
        </p:nvSpPr>
        <p:spPr>
          <a:xfrm>
            <a:off x="3752555" y="3067384"/>
            <a:ext cx="1958173" cy="12900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3065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26" name="矩形 25"/>
          <p:cNvSpPr/>
          <p:nvPr/>
        </p:nvSpPr>
        <p:spPr>
          <a:xfrm>
            <a:off x="5838740" y="3067384"/>
            <a:ext cx="1958173" cy="12900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3065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sp>
        <p:nvSpPr>
          <p:cNvPr id="27" name="矩形 26"/>
          <p:cNvSpPr/>
          <p:nvPr/>
        </p:nvSpPr>
        <p:spPr>
          <a:xfrm>
            <a:off x="7924923" y="3067384"/>
            <a:ext cx="1958173" cy="12900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sz="3065" dirty="0"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19137" y="4971733"/>
            <a:ext cx="914400" cy="914400"/>
          </a:xfrm>
          <a:prstGeom prst="ellipse">
            <a:avLst/>
          </a:prstGeom>
          <a:solidFill>
            <a:srgbClr val="D80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460550" y="4967256"/>
            <a:ext cx="914400" cy="9144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3"/>
          <p:cNvSpPr txBox="1"/>
          <p:nvPr/>
        </p:nvSpPr>
        <p:spPr>
          <a:xfrm>
            <a:off x="1633537" y="5246053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1643826" y="504377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7374950" y="5203476"/>
            <a:ext cx="33502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7385239" y="500119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8" name="组合 6"/>
          <p:cNvGrpSpPr/>
          <p:nvPr/>
        </p:nvGrpSpPr>
        <p:grpSpPr>
          <a:xfrm>
            <a:off x="985837" y="5246688"/>
            <a:ext cx="381635" cy="391795"/>
            <a:chOff x="1453" y="1855"/>
            <a:chExt cx="474" cy="473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1453" y="1855"/>
              <a:ext cx="474" cy="473"/>
            </a:xfrm>
            <a:custGeom>
              <a:avLst/>
              <a:gdLst>
                <a:gd name="T0" fmla="*/ 101 w 117"/>
                <a:gd name="T1" fmla="*/ 42 h 117"/>
                <a:gd name="T2" fmla="*/ 101 w 117"/>
                <a:gd name="T3" fmla="*/ 5 h 117"/>
                <a:gd name="T4" fmla="*/ 80 w 117"/>
                <a:gd name="T5" fmla="*/ 5 h 117"/>
                <a:gd name="T6" fmla="*/ 80 w 117"/>
                <a:gd name="T7" fmla="*/ 21 h 117"/>
                <a:gd name="T8" fmla="*/ 58 w 117"/>
                <a:gd name="T9" fmla="*/ 0 h 117"/>
                <a:gd name="T10" fmla="*/ 0 w 117"/>
                <a:gd name="T11" fmla="*/ 58 h 117"/>
                <a:gd name="T12" fmla="*/ 10 w 117"/>
                <a:gd name="T13" fmla="*/ 58 h 117"/>
                <a:gd name="T14" fmla="*/ 10 w 117"/>
                <a:gd name="T15" fmla="*/ 117 h 117"/>
                <a:gd name="T16" fmla="*/ 42 w 117"/>
                <a:gd name="T17" fmla="*/ 117 h 117"/>
                <a:gd name="T18" fmla="*/ 42 w 117"/>
                <a:gd name="T19" fmla="*/ 69 h 117"/>
                <a:gd name="T20" fmla="*/ 74 w 117"/>
                <a:gd name="T21" fmla="*/ 69 h 117"/>
                <a:gd name="T22" fmla="*/ 74 w 117"/>
                <a:gd name="T23" fmla="*/ 117 h 117"/>
                <a:gd name="T24" fmla="*/ 106 w 117"/>
                <a:gd name="T25" fmla="*/ 117 h 117"/>
                <a:gd name="T26" fmla="*/ 106 w 117"/>
                <a:gd name="T27" fmla="*/ 58 h 117"/>
                <a:gd name="T28" fmla="*/ 117 w 117"/>
                <a:gd name="T29" fmla="*/ 58 h 117"/>
                <a:gd name="T30" fmla="*/ 101 w 117"/>
                <a:gd name="T31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17">
                  <a:moveTo>
                    <a:pt x="101" y="42"/>
                  </a:moveTo>
                  <a:lnTo>
                    <a:pt x="101" y="5"/>
                  </a:lnTo>
                  <a:lnTo>
                    <a:pt x="80" y="5"/>
                  </a:lnTo>
                  <a:lnTo>
                    <a:pt x="80" y="21"/>
                  </a:lnTo>
                  <a:lnTo>
                    <a:pt x="58" y="0"/>
                  </a:lnTo>
                  <a:lnTo>
                    <a:pt x="0" y="58"/>
                  </a:lnTo>
                  <a:lnTo>
                    <a:pt x="10" y="58"/>
                  </a:lnTo>
                  <a:lnTo>
                    <a:pt x="10" y="117"/>
                  </a:lnTo>
                  <a:lnTo>
                    <a:pt x="42" y="117"/>
                  </a:lnTo>
                  <a:lnTo>
                    <a:pt x="42" y="69"/>
                  </a:lnTo>
                  <a:lnTo>
                    <a:pt x="74" y="69"/>
                  </a:lnTo>
                  <a:lnTo>
                    <a:pt x="74" y="117"/>
                  </a:lnTo>
                  <a:lnTo>
                    <a:pt x="106" y="117"/>
                  </a:lnTo>
                  <a:lnTo>
                    <a:pt x="106" y="58"/>
                  </a:lnTo>
                  <a:lnTo>
                    <a:pt x="117" y="58"/>
                  </a:lnTo>
                  <a:lnTo>
                    <a:pt x="10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647" y="2154"/>
              <a:ext cx="85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7"/>
          <p:cNvGrpSpPr/>
          <p:nvPr/>
        </p:nvGrpSpPr>
        <p:grpSpPr>
          <a:xfrm>
            <a:off x="6657400" y="5169821"/>
            <a:ext cx="496570" cy="535305"/>
            <a:chOff x="10555" y="1818"/>
            <a:chExt cx="558" cy="603"/>
          </a:xfrm>
          <a:solidFill>
            <a:schemeClr val="bg1"/>
          </a:solidFill>
        </p:grpSpPr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10555" y="1818"/>
              <a:ext cx="429" cy="42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0899" y="2203"/>
              <a:ext cx="214" cy="219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0B55ADE8-E3D4-4931-AAC3-86D20D614E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6"/>
          <a:stretch/>
        </p:blipFill>
        <p:spPr>
          <a:xfrm>
            <a:off x="719137" y="1133607"/>
            <a:ext cx="4264659" cy="333968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6E0A972-8CC8-4CBF-BA1F-15EB223098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"/>
          <a:stretch/>
        </p:blipFill>
        <p:spPr>
          <a:xfrm>
            <a:off x="6460550" y="1156028"/>
            <a:ext cx="4264659" cy="329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25">
            <a:extLst>
              <a:ext uri="{FF2B5EF4-FFF2-40B4-BE49-F238E27FC236}">
                <a16:creationId xmlns:a16="http://schemas.microsoft.com/office/drawing/2014/main" id="{8E8C0979-C23B-4D62-B73D-FA2ECB1D8383}"/>
              </a:ext>
            </a:extLst>
          </p:cNvPr>
          <p:cNvGrpSpPr/>
          <p:nvPr/>
        </p:nvGrpSpPr>
        <p:grpSpPr>
          <a:xfrm>
            <a:off x="1227686" y="1576295"/>
            <a:ext cx="1653627" cy="1505558"/>
            <a:chOff x="11315700" y="3532188"/>
            <a:chExt cx="2216150" cy="2017712"/>
          </a:xfrm>
          <a:solidFill>
            <a:srgbClr val="C00000"/>
          </a:solidFill>
        </p:grpSpPr>
        <p:sp>
          <p:nvSpPr>
            <p:cNvPr id="41" name="Freeform 3">
              <a:extLst>
                <a:ext uri="{FF2B5EF4-FFF2-40B4-BE49-F238E27FC236}">
                  <a16:creationId xmlns:a16="http://schemas.microsoft.com/office/drawing/2014/main" id="{08E694B1-8F55-4D53-9E0D-DFF9F6F4F937}"/>
                </a:ext>
              </a:extLst>
            </p:cNvPr>
            <p:cNvSpPr/>
            <p:nvPr/>
          </p:nvSpPr>
          <p:spPr>
            <a:xfrm>
              <a:off x="11315700" y="3532188"/>
              <a:ext cx="1698625" cy="2017712"/>
            </a:xfrm>
            <a:custGeom>
              <a:avLst/>
              <a:gdLst>
                <a:gd name="connsiteX0" fmla="*/ 1586014 w 1699159"/>
                <a:gd name="connsiteY0" fmla="*/ 1735061 h 2018385"/>
                <a:gd name="connsiteX1" fmla="*/ 1576882 w 1699159"/>
                <a:gd name="connsiteY1" fmla="*/ 1769948 h 2018385"/>
                <a:gd name="connsiteX2" fmla="*/ 1379753 w 1699159"/>
                <a:gd name="connsiteY2" fmla="*/ 1908708 h 2018385"/>
                <a:gd name="connsiteX3" fmla="*/ 319443 w 1699159"/>
                <a:gd name="connsiteY3" fmla="*/ 1908708 h 2018385"/>
                <a:gd name="connsiteX4" fmla="*/ 109690 w 1699159"/>
                <a:gd name="connsiteY4" fmla="*/ 1698917 h 2018385"/>
                <a:gd name="connsiteX5" fmla="*/ 109690 w 1699159"/>
                <a:gd name="connsiteY5" fmla="*/ 475627 h 2018385"/>
                <a:gd name="connsiteX6" fmla="*/ 109690 w 1699159"/>
                <a:gd name="connsiteY6" fmla="*/ 319417 h 2018385"/>
                <a:gd name="connsiteX7" fmla="*/ 248437 w 1699159"/>
                <a:gd name="connsiteY7" fmla="*/ 122275 h 2018385"/>
                <a:gd name="connsiteX8" fmla="*/ 303810 w 1699159"/>
                <a:gd name="connsiteY8" fmla="*/ 110477 h 2018385"/>
                <a:gd name="connsiteX9" fmla="*/ 319443 w 1699159"/>
                <a:gd name="connsiteY9" fmla="*/ 109677 h 2018385"/>
                <a:gd name="connsiteX10" fmla="*/ 441592 w 1699159"/>
                <a:gd name="connsiteY10" fmla="*/ 109677 h 2018385"/>
                <a:gd name="connsiteX11" fmla="*/ 496392 w 1699159"/>
                <a:gd name="connsiteY11" fmla="*/ 109677 h 2018385"/>
                <a:gd name="connsiteX12" fmla="*/ 636879 w 1699159"/>
                <a:gd name="connsiteY12" fmla="*/ 109677 h 2018385"/>
                <a:gd name="connsiteX13" fmla="*/ 1379753 w 1699159"/>
                <a:gd name="connsiteY13" fmla="*/ 109677 h 2018385"/>
                <a:gd name="connsiteX14" fmla="*/ 1589468 w 1699159"/>
                <a:gd name="connsiteY14" fmla="*/ 319494 h 2018385"/>
                <a:gd name="connsiteX15" fmla="*/ 1589468 w 1699159"/>
                <a:gd name="connsiteY15" fmla="*/ 325450 h 2018385"/>
                <a:gd name="connsiteX16" fmla="*/ 1699159 w 1699159"/>
                <a:gd name="connsiteY16" fmla="*/ 334035 h 2018385"/>
                <a:gd name="connsiteX17" fmla="*/ 1699159 w 1699159"/>
                <a:gd name="connsiteY17" fmla="*/ 319494 h 2018385"/>
                <a:gd name="connsiteX18" fmla="*/ 1379753 w 1699159"/>
                <a:gd name="connsiteY18" fmla="*/ 0 h 2018385"/>
                <a:gd name="connsiteX19" fmla="*/ 636879 w 1699159"/>
                <a:gd name="connsiteY19" fmla="*/ 0 h 2018385"/>
                <a:gd name="connsiteX20" fmla="*/ 496392 w 1699159"/>
                <a:gd name="connsiteY20" fmla="*/ 0 h 2018385"/>
                <a:gd name="connsiteX21" fmla="*/ 441592 w 1699159"/>
                <a:gd name="connsiteY21" fmla="*/ 0 h 2018385"/>
                <a:gd name="connsiteX22" fmla="*/ 319443 w 1699159"/>
                <a:gd name="connsiteY22" fmla="*/ 0 h 2018385"/>
                <a:gd name="connsiteX23" fmla="*/ 296494 w 1699159"/>
                <a:gd name="connsiteY23" fmla="*/ 1016 h 2018385"/>
                <a:gd name="connsiteX24" fmla="*/ 295732 w 1699159"/>
                <a:gd name="connsiteY24" fmla="*/ 1079 h 2018385"/>
                <a:gd name="connsiteX25" fmla="*/ 211188 w 1699159"/>
                <a:gd name="connsiteY25" fmla="*/ 19100 h 2018385"/>
                <a:gd name="connsiteX26" fmla="*/ 0 w 1699159"/>
                <a:gd name="connsiteY26" fmla="*/ 319417 h 2018385"/>
                <a:gd name="connsiteX27" fmla="*/ 0 w 1699159"/>
                <a:gd name="connsiteY27" fmla="*/ 475627 h 2018385"/>
                <a:gd name="connsiteX28" fmla="*/ 0 w 1699159"/>
                <a:gd name="connsiteY28" fmla="*/ 1698917 h 2018385"/>
                <a:gd name="connsiteX29" fmla="*/ 319443 w 1699159"/>
                <a:gd name="connsiteY29" fmla="*/ 2018385 h 2018385"/>
                <a:gd name="connsiteX30" fmla="*/ 1379753 w 1699159"/>
                <a:gd name="connsiteY30" fmla="*/ 2018385 h 2018385"/>
                <a:gd name="connsiteX31" fmla="*/ 1680083 w 1699159"/>
                <a:gd name="connsiteY31" fmla="*/ 1807121 h 2018385"/>
                <a:gd name="connsiteX32" fmla="*/ 1697622 w 1699159"/>
                <a:gd name="connsiteY32" fmla="*/ 1726717 h 2018385"/>
                <a:gd name="connsiteX33" fmla="*/ 1589456 w 1699159"/>
                <a:gd name="connsiteY33" fmla="*/ 1735150 h 2018385"/>
                <a:gd name="connsiteX34" fmla="*/ 1586014 w 1699159"/>
                <a:gd name="connsiteY34" fmla="*/ 1735061 h 201838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</a:cxnLst>
              <a:rect l="l" t="t" r="r" b="b"/>
              <a:pathLst>
                <a:path w="1699159" h="2018385">
                  <a:moveTo>
                    <a:pt x="1586014" y="1735061"/>
                  </a:moveTo>
                  <a:cubicBezTo>
                    <a:pt x="1583918" y="1747062"/>
                    <a:pt x="1580922" y="1758734"/>
                    <a:pt x="1576882" y="1769948"/>
                  </a:cubicBezTo>
                  <a:cubicBezTo>
                    <a:pt x="1547762" y="1850796"/>
                    <a:pt x="1470622" y="1908708"/>
                    <a:pt x="1379753" y="1908708"/>
                  </a:cubicBezTo>
                  <a:lnTo>
                    <a:pt x="319443" y="1908708"/>
                  </a:lnTo>
                  <a:cubicBezTo>
                    <a:pt x="203619" y="1908708"/>
                    <a:pt x="109690" y="1814791"/>
                    <a:pt x="109690" y="1698917"/>
                  </a:cubicBezTo>
                  <a:lnTo>
                    <a:pt x="109690" y="475627"/>
                  </a:lnTo>
                  <a:lnTo>
                    <a:pt x="109690" y="319417"/>
                  </a:lnTo>
                  <a:cubicBezTo>
                    <a:pt x="109690" y="228536"/>
                    <a:pt x="167589" y="151396"/>
                    <a:pt x="248437" y="122275"/>
                  </a:cubicBezTo>
                  <a:cubicBezTo>
                    <a:pt x="265951" y="115951"/>
                    <a:pt x="284480" y="111886"/>
                    <a:pt x="303810" y="110477"/>
                  </a:cubicBezTo>
                  <a:cubicBezTo>
                    <a:pt x="309004" y="110083"/>
                    <a:pt x="314173" y="109677"/>
                    <a:pt x="319443" y="109677"/>
                  </a:cubicBezTo>
                  <a:lnTo>
                    <a:pt x="441592" y="109677"/>
                  </a:lnTo>
                  <a:lnTo>
                    <a:pt x="496392" y="109677"/>
                  </a:lnTo>
                  <a:lnTo>
                    <a:pt x="636879" y="109677"/>
                  </a:lnTo>
                  <a:lnTo>
                    <a:pt x="1379753" y="109677"/>
                  </a:lnTo>
                  <a:cubicBezTo>
                    <a:pt x="1495565" y="109677"/>
                    <a:pt x="1589468" y="203580"/>
                    <a:pt x="1589468" y="319494"/>
                  </a:cubicBezTo>
                  <a:lnTo>
                    <a:pt x="1589468" y="325450"/>
                  </a:lnTo>
                  <a:cubicBezTo>
                    <a:pt x="1626781" y="325450"/>
                    <a:pt x="1663395" y="328422"/>
                    <a:pt x="1699159" y="334035"/>
                  </a:cubicBezTo>
                  <a:lnTo>
                    <a:pt x="1699159" y="319494"/>
                  </a:lnTo>
                  <a:cubicBezTo>
                    <a:pt x="1699159" y="143319"/>
                    <a:pt x="1555864" y="0"/>
                    <a:pt x="1379753" y="0"/>
                  </a:cubicBezTo>
                  <a:lnTo>
                    <a:pt x="636879" y="0"/>
                  </a:lnTo>
                  <a:lnTo>
                    <a:pt x="496392" y="0"/>
                  </a:lnTo>
                  <a:lnTo>
                    <a:pt x="441592" y="0"/>
                  </a:lnTo>
                  <a:lnTo>
                    <a:pt x="319443" y="0"/>
                  </a:lnTo>
                  <a:cubicBezTo>
                    <a:pt x="310375" y="0"/>
                    <a:pt x="302679" y="558"/>
                    <a:pt x="296494" y="1016"/>
                  </a:cubicBezTo>
                  <a:lnTo>
                    <a:pt x="295732" y="1079"/>
                  </a:lnTo>
                  <a:cubicBezTo>
                    <a:pt x="266954" y="3187"/>
                    <a:pt x="238480" y="9245"/>
                    <a:pt x="211188" y="19100"/>
                  </a:cubicBezTo>
                  <a:cubicBezTo>
                    <a:pt x="84900" y="64592"/>
                    <a:pt x="0" y="185292"/>
                    <a:pt x="0" y="319417"/>
                  </a:cubicBezTo>
                  <a:lnTo>
                    <a:pt x="0" y="475627"/>
                  </a:lnTo>
                  <a:lnTo>
                    <a:pt x="0" y="1698917"/>
                  </a:lnTo>
                  <a:cubicBezTo>
                    <a:pt x="0" y="1875078"/>
                    <a:pt x="143307" y="2018385"/>
                    <a:pt x="319443" y="2018385"/>
                  </a:cubicBezTo>
                  <a:lnTo>
                    <a:pt x="1379753" y="2018385"/>
                  </a:lnTo>
                  <a:cubicBezTo>
                    <a:pt x="1513878" y="2018385"/>
                    <a:pt x="1634579" y="1933486"/>
                    <a:pt x="1680083" y="1807121"/>
                  </a:cubicBezTo>
                  <a:cubicBezTo>
                    <a:pt x="1689417" y="1781149"/>
                    <a:pt x="1695247" y="1754123"/>
                    <a:pt x="1697622" y="1726717"/>
                  </a:cubicBezTo>
                  <a:cubicBezTo>
                    <a:pt x="1661998" y="1732241"/>
                    <a:pt x="1625917" y="1735150"/>
                    <a:pt x="1589456" y="1735150"/>
                  </a:cubicBezTo>
                  <a:cubicBezTo>
                    <a:pt x="1588300" y="1735150"/>
                    <a:pt x="1587170" y="1735061"/>
                    <a:pt x="1586014" y="1735061"/>
                  </a:cubicBez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02260F4E-CC6A-41AF-ACE1-B78281227099}"/>
                </a:ext>
              </a:extLst>
            </p:cNvPr>
            <p:cNvSpPr/>
            <p:nvPr/>
          </p:nvSpPr>
          <p:spPr>
            <a:xfrm>
              <a:off x="11579225" y="4856163"/>
              <a:ext cx="225425" cy="225425"/>
            </a:xfrm>
            <a:custGeom>
              <a:avLst/>
              <a:gdLst>
                <a:gd name="connsiteX0" fmla="*/ 178663 w 226428"/>
                <a:gd name="connsiteY0" fmla="*/ 21094 h 226326"/>
                <a:gd name="connsiteX1" fmla="*/ 120077 w 226428"/>
                <a:gd name="connsiteY1" fmla="*/ 698 h 226326"/>
                <a:gd name="connsiteX2" fmla="*/ 113144 w 226428"/>
                <a:gd name="connsiteY2" fmla="*/ 0 h 226326"/>
                <a:gd name="connsiteX3" fmla="*/ 0 w 226428"/>
                <a:gd name="connsiteY3" fmla="*/ 113131 h 226326"/>
                <a:gd name="connsiteX4" fmla="*/ 113144 w 226428"/>
                <a:gd name="connsiteY4" fmla="*/ 226326 h 226326"/>
                <a:gd name="connsiteX5" fmla="*/ 120077 w 226428"/>
                <a:gd name="connsiteY5" fmla="*/ 225615 h 226326"/>
                <a:gd name="connsiteX6" fmla="*/ 178663 w 226428"/>
                <a:gd name="connsiteY6" fmla="*/ 205193 h 226326"/>
                <a:gd name="connsiteX7" fmla="*/ 226428 w 226428"/>
                <a:gd name="connsiteY7" fmla="*/ 113131 h 226326"/>
                <a:gd name="connsiteX8" fmla="*/ 178663 w 226428"/>
                <a:gd name="connsiteY8" fmla="*/ 21094 h 22632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26">
                  <a:moveTo>
                    <a:pt x="178663" y="21094"/>
                  </a:moveTo>
                  <a:cubicBezTo>
                    <a:pt x="161937" y="9207"/>
                    <a:pt x="141846" y="2044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31"/>
                  </a:cubicBezTo>
                  <a:cubicBezTo>
                    <a:pt x="0" y="175640"/>
                    <a:pt x="50723" y="226326"/>
                    <a:pt x="113144" y="226326"/>
                  </a:cubicBezTo>
                  <a:cubicBezTo>
                    <a:pt x="115531" y="226326"/>
                    <a:pt x="117741" y="225767"/>
                    <a:pt x="120077" y="225615"/>
                  </a:cubicBezTo>
                  <a:cubicBezTo>
                    <a:pt x="141846" y="224281"/>
                    <a:pt x="161937" y="217106"/>
                    <a:pt x="178663" y="205193"/>
                  </a:cubicBezTo>
                  <a:cubicBezTo>
                    <a:pt x="207479" y="184683"/>
                    <a:pt x="226428" y="151180"/>
                    <a:pt x="226428" y="113131"/>
                  </a:cubicBezTo>
                  <a:cubicBezTo>
                    <a:pt x="226428" y="75069"/>
                    <a:pt x="207479" y="41605"/>
                    <a:pt x="178663" y="21094"/>
                  </a:cubicBez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Freeform 3">
              <a:extLst>
                <a:ext uri="{FF2B5EF4-FFF2-40B4-BE49-F238E27FC236}">
                  <a16:creationId xmlns:a16="http://schemas.microsoft.com/office/drawing/2014/main" id="{BB813382-0911-4DA4-87D1-85004BBE4EBE}"/>
                </a:ext>
              </a:extLst>
            </p:cNvPr>
            <p:cNvSpPr/>
            <p:nvPr/>
          </p:nvSpPr>
          <p:spPr>
            <a:xfrm>
              <a:off x="11579225" y="4448175"/>
              <a:ext cx="225425" cy="227013"/>
            </a:xfrm>
            <a:custGeom>
              <a:avLst/>
              <a:gdLst>
                <a:gd name="connsiteX0" fmla="*/ 178663 w 226428"/>
                <a:gd name="connsiteY0" fmla="*/ 21094 h 226314"/>
                <a:gd name="connsiteX1" fmla="*/ 120077 w 226428"/>
                <a:gd name="connsiteY1" fmla="*/ 698 h 226314"/>
                <a:gd name="connsiteX2" fmla="*/ 113144 w 226428"/>
                <a:gd name="connsiteY2" fmla="*/ 0 h 226314"/>
                <a:gd name="connsiteX3" fmla="*/ 0 w 226428"/>
                <a:gd name="connsiteY3" fmla="*/ 113131 h 226314"/>
                <a:gd name="connsiteX4" fmla="*/ 113144 w 226428"/>
                <a:gd name="connsiteY4" fmla="*/ 226314 h 226314"/>
                <a:gd name="connsiteX5" fmla="*/ 120077 w 226428"/>
                <a:gd name="connsiteY5" fmla="*/ 225615 h 226314"/>
                <a:gd name="connsiteX6" fmla="*/ 178663 w 226428"/>
                <a:gd name="connsiteY6" fmla="*/ 205194 h 226314"/>
                <a:gd name="connsiteX7" fmla="*/ 226428 w 226428"/>
                <a:gd name="connsiteY7" fmla="*/ 113131 h 226314"/>
                <a:gd name="connsiteX8" fmla="*/ 178663 w 226428"/>
                <a:gd name="connsiteY8" fmla="*/ 21094 h 22631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14">
                  <a:moveTo>
                    <a:pt x="178663" y="21094"/>
                  </a:moveTo>
                  <a:cubicBezTo>
                    <a:pt x="161937" y="9207"/>
                    <a:pt x="141846" y="2044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31"/>
                  </a:cubicBezTo>
                  <a:cubicBezTo>
                    <a:pt x="0" y="175641"/>
                    <a:pt x="50723" y="226314"/>
                    <a:pt x="113144" y="226314"/>
                  </a:cubicBezTo>
                  <a:cubicBezTo>
                    <a:pt x="115531" y="226314"/>
                    <a:pt x="117741" y="225780"/>
                    <a:pt x="120077" y="225615"/>
                  </a:cubicBezTo>
                  <a:cubicBezTo>
                    <a:pt x="141846" y="224282"/>
                    <a:pt x="161937" y="217106"/>
                    <a:pt x="178663" y="205194"/>
                  </a:cubicBezTo>
                  <a:cubicBezTo>
                    <a:pt x="207479" y="184683"/>
                    <a:pt x="226428" y="151168"/>
                    <a:pt x="226428" y="113131"/>
                  </a:cubicBezTo>
                  <a:cubicBezTo>
                    <a:pt x="226428" y="75069"/>
                    <a:pt x="207479" y="41605"/>
                    <a:pt x="178663" y="21094"/>
                  </a:cubicBez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Freeform 3">
              <a:extLst>
                <a:ext uri="{FF2B5EF4-FFF2-40B4-BE49-F238E27FC236}">
                  <a16:creationId xmlns:a16="http://schemas.microsoft.com/office/drawing/2014/main" id="{8ECA6CE9-ACFD-48A7-9C10-3C5A5A4FC77B}"/>
                </a:ext>
              </a:extLst>
            </p:cNvPr>
            <p:cNvSpPr/>
            <p:nvPr/>
          </p:nvSpPr>
          <p:spPr>
            <a:xfrm>
              <a:off x="11579225" y="4041775"/>
              <a:ext cx="225425" cy="225425"/>
            </a:xfrm>
            <a:custGeom>
              <a:avLst/>
              <a:gdLst>
                <a:gd name="connsiteX0" fmla="*/ 178663 w 226428"/>
                <a:gd name="connsiteY0" fmla="*/ 21094 h 226314"/>
                <a:gd name="connsiteX1" fmla="*/ 120077 w 226428"/>
                <a:gd name="connsiteY1" fmla="*/ 698 h 226314"/>
                <a:gd name="connsiteX2" fmla="*/ 113144 w 226428"/>
                <a:gd name="connsiteY2" fmla="*/ 0 h 226314"/>
                <a:gd name="connsiteX3" fmla="*/ 0 w 226428"/>
                <a:gd name="connsiteY3" fmla="*/ 113119 h 226314"/>
                <a:gd name="connsiteX4" fmla="*/ 113144 w 226428"/>
                <a:gd name="connsiteY4" fmla="*/ 226314 h 226314"/>
                <a:gd name="connsiteX5" fmla="*/ 120077 w 226428"/>
                <a:gd name="connsiteY5" fmla="*/ 225615 h 226314"/>
                <a:gd name="connsiteX6" fmla="*/ 178663 w 226428"/>
                <a:gd name="connsiteY6" fmla="*/ 205194 h 226314"/>
                <a:gd name="connsiteX7" fmla="*/ 226428 w 226428"/>
                <a:gd name="connsiteY7" fmla="*/ 113119 h 226314"/>
                <a:gd name="connsiteX8" fmla="*/ 178663 w 226428"/>
                <a:gd name="connsiteY8" fmla="*/ 21094 h 22631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14">
                  <a:moveTo>
                    <a:pt x="178663" y="21094"/>
                  </a:moveTo>
                  <a:cubicBezTo>
                    <a:pt x="161937" y="9207"/>
                    <a:pt x="141846" y="2032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19"/>
                  </a:cubicBezTo>
                  <a:cubicBezTo>
                    <a:pt x="0" y="175628"/>
                    <a:pt x="50723" y="226314"/>
                    <a:pt x="113144" y="226314"/>
                  </a:cubicBezTo>
                  <a:cubicBezTo>
                    <a:pt x="115531" y="226314"/>
                    <a:pt x="117741" y="225768"/>
                    <a:pt x="120077" y="225615"/>
                  </a:cubicBezTo>
                  <a:cubicBezTo>
                    <a:pt x="141846" y="224269"/>
                    <a:pt x="161937" y="217106"/>
                    <a:pt x="178663" y="205194"/>
                  </a:cubicBezTo>
                  <a:cubicBezTo>
                    <a:pt x="207479" y="184670"/>
                    <a:pt x="226428" y="151168"/>
                    <a:pt x="226428" y="113119"/>
                  </a:cubicBezTo>
                  <a:cubicBezTo>
                    <a:pt x="226428" y="75082"/>
                    <a:pt x="207479" y="41605"/>
                    <a:pt x="178663" y="21094"/>
                  </a:cubicBez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Freeform 3">
              <a:extLst>
                <a:ext uri="{FF2B5EF4-FFF2-40B4-BE49-F238E27FC236}">
                  <a16:creationId xmlns:a16="http://schemas.microsoft.com/office/drawing/2014/main" id="{03C05328-7DE0-4384-A995-0FE86783AEEC}"/>
                </a:ext>
              </a:extLst>
            </p:cNvPr>
            <p:cNvSpPr/>
            <p:nvPr/>
          </p:nvSpPr>
          <p:spPr>
            <a:xfrm>
              <a:off x="11911013" y="4879975"/>
              <a:ext cx="493712" cy="177800"/>
            </a:xfrm>
            <a:custGeom>
              <a:avLst/>
              <a:gdLst>
                <a:gd name="connsiteX0" fmla="*/ 0 w 493459"/>
                <a:gd name="connsiteY0" fmla="*/ 177228 h 177228"/>
                <a:gd name="connsiteX1" fmla="*/ 493459 w 493459"/>
                <a:gd name="connsiteY1" fmla="*/ 177228 h 177228"/>
                <a:gd name="connsiteX2" fmla="*/ 365366 w 493459"/>
                <a:gd name="connsiteY2" fmla="*/ 0 h 177228"/>
                <a:gd name="connsiteX3" fmla="*/ 0 w 493459"/>
                <a:gd name="connsiteY3" fmla="*/ 0 h 177228"/>
                <a:gd name="connsiteX4" fmla="*/ 0 w 493459"/>
                <a:gd name="connsiteY4" fmla="*/ 177228 h 1772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93459" h="177228">
                  <a:moveTo>
                    <a:pt x="0" y="177228"/>
                  </a:moveTo>
                  <a:lnTo>
                    <a:pt x="493459" y="177228"/>
                  </a:lnTo>
                  <a:cubicBezTo>
                    <a:pt x="442074" y="125412"/>
                    <a:pt x="398792" y="65620"/>
                    <a:pt x="365366" y="0"/>
                  </a:cubicBezTo>
                  <a:lnTo>
                    <a:pt x="0" y="0"/>
                  </a:lnTo>
                  <a:lnTo>
                    <a:pt x="0" y="177228"/>
                  </a:ln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Freeform 3">
              <a:extLst>
                <a:ext uri="{FF2B5EF4-FFF2-40B4-BE49-F238E27FC236}">
                  <a16:creationId xmlns:a16="http://schemas.microsoft.com/office/drawing/2014/main" id="{01BF01BF-D758-4715-B7E2-987514A5287C}"/>
                </a:ext>
              </a:extLst>
            </p:cNvPr>
            <p:cNvSpPr/>
            <p:nvPr/>
          </p:nvSpPr>
          <p:spPr>
            <a:xfrm>
              <a:off x="11911013" y="4473575"/>
              <a:ext cx="293687" cy="176213"/>
            </a:xfrm>
            <a:custGeom>
              <a:avLst/>
              <a:gdLst>
                <a:gd name="connsiteX0" fmla="*/ 0 w 294626"/>
                <a:gd name="connsiteY0" fmla="*/ 0 h 177228"/>
                <a:gd name="connsiteX1" fmla="*/ 0 w 294626"/>
                <a:gd name="connsiteY1" fmla="*/ 177228 h 177228"/>
                <a:gd name="connsiteX2" fmla="*/ 294627 w 294626"/>
                <a:gd name="connsiteY2" fmla="*/ 177228 h 177228"/>
                <a:gd name="connsiteX3" fmla="*/ 288861 w 294626"/>
                <a:gd name="connsiteY3" fmla="*/ 88658 h 177228"/>
                <a:gd name="connsiteX4" fmla="*/ 294602 w 294626"/>
                <a:gd name="connsiteY4" fmla="*/ 0 h 177228"/>
                <a:gd name="connsiteX5" fmla="*/ 0 w 294626"/>
                <a:gd name="connsiteY5" fmla="*/ 0 h 1772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94626" h="177228">
                  <a:moveTo>
                    <a:pt x="0" y="0"/>
                  </a:moveTo>
                  <a:lnTo>
                    <a:pt x="0" y="177228"/>
                  </a:lnTo>
                  <a:lnTo>
                    <a:pt x="294627" y="177228"/>
                  </a:lnTo>
                  <a:cubicBezTo>
                    <a:pt x="290969" y="148196"/>
                    <a:pt x="288861" y="118668"/>
                    <a:pt x="288861" y="88658"/>
                  </a:cubicBezTo>
                  <a:cubicBezTo>
                    <a:pt x="288861" y="58826"/>
                    <a:pt x="290906" y="29273"/>
                    <a:pt x="294602" y="0"/>
                  </a:cubicBezTo>
                  <a:lnTo>
                    <a:pt x="0" y="0"/>
                  </a:ln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Freeform 3">
              <a:extLst>
                <a:ext uri="{FF2B5EF4-FFF2-40B4-BE49-F238E27FC236}">
                  <a16:creationId xmlns:a16="http://schemas.microsoft.com/office/drawing/2014/main" id="{E6F93339-9261-4D9E-9087-FF701DDCF985}"/>
                </a:ext>
              </a:extLst>
            </p:cNvPr>
            <p:cNvSpPr/>
            <p:nvPr/>
          </p:nvSpPr>
          <p:spPr>
            <a:xfrm>
              <a:off x="11911013" y="4065588"/>
              <a:ext cx="492125" cy="177800"/>
            </a:xfrm>
            <a:custGeom>
              <a:avLst/>
              <a:gdLst>
                <a:gd name="connsiteX0" fmla="*/ 0 w 493065"/>
                <a:gd name="connsiteY0" fmla="*/ 0 h 177241"/>
                <a:gd name="connsiteX1" fmla="*/ 0 w 493065"/>
                <a:gd name="connsiteY1" fmla="*/ 177241 h 177241"/>
                <a:gd name="connsiteX2" fmla="*/ 365150 w 493065"/>
                <a:gd name="connsiteY2" fmla="*/ 177241 h 177241"/>
                <a:gd name="connsiteX3" fmla="*/ 493065 w 493065"/>
                <a:gd name="connsiteY3" fmla="*/ 0 h 177241"/>
                <a:gd name="connsiteX4" fmla="*/ 0 w 493065"/>
                <a:gd name="connsiteY4" fmla="*/ 0 h 17724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93065" h="177241">
                  <a:moveTo>
                    <a:pt x="0" y="0"/>
                  </a:moveTo>
                  <a:lnTo>
                    <a:pt x="0" y="177241"/>
                  </a:lnTo>
                  <a:lnTo>
                    <a:pt x="365150" y="177241"/>
                  </a:lnTo>
                  <a:cubicBezTo>
                    <a:pt x="398374" y="111747"/>
                    <a:pt x="441465" y="52019"/>
                    <a:pt x="493065" y="0"/>
                  </a:cubicBezTo>
                  <a:lnTo>
                    <a:pt x="0" y="0"/>
                  </a:lnTo>
                </a:path>
              </a:pathLst>
            </a:custGeom>
            <a:solidFill>
              <a:srgbClr val="0070C0"/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Freeform 3">
              <a:extLst>
                <a:ext uri="{FF2B5EF4-FFF2-40B4-BE49-F238E27FC236}">
                  <a16:creationId xmlns:a16="http://schemas.microsoft.com/office/drawing/2014/main" id="{38683168-0D2A-4612-8F82-781181054815}"/>
                </a:ext>
              </a:extLst>
            </p:cNvPr>
            <p:cNvSpPr/>
            <p:nvPr/>
          </p:nvSpPr>
          <p:spPr>
            <a:xfrm>
              <a:off x="12360275" y="4008438"/>
              <a:ext cx="1109663" cy="1108075"/>
            </a:xfrm>
            <a:custGeom>
              <a:avLst/>
              <a:gdLst>
                <a:gd name="connsiteX0" fmla="*/ 554634 w 1109269"/>
                <a:gd name="connsiteY0" fmla="*/ 0 h 1109154"/>
                <a:gd name="connsiteX1" fmla="*/ 339318 w 1109269"/>
                <a:gd name="connsiteY1" fmla="*/ 43370 h 1109154"/>
                <a:gd name="connsiteX2" fmla="*/ 235534 w 1109269"/>
                <a:gd name="connsiteY2" fmla="*/ 101143 h 1109154"/>
                <a:gd name="connsiteX3" fmla="*/ 40703 w 1109269"/>
                <a:gd name="connsiteY3" fmla="*/ 345999 h 1109154"/>
                <a:gd name="connsiteX4" fmla="*/ 0 w 1109269"/>
                <a:gd name="connsiteY4" fmla="*/ 554647 h 1109154"/>
                <a:gd name="connsiteX5" fmla="*/ 554634 w 1109269"/>
                <a:gd name="connsiteY5" fmla="*/ 1109154 h 1109154"/>
                <a:gd name="connsiteX6" fmla="*/ 761644 w 1109269"/>
                <a:gd name="connsiteY6" fmla="*/ 1069073 h 1109154"/>
                <a:gd name="connsiteX7" fmla="*/ 1109269 w 1109269"/>
                <a:gd name="connsiteY7" fmla="*/ 554647 h 1109154"/>
                <a:gd name="connsiteX8" fmla="*/ 554634 w 1109269"/>
                <a:gd name="connsiteY8" fmla="*/ 0 h 110915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109269" h="1109154">
                  <a:moveTo>
                    <a:pt x="554634" y="0"/>
                  </a:moveTo>
                  <a:cubicBezTo>
                    <a:pt x="478231" y="0"/>
                    <a:pt x="405472" y="15418"/>
                    <a:pt x="339318" y="43370"/>
                  </a:cubicBezTo>
                  <a:cubicBezTo>
                    <a:pt x="302462" y="58851"/>
                    <a:pt x="267703" y="78346"/>
                    <a:pt x="235534" y="101143"/>
                  </a:cubicBezTo>
                  <a:cubicBezTo>
                    <a:pt x="149161" y="161988"/>
                    <a:pt x="80988" y="246850"/>
                    <a:pt x="40703" y="345999"/>
                  </a:cubicBezTo>
                  <a:cubicBezTo>
                    <a:pt x="14541" y="410349"/>
                    <a:pt x="0" y="480809"/>
                    <a:pt x="0" y="554647"/>
                  </a:cubicBezTo>
                  <a:cubicBezTo>
                    <a:pt x="0" y="860920"/>
                    <a:pt x="248284" y="1109154"/>
                    <a:pt x="554634" y="1109154"/>
                  </a:cubicBezTo>
                  <a:cubicBezTo>
                    <a:pt x="627735" y="1109154"/>
                    <a:pt x="697713" y="1094879"/>
                    <a:pt x="761644" y="1069073"/>
                  </a:cubicBezTo>
                  <a:cubicBezTo>
                    <a:pt x="965352" y="987069"/>
                    <a:pt x="1109269" y="787667"/>
                    <a:pt x="1109269" y="554647"/>
                  </a:cubicBezTo>
                  <a:cubicBezTo>
                    <a:pt x="1109269" y="248298"/>
                    <a:pt x="860983" y="0"/>
                    <a:pt x="554634" y="0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Freeform 3">
              <a:extLst>
                <a:ext uri="{FF2B5EF4-FFF2-40B4-BE49-F238E27FC236}">
                  <a16:creationId xmlns:a16="http://schemas.microsoft.com/office/drawing/2014/main" id="{ED730924-C849-4F2A-B66B-1DA2AD457439}"/>
                </a:ext>
              </a:extLst>
            </p:cNvPr>
            <p:cNvSpPr/>
            <p:nvPr/>
          </p:nvSpPr>
          <p:spPr>
            <a:xfrm>
              <a:off x="12298363" y="3946525"/>
              <a:ext cx="1233487" cy="1231900"/>
            </a:xfrm>
            <a:custGeom>
              <a:avLst/>
              <a:gdLst>
                <a:gd name="connsiteX0" fmla="*/ 616356 w 1232713"/>
                <a:gd name="connsiteY0" fmla="*/ 61721 h 1232598"/>
                <a:gd name="connsiteX1" fmla="*/ 401040 w 1232713"/>
                <a:gd name="connsiteY1" fmla="*/ 105092 h 1232598"/>
                <a:gd name="connsiteX2" fmla="*/ 297256 w 1232713"/>
                <a:gd name="connsiteY2" fmla="*/ 162864 h 1232598"/>
                <a:gd name="connsiteX3" fmla="*/ 102425 w 1232713"/>
                <a:gd name="connsiteY3" fmla="*/ 407720 h 1232598"/>
                <a:gd name="connsiteX4" fmla="*/ 61721 w 1232713"/>
                <a:gd name="connsiteY4" fmla="*/ 616368 h 1232598"/>
                <a:gd name="connsiteX5" fmla="*/ 616356 w 1232713"/>
                <a:gd name="connsiteY5" fmla="*/ 1170876 h 1232598"/>
                <a:gd name="connsiteX6" fmla="*/ 823366 w 1232713"/>
                <a:gd name="connsiteY6" fmla="*/ 1130795 h 1232598"/>
                <a:gd name="connsiteX7" fmla="*/ 1170991 w 1232713"/>
                <a:gd name="connsiteY7" fmla="*/ 616368 h 1232598"/>
                <a:gd name="connsiteX8" fmla="*/ 616356 w 1232713"/>
                <a:gd name="connsiteY8" fmla="*/ 61721 h 12325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232713" h="1232598">
                  <a:moveTo>
                    <a:pt x="616356" y="61721"/>
                  </a:moveTo>
                  <a:cubicBezTo>
                    <a:pt x="539953" y="61721"/>
                    <a:pt x="467194" y="77139"/>
                    <a:pt x="401040" y="105092"/>
                  </a:cubicBezTo>
                  <a:cubicBezTo>
                    <a:pt x="364184" y="120573"/>
                    <a:pt x="329424" y="140068"/>
                    <a:pt x="297256" y="162864"/>
                  </a:cubicBezTo>
                  <a:cubicBezTo>
                    <a:pt x="210883" y="223710"/>
                    <a:pt x="142709" y="308571"/>
                    <a:pt x="102425" y="407720"/>
                  </a:cubicBezTo>
                  <a:cubicBezTo>
                    <a:pt x="76263" y="472071"/>
                    <a:pt x="61721" y="542531"/>
                    <a:pt x="61721" y="616368"/>
                  </a:cubicBezTo>
                  <a:cubicBezTo>
                    <a:pt x="61721" y="922642"/>
                    <a:pt x="310006" y="1170876"/>
                    <a:pt x="616356" y="1170876"/>
                  </a:cubicBezTo>
                  <a:cubicBezTo>
                    <a:pt x="689457" y="1170876"/>
                    <a:pt x="759435" y="1156601"/>
                    <a:pt x="823366" y="1130795"/>
                  </a:cubicBezTo>
                  <a:cubicBezTo>
                    <a:pt x="1027074" y="1048791"/>
                    <a:pt x="1170991" y="849388"/>
                    <a:pt x="1170991" y="616368"/>
                  </a:cubicBezTo>
                  <a:cubicBezTo>
                    <a:pt x="1170991" y="310019"/>
                    <a:pt x="922705" y="61721"/>
                    <a:pt x="616356" y="61721"/>
                  </a:cubicBezTo>
                </a:path>
              </a:pathLst>
            </a:custGeom>
            <a:solidFill>
              <a:srgbClr val="0070C0"/>
            </a:solidFill>
            <a:ln w="127000">
              <a:solidFill>
                <a:srgbClr val="F3F4F5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59D23B43-02C1-4C7E-AF60-B1584B0EC2DB}"/>
              </a:ext>
            </a:extLst>
          </p:cNvPr>
          <p:cNvSpPr txBox="1"/>
          <p:nvPr/>
        </p:nvSpPr>
        <p:spPr>
          <a:xfrm>
            <a:off x="2237222" y="2006757"/>
            <a:ext cx="954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36">
            <a:extLst>
              <a:ext uri="{FF2B5EF4-FFF2-40B4-BE49-F238E27FC236}">
                <a16:creationId xmlns:a16="http://schemas.microsoft.com/office/drawing/2014/main" id="{10750E96-9506-4692-807A-6DD092BCE287}"/>
              </a:ext>
            </a:extLst>
          </p:cNvPr>
          <p:cNvGrpSpPr/>
          <p:nvPr/>
        </p:nvGrpSpPr>
        <p:grpSpPr>
          <a:xfrm>
            <a:off x="1189586" y="4071845"/>
            <a:ext cx="1653627" cy="1505558"/>
            <a:chOff x="11315700" y="3532188"/>
            <a:chExt cx="2216150" cy="2017712"/>
          </a:xfrm>
          <a:solidFill>
            <a:srgbClr val="C00000"/>
          </a:solidFill>
        </p:grpSpPr>
        <p:sp>
          <p:nvSpPr>
            <p:cNvPr id="52" name="Freeform 3">
              <a:extLst>
                <a:ext uri="{FF2B5EF4-FFF2-40B4-BE49-F238E27FC236}">
                  <a16:creationId xmlns:a16="http://schemas.microsoft.com/office/drawing/2014/main" id="{55B59CD1-C410-48BF-9567-F4E4DFDDF407}"/>
                </a:ext>
              </a:extLst>
            </p:cNvPr>
            <p:cNvSpPr/>
            <p:nvPr/>
          </p:nvSpPr>
          <p:spPr>
            <a:xfrm>
              <a:off x="11315700" y="3532188"/>
              <a:ext cx="1698625" cy="2017712"/>
            </a:xfrm>
            <a:custGeom>
              <a:avLst/>
              <a:gdLst>
                <a:gd name="connsiteX0" fmla="*/ 1586014 w 1699159"/>
                <a:gd name="connsiteY0" fmla="*/ 1735061 h 2018385"/>
                <a:gd name="connsiteX1" fmla="*/ 1576882 w 1699159"/>
                <a:gd name="connsiteY1" fmla="*/ 1769948 h 2018385"/>
                <a:gd name="connsiteX2" fmla="*/ 1379753 w 1699159"/>
                <a:gd name="connsiteY2" fmla="*/ 1908708 h 2018385"/>
                <a:gd name="connsiteX3" fmla="*/ 319443 w 1699159"/>
                <a:gd name="connsiteY3" fmla="*/ 1908708 h 2018385"/>
                <a:gd name="connsiteX4" fmla="*/ 109690 w 1699159"/>
                <a:gd name="connsiteY4" fmla="*/ 1698917 h 2018385"/>
                <a:gd name="connsiteX5" fmla="*/ 109690 w 1699159"/>
                <a:gd name="connsiteY5" fmla="*/ 475627 h 2018385"/>
                <a:gd name="connsiteX6" fmla="*/ 109690 w 1699159"/>
                <a:gd name="connsiteY6" fmla="*/ 319417 h 2018385"/>
                <a:gd name="connsiteX7" fmla="*/ 248437 w 1699159"/>
                <a:gd name="connsiteY7" fmla="*/ 122275 h 2018385"/>
                <a:gd name="connsiteX8" fmla="*/ 303810 w 1699159"/>
                <a:gd name="connsiteY8" fmla="*/ 110477 h 2018385"/>
                <a:gd name="connsiteX9" fmla="*/ 319443 w 1699159"/>
                <a:gd name="connsiteY9" fmla="*/ 109677 h 2018385"/>
                <a:gd name="connsiteX10" fmla="*/ 441592 w 1699159"/>
                <a:gd name="connsiteY10" fmla="*/ 109677 h 2018385"/>
                <a:gd name="connsiteX11" fmla="*/ 496392 w 1699159"/>
                <a:gd name="connsiteY11" fmla="*/ 109677 h 2018385"/>
                <a:gd name="connsiteX12" fmla="*/ 636879 w 1699159"/>
                <a:gd name="connsiteY12" fmla="*/ 109677 h 2018385"/>
                <a:gd name="connsiteX13" fmla="*/ 1379753 w 1699159"/>
                <a:gd name="connsiteY13" fmla="*/ 109677 h 2018385"/>
                <a:gd name="connsiteX14" fmla="*/ 1589468 w 1699159"/>
                <a:gd name="connsiteY14" fmla="*/ 319494 h 2018385"/>
                <a:gd name="connsiteX15" fmla="*/ 1589468 w 1699159"/>
                <a:gd name="connsiteY15" fmla="*/ 325450 h 2018385"/>
                <a:gd name="connsiteX16" fmla="*/ 1699159 w 1699159"/>
                <a:gd name="connsiteY16" fmla="*/ 334035 h 2018385"/>
                <a:gd name="connsiteX17" fmla="*/ 1699159 w 1699159"/>
                <a:gd name="connsiteY17" fmla="*/ 319494 h 2018385"/>
                <a:gd name="connsiteX18" fmla="*/ 1379753 w 1699159"/>
                <a:gd name="connsiteY18" fmla="*/ 0 h 2018385"/>
                <a:gd name="connsiteX19" fmla="*/ 636879 w 1699159"/>
                <a:gd name="connsiteY19" fmla="*/ 0 h 2018385"/>
                <a:gd name="connsiteX20" fmla="*/ 496392 w 1699159"/>
                <a:gd name="connsiteY20" fmla="*/ 0 h 2018385"/>
                <a:gd name="connsiteX21" fmla="*/ 441592 w 1699159"/>
                <a:gd name="connsiteY21" fmla="*/ 0 h 2018385"/>
                <a:gd name="connsiteX22" fmla="*/ 319443 w 1699159"/>
                <a:gd name="connsiteY22" fmla="*/ 0 h 2018385"/>
                <a:gd name="connsiteX23" fmla="*/ 296494 w 1699159"/>
                <a:gd name="connsiteY23" fmla="*/ 1016 h 2018385"/>
                <a:gd name="connsiteX24" fmla="*/ 295732 w 1699159"/>
                <a:gd name="connsiteY24" fmla="*/ 1079 h 2018385"/>
                <a:gd name="connsiteX25" fmla="*/ 211188 w 1699159"/>
                <a:gd name="connsiteY25" fmla="*/ 19100 h 2018385"/>
                <a:gd name="connsiteX26" fmla="*/ 0 w 1699159"/>
                <a:gd name="connsiteY26" fmla="*/ 319417 h 2018385"/>
                <a:gd name="connsiteX27" fmla="*/ 0 w 1699159"/>
                <a:gd name="connsiteY27" fmla="*/ 475627 h 2018385"/>
                <a:gd name="connsiteX28" fmla="*/ 0 w 1699159"/>
                <a:gd name="connsiteY28" fmla="*/ 1698917 h 2018385"/>
                <a:gd name="connsiteX29" fmla="*/ 319443 w 1699159"/>
                <a:gd name="connsiteY29" fmla="*/ 2018385 h 2018385"/>
                <a:gd name="connsiteX30" fmla="*/ 1379753 w 1699159"/>
                <a:gd name="connsiteY30" fmla="*/ 2018385 h 2018385"/>
                <a:gd name="connsiteX31" fmla="*/ 1680083 w 1699159"/>
                <a:gd name="connsiteY31" fmla="*/ 1807121 h 2018385"/>
                <a:gd name="connsiteX32" fmla="*/ 1697622 w 1699159"/>
                <a:gd name="connsiteY32" fmla="*/ 1726717 h 2018385"/>
                <a:gd name="connsiteX33" fmla="*/ 1589456 w 1699159"/>
                <a:gd name="connsiteY33" fmla="*/ 1735150 h 2018385"/>
                <a:gd name="connsiteX34" fmla="*/ 1586014 w 1699159"/>
                <a:gd name="connsiteY34" fmla="*/ 1735061 h 201838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6">
                  <a:pos x="connsiteX16" y="connsiteY16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  <a:cxn ang="24">
                  <a:pos x="connsiteX24" y="connsiteY24"/>
                </a:cxn>
                <a:cxn ang="25">
                  <a:pos x="connsiteX25" y="connsiteY25"/>
                </a:cxn>
                <a:cxn ang="26">
                  <a:pos x="connsiteX26" y="connsiteY26"/>
                </a:cxn>
                <a:cxn ang="27">
                  <a:pos x="connsiteX27" y="connsiteY27"/>
                </a:cxn>
                <a:cxn ang="28">
                  <a:pos x="connsiteX28" y="connsiteY28"/>
                </a:cxn>
                <a:cxn ang="29">
                  <a:pos x="connsiteX29" y="connsiteY29"/>
                </a:cxn>
                <a:cxn ang="30">
                  <a:pos x="connsiteX30" y="connsiteY30"/>
                </a:cxn>
                <a:cxn ang="31">
                  <a:pos x="connsiteX31" y="connsiteY31"/>
                </a:cxn>
                <a:cxn ang="32">
                  <a:pos x="connsiteX32" y="connsiteY32"/>
                </a:cxn>
                <a:cxn ang="33">
                  <a:pos x="connsiteX33" y="connsiteY33"/>
                </a:cxn>
                <a:cxn ang="34">
                  <a:pos x="connsiteX34" y="connsiteY34"/>
                </a:cxn>
              </a:cxnLst>
              <a:rect l="l" t="t" r="r" b="b"/>
              <a:pathLst>
                <a:path w="1699159" h="2018385">
                  <a:moveTo>
                    <a:pt x="1586014" y="1735061"/>
                  </a:moveTo>
                  <a:cubicBezTo>
                    <a:pt x="1583918" y="1747062"/>
                    <a:pt x="1580922" y="1758734"/>
                    <a:pt x="1576882" y="1769948"/>
                  </a:cubicBezTo>
                  <a:cubicBezTo>
                    <a:pt x="1547762" y="1850796"/>
                    <a:pt x="1470622" y="1908708"/>
                    <a:pt x="1379753" y="1908708"/>
                  </a:cubicBezTo>
                  <a:lnTo>
                    <a:pt x="319443" y="1908708"/>
                  </a:lnTo>
                  <a:cubicBezTo>
                    <a:pt x="203619" y="1908708"/>
                    <a:pt x="109690" y="1814791"/>
                    <a:pt x="109690" y="1698917"/>
                  </a:cubicBezTo>
                  <a:lnTo>
                    <a:pt x="109690" y="475627"/>
                  </a:lnTo>
                  <a:lnTo>
                    <a:pt x="109690" y="319417"/>
                  </a:lnTo>
                  <a:cubicBezTo>
                    <a:pt x="109690" y="228536"/>
                    <a:pt x="167589" y="151396"/>
                    <a:pt x="248437" y="122275"/>
                  </a:cubicBezTo>
                  <a:cubicBezTo>
                    <a:pt x="265951" y="115951"/>
                    <a:pt x="284480" y="111886"/>
                    <a:pt x="303810" y="110477"/>
                  </a:cubicBezTo>
                  <a:cubicBezTo>
                    <a:pt x="309004" y="110083"/>
                    <a:pt x="314173" y="109677"/>
                    <a:pt x="319443" y="109677"/>
                  </a:cubicBezTo>
                  <a:lnTo>
                    <a:pt x="441592" y="109677"/>
                  </a:lnTo>
                  <a:lnTo>
                    <a:pt x="496392" y="109677"/>
                  </a:lnTo>
                  <a:lnTo>
                    <a:pt x="636879" y="109677"/>
                  </a:lnTo>
                  <a:lnTo>
                    <a:pt x="1379753" y="109677"/>
                  </a:lnTo>
                  <a:cubicBezTo>
                    <a:pt x="1495565" y="109677"/>
                    <a:pt x="1589468" y="203580"/>
                    <a:pt x="1589468" y="319494"/>
                  </a:cubicBezTo>
                  <a:lnTo>
                    <a:pt x="1589468" y="325450"/>
                  </a:lnTo>
                  <a:cubicBezTo>
                    <a:pt x="1626781" y="325450"/>
                    <a:pt x="1663395" y="328422"/>
                    <a:pt x="1699159" y="334035"/>
                  </a:cubicBezTo>
                  <a:lnTo>
                    <a:pt x="1699159" y="319494"/>
                  </a:lnTo>
                  <a:cubicBezTo>
                    <a:pt x="1699159" y="143319"/>
                    <a:pt x="1555864" y="0"/>
                    <a:pt x="1379753" y="0"/>
                  </a:cubicBezTo>
                  <a:lnTo>
                    <a:pt x="636879" y="0"/>
                  </a:lnTo>
                  <a:lnTo>
                    <a:pt x="496392" y="0"/>
                  </a:lnTo>
                  <a:lnTo>
                    <a:pt x="441592" y="0"/>
                  </a:lnTo>
                  <a:lnTo>
                    <a:pt x="319443" y="0"/>
                  </a:lnTo>
                  <a:cubicBezTo>
                    <a:pt x="310375" y="0"/>
                    <a:pt x="302679" y="558"/>
                    <a:pt x="296494" y="1016"/>
                  </a:cubicBezTo>
                  <a:lnTo>
                    <a:pt x="295732" y="1079"/>
                  </a:lnTo>
                  <a:cubicBezTo>
                    <a:pt x="266954" y="3187"/>
                    <a:pt x="238480" y="9245"/>
                    <a:pt x="211188" y="19100"/>
                  </a:cubicBezTo>
                  <a:cubicBezTo>
                    <a:pt x="84900" y="64592"/>
                    <a:pt x="0" y="185292"/>
                    <a:pt x="0" y="319417"/>
                  </a:cubicBezTo>
                  <a:lnTo>
                    <a:pt x="0" y="475627"/>
                  </a:lnTo>
                  <a:lnTo>
                    <a:pt x="0" y="1698917"/>
                  </a:lnTo>
                  <a:cubicBezTo>
                    <a:pt x="0" y="1875078"/>
                    <a:pt x="143307" y="2018385"/>
                    <a:pt x="319443" y="2018385"/>
                  </a:cubicBezTo>
                  <a:lnTo>
                    <a:pt x="1379753" y="2018385"/>
                  </a:lnTo>
                  <a:cubicBezTo>
                    <a:pt x="1513878" y="2018385"/>
                    <a:pt x="1634579" y="1933486"/>
                    <a:pt x="1680083" y="1807121"/>
                  </a:cubicBezTo>
                  <a:cubicBezTo>
                    <a:pt x="1689417" y="1781149"/>
                    <a:pt x="1695247" y="1754123"/>
                    <a:pt x="1697622" y="1726717"/>
                  </a:cubicBezTo>
                  <a:cubicBezTo>
                    <a:pt x="1661998" y="1732241"/>
                    <a:pt x="1625917" y="1735150"/>
                    <a:pt x="1589456" y="1735150"/>
                  </a:cubicBezTo>
                  <a:cubicBezTo>
                    <a:pt x="1588300" y="1735150"/>
                    <a:pt x="1587170" y="1735061"/>
                    <a:pt x="1586014" y="1735061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Freeform 3">
              <a:extLst>
                <a:ext uri="{FF2B5EF4-FFF2-40B4-BE49-F238E27FC236}">
                  <a16:creationId xmlns:a16="http://schemas.microsoft.com/office/drawing/2014/main" id="{5820A651-1C8F-4A25-A825-4C9FD7FD0F92}"/>
                </a:ext>
              </a:extLst>
            </p:cNvPr>
            <p:cNvSpPr/>
            <p:nvPr/>
          </p:nvSpPr>
          <p:spPr>
            <a:xfrm>
              <a:off x="11579225" y="4856163"/>
              <a:ext cx="225425" cy="225425"/>
            </a:xfrm>
            <a:custGeom>
              <a:avLst/>
              <a:gdLst>
                <a:gd name="connsiteX0" fmla="*/ 178663 w 226428"/>
                <a:gd name="connsiteY0" fmla="*/ 21094 h 226326"/>
                <a:gd name="connsiteX1" fmla="*/ 120077 w 226428"/>
                <a:gd name="connsiteY1" fmla="*/ 698 h 226326"/>
                <a:gd name="connsiteX2" fmla="*/ 113144 w 226428"/>
                <a:gd name="connsiteY2" fmla="*/ 0 h 226326"/>
                <a:gd name="connsiteX3" fmla="*/ 0 w 226428"/>
                <a:gd name="connsiteY3" fmla="*/ 113131 h 226326"/>
                <a:gd name="connsiteX4" fmla="*/ 113144 w 226428"/>
                <a:gd name="connsiteY4" fmla="*/ 226326 h 226326"/>
                <a:gd name="connsiteX5" fmla="*/ 120077 w 226428"/>
                <a:gd name="connsiteY5" fmla="*/ 225615 h 226326"/>
                <a:gd name="connsiteX6" fmla="*/ 178663 w 226428"/>
                <a:gd name="connsiteY6" fmla="*/ 205193 h 226326"/>
                <a:gd name="connsiteX7" fmla="*/ 226428 w 226428"/>
                <a:gd name="connsiteY7" fmla="*/ 113131 h 226326"/>
                <a:gd name="connsiteX8" fmla="*/ 178663 w 226428"/>
                <a:gd name="connsiteY8" fmla="*/ 21094 h 22632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26">
                  <a:moveTo>
                    <a:pt x="178663" y="21094"/>
                  </a:moveTo>
                  <a:cubicBezTo>
                    <a:pt x="161937" y="9207"/>
                    <a:pt x="141846" y="2044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31"/>
                  </a:cubicBezTo>
                  <a:cubicBezTo>
                    <a:pt x="0" y="175640"/>
                    <a:pt x="50723" y="226326"/>
                    <a:pt x="113144" y="226326"/>
                  </a:cubicBezTo>
                  <a:cubicBezTo>
                    <a:pt x="115531" y="226326"/>
                    <a:pt x="117741" y="225767"/>
                    <a:pt x="120077" y="225615"/>
                  </a:cubicBezTo>
                  <a:cubicBezTo>
                    <a:pt x="141846" y="224281"/>
                    <a:pt x="161937" y="217106"/>
                    <a:pt x="178663" y="205193"/>
                  </a:cubicBezTo>
                  <a:cubicBezTo>
                    <a:pt x="207479" y="184683"/>
                    <a:pt x="226428" y="151180"/>
                    <a:pt x="226428" y="113131"/>
                  </a:cubicBezTo>
                  <a:cubicBezTo>
                    <a:pt x="226428" y="75069"/>
                    <a:pt x="207479" y="41605"/>
                    <a:pt x="178663" y="21094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Freeform 3">
              <a:extLst>
                <a:ext uri="{FF2B5EF4-FFF2-40B4-BE49-F238E27FC236}">
                  <a16:creationId xmlns:a16="http://schemas.microsoft.com/office/drawing/2014/main" id="{1DA19ACB-6070-4FFB-9609-7FA1994D644B}"/>
                </a:ext>
              </a:extLst>
            </p:cNvPr>
            <p:cNvSpPr/>
            <p:nvPr/>
          </p:nvSpPr>
          <p:spPr>
            <a:xfrm>
              <a:off x="11579225" y="4448175"/>
              <a:ext cx="225425" cy="227013"/>
            </a:xfrm>
            <a:custGeom>
              <a:avLst/>
              <a:gdLst>
                <a:gd name="connsiteX0" fmla="*/ 178663 w 226428"/>
                <a:gd name="connsiteY0" fmla="*/ 21094 h 226314"/>
                <a:gd name="connsiteX1" fmla="*/ 120077 w 226428"/>
                <a:gd name="connsiteY1" fmla="*/ 698 h 226314"/>
                <a:gd name="connsiteX2" fmla="*/ 113144 w 226428"/>
                <a:gd name="connsiteY2" fmla="*/ 0 h 226314"/>
                <a:gd name="connsiteX3" fmla="*/ 0 w 226428"/>
                <a:gd name="connsiteY3" fmla="*/ 113131 h 226314"/>
                <a:gd name="connsiteX4" fmla="*/ 113144 w 226428"/>
                <a:gd name="connsiteY4" fmla="*/ 226314 h 226314"/>
                <a:gd name="connsiteX5" fmla="*/ 120077 w 226428"/>
                <a:gd name="connsiteY5" fmla="*/ 225615 h 226314"/>
                <a:gd name="connsiteX6" fmla="*/ 178663 w 226428"/>
                <a:gd name="connsiteY6" fmla="*/ 205194 h 226314"/>
                <a:gd name="connsiteX7" fmla="*/ 226428 w 226428"/>
                <a:gd name="connsiteY7" fmla="*/ 113131 h 226314"/>
                <a:gd name="connsiteX8" fmla="*/ 178663 w 226428"/>
                <a:gd name="connsiteY8" fmla="*/ 21094 h 22631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14">
                  <a:moveTo>
                    <a:pt x="178663" y="21094"/>
                  </a:moveTo>
                  <a:cubicBezTo>
                    <a:pt x="161937" y="9207"/>
                    <a:pt x="141846" y="2044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31"/>
                  </a:cubicBezTo>
                  <a:cubicBezTo>
                    <a:pt x="0" y="175641"/>
                    <a:pt x="50723" y="226314"/>
                    <a:pt x="113144" y="226314"/>
                  </a:cubicBezTo>
                  <a:cubicBezTo>
                    <a:pt x="115531" y="226314"/>
                    <a:pt x="117741" y="225780"/>
                    <a:pt x="120077" y="225615"/>
                  </a:cubicBezTo>
                  <a:cubicBezTo>
                    <a:pt x="141846" y="224282"/>
                    <a:pt x="161937" y="217106"/>
                    <a:pt x="178663" y="205194"/>
                  </a:cubicBezTo>
                  <a:cubicBezTo>
                    <a:pt x="207479" y="184683"/>
                    <a:pt x="226428" y="151168"/>
                    <a:pt x="226428" y="113131"/>
                  </a:cubicBezTo>
                  <a:cubicBezTo>
                    <a:pt x="226428" y="75069"/>
                    <a:pt x="207479" y="41605"/>
                    <a:pt x="178663" y="21094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Freeform 3">
              <a:extLst>
                <a:ext uri="{FF2B5EF4-FFF2-40B4-BE49-F238E27FC236}">
                  <a16:creationId xmlns:a16="http://schemas.microsoft.com/office/drawing/2014/main" id="{AAB6595E-A851-4D6D-B593-3FD4A1648041}"/>
                </a:ext>
              </a:extLst>
            </p:cNvPr>
            <p:cNvSpPr/>
            <p:nvPr/>
          </p:nvSpPr>
          <p:spPr>
            <a:xfrm>
              <a:off x="11579225" y="4041775"/>
              <a:ext cx="225425" cy="225425"/>
            </a:xfrm>
            <a:custGeom>
              <a:avLst/>
              <a:gdLst>
                <a:gd name="connsiteX0" fmla="*/ 178663 w 226428"/>
                <a:gd name="connsiteY0" fmla="*/ 21094 h 226314"/>
                <a:gd name="connsiteX1" fmla="*/ 120077 w 226428"/>
                <a:gd name="connsiteY1" fmla="*/ 698 h 226314"/>
                <a:gd name="connsiteX2" fmla="*/ 113144 w 226428"/>
                <a:gd name="connsiteY2" fmla="*/ 0 h 226314"/>
                <a:gd name="connsiteX3" fmla="*/ 0 w 226428"/>
                <a:gd name="connsiteY3" fmla="*/ 113119 h 226314"/>
                <a:gd name="connsiteX4" fmla="*/ 113144 w 226428"/>
                <a:gd name="connsiteY4" fmla="*/ 226314 h 226314"/>
                <a:gd name="connsiteX5" fmla="*/ 120077 w 226428"/>
                <a:gd name="connsiteY5" fmla="*/ 225615 h 226314"/>
                <a:gd name="connsiteX6" fmla="*/ 178663 w 226428"/>
                <a:gd name="connsiteY6" fmla="*/ 205194 h 226314"/>
                <a:gd name="connsiteX7" fmla="*/ 226428 w 226428"/>
                <a:gd name="connsiteY7" fmla="*/ 113119 h 226314"/>
                <a:gd name="connsiteX8" fmla="*/ 178663 w 226428"/>
                <a:gd name="connsiteY8" fmla="*/ 21094 h 22631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26428" h="226314">
                  <a:moveTo>
                    <a:pt x="178663" y="21094"/>
                  </a:moveTo>
                  <a:cubicBezTo>
                    <a:pt x="161937" y="9207"/>
                    <a:pt x="141846" y="2032"/>
                    <a:pt x="120077" y="698"/>
                  </a:cubicBezTo>
                  <a:cubicBezTo>
                    <a:pt x="117741" y="546"/>
                    <a:pt x="115531" y="0"/>
                    <a:pt x="113144" y="0"/>
                  </a:cubicBezTo>
                  <a:cubicBezTo>
                    <a:pt x="50723" y="0"/>
                    <a:pt x="0" y="50622"/>
                    <a:pt x="0" y="113119"/>
                  </a:cubicBezTo>
                  <a:cubicBezTo>
                    <a:pt x="0" y="175628"/>
                    <a:pt x="50723" y="226314"/>
                    <a:pt x="113144" y="226314"/>
                  </a:cubicBezTo>
                  <a:cubicBezTo>
                    <a:pt x="115531" y="226314"/>
                    <a:pt x="117741" y="225768"/>
                    <a:pt x="120077" y="225615"/>
                  </a:cubicBezTo>
                  <a:cubicBezTo>
                    <a:pt x="141846" y="224269"/>
                    <a:pt x="161937" y="217106"/>
                    <a:pt x="178663" y="205194"/>
                  </a:cubicBezTo>
                  <a:cubicBezTo>
                    <a:pt x="207479" y="184670"/>
                    <a:pt x="226428" y="151168"/>
                    <a:pt x="226428" y="113119"/>
                  </a:cubicBezTo>
                  <a:cubicBezTo>
                    <a:pt x="226428" y="75082"/>
                    <a:pt x="207479" y="41605"/>
                    <a:pt x="178663" y="21094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Freeform 3">
              <a:extLst>
                <a:ext uri="{FF2B5EF4-FFF2-40B4-BE49-F238E27FC236}">
                  <a16:creationId xmlns:a16="http://schemas.microsoft.com/office/drawing/2014/main" id="{CCCB6A2E-25D3-4740-91B2-8DAD02FDA5D6}"/>
                </a:ext>
              </a:extLst>
            </p:cNvPr>
            <p:cNvSpPr/>
            <p:nvPr/>
          </p:nvSpPr>
          <p:spPr>
            <a:xfrm>
              <a:off x="11911013" y="4879975"/>
              <a:ext cx="493712" cy="177800"/>
            </a:xfrm>
            <a:custGeom>
              <a:avLst/>
              <a:gdLst>
                <a:gd name="connsiteX0" fmla="*/ 0 w 493459"/>
                <a:gd name="connsiteY0" fmla="*/ 177228 h 177228"/>
                <a:gd name="connsiteX1" fmla="*/ 493459 w 493459"/>
                <a:gd name="connsiteY1" fmla="*/ 177228 h 177228"/>
                <a:gd name="connsiteX2" fmla="*/ 365366 w 493459"/>
                <a:gd name="connsiteY2" fmla="*/ 0 h 177228"/>
                <a:gd name="connsiteX3" fmla="*/ 0 w 493459"/>
                <a:gd name="connsiteY3" fmla="*/ 0 h 177228"/>
                <a:gd name="connsiteX4" fmla="*/ 0 w 493459"/>
                <a:gd name="connsiteY4" fmla="*/ 177228 h 1772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93459" h="177228">
                  <a:moveTo>
                    <a:pt x="0" y="177228"/>
                  </a:moveTo>
                  <a:lnTo>
                    <a:pt x="493459" y="177228"/>
                  </a:lnTo>
                  <a:cubicBezTo>
                    <a:pt x="442074" y="125412"/>
                    <a:pt x="398792" y="65620"/>
                    <a:pt x="365366" y="0"/>
                  </a:cubicBezTo>
                  <a:lnTo>
                    <a:pt x="0" y="0"/>
                  </a:lnTo>
                  <a:lnTo>
                    <a:pt x="0" y="177228"/>
                  </a:ln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Freeform 3">
              <a:extLst>
                <a:ext uri="{FF2B5EF4-FFF2-40B4-BE49-F238E27FC236}">
                  <a16:creationId xmlns:a16="http://schemas.microsoft.com/office/drawing/2014/main" id="{BF2538BD-B056-4D21-A5BB-93F1600CE1AF}"/>
                </a:ext>
              </a:extLst>
            </p:cNvPr>
            <p:cNvSpPr/>
            <p:nvPr/>
          </p:nvSpPr>
          <p:spPr>
            <a:xfrm>
              <a:off x="11911013" y="4473575"/>
              <a:ext cx="293687" cy="176213"/>
            </a:xfrm>
            <a:custGeom>
              <a:avLst/>
              <a:gdLst>
                <a:gd name="connsiteX0" fmla="*/ 0 w 294626"/>
                <a:gd name="connsiteY0" fmla="*/ 0 h 177228"/>
                <a:gd name="connsiteX1" fmla="*/ 0 w 294626"/>
                <a:gd name="connsiteY1" fmla="*/ 177228 h 177228"/>
                <a:gd name="connsiteX2" fmla="*/ 294627 w 294626"/>
                <a:gd name="connsiteY2" fmla="*/ 177228 h 177228"/>
                <a:gd name="connsiteX3" fmla="*/ 288861 w 294626"/>
                <a:gd name="connsiteY3" fmla="*/ 88658 h 177228"/>
                <a:gd name="connsiteX4" fmla="*/ 294602 w 294626"/>
                <a:gd name="connsiteY4" fmla="*/ 0 h 177228"/>
                <a:gd name="connsiteX5" fmla="*/ 0 w 294626"/>
                <a:gd name="connsiteY5" fmla="*/ 0 h 1772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94626" h="177228">
                  <a:moveTo>
                    <a:pt x="0" y="0"/>
                  </a:moveTo>
                  <a:lnTo>
                    <a:pt x="0" y="177228"/>
                  </a:lnTo>
                  <a:lnTo>
                    <a:pt x="294627" y="177228"/>
                  </a:lnTo>
                  <a:cubicBezTo>
                    <a:pt x="290969" y="148196"/>
                    <a:pt x="288861" y="118668"/>
                    <a:pt x="288861" y="88658"/>
                  </a:cubicBezTo>
                  <a:cubicBezTo>
                    <a:pt x="288861" y="58826"/>
                    <a:pt x="290906" y="29273"/>
                    <a:pt x="294602" y="0"/>
                  </a:cubicBez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Freeform 3">
              <a:extLst>
                <a:ext uri="{FF2B5EF4-FFF2-40B4-BE49-F238E27FC236}">
                  <a16:creationId xmlns:a16="http://schemas.microsoft.com/office/drawing/2014/main" id="{BA93C121-A68F-48C3-A792-1D7300F231AB}"/>
                </a:ext>
              </a:extLst>
            </p:cNvPr>
            <p:cNvSpPr/>
            <p:nvPr/>
          </p:nvSpPr>
          <p:spPr>
            <a:xfrm>
              <a:off x="11911013" y="4065588"/>
              <a:ext cx="492125" cy="177800"/>
            </a:xfrm>
            <a:custGeom>
              <a:avLst/>
              <a:gdLst>
                <a:gd name="connsiteX0" fmla="*/ 0 w 493065"/>
                <a:gd name="connsiteY0" fmla="*/ 0 h 177241"/>
                <a:gd name="connsiteX1" fmla="*/ 0 w 493065"/>
                <a:gd name="connsiteY1" fmla="*/ 177241 h 177241"/>
                <a:gd name="connsiteX2" fmla="*/ 365150 w 493065"/>
                <a:gd name="connsiteY2" fmla="*/ 177241 h 177241"/>
                <a:gd name="connsiteX3" fmla="*/ 493065 w 493065"/>
                <a:gd name="connsiteY3" fmla="*/ 0 h 177241"/>
                <a:gd name="connsiteX4" fmla="*/ 0 w 493065"/>
                <a:gd name="connsiteY4" fmla="*/ 0 h 17724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93065" h="177241">
                  <a:moveTo>
                    <a:pt x="0" y="0"/>
                  </a:moveTo>
                  <a:lnTo>
                    <a:pt x="0" y="177241"/>
                  </a:lnTo>
                  <a:lnTo>
                    <a:pt x="365150" y="177241"/>
                  </a:lnTo>
                  <a:cubicBezTo>
                    <a:pt x="398374" y="111747"/>
                    <a:pt x="441465" y="52019"/>
                    <a:pt x="493065" y="0"/>
                  </a:cubicBez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Freeform 3">
              <a:extLst>
                <a:ext uri="{FF2B5EF4-FFF2-40B4-BE49-F238E27FC236}">
                  <a16:creationId xmlns:a16="http://schemas.microsoft.com/office/drawing/2014/main" id="{CC28BA24-CD4D-40C0-AF7E-F2308769361F}"/>
                </a:ext>
              </a:extLst>
            </p:cNvPr>
            <p:cNvSpPr/>
            <p:nvPr/>
          </p:nvSpPr>
          <p:spPr>
            <a:xfrm>
              <a:off x="12360275" y="4008438"/>
              <a:ext cx="1109663" cy="1108075"/>
            </a:xfrm>
            <a:custGeom>
              <a:avLst/>
              <a:gdLst>
                <a:gd name="connsiteX0" fmla="*/ 554634 w 1109269"/>
                <a:gd name="connsiteY0" fmla="*/ 0 h 1109154"/>
                <a:gd name="connsiteX1" fmla="*/ 339318 w 1109269"/>
                <a:gd name="connsiteY1" fmla="*/ 43370 h 1109154"/>
                <a:gd name="connsiteX2" fmla="*/ 235534 w 1109269"/>
                <a:gd name="connsiteY2" fmla="*/ 101143 h 1109154"/>
                <a:gd name="connsiteX3" fmla="*/ 40703 w 1109269"/>
                <a:gd name="connsiteY3" fmla="*/ 345999 h 1109154"/>
                <a:gd name="connsiteX4" fmla="*/ 0 w 1109269"/>
                <a:gd name="connsiteY4" fmla="*/ 554647 h 1109154"/>
                <a:gd name="connsiteX5" fmla="*/ 554634 w 1109269"/>
                <a:gd name="connsiteY5" fmla="*/ 1109154 h 1109154"/>
                <a:gd name="connsiteX6" fmla="*/ 761644 w 1109269"/>
                <a:gd name="connsiteY6" fmla="*/ 1069073 h 1109154"/>
                <a:gd name="connsiteX7" fmla="*/ 1109269 w 1109269"/>
                <a:gd name="connsiteY7" fmla="*/ 554647 h 1109154"/>
                <a:gd name="connsiteX8" fmla="*/ 554634 w 1109269"/>
                <a:gd name="connsiteY8" fmla="*/ 0 h 110915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109269" h="1109154">
                  <a:moveTo>
                    <a:pt x="554634" y="0"/>
                  </a:moveTo>
                  <a:cubicBezTo>
                    <a:pt x="478231" y="0"/>
                    <a:pt x="405472" y="15418"/>
                    <a:pt x="339318" y="43370"/>
                  </a:cubicBezTo>
                  <a:cubicBezTo>
                    <a:pt x="302462" y="58851"/>
                    <a:pt x="267703" y="78346"/>
                    <a:pt x="235534" y="101143"/>
                  </a:cubicBezTo>
                  <a:cubicBezTo>
                    <a:pt x="149161" y="161988"/>
                    <a:pt x="80988" y="246850"/>
                    <a:pt x="40703" y="345999"/>
                  </a:cubicBezTo>
                  <a:cubicBezTo>
                    <a:pt x="14541" y="410349"/>
                    <a:pt x="0" y="480809"/>
                    <a:pt x="0" y="554647"/>
                  </a:cubicBezTo>
                  <a:cubicBezTo>
                    <a:pt x="0" y="860920"/>
                    <a:pt x="248284" y="1109154"/>
                    <a:pt x="554634" y="1109154"/>
                  </a:cubicBezTo>
                  <a:cubicBezTo>
                    <a:pt x="627735" y="1109154"/>
                    <a:pt x="697713" y="1094879"/>
                    <a:pt x="761644" y="1069073"/>
                  </a:cubicBezTo>
                  <a:cubicBezTo>
                    <a:pt x="965352" y="987069"/>
                    <a:pt x="1109269" y="787667"/>
                    <a:pt x="1109269" y="554647"/>
                  </a:cubicBezTo>
                  <a:cubicBezTo>
                    <a:pt x="1109269" y="248298"/>
                    <a:pt x="860983" y="0"/>
                    <a:pt x="554634" y="0"/>
                  </a:cubicBezTo>
                </a:path>
              </a:pathLst>
            </a:custGeom>
            <a:grpFill/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Freeform 3">
              <a:extLst>
                <a:ext uri="{FF2B5EF4-FFF2-40B4-BE49-F238E27FC236}">
                  <a16:creationId xmlns:a16="http://schemas.microsoft.com/office/drawing/2014/main" id="{4B43F989-9F03-442F-B5EB-DBD8C899C8F3}"/>
                </a:ext>
              </a:extLst>
            </p:cNvPr>
            <p:cNvSpPr/>
            <p:nvPr/>
          </p:nvSpPr>
          <p:spPr>
            <a:xfrm>
              <a:off x="12298363" y="3946525"/>
              <a:ext cx="1233487" cy="1231900"/>
            </a:xfrm>
            <a:custGeom>
              <a:avLst/>
              <a:gdLst>
                <a:gd name="connsiteX0" fmla="*/ 616356 w 1232713"/>
                <a:gd name="connsiteY0" fmla="*/ 61721 h 1232598"/>
                <a:gd name="connsiteX1" fmla="*/ 401040 w 1232713"/>
                <a:gd name="connsiteY1" fmla="*/ 105092 h 1232598"/>
                <a:gd name="connsiteX2" fmla="*/ 297256 w 1232713"/>
                <a:gd name="connsiteY2" fmla="*/ 162864 h 1232598"/>
                <a:gd name="connsiteX3" fmla="*/ 102425 w 1232713"/>
                <a:gd name="connsiteY3" fmla="*/ 407720 h 1232598"/>
                <a:gd name="connsiteX4" fmla="*/ 61721 w 1232713"/>
                <a:gd name="connsiteY4" fmla="*/ 616368 h 1232598"/>
                <a:gd name="connsiteX5" fmla="*/ 616356 w 1232713"/>
                <a:gd name="connsiteY5" fmla="*/ 1170876 h 1232598"/>
                <a:gd name="connsiteX6" fmla="*/ 823366 w 1232713"/>
                <a:gd name="connsiteY6" fmla="*/ 1130795 h 1232598"/>
                <a:gd name="connsiteX7" fmla="*/ 1170991 w 1232713"/>
                <a:gd name="connsiteY7" fmla="*/ 616368 h 1232598"/>
                <a:gd name="connsiteX8" fmla="*/ 616356 w 1232713"/>
                <a:gd name="connsiteY8" fmla="*/ 61721 h 12325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232713" h="1232598">
                  <a:moveTo>
                    <a:pt x="616356" y="61721"/>
                  </a:moveTo>
                  <a:cubicBezTo>
                    <a:pt x="539953" y="61721"/>
                    <a:pt x="467194" y="77139"/>
                    <a:pt x="401040" y="105092"/>
                  </a:cubicBezTo>
                  <a:cubicBezTo>
                    <a:pt x="364184" y="120573"/>
                    <a:pt x="329424" y="140068"/>
                    <a:pt x="297256" y="162864"/>
                  </a:cubicBezTo>
                  <a:cubicBezTo>
                    <a:pt x="210883" y="223710"/>
                    <a:pt x="142709" y="308571"/>
                    <a:pt x="102425" y="407720"/>
                  </a:cubicBezTo>
                  <a:cubicBezTo>
                    <a:pt x="76263" y="472071"/>
                    <a:pt x="61721" y="542531"/>
                    <a:pt x="61721" y="616368"/>
                  </a:cubicBezTo>
                  <a:cubicBezTo>
                    <a:pt x="61721" y="922642"/>
                    <a:pt x="310006" y="1170876"/>
                    <a:pt x="616356" y="1170876"/>
                  </a:cubicBezTo>
                  <a:cubicBezTo>
                    <a:pt x="689457" y="1170876"/>
                    <a:pt x="759435" y="1156601"/>
                    <a:pt x="823366" y="1130795"/>
                  </a:cubicBezTo>
                  <a:cubicBezTo>
                    <a:pt x="1027074" y="1048791"/>
                    <a:pt x="1170991" y="849388"/>
                    <a:pt x="1170991" y="616368"/>
                  </a:cubicBezTo>
                  <a:cubicBezTo>
                    <a:pt x="1170991" y="310019"/>
                    <a:pt x="922705" y="61721"/>
                    <a:pt x="616356" y="61721"/>
                  </a:cubicBezTo>
                </a:path>
              </a:pathLst>
            </a:custGeom>
            <a:grpFill/>
            <a:ln w="127000">
              <a:solidFill>
                <a:srgbClr val="F3F4F5">
                  <a:alpha val="10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F4052B8D-880B-41D6-AB09-AC7634C21E1A}"/>
              </a:ext>
            </a:extLst>
          </p:cNvPr>
          <p:cNvSpPr txBox="1"/>
          <p:nvPr/>
        </p:nvSpPr>
        <p:spPr>
          <a:xfrm>
            <a:off x="2216203" y="4499311"/>
            <a:ext cx="954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32">
            <a:extLst>
              <a:ext uri="{FF2B5EF4-FFF2-40B4-BE49-F238E27FC236}">
                <a16:creationId xmlns:a16="http://schemas.microsoft.com/office/drawing/2014/main" id="{918CA780-0F97-4BAE-806D-C47664C7FCBE}"/>
              </a:ext>
            </a:extLst>
          </p:cNvPr>
          <p:cNvSpPr/>
          <p:nvPr/>
        </p:nvSpPr>
        <p:spPr>
          <a:xfrm>
            <a:off x="3014663" y="1595345"/>
            <a:ext cx="6877050" cy="1505558"/>
          </a:xfrm>
          <a:prstGeom prst="roundRect">
            <a:avLst/>
          </a:prstGeom>
          <a:noFill/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33">
            <a:extLst>
              <a:ext uri="{FF2B5EF4-FFF2-40B4-BE49-F238E27FC236}">
                <a16:creationId xmlns:a16="http://schemas.microsoft.com/office/drawing/2014/main" id="{C0ADF5F3-0134-421E-B1FB-1393EA990207}"/>
              </a:ext>
            </a:extLst>
          </p:cNvPr>
          <p:cNvSpPr/>
          <p:nvPr/>
        </p:nvSpPr>
        <p:spPr>
          <a:xfrm>
            <a:off x="3011034" y="4002549"/>
            <a:ext cx="6877050" cy="1505558"/>
          </a:xfrm>
          <a:prstGeom prst="roundRect">
            <a:avLst/>
          </a:prstGeom>
          <a:noFill/>
          <a:ln w="38100">
            <a:solidFill>
              <a:srgbClr val="D8002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3"/>
          <p:cNvSpPr txBox="1"/>
          <p:nvPr/>
        </p:nvSpPr>
        <p:spPr>
          <a:xfrm>
            <a:off x="3324712" y="182315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6" name="TextBox 64"/>
          <p:cNvSpPr txBox="1"/>
          <p:nvPr/>
        </p:nvSpPr>
        <p:spPr>
          <a:xfrm>
            <a:off x="3324712" y="213716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TextBox 63"/>
          <p:cNvSpPr txBox="1"/>
          <p:nvPr/>
        </p:nvSpPr>
        <p:spPr>
          <a:xfrm>
            <a:off x="6404168" y="17995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8" name="TextBox 64"/>
          <p:cNvSpPr txBox="1"/>
          <p:nvPr/>
        </p:nvSpPr>
        <p:spPr>
          <a:xfrm>
            <a:off x="6404168" y="21135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TextBox 63"/>
          <p:cNvSpPr txBox="1"/>
          <p:nvPr/>
        </p:nvSpPr>
        <p:spPr>
          <a:xfrm>
            <a:off x="3384361" y="416163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0" name="TextBox 64"/>
          <p:cNvSpPr txBox="1"/>
          <p:nvPr/>
        </p:nvSpPr>
        <p:spPr>
          <a:xfrm>
            <a:off x="3384361" y="4475652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TextBox 63"/>
          <p:cNvSpPr txBox="1"/>
          <p:nvPr/>
        </p:nvSpPr>
        <p:spPr>
          <a:xfrm>
            <a:off x="6463817" y="413806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2" name="TextBox 64"/>
          <p:cNvSpPr txBox="1"/>
          <p:nvPr/>
        </p:nvSpPr>
        <p:spPr>
          <a:xfrm>
            <a:off x="6463817" y="4452084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1" grpId="0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258184" y="2493632"/>
            <a:ext cx="1862138" cy="18621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标题 4"/>
          <p:cNvSpPr txBox="1"/>
          <p:nvPr/>
        </p:nvSpPr>
        <p:spPr>
          <a:xfrm>
            <a:off x="3599022" y="2906223"/>
            <a:ext cx="1294765" cy="1036955"/>
          </a:xfrm>
          <a:prstGeom prst="rect">
            <a:avLst/>
          </a:prstGeom>
        </p:spPr>
        <p:txBody>
          <a:bodyPr vert="horz" lIns="91463" tIns="45731" rIns="91463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</a:pPr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03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5461160" y="2906223"/>
            <a:ext cx="5611093" cy="1042557"/>
            <a:chOff x="4309591" y="2540013"/>
            <a:chExt cx="5611093" cy="104255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49928" y="2566907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09591" y="2540013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D80026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  <a:endParaRPr lang="zh-CN" altLang="en-US" sz="6000" b="1" dirty="0">
                <a:solidFill>
                  <a:srgbClr val="D80026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257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325368" y="5005929"/>
            <a:ext cx="267270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6" name="矩形 25"/>
          <p:cNvSpPr/>
          <p:nvPr/>
        </p:nvSpPr>
        <p:spPr>
          <a:xfrm>
            <a:off x="1748520" y="4653305"/>
            <a:ext cx="18264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DB1516"/>
                </a:solidFill>
                <a:effectLst/>
                <a:uLnTx/>
                <a:uFillTx/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标题文字添加</a:t>
            </a:r>
          </a:p>
        </p:txBody>
      </p:sp>
      <p:sp>
        <p:nvSpPr>
          <p:cNvPr id="27" name="矩形 26"/>
          <p:cNvSpPr/>
          <p:nvPr/>
        </p:nvSpPr>
        <p:spPr>
          <a:xfrm>
            <a:off x="4892577" y="5005929"/>
            <a:ext cx="267270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5315729" y="4653305"/>
            <a:ext cx="18264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标题文字添加</a:t>
            </a:r>
          </a:p>
        </p:txBody>
      </p:sp>
      <p:sp>
        <p:nvSpPr>
          <p:cNvPr id="29" name="矩形 28"/>
          <p:cNvSpPr/>
          <p:nvPr/>
        </p:nvSpPr>
        <p:spPr>
          <a:xfrm>
            <a:off x="8459785" y="5005929"/>
            <a:ext cx="267270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sp>
        <p:nvSpPr>
          <p:cNvPr id="30" name="矩形 29"/>
          <p:cNvSpPr/>
          <p:nvPr/>
        </p:nvSpPr>
        <p:spPr>
          <a:xfrm>
            <a:off x="8882937" y="4653305"/>
            <a:ext cx="18264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DB1516"/>
                </a:solidFill>
                <a:effectLst/>
                <a:uLnTx/>
                <a:uFillTx/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标题文字添加</a:t>
            </a:r>
          </a:p>
        </p:txBody>
      </p:sp>
      <p:sp>
        <p:nvSpPr>
          <p:cNvPr id="31" name="Freeform 49"/>
          <p:cNvSpPr>
            <a:spLocks noEditPoints="1"/>
          </p:cNvSpPr>
          <p:nvPr/>
        </p:nvSpPr>
        <p:spPr bwMode="auto">
          <a:xfrm>
            <a:off x="5999998" y="4026306"/>
            <a:ext cx="457862" cy="45937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68 w 128"/>
              <a:gd name="T23" fmla="*/ 60 h 128"/>
              <a:gd name="T24" fmla="*/ 68 w 128"/>
              <a:gd name="T25" fmla="*/ 32 h 128"/>
              <a:gd name="T26" fmla="*/ 64 w 128"/>
              <a:gd name="T27" fmla="*/ 28 h 128"/>
              <a:gd name="T28" fmla="*/ 60 w 128"/>
              <a:gd name="T29" fmla="*/ 32 h 128"/>
              <a:gd name="T30" fmla="*/ 60 w 128"/>
              <a:gd name="T31" fmla="*/ 64 h 128"/>
              <a:gd name="T32" fmla="*/ 64 w 128"/>
              <a:gd name="T33" fmla="*/ 68 h 128"/>
              <a:gd name="T34" fmla="*/ 88 w 128"/>
              <a:gd name="T35" fmla="*/ 68 h 128"/>
              <a:gd name="T36" fmla="*/ 92 w 128"/>
              <a:gd name="T37" fmla="*/ 64 h 128"/>
              <a:gd name="T38" fmla="*/ 88 w 128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6" y="28"/>
                  <a:pt x="64" y="28"/>
                </a:cubicBezTo>
                <a:cubicBezTo>
                  <a:pt x="61" y="28"/>
                  <a:pt x="60" y="30"/>
                  <a:pt x="60" y="32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66"/>
                  <a:pt x="61" y="68"/>
                  <a:pt x="64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DINOT-Bold"/>
            </a:endParaRPr>
          </a:p>
        </p:txBody>
      </p:sp>
      <p:sp>
        <p:nvSpPr>
          <p:cNvPr id="32" name="Freeform 80"/>
          <p:cNvSpPr>
            <a:spLocks noEditPoints="1"/>
          </p:cNvSpPr>
          <p:nvPr/>
        </p:nvSpPr>
        <p:spPr bwMode="auto">
          <a:xfrm>
            <a:off x="9566448" y="4038925"/>
            <a:ext cx="459378" cy="401764"/>
          </a:xfrm>
          <a:custGeom>
            <a:avLst/>
            <a:gdLst>
              <a:gd name="T0" fmla="*/ 77 w 128"/>
              <a:gd name="T1" fmla="*/ 93 h 112"/>
              <a:gd name="T2" fmla="*/ 72 w 128"/>
              <a:gd name="T3" fmla="*/ 97 h 112"/>
              <a:gd name="T4" fmla="*/ 72 w 128"/>
              <a:gd name="T5" fmla="*/ 64 h 112"/>
              <a:gd name="T6" fmla="*/ 68 w 128"/>
              <a:gd name="T7" fmla="*/ 60 h 112"/>
              <a:gd name="T8" fmla="*/ 68 w 128"/>
              <a:gd name="T9" fmla="*/ 60 h 112"/>
              <a:gd name="T10" fmla="*/ 64 w 128"/>
              <a:gd name="T11" fmla="*/ 64 h 112"/>
              <a:gd name="T12" fmla="*/ 64 w 128"/>
              <a:gd name="T13" fmla="*/ 97 h 112"/>
              <a:gd name="T14" fmla="*/ 59 w 128"/>
              <a:gd name="T15" fmla="*/ 93 h 112"/>
              <a:gd name="T16" fmla="*/ 53 w 128"/>
              <a:gd name="T17" fmla="*/ 93 h 112"/>
              <a:gd name="T18" fmla="*/ 53 w 128"/>
              <a:gd name="T19" fmla="*/ 99 h 112"/>
              <a:gd name="T20" fmla="*/ 65 w 128"/>
              <a:gd name="T21" fmla="*/ 110 h 112"/>
              <a:gd name="T22" fmla="*/ 68 w 128"/>
              <a:gd name="T23" fmla="*/ 112 h 112"/>
              <a:gd name="T24" fmla="*/ 71 w 128"/>
              <a:gd name="T25" fmla="*/ 110 h 112"/>
              <a:gd name="T26" fmla="*/ 83 w 128"/>
              <a:gd name="T27" fmla="*/ 99 h 112"/>
              <a:gd name="T28" fmla="*/ 83 w 128"/>
              <a:gd name="T29" fmla="*/ 93 h 112"/>
              <a:gd name="T30" fmla="*/ 77 w 128"/>
              <a:gd name="T31" fmla="*/ 93 h 112"/>
              <a:gd name="T32" fmla="*/ 111 w 128"/>
              <a:gd name="T33" fmla="*/ 42 h 112"/>
              <a:gd name="T34" fmla="*/ 111 w 128"/>
              <a:gd name="T35" fmla="*/ 42 h 112"/>
              <a:gd name="T36" fmla="*/ 101 w 128"/>
              <a:gd name="T37" fmla="*/ 12 h 112"/>
              <a:gd name="T38" fmla="*/ 77 w 128"/>
              <a:gd name="T39" fmla="*/ 0 h 112"/>
              <a:gd name="T40" fmla="*/ 43 w 128"/>
              <a:gd name="T41" fmla="*/ 21 h 112"/>
              <a:gd name="T42" fmla="*/ 43 w 128"/>
              <a:gd name="T43" fmla="*/ 21 h 112"/>
              <a:gd name="T44" fmla="*/ 37 w 128"/>
              <a:gd name="T45" fmla="*/ 20 h 112"/>
              <a:gd name="T46" fmla="*/ 26 w 128"/>
              <a:gd name="T47" fmla="*/ 24 h 112"/>
              <a:gd name="T48" fmla="*/ 12 w 128"/>
              <a:gd name="T49" fmla="*/ 50 h 112"/>
              <a:gd name="T50" fmla="*/ 12 w 128"/>
              <a:gd name="T51" fmla="*/ 50 h 112"/>
              <a:gd name="T52" fmla="*/ 0 w 128"/>
              <a:gd name="T53" fmla="*/ 70 h 112"/>
              <a:gd name="T54" fmla="*/ 0 w 128"/>
              <a:gd name="T55" fmla="*/ 74 h 112"/>
              <a:gd name="T56" fmla="*/ 22 w 128"/>
              <a:gd name="T57" fmla="*/ 96 h 112"/>
              <a:gd name="T58" fmla="*/ 40 w 128"/>
              <a:gd name="T59" fmla="*/ 96 h 112"/>
              <a:gd name="T60" fmla="*/ 40 w 128"/>
              <a:gd name="T61" fmla="*/ 96 h 112"/>
              <a:gd name="T62" fmla="*/ 44 w 128"/>
              <a:gd name="T63" fmla="*/ 92 h 112"/>
              <a:gd name="T64" fmla="*/ 40 w 128"/>
              <a:gd name="T65" fmla="*/ 88 h 112"/>
              <a:gd name="T66" fmla="*/ 24 w 128"/>
              <a:gd name="T67" fmla="*/ 88 h 112"/>
              <a:gd name="T68" fmla="*/ 8 w 128"/>
              <a:gd name="T69" fmla="*/ 72 h 112"/>
              <a:gd name="T70" fmla="*/ 23 w 128"/>
              <a:gd name="T71" fmla="*/ 56 h 112"/>
              <a:gd name="T72" fmla="*/ 20 w 128"/>
              <a:gd name="T73" fmla="*/ 46 h 112"/>
              <a:gd name="T74" fmla="*/ 38 w 128"/>
              <a:gd name="T75" fmla="*/ 28 h 112"/>
              <a:gd name="T76" fmla="*/ 48 w 128"/>
              <a:gd name="T77" fmla="*/ 31 h 112"/>
              <a:gd name="T78" fmla="*/ 76 w 128"/>
              <a:gd name="T79" fmla="*/ 8 h 112"/>
              <a:gd name="T80" fmla="*/ 104 w 128"/>
              <a:gd name="T81" fmla="*/ 36 h 112"/>
              <a:gd name="T82" fmla="*/ 101 w 128"/>
              <a:gd name="T83" fmla="*/ 48 h 112"/>
              <a:gd name="T84" fmla="*/ 120 w 128"/>
              <a:gd name="T85" fmla="*/ 68 h 112"/>
              <a:gd name="T86" fmla="*/ 100 w 128"/>
              <a:gd name="T87" fmla="*/ 88 h 112"/>
              <a:gd name="T88" fmla="*/ 96 w 128"/>
              <a:gd name="T89" fmla="*/ 88 h 112"/>
              <a:gd name="T90" fmla="*/ 92 w 128"/>
              <a:gd name="T91" fmla="*/ 92 h 112"/>
              <a:gd name="T92" fmla="*/ 96 w 128"/>
              <a:gd name="T93" fmla="*/ 96 h 112"/>
              <a:gd name="T94" fmla="*/ 96 w 128"/>
              <a:gd name="T95" fmla="*/ 96 h 112"/>
              <a:gd name="T96" fmla="*/ 98 w 128"/>
              <a:gd name="T97" fmla="*/ 96 h 112"/>
              <a:gd name="T98" fmla="*/ 127 w 128"/>
              <a:gd name="T99" fmla="*/ 69 h 112"/>
              <a:gd name="T100" fmla="*/ 111 w 128"/>
              <a:gd name="T101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77" y="93"/>
                </a:moveTo>
                <a:cubicBezTo>
                  <a:pt x="72" y="97"/>
                  <a:pt x="72" y="97"/>
                  <a:pt x="72" y="9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1"/>
                  <a:pt x="70" y="60"/>
                  <a:pt x="68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6" y="60"/>
                  <a:pt x="64" y="61"/>
                  <a:pt x="64" y="64"/>
                </a:cubicBezTo>
                <a:cubicBezTo>
                  <a:pt x="64" y="97"/>
                  <a:pt x="64" y="97"/>
                  <a:pt x="64" y="97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1"/>
                  <a:pt x="55" y="91"/>
                  <a:pt x="53" y="93"/>
                </a:cubicBezTo>
                <a:cubicBezTo>
                  <a:pt x="52" y="95"/>
                  <a:pt x="52" y="97"/>
                  <a:pt x="53" y="99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6" y="111"/>
                  <a:pt x="67" y="112"/>
                  <a:pt x="68" y="112"/>
                </a:cubicBezTo>
                <a:cubicBezTo>
                  <a:pt x="69" y="112"/>
                  <a:pt x="70" y="111"/>
                  <a:pt x="71" y="110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7"/>
                  <a:pt x="84" y="95"/>
                  <a:pt x="83" y="93"/>
                </a:cubicBezTo>
                <a:cubicBezTo>
                  <a:pt x="81" y="91"/>
                  <a:pt x="78" y="91"/>
                  <a:pt x="77" y="93"/>
                </a:cubicBezTo>
                <a:close/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</a:path>
            </a:pathLst>
          </a:custGeom>
          <a:solidFill>
            <a:srgbClr val="DB151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DINOT-Bold"/>
            </a:endParaRPr>
          </a:p>
        </p:txBody>
      </p:sp>
      <p:sp>
        <p:nvSpPr>
          <p:cNvPr id="33" name="Freeform 36"/>
          <p:cNvSpPr>
            <a:spLocks noEditPoints="1"/>
          </p:cNvSpPr>
          <p:nvPr/>
        </p:nvSpPr>
        <p:spPr bwMode="auto">
          <a:xfrm>
            <a:off x="2432788" y="4024520"/>
            <a:ext cx="457864" cy="430572"/>
          </a:xfrm>
          <a:custGeom>
            <a:avLst/>
            <a:gdLst>
              <a:gd name="T0" fmla="*/ 116 w 128"/>
              <a:gd name="T1" fmla="*/ 28 h 120"/>
              <a:gd name="T2" fmla="*/ 112 w 128"/>
              <a:gd name="T3" fmla="*/ 28 h 120"/>
              <a:gd name="T4" fmla="*/ 112 w 128"/>
              <a:gd name="T5" fmla="*/ 20 h 120"/>
              <a:gd name="T6" fmla="*/ 100 w 128"/>
              <a:gd name="T7" fmla="*/ 8 h 120"/>
              <a:gd name="T8" fmla="*/ 56 w 128"/>
              <a:gd name="T9" fmla="*/ 8 h 120"/>
              <a:gd name="T10" fmla="*/ 36 w 128"/>
              <a:gd name="T11" fmla="*/ 0 h 120"/>
              <a:gd name="T12" fmla="*/ 12 w 128"/>
              <a:gd name="T13" fmla="*/ 0 h 120"/>
              <a:gd name="T14" fmla="*/ 0 w 128"/>
              <a:gd name="T15" fmla="*/ 12 h 120"/>
              <a:gd name="T16" fmla="*/ 0 w 128"/>
              <a:gd name="T17" fmla="*/ 108 h 120"/>
              <a:gd name="T18" fmla="*/ 12 w 128"/>
              <a:gd name="T19" fmla="*/ 120 h 120"/>
              <a:gd name="T20" fmla="*/ 20 w 128"/>
              <a:gd name="T21" fmla="*/ 120 h 120"/>
              <a:gd name="T22" fmla="*/ 88 w 128"/>
              <a:gd name="T23" fmla="*/ 120 h 120"/>
              <a:gd name="T24" fmla="*/ 116 w 128"/>
              <a:gd name="T25" fmla="*/ 120 h 120"/>
              <a:gd name="T26" fmla="*/ 128 w 128"/>
              <a:gd name="T27" fmla="*/ 108 h 120"/>
              <a:gd name="T28" fmla="*/ 128 w 128"/>
              <a:gd name="T29" fmla="*/ 40 h 120"/>
              <a:gd name="T30" fmla="*/ 116 w 128"/>
              <a:gd name="T31" fmla="*/ 28 h 120"/>
              <a:gd name="T32" fmla="*/ 16 w 128"/>
              <a:gd name="T33" fmla="*/ 112 h 120"/>
              <a:gd name="T34" fmla="*/ 8 w 128"/>
              <a:gd name="T35" fmla="*/ 104 h 120"/>
              <a:gd name="T36" fmla="*/ 8 w 128"/>
              <a:gd name="T37" fmla="*/ 16 h 120"/>
              <a:gd name="T38" fmla="*/ 16 w 128"/>
              <a:gd name="T39" fmla="*/ 8 h 120"/>
              <a:gd name="T40" fmla="*/ 36 w 128"/>
              <a:gd name="T41" fmla="*/ 8 h 120"/>
              <a:gd name="T42" fmla="*/ 56 w 128"/>
              <a:gd name="T43" fmla="*/ 16 h 120"/>
              <a:gd name="T44" fmla="*/ 96 w 128"/>
              <a:gd name="T45" fmla="*/ 16 h 120"/>
              <a:gd name="T46" fmla="*/ 104 w 128"/>
              <a:gd name="T47" fmla="*/ 24 h 120"/>
              <a:gd name="T48" fmla="*/ 104 w 128"/>
              <a:gd name="T49" fmla="*/ 28 h 120"/>
              <a:gd name="T50" fmla="*/ 32 w 128"/>
              <a:gd name="T51" fmla="*/ 28 h 120"/>
              <a:gd name="T52" fmla="*/ 20 w 128"/>
              <a:gd name="T53" fmla="*/ 40 h 120"/>
              <a:gd name="T54" fmla="*/ 20 w 128"/>
              <a:gd name="T55" fmla="*/ 108 h 120"/>
              <a:gd name="T56" fmla="*/ 20 w 128"/>
              <a:gd name="T57" fmla="*/ 112 h 120"/>
              <a:gd name="T58" fmla="*/ 16 w 128"/>
              <a:gd name="T59" fmla="*/ 112 h 120"/>
              <a:gd name="T60" fmla="*/ 120 w 128"/>
              <a:gd name="T61" fmla="*/ 104 h 120"/>
              <a:gd name="T62" fmla="*/ 112 w 128"/>
              <a:gd name="T63" fmla="*/ 112 h 120"/>
              <a:gd name="T64" fmla="*/ 88 w 128"/>
              <a:gd name="T65" fmla="*/ 112 h 120"/>
              <a:gd name="T66" fmla="*/ 28 w 128"/>
              <a:gd name="T67" fmla="*/ 112 h 120"/>
              <a:gd name="T68" fmla="*/ 28 w 128"/>
              <a:gd name="T69" fmla="*/ 104 h 120"/>
              <a:gd name="T70" fmla="*/ 28 w 128"/>
              <a:gd name="T71" fmla="*/ 44 h 120"/>
              <a:gd name="T72" fmla="*/ 36 w 128"/>
              <a:gd name="T73" fmla="*/ 36 h 120"/>
              <a:gd name="T74" fmla="*/ 112 w 128"/>
              <a:gd name="T75" fmla="*/ 36 h 120"/>
              <a:gd name="T76" fmla="*/ 120 w 128"/>
              <a:gd name="T77" fmla="*/ 44 h 120"/>
              <a:gd name="T78" fmla="*/ 120 w 128"/>
              <a:gd name="T79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0">
                <a:moveTo>
                  <a:pt x="116" y="28"/>
                </a:moveTo>
                <a:cubicBezTo>
                  <a:pt x="112" y="28"/>
                  <a:pt x="112" y="28"/>
                  <a:pt x="112" y="28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13"/>
                  <a:pt x="106" y="8"/>
                  <a:pt x="100" y="8"/>
                </a:cubicBezTo>
                <a:cubicBezTo>
                  <a:pt x="100" y="8"/>
                  <a:pt x="78" y="8"/>
                  <a:pt x="56" y="8"/>
                </a:cubicBezTo>
                <a:cubicBezTo>
                  <a:pt x="52" y="8"/>
                  <a:pt x="39" y="0"/>
                  <a:pt x="36" y="0"/>
                </a:cubicBezTo>
                <a:cubicBezTo>
                  <a:pt x="18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5" y="120"/>
                  <a:pt x="12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22" y="120"/>
                  <a:pt x="128" y="114"/>
                  <a:pt x="128" y="108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3"/>
                  <a:pt x="122" y="28"/>
                  <a:pt x="116" y="28"/>
                </a:cubicBezTo>
                <a:close/>
                <a:moveTo>
                  <a:pt x="16" y="112"/>
                </a:moveTo>
                <a:cubicBezTo>
                  <a:pt x="11" y="112"/>
                  <a:pt x="8" y="108"/>
                  <a:pt x="8" y="10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6" y="8"/>
                  <a:pt x="20" y="8"/>
                  <a:pt x="36" y="8"/>
                </a:cubicBezTo>
                <a:cubicBezTo>
                  <a:pt x="40" y="8"/>
                  <a:pt x="52" y="16"/>
                  <a:pt x="56" y="16"/>
                </a:cubicBezTo>
                <a:cubicBezTo>
                  <a:pt x="76" y="16"/>
                  <a:pt x="96" y="16"/>
                  <a:pt x="96" y="16"/>
                </a:cubicBezTo>
                <a:cubicBezTo>
                  <a:pt x="100" y="16"/>
                  <a:pt x="104" y="19"/>
                  <a:pt x="104" y="24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20" y="33"/>
                  <a:pt x="20" y="40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20" y="112"/>
                  <a:pt x="20" y="112"/>
                  <a:pt x="20" y="112"/>
                </a:cubicBezTo>
                <a:lnTo>
                  <a:pt x="16" y="1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9"/>
                  <a:pt x="31" y="36"/>
                  <a:pt x="36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6" y="36"/>
                  <a:pt x="120" y="39"/>
                  <a:pt x="120" y="44"/>
                </a:cubicBezTo>
                <a:lnTo>
                  <a:pt x="120" y="104"/>
                </a:lnTo>
                <a:close/>
              </a:path>
            </a:pathLst>
          </a:custGeom>
          <a:solidFill>
            <a:srgbClr val="DB151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DINOT-Bold"/>
            </a:endParaRPr>
          </a:p>
        </p:txBody>
      </p:sp>
      <p:cxnSp>
        <p:nvCxnSpPr>
          <p:cNvPr id="37" name="直接连接符 16"/>
          <p:cNvCxnSpPr/>
          <p:nvPr/>
        </p:nvCxnSpPr>
        <p:spPr>
          <a:xfrm>
            <a:off x="4425043" y="2140080"/>
            <a:ext cx="0" cy="2880120"/>
          </a:xfrm>
          <a:prstGeom prst="line">
            <a:avLst/>
          </a:prstGeom>
          <a:ln>
            <a:solidFill>
              <a:srgbClr val="DB151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7"/>
          <p:cNvCxnSpPr/>
          <p:nvPr/>
        </p:nvCxnSpPr>
        <p:spPr>
          <a:xfrm>
            <a:off x="8024586" y="2140080"/>
            <a:ext cx="0" cy="2880120"/>
          </a:xfrm>
          <a:prstGeom prst="line">
            <a:avLst/>
          </a:prstGeom>
          <a:ln>
            <a:solidFill>
              <a:srgbClr val="DB151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0F9EBD41-19D4-4AB3-ABF7-1985B9A059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4" r="24824"/>
          <a:stretch/>
        </p:blipFill>
        <p:spPr>
          <a:xfrm>
            <a:off x="8604962" y="1520767"/>
            <a:ext cx="2160000" cy="2160000"/>
          </a:xfrm>
          <a:prstGeom prst="ellipse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3DC5EB-F6ED-4744-A87C-DEBF5E11E0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5" r="25625"/>
          <a:stretch/>
        </p:blipFill>
        <p:spPr>
          <a:xfrm>
            <a:off x="5215361" y="1486342"/>
            <a:ext cx="2228850" cy="2228850"/>
          </a:xfrm>
          <a:prstGeom prst="ellipse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276713-11CD-4B80-A4D5-37797C2B8E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6" r="23246"/>
          <a:stretch/>
        </p:blipFill>
        <p:spPr>
          <a:xfrm>
            <a:off x="1611735" y="1520767"/>
            <a:ext cx="2160000" cy="216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702615" y="3370180"/>
            <a:ext cx="1499495" cy="396331"/>
            <a:chOff x="1424694" y="3437117"/>
            <a:chExt cx="1499779" cy="396331"/>
          </a:xfrm>
          <a:solidFill>
            <a:srgbClr val="C00000"/>
          </a:solidFill>
        </p:grpSpPr>
        <p:sp>
          <p:nvSpPr>
            <p:cNvPr id="3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2270884" y="3516810"/>
            <a:ext cx="1499495" cy="385328"/>
            <a:chOff x="2993261" y="3583747"/>
            <a:chExt cx="1499779" cy="385328"/>
          </a:xfrm>
          <a:solidFill>
            <a:srgbClr val="0070C0"/>
          </a:solidFill>
        </p:grpSpPr>
        <p:sp>
          <p:nvSpPr>
            <p:cNvPr id="6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3839152" y="3370182"/>
            <a:ext cx="1499495" cy="396329"/>
            <a:chOff x="4561827" y="3437117"/>
            <a:chExt cx="1499779" cy="396330"/>
          </a:xfrm>
          <a:solidFill>
            <a:srgbClr val="C00000"/>
          </a:solidFill>
        </p:grpSpPr>
        <p:sp>
          <p:nvSpPr>
            <p:cNvPr id="9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2"/>
          <p:cNvGrpSpPr/>
          <p:nvPr/>
        </p:nvGrpSpPr>
        <p:grpSpPr>
          <a:xfrm>
            <a:off x="5407421" y="3516810"/>
            <a:ext cx="1499495" cy="385328"/>
            <a:chOff x="6130393" y="3583747"/>
            <a:chExt cx="1499779" cy="385328"/>
          </a:xfrm>
          <a:solidFill>
            <a:srgbClr val="0070C0"/>
          </a:solidFill>
        </p:grpSpPr>
        <p:sp>
          <p:nvSpPr>
            <p:cNvPr id="12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8543959" y="3516811"/>
            <a:ext cx="1499495" cy="385327"/>
            <a:chOff x="9267526" y="3583748"/>
            <a:chExt cx="1499779" cy="385327"/>
          </a:xfrm>
          <a:solidFill>
            <a:srgbClr val="0070C0"/>
          </a:solidFill>
        </p:grpSpPr>
        <p:sp>
          <p:nvSpPr>
            <p:cNvPr id="15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9"/>
          <p:cNvGrpSpPr/>
          <p:nvPr/>
        </p:nvGrpSpPr>
        <p:grpSpPr>
          <a:xfrm>
            <a:off x="6975689" y="3370180"/>
            <a:ext cx="1499495" cy="396331"/>
            <a:chOff x="7698960" y="3437117"/>
            <a:chExt cx="1499779" cy="396331"/>
          </a:xfrm>
          <a:solidFill>
            <a:srgbClr val="C00000"/>
          </a:solidFill>
        </p:grpSpPr>
        <p:sp>
          <p:nvSpPr>
            <p:cNvPr id="18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061575" y="3987810"/>
            <a:ext cx="464256" cy="465137"/>
            <a:chOff x="9145588" y="4435475"/>
            <a:chExt cx="464344" cy="465138"/>
          </a:xfrm>
          <a:solidFill>
            <a:srgbClr val="0070C0"/>
          </a:solidFill>
        </p:grpSpPr>
        <p:sp>
          <p:nvSpPr>
            <p:cNvPr id="2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562081" y="2835305"/>
            <a:ext cx="464256" cy="464345"/>
            <a:chOff x="7287419" y="2577307"/>
            <a:chExt cx="464344" cy="464344"/>
          </a:xfrm>
          <a:solidFill>
            <a:srgbClr val="C00000"/>
          </a:solidFill>
        </p:grpSpPr>
        <p:sp>
          <p:nvSpPr>
            <p:cNvPr id="31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AutoShape 59"/>
          <p:cNvSpPr>
            <a:spLocks/>
          </p:cNvSpPr>
          <p:nvPr/>
        </p:nvSpPr>
        <p:spPr bwMode="auto">
          <a:xfrm>
            <a:off x="2715796" y="3978382"/>
            <a:ext cx="465049" cy="46434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7" tIns="19047" rIns="19047" bIns="19047" anchor="ctr"/>
          <a:lstStyle/>
          <a:p>
            <a:pPr algn="ctr" defTabSz="228537" hangingPunct="0">
              <a:lnSpc>
                <a:spcPct val="130000"/>
              </a:lnSpc>
            </a:pPr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Group 38"/>
          <p:cNvGrpSpPr/>
          <p:nvPr/>
        </p:nvGrpSpPr>
        <p:grpSpPr>
          <a:xfrm>
            <a:off x="4425148" y="2828875"/>
            <a:ext cx="465049" cy="391319"/>
            <a:chOff x="5368132" y="2625725"/>
            <a:chExt cx="465138" cy="391319"/>
          </a:xfrm>
          <a:solidFill>
            <a:srgbClr val="C00000"/>
          </a:solidFill>
        </p:grpSpPr>
        <p:sp>
          <p:nvSpPr>
            <p:cNvPr id="36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42"/>
          <p:cNvGrpSpPr/>
          <p:nvPr/>
        </p:nvGrpSpPr>
        <p:grpSpPr>
          <a:xfrm>
            <a:off x="1220233" y="2834909"/>
            <a:ext cx="464256" cy="362744"/>
            <a:chOff x="2581275" y="1710532"/>
            <a:chExt cx="464344" cy="362744"/>
          </a:xfrm>
          <a:solidFill>
            <a:srgbClr val="C00000"/>
          </a:solidFill>
        </p:grpSpPr>
        <p:sp>
          <p:nvSpPr>
            <p:cNvPr id="40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2"/>
          <p:cNvGrpSpPr/>
          <p:nvPr/>
        </p:nvGrpSpPr>
        <p:grpSpPr>
          <a:xfrm>
            <a:off x="5998355" y="3978383"/>
            <a:ext cx="319028" cy="465137"/>
            <a:chOff x="5441157" y="4440238"/>
            <a:chExt cx="319088" cy="465138"/>
          </a:xfrm>
          <a:solidFill>
            <a:srgbClr val="0070C0"/>
          </a:solidFill>
        </p:grpSpPr>
        <p:sp>
          <p:nvSpPr>
            <p:cNvPr id="48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ctr" defTabSz="228537" hangingPunct="0">
                <a:lnSpc>
                  <a:spcPct val="13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394805" y="2161961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394805" y="177900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6923754" y="4865392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6923755" y="4482436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5" name="TextBox 23"/>
          <p:cNvSpPr txBox="1"/>
          <p:nvPr/>
        </p:nvSpPr>
        <p:spPr>
          <a:xfrm>
            <a:off x="5146233" y="2161961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5146233" y="177900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7" name="TextBox 23"/>
          <p:cNvSpPr txBox="1"/>
          <p:nvPr/>
        </p:nvSpPr>
        <p:spPr>
          <a:xfrm>
            <a:off x="3859062" y="4865392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3859062" y="4482436"/>
            <a:ext cx="1200981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换文字内容</a:t>
            </a:r>
          </a:p>
        </p:txBody>
      </p:sp>
      <p:sp>
        <p:nvSpPr>
          <p:cNvPr id="59" name="TextBox 23"/>
          <p:cNvSpPr txBox="1"/>
          <p:nvPr/>
        </p:nvSpPr>
        <p:spPr>
          <a:xfrm>
            <a:off x="2151591" y="2161961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2151593" y="1779005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61" name="TextBox 23"/>
          <p:cNvSpPr txBox="1"/>
          <p:nvPr/>
        </p:nvSpPr>
        <p:spPr>
          <a:xfrm>
            <a:off x="724322" y="4865392"/>
            <a:ext cx="2237611" cy="5802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06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Box 24"/>
          <p:cNvSpPr txBox="1"/>
          <p:nvPr/>
        </p:nvSpPr>
        <p:spPr>
          <a:xfrm>
            <a:off x="724323" y="4482436"/>
            <a:ext cx="995797" cy="333750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文字内容</a:t>
            </a:r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258184" y="2493632"/>
            <a:ext cx="1862138" cy="18621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标题 4"/>
          <p:cNvSpPr txBox="1"/>
          <p:nvPr/>
        </p:nvSpPr>
        <p:spPr>
          <a:xfrm>
            <a:off x="3599022" y="2906223"/>
            <a:ext cx="1294765" cy="1036955"/>
          </a:xfrm>
          <a:prstGeom prst="rect">
            <a:avLst/>
          </a:prstGeom>
        </p:spPr>
        <p:txBody>
          <a:bodyPr vert="horz" lIns="91463" tIns="45731" rIns="91463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</a:pPr>
            <a:r>
              <a:rPr lang="en-US" altLang="zh-CN" sz="8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04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5461160" y="2906223"/>
            <a:ext cx="5611093" cy="1042557"/>
            <a:chOff x="4309591" y="2540013"/>
            <a:chExt cx="5611093" cy="104255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49928" y="2566907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09591" y="2540013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D80026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  <a:endParaRPr lang="zh-CN" altLang="en-US" sz="6000" b="1" dirty="0">
                <a:solidFill>
                  <a:srgbClr val="D80026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26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69">
            <a:extLst>
              <a:ext uri="{FF2B5EF4-FFF2-40B4-BE49-F238E27FC236}">
                <a16:creationId xmlns:a16="http://schemas.microsoft.com/office/drawing/2014/main" id="{7AA90EA1-B56C-4AD4-99C0-3F2C20C856D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577310" y="2400272"/>
            <a:ext cx="2380160" cy="2380895"/>
            <a:chOff x="4905488" y="3342042"/>
            <a:chExt cx="2381025" cy="2381025"/>
          </a:xfrm>
        </p:grpSpPr>
        <p:sp>
          <p:nvSpPr>
            <p:cNvPr id="35" name="PA_椭圆 1">
              <a:extLst>
                <a:ext uri="{FF2B5EF4-FFF2-40B4-BE49-F238E27FC236}">
                  <a16:creationId xmlns:a16="http://schemas.microsoft.com/office/drawing/2014/main" id="{84DE5246-1D01-4C2B-995E-A035AFCD89A0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4905488" y="3342042"/>
              <a:ext cx="2381025" cy="2381025"/>
            </a:xfrm>
            <a:prstGeom prst="ellipse">
              <a:avLst/>
            </a:prstGeom>
            <a:noFill/>
            <a:ln w="2540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PA_椭圆 32">
              <a:extLst>
                <a:ext uri="{FF2B5EF4-FFF2-40B4-BE49-F238E27FC236}">
                  <a16:creationId xmlns:a16="http://schemas.microsoft.com/office/drawing/2014/main" id="{F7BCF1F6-CE99-46FF-A919-D0C0C54C12BE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5253767" y="3690322"/>
              <a:ext cx="1684466" cy="16844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PA_组合 51">
            <a:extLst>
              <a:ext uri="{FF2B5EF4-FFF2-40B4-BE49-F238E27FC236}">
                <a16:creationId xmlns:a16="http://schemas.microsoft.com/office/drawing/2014/main" id="{11FC061C-1F16-40FB-AC05-AF0312CDF0D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482208" y="3160463"/>
            <a:ext cx="557080" cy="814444"/>
            <a:chOff x="6258454" y="3849160"/>
            <a:chExt cx="330200" cy="482600"/>
          </a:xfrm>
          <a:solidFill>
            <a:schemeClr val="bg1"/>
          </a:solidFill>
        </p:grpSpPr>
        <p:sp>
          <p:nvSpPr>
            <p:cNvPr id="38" name="PA_任意多边形 35">
              <a:extLst>
                <a:ext uri="{FF2B5EF4-FFF2-40B4-BE49-F238E27FC236}">
                  <a16:creationId xmlns:a16="http://schemas.microsoft.com/office/drawing/2014/main" id="{23C38938-9BB1-4FC1-9A12-2B26207D8F6B}"/>
                </a:ext>
              </a:extLst>
            </p:cNvPr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PA_任意多边形 36">
              <a:extLst>
                <a:ext uri="{FF2B5EF4-FFF2-40B4-BE49-F238E27FC236}">
                  <a16:creationId xmlns:a16="http://schemas.microsoft.com/office/drawing/2014/main" id="{953C156D-2A67-4EAC-8CDF-E1186BC6FD0D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PA_组合 126">
            <a:extLst>
              <a:ext uri="{FF2B5EF4-FFF2-40B4-BE49-F238E27FC236}">
                <a16:creationId xmlns:a16="http://schemas.microsoft.com/office/drawing/2014/main" id="{697DED68-42FD-442B-A7E0-6D743547CB4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414815" y="2326515"/>
            <a:ext cx="2879175" cy="393176"/>
            <a:chOff x="1741845" y="2481978"/>
            <a:chExt cx="2880221" cy="393197"/>
          </a:xfrm>
        </p:grpSpPr>
        <p:cxnSp>
          <p:nvCxnSpPr>
            <p:cNvPr id="41" name="PA_直接连接符 127">
              <a:extLst>
                <a:ext uri="{FF2B5EF4-FFF2-40B4-BE49-F238E27FC236}">
                  <a16:creationId xmlns:a16="http://schemas.microsoft.com/office/drawing/2014/main" id="{FA266EE0-4B07-4A41-9A51-72B29A19649A}"/>
                </a:ext>
              </a:extLst>
            </p:cNvPr>
            <p:cNvCxnSpPr/>
            <p:nvPr>
              <p:custDataLst>
                <p:tags r:id="rId28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PA_直接连接符 128">
              <a:extLst>
                <a:ext uri="{FF2B5EF4-FFF2-40B4-BE49-F238E27FC236}">
                  <a16:creationId xmlns:a16="http://schemas.microsoft.com/office/drawing/2014/main" id="{41F8C497-49AE-4E49-971D-0C7ADE6CCD11}"/>
                </a:ext>
              </a:extLst>
            </p:cNvPr>
            <p:cNvCxnSpPr/>
            <p:nvPr>
              <p:custDataLst>
                <p:tags r:id="rId29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PA_组合 132">
            <a:extLst>
              <a:ext uri="{FF2B5EF4-FFF2-40B4-BE49-F238E27FC236}">
                <a16:creationId xmlns:a16="http://schemas.microsoft.com/office/drawing/2014/main" id="{A922B0CE-C043-4A69-9B64-7481CC6176D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flipH="1">
            <a:off x="7244955" y="2326515"/>
            <a:ext cx="2879175" cy="393176"/>
            <a:chOff x="1741845" y="2481978"/>
            <a:chExt cx="2880221" cy="393197"/>
          </a:xfrm>
        </p:grpSpPr>
        <p:cxnSp>
          <p:nvCxnSpPr>
            <p:cNvPr id="44" name="PA_直接连接符 133">
              <a:extLst>
                <a:ext uri="{FF2B5EF4-FFF2-40B4-BE49-F238E27FC236}">
                  <a16:creationId xmlns:a16="http://schemas.microsoft.com/office/drawing/2014/main" id="{35350259-9382-4B6E-88DF-0AC050B2DC64}"/>
                </a:ext>
              </a:extLst>
            </p:cNvPr>
            <p:cNvCxnSpPr/>
            <p:nvPr>
              <p:custDataLst>
                <p:tags r:id="rId26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PA_直接连接符 134">
              <a:extLst>
                <a:ext uri="{FF2B5EF4-FFF2-40B4-BE49-F238E27FC236}">
                  <a16:creationId xmlns:a16="http://schemas.microsoft.com/office/drawing/2014/main" id="{6C2F9921-6AB5-439F-9312-7EE42AC06D8D}"/>
                </a:ext>
              </a:extLst>
            </p:cNvPr>
            <p:cNvCxnSpPr/>
            <p:nvPr>
              <p:custDataLst>
                <p:tags r:id="rId27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PA_椭圆 4">
            <a:extLst>
              <a:ext uri="{FF2B5EF4-FFF2-40B4-BE49-F238E27FC236}">
                <a16:creationId xmlns:a16="http://schemas.microsoft.com/office/drawing/2014/main" id="{57AF7EF8-1AE3-44EC-826A-A99FA8AC433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047240" y="2199298"/>
            <a:ext cx="928407" cy="928693"/>
          </a:xfrm>
          <a:prstGeom prst="ellipse">
            <a:avLst/>
          </a:prstGeom>
          <a:solidFill>
            <a:srgbClr val="D80026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4" rIns="91407" bIns="45704" rtlCol="0" anchor="ctr"/>
          <a:lstStyle/>
          <a:p>
            <a:pPr algn="ctr"/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8" name="PA_组合 59">
            <a:extLst>
              <a:ext uri="{FF2B5EF4-FFF2-40B4-BE49-F238E27FC236}">
                <a16:creationId xmlns:a16="http://schemas.microsoft.com/office/drawing/2014/main" id="{AE0B913A-640A-44B2-931B-9A77277F83E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309884" y="2533906"/>
            <a:ext cx="364992" cy="250812"/>
            <a:chOff x="9902825" y="4503738"/>
            <a:chExt cx="365125" cy="250825"/>
          </a:xfrm>
          <a:solidFill>
            <a:schemeClr val="bg1"/>
          </a:solidFill>
        </p:grpSpPr>
        <p:sp>
          <p:nvSpPr>
            <p:cNvPr id="49" name="PA_任意多边形 119">
              <a:extLst>
                <a:ext uri="{FF2B5EF4-FFF2-40B4-BE49-F238E27FC236}">
                  <a16:creationId xmlns:a16="http://schemas.microsoft.com/office/drawing/2014/main" id="{63BE988A-5D5D-4B4E-ACB9-EA31A102368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 bwMode="auto">
            <a:xfrm>
              <a:off x="9948863" y="4549776"/>
              <a:ext cx="107950" cy="95250"/>
            </a:xfrm>
            <a:custGeom>
              <a:avLst/>
              <a:gdLst>
                <a:gd name="T0" fmla="*/ 18 w 19"/>
                <a:gd name="T1" fmla="*/ 17 h 17"/>
                <a:gd name="T2" fmla="*/ 18 w 19"/>
                <a:gd name="T3" fmla="*/ 14 h 17"/>
                <a:gd name="T4" fmla="*/ 14 w 19"/>
                <a:gd name="T5" fmla="*/ 12 h 17"/>
                <a:gd name="T6" fmla="*/ 12 w 19"/>
                <a:gd name="T7" fmla="*/ 11 h 17"/>
                <a:gd name="T8" fmla="*/ 12 w 19"/>
                <a:gd name="T9" fmla="*/ 9 h 17"/>
                <a:gd name="T10" fmla="*/ 12 w 19"/>
                <a:gd name="T11" fmla="*/ 7 h 17"/>
                <a:gd name="T12" fmla="*/ 13 w 19"/>
                <a:gd name="T13" fmla="*/ 6 h 17"/>
                <a:gd name="T14" fmla="*/ 13 w 19"/>
                <a:gd name="T15" fmla="*/ 5 h 17"/>
                <a:gd name="T16" fmla="*/ 13 w 19"/>
                <a:gd name="T17" fmla="*/ 3 h 17"/>
                <a:gd name="T18" fmla="*/ 9 w 19"/>
                <a:gd name="T19" fmla="*/ 0 h 17"/>
                <a:gd name="T20" fmla="*/ 6 w 19"/>
                <a:gd name="T21" fmla="*/ 3 h 17"/>
                <a:gd name="T22" fmla="*/ 6 w 19"/>
                <a:gd name="T23" fmla="*/ 5 h 17"/>
                <a:gd name="T24" fmla="*/ 5 w 19"/>
                <a:gd name="T25" fmla="*/ 6 h 17"/>
                <a:gd name="T26" fmla="*/ 6 w 19"/>
                <a:gd name="T27" fmla="*/ 7 h 17"/>
                <a:gd name="T28" fmla="*/ 7 w 19"/>
                <a:gd name="T29" fmla="*/ 9 h 17"/>
                <a:gd name="T30" fmla="*/ 7 w 19"/>
                <a:gd name="T31" fmla="*/ 11 h 17"/>
                <a:gd name="T32" fmla="*/ 5 w 19"/>
                <a:gd name="T33" fmla="*/ 12 h 17"/>
                <a:gd name="T34" fmla="*/ 0 w 19"/>
                <a:gd name="T35" fmla="*/ 14 h 17"/>
                <a:gd name="T36" fmla="*/ 0 w 19"/>
                <a:gd name="T37" fmla="*/ 17 h 17"/>
                <a:gd name="T38" fmla="*/ 18 w 19"/>
                <a:gd name="T3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8" y="17"/>
                  </a:moveTo>
                  <a:cubicBezTo>
                    <a:pt x="18" y="17"/>
                    <a:pt x="19" y="15"/>
                    <a:pt x="18" y="14"/>
                  </a:cubicBezTo>
                  <a:cubicBezTo>
                    <a:pt x="18" y="14"/>
                    <a:pt x="16" y="13"/>
                    <a:pt x="1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5" y="12"/>
                  </a:cubicBezTo>
                  <a:cubicBezTo>
                    <a:pt x="3" y="13"/>
                    <a:pt x="1" y="14"/>
                    <a:pt x="0" y="14"/>
                  </a:cubicBezTo>
                  <a:cubicBezTo>
                    <a:pt x="0" y="15"/>
                    <a:pt x="0" y="17"/>
                    <a:pt x="0" y="17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0" name="PA_矩形 120">
              <a:extLst>
                <a:ext uri="{FF2B5EF4-FFF2-40B4-BE49-F238E27FC236}">
                  <a16:creationId xmlns:a16="http://schemas.microsoft.com/office/drawing/2014/main" id="{117EE9A0-C8B8-4420-8CB7-EC1F7804A60C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0085388" y="4549776"/>
              <a:ext cx="904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PA_矩形 121">
              <a:extLst>
                <a:ext uri="{FF2B5EF4-FFF2-40B4-BE49-F238E27FC236}">
                  <a16:creationId xmlns:a16="http://schemas.microsoft.com/office/drawing/2014/main" id="{36F84517-7455-4310-B7E4-15FE0398425D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0085388" y="4594226"/>
              <a:ext cx="1365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PA_矩形 122">
              <a:extLst>
                <a:ext uri="{FF2B5EF4-FFF2-40B4-BE49-F238E27FC236}">
                  <a16:creationId xmlns:a16="http://schemas.microsoft.com/office/drawing/2014/main" id="{A0A3C561-10BB-491C-B7E4-83CECD0D90E3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085388" y="4640263"/>
              <a:ext cx="11430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PA_任意多边形 123">
              <a:extLst>
                <a:ext uri="{FF2B5EF4-FFF2-40B4-BE49-F238E27FC236}">
                  <a16:creationId xmlns:a16="http://schemas.microsoft.com/office/drawing/2014/main" id="{861A9317-1158-4251-9E12-D09ACEED1108}"/>
                </a:ext>
              </a:extLst>
            </p:cNvPr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9902825" y="4503738"/>
              <a:ext cx="365125" cy="250825"/>
            </a:xfrm>
            <a:custGeom>
              <a:avLst/>
              <a:gdLst>
                <a:gd name="T0" fmla="*/ 0 w 64"/>
                <a:gd name="T1" fmla="*/ 0 h 44"/>
                <a:gd name="T2" fmla="*/ 0 w 64"/>
                <a:gd name="T3" fmla="*/ 44 h 44"/>
                <a:gd name="T4" fmla="*/ 64 w 64"/>
                <a:gd name="T5" fmla="*/ 44 h 44"/>
                <a:gd name="T6" fmla="*/ 64 w 64"/>
                <a:gd name="T7" fmla="*/ 0 h 44"/>
                <a:gd name="T8" fmla="*/ 0 w 64"/>
                <a:gd name="T9" fmla="*/ 0 h 44"/>
                <a:gd name="T10" fmla="*/ 60 w 64"/>
                <a:gd name="T11" fmla="*/ 40 h 44"/>
                <a:gd name="T12" fmla="*/ 52 w 64"/>
                <a:gd name="T13" fmla="*/ 40 h 44"/>
                <a:gd name="T14" fmla="*/ 52 w 64"/>
                <a:gd name="T15" fmla="*/ 38 h 44"/>
                <a:gd name="T16" fmla="*/ 46 w 64"/>
                <a:gd name="T17" fmla="*/ 32 h 44"/>
                <a:gd name="T18" fmla="*/ 40 w 64"/>
                <a:gd name="T19" fmla="*/ 38 h 44"/>
                <a:gd name="T20" fmla="*/ 40 w 64"/>
                <a:gd name="T21" fmla="*/ 40 h 44"/>
                <a:gd name="T22" fmla="*/ 24 w 64"/>
                <a:gd name="T23" fmla="*/ 40 h 44"/>
                <a:gd name="T24" fmla="*/ 24 w 64"/>
                <a:gd name="T25" fmla="*/ 38 h 44"/>
                <a:gd name="T26" fmla="*/ 18 w 64"/>
                <a:gd name="T27" fmla="*/ 32 h 44"/>
                <a:gd name="T28" fmla="*/ 12 w 64"/>
                <a:gd name="T29" fmla="*/ 38 h 44"/>
                <a:gd name="T30" fmla="*/ 12 w 64"/>
                <a:gd name="T31" fmla="*/ 40 h 44"/>
                <a:gd name="T32" fmla="*/ 4 w 64"/>
                <a:gd name="T33" fmla="*/ 40 h 44"/>
                <a:gd name="T34" fmla="*/ 4 w 64"/>
                <a:gd name="T35" fmla="*/ 4 h 44"/>
                <a:gd name="T36" fmla="*/ 60 w 64"/>
                <a:gd name="T37" fmla="*/ 4 h 44"/>
                <a:gd name="T38" fmla="*/ 60 w 64"/>
                <a:gd name="T39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0"/>
                  </a:lnTo>
                  <a:close/>
                  <a:moveTo>
                    <a:pt x="60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5"/>
                    <a:pt x="49" y="32"/>
                    <a:pt x="46" y="32"/>
                  </a:cubicBezTo>
                  <a:cubicBezTo>
                    <a:pt x="43" y="32"/>
                    <a:pt x="40" y="35"/>
                    <a:pt x="40" y="38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8"/>
                  </a:cubicBezTo>
                  <a:cubicBezTo>
                    <a:pt x="24" y="35"/>
                    <a:pt x="21" y="32"/>
                    <a:pt x="18" y="32"/>
                  </a:cubicBezTo>
                  <a:cubicBezTo>
                    <a:pt x="15" y="32"/>
                    <a:pt x="12" y="35"/>
                    <a:pt x="12" y="38"/>
                  </a:cubicBezTo>
                  <a:cubicBezTo>
                    <a:pt x="12" y="39"/>
                    <a:pt x="12" y="39"/>
                    <a:pt x="1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0" y="4"/>
                    <a:pt x="60" y="4"/>
                    <a:pt x="60" y="4"/>
                  </a:cubicBezTo>
                  <a:lnTo>
                    <a:pt x="6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PA_椭圆 7">
            <a:extLst>
              <a:ext uri="{FF2B5EF4-FFF2-40B4-BE49-F238E27FC236}">
                <a16:creationId xmlns:a16="http://schemas.microsoft.com/office/drawing/2014/main" id="{9CA44534-7EF5-4C81-B2AB-7F67057C248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535194" y="2134387"/>
            <a:ext cx="928407" cy="928693"/>
          </a:xfrm>
          <a:prstGeom prst="ellipse">
            <a:avLst/>
          </a:prstGeom>
          <a:solidFill>
            <a:srgbClr val="0070C0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4" rIns="91407" bIns="45704" rtlCol="0" anchor="ctr"/>
          <a:lstStyle/>
          <a:p>
            <a:pPr algn="ctr"/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PA_任意多边形 70">
            <a:extLst>
              <a:ext uri="{FF2B5EF4-FFF2-40B4-BE49-F238E27FC236}">
                <a16:creationId xmlns:a16="http://schemas.microsoft.com/office/drawing/2014/main" id="{358B9956-B6B9-4244-879F-0682E0F85FEE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6816109" y="2414989"/>
            <a:ext cx="366580" cy="366693"/>
          </a:xfrm>
          <a:custGeom>
            <a:avLst/>
            <a:gdLst>
              <a:gd name="T0" fmla="*/ 188 w 231"/>
              <a:gd name="T1" fmla="*/ 145 h 231"/>
              <a:gd name="T2" fmla="*/ 188 w 231"/>
              <a:gd name="T3" fmla="*/ 101 h 231"/>
              <a:gd name="T4" fmla="*/ 130 w 231"/>
              <a:gd name="T5" fmla="*/ 101 h 231"/>
              <a:gd name="T6" fmla="*/ 130 w 231"/>
              <a:gd name="T7" fmla="*/ 87 h 231"/>
              <a:gd name="T8" fmla="*/ 173 w 231"/>
              <a:gd name="T9" fmla="*/ 87 h 231"/>
              <a:gd name="T10" fmla="*/ 173 w 231"/>
              <a:gd name="T11" fmla="*/ 0 h 231"/>
              <a:gd name="T12" fmla="*/ 72 w 231"/>
              <a:gd name="T13" fmla="*/ 0 h 231"/>
              <a:gd name="T14" fmla="*/ 72 w 231"/>
              <a:gd name="T15" fmla="*/ 87 h 231"/>
              <a:gd name="T16" fmla="*/ 115 w 231"/>
              <a:gd name="T17" fmla="*/ 87 h 231"/>
              <a:gd name="T18" fmla="*/ 115 w 231"/>
              <a:gd name="T19" fmla="*/ 101 h 231"/>
              <a:gd name="T20" fmla="*/ 43 w 231"/>
              <a:gd name="T21" fmla="*/ 101 h 231"/>
              <a:gd name="T22" fmla="*/ 43 w 231"/>
              <a:gd name="T23" fmla="*/ 145 h 231"/>
              <a:gd name="T24" fmla="*/ 0 w 231"/>
              <a:gd name="T25" fmla="*/ 145 h 231"/>
              <a:gd name="T26" fmla="*/ 0 w 231"/>
              <a:gd name="T27" fmla="*/ 231 h 231"/>
              <a:gd name="T28" fmla="*/ 101 w 231"/>
              <a:gd name="T29" fmla="*/ 231 h 231"/>
              <a:gd name="T30" fmla="*/ 101 w 231"/>
              <a:gd name="T31" fmla="*/ 145 h 231"/>
              <a:gd name="T32" fmla="*/ 58 w 231"/>
              <a:gd name="T33" fmla="*/ 145 h 231"/>
              <a:gd name="T34" fmla="*/ 58 w 231"/>
              <a:gd name="T35" fmla="*/ 116 h 231"/>
              <a:gd name="T36" fmla="*/ 173 w 231"/>
              <a:gd name="T37" fmla="*/ 116 h 231"/>
              <a:gd name="T38" fmla="*/ 173 w 231"/>
              <a:gd name="T39" fmla="*/ 145 h 231"/>
              <a:gd name="T40" fmla="*/ 130 w 231"/>
              <a:gd name="T41" fmla="*/ 145 h 231"/>
              <a:gd name="T42" fmla="*/ 130 w 231"/>
              <a:gd name="T43" fmla="*/ 231 h 231"/>
              <a:gd name="T44" fmla="*/ 231 w 231"/>
              <a:gd name="T45" fmla="*/ 231 h 231"/>
              <a:gd name="T46" fmla="*/ 231 w 231"/>
              <a:gd name="T47" fmla="*/ 145 h 231"/>
              <a:gd name="T48" fmla="*/ 188 w 231"/>
              <a:gd name="T49" fmla="*/ 145 h 231"/>
              <a:gd name="T50" fmla="*/ 87 w 231"/>
              <a:gd name="T51" fmla="*/ 159 h 231"/>
              <a:gd name="T52" fmla="*/ 87 w 231"/>
              <a:gd name="T53" fmla="*/ 173 h 231"/>
              <a:gd name="T54" fmla="*/ 14 w 231"/>
              <a:gd name="T55" fmla="*/ 173 h 231"/>
              <a:gd name="T56" fmla="*/ 14 w 231"/>
              <a:gd name="T57" fmla="*/ 159 h 231"/>
              <a:gd name="T58" fmla="*/ 87 w 231"/>
              <a:gd name="T59" fmla="*/ 159 h 231"/>
              <a:gd name="T60" fmla="*/ 87 w 231"/>
              <a:gd name="T61" fmla="*/ 29 h 231"/>
              <a:gd name="T62" fmla="*/ 87 w 231"/>
              <a:gd name="T63" fmla="*/ 15 h 231"/>
              <a:gd name="T64" fmla="*/ 159 w 231"/>
              <a:gd name="T65" fmla="*/ 15 h 231"/>
              <a:gd name="T66" fmla="*/ 159 w 231"/>
              <a:gd name="T67" fmla="*/ 29 h 231"/>
              <a:gd name="T68" fmla="*/ 87 w 231"/>
              <a:gd name="T69" fmla="*/ 29 h 231"/>
              <a:gd name="T70" fmla="*/ 217 w 231"/>
              <a:gd name="T71" fmla="*/ 173 h 231"/>
              <a:gd name="T72" fmla="*/ 144 w 231"/>
              <a:gd name="T73" fmla="*/ 173 h 231"/>
              <a:gd name="T74" fmla="*/ 144 w 231"/>
              <a:gd name="T75" fmla="*/ 159 h 231"/>
              <a:gd name="T76" fmla="*/ 217 w 231"/>
              <a:gd name="T77" fmla="*/ 159 h 231"/>
              <a:gd name="T78" fmla="*/ 217 w 231"/>
              <a:gd name="T79" fmla="*/ 17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1" h="231">
                <a:moveTo>
                  <a:pt x="188" y="145"/>
                </a:moveTo>
                <a:lnTo>
                  <a:pt x="188" y="101"/>
                </a:lnTo>
                <a:lnTo>
                  <a:pt x="130" y="101"/>
                </a:lnTo>
                <a:lnTo>
                  <a:pt x="130" y="87"/>
                </a:lnTo>
                <a:lnTo>
                  <a:pt x="173" y="87"/>
                </a:lnTo>
                <a:lnTo>
                  <a:pt x="173" y="0"/>
                </a:lnTo>
                <a:lnTo>
                  <a:pt x="72" y="0"/>
                </a:lnTo>
                <a:lnTo>
                  <a:pt x="72" y="87"/>
                </a:lnTo>
                <a:lnTo>
                  <a:pt x="115" y="87"/>
                </a:lnTo>
                <a:lnTo>
                  <a:pt x="115" y="101"/>
                </a:lnTo>
                <a:lnTo>
                  <a:pt x="43" y="101"/>
                </a:lnTo>
                <a:lnTo>
                  <a:pt x="43" y="145"/>
                </a:lnTo>
                <a:lnTo>
                  <a:pt x="0" y="145"/>
                </a:lnTo>
                <a:lnTo>
                  <a:pt x="0" y="231"/>
                </a:lnTo>
                <a:lnTo>
                  <a:pt x="101" y="231"/>
                </a:lnTo>
                <a:lnTo>
                  <a:pt x="101" y="145"/>
                </a:lnTo>
                <a:lnTo>
                  <a:pt x="58" y="145"/>
                </a:lnTo>
                <a:lnTo>
                  <a:pt x="58" y="116"/>
                </a:lnTo>
                <a:lnTo>
                  <a:pt x="173" y="116"/>
                </a:lnTo>
                <a:lnTo>
                  <a:pt x="173" y="145"/>
                </a:lnTo>
                <a:lnTo>
                  <a:pt x="130" y="145"/>
                </a:lnTo>
                <a:lnTo>
                  <a:pt x="130" y="231"/>
                </a:lnTo>
                <a:lnTo>
                  <a:pt x="231" y="231"/>
                </a:lnTo>
                <a:lnTo>
                  <a:pt x="231" y="145"/>
                </a:lnTo>
                <a:lnTo>
                  <a:pt x="188" y="145"/>
                </a:lnTo>
                <a:close/>
                <a:moveTo>
                  <a:pt x="87" y="159"/>
                </a:moveTo>
                <a:lnTo>
                  <a:pt x="87" y="173"/>
                </a:lnTo>
                <a:lnTo>
                  <a:pt x="14" y="173"/>
                </a:lnTo>
                <a:lnTo>
                  <a:pt x="14" y="159"/>
                </a:lnTo>
                <a:lnTo>
                  <a:pt x="87" y="159"/>
                </a:lnTo>
                <a:close/>
                <a:moveTo>
                  <a:pt x="87" y="29"/>
                </a:moveTo>
                <a:lnTo>
                  <a:pt x="87" y="15"/>
                </a:lnTo>
                <a:lnTo>
                  <a:pt x="159" y="15"/>
                </a:lnTo>
                <a:lnTo>
                  <a:pt x="159" y="29"/>
                </a:lnTo>
                <a:lnTo>
                  <a:pt x="87" y="29"/>
                </a:lnTo>
                <a:close/>
                <a:moveTo>
                  <a:pt x="217" y="173"/>
                </a:moveTo>
                <a:lnTo>
                  <a:pt x="144" y="173"/>
                </a:lnTo>
                <a:lnTo>
                  <a:pt x="144" y="159"/>
                </a:lnTo>
                <a:lnTo>
                  <a:pt x="217" y="159"/>
                </a:lnTo>
                <a:lnTo>
                  <a:pt x="217" y="1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PA_椭圆 10">
            <a:extLst>
              <a:ext uri="{FF2B5EF4-FFF2-40B4-BE49-F238E27FC236}">
                <a16:creationId xmlns:a16="http://schemas.microsoft.com/office/drawing/2014/main" id="{DE3C2906-4328-4347-9060-BFA42FB62BE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566545" y="4118814"/>
            <a:ext cx="928407" cy="928693"/>
          </a:xfrm>
          <a:prstGeom prst="ellipse">
            <a:avLst/>
          </a:prstGeom>
          <a:solidFill>
            <a:srgbClr val="0070C0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4" rIns="91407" bIns="45704" rtlCol="0" anchor="ctr"/>
          <a:lstStyle/>
          <a:p>
            <a:pPr algn="ctr"/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PA_任意多边形 146">
            <a:extLst>
              <a:ext uri="{FF2B5EF4-FFF2-40B4-BE49-F238E27FC236}">
                <a16:creationId xmlns:a16="http://schemas.microsoft.com/office/drawing/2014/main" id="{7E2AA032-9FFD-476E-B289-15CA77F8E25A}"/>
              </a:ext>
            </a:extLst>
          </p:cNvPr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6857269" y="4394475"/>
            <a:ext cx="364992" cy="365104"/>
          </a:xfrm>
          <a:custGeom>
            <a:avLst/>
            <a:gdLst>
              <a:gd name="T0" fmla="*/ 0 w 230"/>
              <a:gd name="T1" fmla="*/ 0 h 230"/>
              <a:gd name="T2" fmla="*/ 0 w 230"/>
              <a:gd name="T3" fmla="*/ 230 h 230"/>
              <a:gd name="T4" fmla="*/ 230 w 230"/>
              <a:gd name="T5" fmla="*/ 230 h 230"/>
              <a:gd name="T6" fmla="*/ 230 w 230"/>
              <a:gd name="T7" fmla="*/ 0 h 230"/>
              <a:gd name="T8" fmla="*/ 0 w 230"/>
              <a:gd name="T9" fmla="*/ 0 h 230"/>
              <a:gd name="T10" fmla="*/ 87 w 230"/>
              <a:gd name="T11" fmla="*/ 29 h 230"/>
              <a:gd name="T12" fmla="*/ 101 w 230"/>
              <a:gd name="T13" fmla="*/ 29 h 230"/>
              <a:gd name="T14" fmla="*/ 101 w 230"/>
              <a:gd name="T15" fmla="*/ 43 h 230"/>
              <a:gd name="T16" fmla="*/ 87 w 230"/>
              <a:gd name="T17" fmla="*/ 43 h 230"/>
              <a:gd name="T18" fmla="*/ 87 w 230"/>
              <a:gd name="T19" fmla="*/ 29 h 230"/>
              <a:gd name="T20" fmla="*/ 58 w 230"/>
              <a:gd name="T21" fmla="*/ 29 h 230"/>
              <a:gd name="T22" fmla="*/ 72 w 230"/>
              <a:gd name="T23" fmla="*/ 29 h 230"/>
              <a:gd name="T24" fmla="*/ 72 w 230"/>
              <a:gd name="T25" fmla="*/ 43 h 230"/>
              <a:gd name="T26" fmla="*/ 58 w 230"/>
              <a:gd name="T27" fmla="*/ 43 h 230"/>
              <a:gd name="T28" fmla="*/ 58 w 230"/>
              <a:gd name="T29" fmla="*/ 29 h 230"/>
              <a:gd name="T30" fmla="*/ 29 w 230"/>
              <a:gd name="T31" fmla="*/ 29 h 230"/>
              <a:gd name="T32" fmla="*/ 44 w 230"/>
              <a:gd name="T33" fmla="*/ 29 h 230"/>
              <a:gd name="T34" fmla="*/ 44 w 230"/>
              <a:gd name="T35" fmla="*/ 43 h 230"/>
              <a:gd name="T36" fmla="*/ 29 w 230"/>
              <a:gd name="T37" fmla="*/ 43 h 230"/>
              <a:gd name="T38" fmla="*/ 29 w 230"/>
              <a:gd name="T39" fmla="*/ 29 h 230"/>
              <a:gd name="T40" fmla="*/ 202 w 230"/>
              <a:gd name="T41" fmla="*/ 201 h 230"/>
              <a:gd name="T42" fmla="*/ 29 w 230"/>
              <a:gd name="T43" fmla="*/ 201 h 230"/>
              <a:gd name="T44" fmla="*/ 29 w 230"/>
              <a:gd name="T45" fmla="*/ 58 h 230"/>
              <a:gd name="T46" fmla="*/ 202 w 230"/>
              <a:gd name="T47" fmla="*/ 58 h 230"/>
              <a:gd name="T48" fmla="*/ 202 w 230"/>
              <a:gd name="T49" fmla="*/ 20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0" h="230">
                <a:moveTo>
                  <a:pt x="0" y="0"/>
                </a:moveTo>
                <a:lnTo>
                  <a:pt x="0" y="230"/>
                </a:lnTo>
                <a:lnTo>
                  <a:pt x="230" y="230"/>
                </a:lnTo>
                <a:lnTo>
                  <a:pt x="230" y="0"/>
                </a:lnTo>
                <a:lnTo>
                  <a:pt x="0" y="0"/>
                </a:lnTo>
                <a:close/>
                <a:moveTo>
                  <a:pt x="87" y="29"/>
                </a:moveTo>
                <a:lnTo>
                  <a:pt x="101" y="29"/>
                </a:lnTo>
                <a:lnTo>
                  <a:pt x="101" y="43"/>
                </a:lnTo>
                <a:lnTo>
                  <a:pt x="87" y="43"/>
                </a:lnTo>
                <a:lnTo>
                  <a:pt x="87" y="29"/>
                </a:lnTo>
                <a:close/>
                <a:moveTo>
                  <a:pt x="58" y="29"/>
                </a:moveTo>
                <a:lnTo>
                  <a:pt x="72" y="29"/>
                </a:lnTo>
                <a:lnTo>
                  <a:pt x="72" y="43"/>
                </a:lnTo>
                <a:lnTo>
                  <a:pt x="58" y="43"/>
                </a:lnTo>
                <a:lnTo>
                  <a:pt x="58" y="29"/>
                </a:lnTo>
                <a:close/>
                <a:moveTo>
                  <a:pt x="29" y="29"/>
                </a:moveTo>
                <a:lnTo>
                  <a:pt x="44" y="29"/>
                </a:lnTo>
                <a:lnTo>
                  <a:pt x="44" y="43"/>
                </a:lnTo>
                <a:lnTo>
                  <a:pt x="29" y="43"/>
                </a:lnTo>
                <a:lnTo>
                  <a:pt x="29" y="29"/>
                </a:lnTo>
                <a:close/>
                <a:moveTo>
                  <a:pt x="202" y="201"/>
                </a:moveTo>
                <a:lnTo>
                  <a:pt x="29" y="201"/>
                </a:lnTo>
                <a:lnTo>
                  <a:pt x="29" y="58"/>
                </a:lnTo>
                <a:lnTo>
                  <a:pt x="202" y="58"/>
                </a:lnTo>
                <a:lnTo>
                  <a:pt x="202" y="2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PA_椭圆 9">
            <a:extLst>
              <a:ext uri="{FF2B5EF4-FFF2-40B4-BE49-F238E27FC236}">
                <a16:creationId xmlns:a16="http://schemas.microsoft.com/office/drawing/2014/main" id="{39F98AAC-CAD2-448A-90A6-1630A602A90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135800" y="4214790"/>
            <a:ext cx="928407" cy="928693"/>
          </a:xfrm>
          <a:prstGeom prst="ellipse">
            <a:avLst/>
          </a:prstGeom>
          <a:solidFill>
            <a:srgbClr val="D80026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4" rIns="91407" bIns="45704" rtlCol="0" anchor="ctr"/>
          <a:lstStyle/>
          <a:p>
            <a:pPr algn="ctr"/>
            <a:endParaRPr lang="id-ID" sz="253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PA_组合 66">
            <a:extLst>
              <a:ext uri="{FF2B5EF4-FFF2-40B4-BE49-F238E27FC236}">
                <a16:creationId xmlns:a16="http://schemas.microsoft.com/office/drawing/2014/main" id="{453C16D6-84C1-4535-882E-6B02F13F23F9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4395705" y="4552930"/>
            <a:ext cx="364992" cy="365104"/>
            <a:chOff x="4752975" y="3660776"/>
            <a:chExt cx="365125" cy="365125"/>
          </a:xfrm>
          <a:solidFill>
            <a:schemeClr val="bg1"/>
          </a:solidFill>
        </p:grpSpPr>
        <p:sp>
          <p:nvSpPr>
            <p:cNvPr id="60" name="PA_任意多边形 51">
              <a:extLst>
                <a:ext uri="{FF2B5EF4-FFF2-40B4-BE49-F238E27FC236}">
                  <a16:creationId xmlns:a16="http://schemas.microsoft.com/office/drawing/2014/main" id="{38B19A63-147C-4942-8FF1-840EA8F266F6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 bwMode="auto">
            <a:xfrm>
              <a:off x="4843463" y="3775076"/>
              <a:ext cx="274637" cy="250825"/>
            </a:xfrm>
            <a:custGeom>
              <a:avLst/>
              <a:gdLst>
                <a:gd name="T0" fmla="*/ 40 w 48"/>
                <a:gd name="T1" fmla="*/ 0 h 44"/>
                <a:gd name="T2" fmla="*/ 36 w 48"/>
                <a:gd name="T3" fmla="*/ 0 h 44"/>
                <a:gd name="T4" fmla="*/ 36 w 48"/>
                <a:gd name="T5" fmla="*/ 4 h 44"/>
                <a:gd name="T6" fmla="*/ 24 w 48"/>
                <a:gd name="T7" fmla="*/ 16 h 44"/>
                <a:gd name="T8" fmla="*/ 6 w 48"/>
                <a:gd name="T9" fmla="*/ 16 h 44"/>
                <a:gd name="T10" fmla="*/ 0 w 48"/>
                <a:gd name="T11" fmla="*/ 22 h 44"/>
                <a:gd name="T12" fmla="*/ 0 w 48"/>
                <a:gd name="T13" fmla="*/ 24 h 44"/>
                <a:gd name="T14" fmla="*/ 8 w 48"/>
                <a:gd name="T15" fmla="*/ 32 h 44"/>
                <a:gd name="T16" fmla="*/ 28 w 48"/>
                <a:gd name="T17" fmla="*/ 32 h 44"/>
                <a:gd name="T18" fmla="*/ 40 w 48"/>
                <a:gd name="T19" fmla="*/ 44 h 44"/>
                <a:gd name="T20" fmla="*/ 40 w 48"/>
                <a:gd name="T21" fmla="*/ 32 h 44"/>
                <a:gd name="T22" fmla="*/ 48 w 48"/>
                <a:gd name="T23" fmla="*/ 24 h 44"/>
                <a:gd name="T24" fmla="*/ 48 w 48"/>
                <a:gd name="T25" fmla="*/ 8 h 44"/>
                <a:gd name="T26" fmla="*/ 40 w 4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4">
                  <a:moveTo>
                    <a:pt x="4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10"/>
                    <a:pt x="30" y="16"/>
                    <a:pt x="24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4" y="32"/>
                    <a:pt x="48" y="28"/>
                    <a:pt x="48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PA_任意多边形 52">
              <a:extLst>
                <a:ext uri="{FF2B5EF4-FFF2-40B4-BE49-F238E27FC236}">
                  <a16:creationId xmlns:a16="http://schemas.microsoft.com/office/drawing/2014/main" id="{7399406D-C089-4719-988A-23B864E5A5A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 bwMode="auto">
            <a:xfrm>
              <a:off x="4752975" y="3660776"/>
              <a:ext cx="273050" cy="250825"/>
            </a:xfrm>
            <a:custGeom>
              <a:avLst/>
              <a:gdLst>
                <a:gd name="T0" fmla="*/ 20 w 48"/>
                <a:gd name="T1" fmla="*/ 32 h 44"/>
                <a:gd name="T2" fmla="*/ 40 w 48"/>
                <a:gd name="T3" fmla="*/ 32 h 44"/>
                <a:gd name="T4" fmla="*/ 48 w 48"/>
                <a:gd name="T5" fmla="*/ 24 h 44"/>
                <a:gd name="T6" fmla="*/ 48 w 48"/>
                <a:gd name="T7" fmla="*/ 8 h 44"/>
                <a:gd name="T8" fmla="*/ 40 w 48"/>
                <a:gd name="T9" fmla="*/ 0 h 44"/>
                <a:gd name="T10" fmla="*/ 8 w 48"/>
                <a:gd name="T11" fmla="*/ 0 h 44"/>
                <a:gd name="T12" fmla="*/ 0 w 48"/>
                <a:gd name="T13" fmla="*/ 8 h 44"/>
                <a:gd name="T14" fmla="*/ 0 w 48"/>
                <a:gd name="T15" fmla="*/ 24 h 44"/>
                <a:gd name="T16" fmla="*/ 8 w 48"/>
                <a:gd name="T17" fmla="*/ 32 h 44"/>
                <a:gd name="T18" fmla="*/ 8 w 48"/>
                <a:gd name="T19" fmla="*/ 44 h 44"/>
                <a:gd name="T20" fmla="*/ 20 w 48"/>
                <a:gd name="T21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4">
                  <a:moveTo>
                    <a:pt x="20" y="32"/>
                  </a:moveTo>
                  <a:cubicBezTo>
                    <a:pt x="40" y="32"/>
                    <a:pt x="40" y="32"/>
                    <a:pt x="40" y="32"/>
                  </a:cubicBezTo>
                  <a:cubicBezTo>
                    <a:pt x="44" y="32"/>
                    <a:pt x="48" y="28"/>
                    <a:pt x="48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8" y="44"/>
                    <a:pt x="8" y="44"/>
                    <a:pt x="8" y="44"/>
                  </a:cubicBezTo>
                  <a:lnTo>
                    <a:pt x="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76" tIns="60937" rIns="121876" bIns="60937" numCol="1" anchor="t" anchorCtr="0" compatLnSpc="1"/>
            <a:lstStyle/>
            <a:p>
              <a:endParaRPr lang="id-ID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8168863" y="197863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8168863" y="2292651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TextBox 63"/>
          <p:cNvSpPr txBox="1"/>
          <p:nvPr/>
        </p:nvSpPr>
        <p:spPr>
          <a:xfrm>
            <a:off x="1837544" y="198749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6" name="TextBox 64"/>
          <p:cNvSpPr txBox="1"/>
          <p:nvPr/>
        </p:nvSpPr>
        <p:spPr>
          <a:xfrm>
            <a:off x="473657" y="2301514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7" name="PA_组合 126">
            <a:extLst>
              <a:ext uri="{FF2B5EF4-FFF2-40B4-BE49-F238E27FC236}">
                <a16:creationId xmlns:a16="http://schemas.microsoft.com/office/drawing/2014/main" id="{697DED68-42FD-442B-A7E0-6D743547CB46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283551" y="4118814"/>
            <a:ext cx="2879175" cy="393176"/>
            <a:chOff x="1741845" y="2481978"/>
            <a:chExt cx="2880221" cy="393197"/>
          </a:xfrm>
        </p:grpSpPr>
        <p:cxnSp>
          <p:nvCxnSpPr>
            <p:cNvPr id="68" name="PA_直接连接符 127">
              <a:extLst>
                <a:ext uri="{FF2B5EF4-FFF2-40B4-BE49-F238E27FC236}">
                  <a16:creationId xmlns:a16="http://schemas.microsoft.com/office/drawing/2014/main" id="{FA266EE0-4B07-4A41-9A51-72B29A19649A}"/>
                </a:ext>
              </a:extLst>
            </p:cNvPr>
            <p:cNvCxnSpPr/>
            <p:nvPr>
              <p:custDataLst>
                <p:tags r:id="rId17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PA_直接连接符 128">
              <a:extLst>
                <a:ext uri="{FF2B5EF4-FFF2-40B4-BE49-F238E27FC236}">
                  <a16:creationId xmlns:a16="http://schemas.microsoft.com/office/drawing/2014/main" id="{41F8C497-49AE-4E49-971D-0C7ADE6CCD11}"/>
                </a:ext>
              </a:extLst>
            </p:cNvPr>
            <p:cNvCxnSpPr/>
            <p:nvPr>
              <p:custDataLst>
                <p:tags r:id="rId18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63"/>
          <p:cNvSpPr txBox="1"/>
          <p:nvPr/>
        </p:nvSpPr>
        <p:spPr>
          <a:xfrm>
            <a:off x="1706280" y="377979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1" name="TextBox 64"/>
          <p:cNvSpPr txBox="1"/>
          <p:nvPr/>
        </p:nvSpPr>
        <p:spPr>
          <a:xfrm>
            <a:off x="342393" y="4093813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2" name="PA_组合 132">
            <a:extLst>
              <a:ext uri="{FF2B5EF4-FFF2-40B4-BE49-F238E27FC236}">
                <a16:creationId xmlns:a16="http://schemas.microsoft.com/office/drawing/2014/main" id="{A922B0CE-C043-4A69-9B64-7481CC6176DC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 flipH="1">
            <a:off x="7387663" y="4069027"/>
            <a:ext cx="2879175" cy="393176"/>
            <a:chOff x="1741845" y="2481978"/>
            <a:chExt cx="2880221" cy="393197"/>
          </a:xfrm>
        </p:grpSpPr>
        <p:cxnSp>
          <p:nvCxnSpPr>
            <p:cNvPr id="73" name="PA_直接连接符 133">
              <a:extLst>
                <a:ext uri="{FF2B5EF4-FFF2-40B4-BE49-F238E27FC236}">
                  <a16:creationId xmlns:a16="http://schemas.microsoft.com/office/drawing/2014/main" id="{35350259-9382-4B6E-88DF-0AC050B2DC64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PA_直接连接符 134">
              <a:extLst>
                <a:ext uri="{FF2B5EF4-FFF2-40B4-BE49-F238E27FC236}">
                  <a16:creationId xmlns:a16="http://schemas.microsoft.com/office/drawing/2014/main" id="{6C2F9921-6AB5-439F-9312-7EE42AC06D8D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63"/>
          <p:cNvSpPr txBox="1"/>
          <p:nvPr/>
        </p:nvSpPr>
        <p:spPr>
          <a:xfrm>
            <a:off x="8311571" y="372114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6" name="TextBox 64"/>
          <p:cNvSpPr txBox="1"/>
          <p:nvPr/>
        </p:nvSpPr>
        <p:spPr>
          <a:xfrm>
            <a:off x="8311571" y="4035163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3" grpId="0"/>
      <p:bldP spid="64" grpId="0"/>
      <p:bldP spid="65" grpId="0"/>
      <p:bldP spid="66" grpId="0"/>
      <p:bldP spid="70" grpId="0"/>
      <p:bldP spid="71" grpId="0"/>
      <p:bldP spid="75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>
            <a:extLst>
              <a:ext uri="{FF2B5EF4-FFF2-40B4-BE49-F238E27FC236}">
                <a16:creationId xmlns:a16="http://schemas.microsoft.com/office/drawing/2014/main" id="{D57EC760-A359-44A3-B3A5-52A62115095E}"/>
              </a:ext>
            </a:extLst>
          </p:cNvPr>
          <p:cNvGrpSpPr/>
          <p:nvPr/>
        </p:nvGrpSpPr>
        <p:grpSpPr>
          <a:xfrm>
            <a:off x="4288545" y="1580643"/>
            <a:ext cx="5936343" cy="792000"/>
            <a:chOff x="6093297" y="2243004"/>
            <a:chExt cx="5580000" cy="792000"/>
          </a:xfrm>
          <a:solidFill>
            <a:schemeClr val="accent1"/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BC85B31-6A6C-4B79-BA05-C6672DE4428C}"/>
                </a:ext>
              </a:extLst>
            </p:cNvPr>
            <p:cNvSpPr txBox="1"/>
            <p:nvPr/>
          </p:nvSpPr>
          <p:spPr>
            <a:xfrm>
              <a:off x="6096001" y="2408171"/>
              <a:ext cx="557729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dirty="0">
                  <a:solidFill>
                    <a:schemeClr val="bg1"/>
                  </a:solidFill>
                </a:rPr>
                <a:t>奉献责任担当是共产党员的基本素质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: 圆角 9">
              <a:extLst>
                <a:ext uri="{FF2B5EF4-FFF2-40B4-BE49-F238E27FC236}">
                  <a16:creationId xmlns:a16="http://schemas.microsoft.com/office/drawing/2014/main" id="{EF5DDB2F-1048-4F4E-B98C-CE445EA71766}"/>
                </a:ext>
              </a:extLst>
            </p:cNvPr>
            <p:cNvSpPr>
              <a:spLocks/>
            </p:cNvSpPr>
            <p:nvPr/>
          </p:nvSpPr>
          <p:spPr>
            <a:xfrm>
              <a:off x="6093297" y="2243004"/>
              <a:ext cx="5580000" cy="792000"/>
            </a:xfrm>
            <a:prstGeom prst="roundRect">
              <a:avLst>
                <a:gd name="adj" fmla="val 0"/>
              </a:avLst>
            </a:prstGeom>
            <a:solidFill>
              <a:srgbClr val="D80026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检察院通用 添加你的标题</a:t>
              </a:r>
            </a:p>
          </p:txBody>
        </p:sp>
      </p:grpSp>
      <p:grpSp>
        <p:nvGrpSpPr>
          <p:cNvPr id="5" name="组合 10">
            <a:extLst>
              <a:ext uri="{FF2B5EF4-FFF2-40B4-BE49-F238E27FC236}">
                <a16:creationId xmlns:a16="http://schemas.microsoft.com/office/drawing/2014/main" id="{CC7F3A6F-3581-4553-8243-1EDF71483490}"/>
              </a:ext>
            </a:extLst>
          </p:cNvPr>
          <p:cNvGrpSpPr/>
          <p:nvPr/>
        </p:nvGrpSpPr>
        <p:grpSpPr>
          <a:xfrm>
            <a:off x="4288545" y="2648545"/>
            <a:ext cx="5946171" cy="792000"/>
            <a:chOff x="6093297" y="3700386"/>
            <a:chExt cx="5589238" cy="792000"/>
          </a:xfrm>
          <a:solidFill>
            <a:schemeClr val="accent1"/>
          </a:solidFill>
        </p:grpSpPr>
        <p:sp>
          <p:nvSpPr>
            <p:cNvPr id="6" name="矩形: 圆角 12">
              <a:extLst>
                <a:ext uri="{FF2B5EF4-FFF2-40B4-BE49-F238E27FC236}">
                  <a16:creationId xmlns:a16="http://schemas.microsoft.com/office/drawing/2014/main" id="{F80F33AD-9815-44DA-A28A-71748DA53E3D}"/>
                </a:ext>
              </a:extLst>
            </p:cNvPr>
            <p:cNvSpPr>
              <a:spLocks/>
            </p:cNvSpPr>
            <p:nvPr/>
          </p:nvSpPr>
          <p:spPr>
            <a:xfrm>
              <a:off x="6093297" y="3700386"/>
              <a:ext cx="5580000" cy="792000"/>
            </a:xfrm>
            <a:prstGeom prst="roundRect">
              <a:avLst>
                <a:gd name="adj" fmla="val 0"/>
              </a:avLst>
            </a:prstGeom>
            <a:solidFill>
              <a:srgbClr val="0070C0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42906F5-F5DD-4A00-BBAE-07B12B350E15}"/>
                </a:ext>
              </a:extLst>
            </p:cNvPr>
            <p:cNvSpPr txBox="1"/>
            <p:nvPr/>
          </p:nvSpPr>
          <p:spPr>
            <a:xfrm>
              <a:off x="6105238" y="3843377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检察院通用 添加你的标题</a:t>
              </a:r>
            </a:p>
          </p:txBody>
        </p:sp>
      </p:grpSp>
      <p:grpSp>
        <p:nvGrpSpPr>
          <p:cNvPr id="8" name="组合 13">
            <a:extLst>
              <a:ext uri="{FF2B5EF4-FFF2-40B4-BE49-F238E27FC236}">
                <a16:creationId xmlns:a16="http://schemas.microsoft.com/office/drawing/2014/main" id="{BDDDE170-53E5-48CB-9BF7-B8EED05549D3}"/>
              </a:ext>
            </a:extLst>
          </p:cNvPr>
          <p:cNvGrpSpPr/>
          <p:nvPr/>
        </p:nvGrpSpPr>
        <p:grpSpPr>
          <a:xfrm>
            <a:off x="4298373" y="3712636"/>
            <a:ext cx="5936342" cy="792000"/>
            <a:chOff x="6093297" y="5157768"/>
            <a:chExt cx="5580000" cy="792000"/>
          </a:xfrm>
          <a:solidFill>
            <a:schemeClr val="accent1"/>
          </a:solidFill>
        </p:grpSpPr>
        <p:sp>
          <p:nvSpPr>
            <p:cNvPr id="9" name="矩形: 圆角 15">
              <a:extLst>
                <a:ext uri="{FF2B5EF4-FFF2-40B4-BE49-F238E27FC236}">
                  <a16:creationId xmlns:a16="http://schemas.microsoft.com/office/drawing/2014/main" id="{08DD8E03-FCE6-41E9-B96F-66E10EEC928C}"/>
                </a:ext>
              </a:extLst>
            </p:cNvPr>
            <p:cNvSpPr>
              <a:spLocks/>
            </p:cNvSpPr>
            <p:nvPr/>
          </p:nvSpPr>
          <p:spPr>
            <a:xfrm>
              <a:off x="6093297" y="5157768"/>
              <a:ext cx="5580000" cy="792000"/>
            </a:xfrm>
            <a:prstGeom prst="roundRect">
              <a:avLst>
                <a:gd name="adj" fmla="val 0"/>
              </a:avLst>
            </a:prstGeom>
            <a:solidFill>
              <a:srgbClr val="D80026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B2A8A43-6FD7-4861-A935-86CB67F18C61}"/>
                </a:ext>
              </a:extLst>
            </p:cNvPr>
            <p:cNvSpPr txBox="1"/>
            <p:nvPr/>
          </p:nvSpPr>
          <p:spPr>
            <a:xfrm>
              <a:off x="6096000" y="5322935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检察院通用 添加你的标题</a:t>
              </a:r>
            </a:p>
          </p:txBody>
        </p:sp>
      </p:grpSp>
      <p:grpSp>
        <p:nvGrpSpPr>
          <p:cNvPr id="11" name="组合 18">
            <a:extLst>
              <a:ext uri="{FF2B5EF4-FFF2-40B4-BE49-F238E27FC236}">
                <a16:creationId xmlns:a16="http://schemas.microsoft.com/office/drawing/2014/main" id="{F6303A0E-F4CE-45B5-A7AE-DB76713A6AC3}"/>
              </a:ext>
            </a:extLst>
          </p:cNvPr>
          <p:cNvGrpSpPr/>
          <p:nvPr/>
        </p:nvGrpSpPr>
        <p:grpSpPr>
          <a:xfrm>
            <a:off x="4288545" y="4776727"/>
            <a:ext cx="5946170" cy="792000"/>
            <a:chOff x="6093297" y="5157768"/>
            <a:chExt cx="5589234" cy="792000"/>
          </a:xfrm>
          <a:solidFill>
            <a:schemeClr val="accent1"/>
          </a:solidFill>
        </p:grpSpPr>
        <p:sp>
          <p:nvSpPr>
            <p:cNvPr id="12" name="矩形: 圆角 20">
              <a:extLst>
                <a:ext uri="{FF2B5EF4-FFF2-40B4-BE49-F238E27FC236}">
                  <a16:creationId xmlns:a16="http://schemas.microsoft.com/office/drawing/2014/main" id="{A84FFCCF-E517-4C84-969A-8AB51BC66C87}"/>
                </a:ext>
              </a:extLst>
            </p:cNvPr>
            <p:cNvSpPr>
              <a:spLocks/>
            </p:cNvSpPr>
            <p:nvPr/>
          </p:nvSpPr>
          <p:spPr>
            <a:xfrm>
              <a:off x="6093297" y="5157768"/>
              <a:ext cx="5580000" cy="792000"/>
            </a:xfrm>
            <a:prstGeom prst="roundRect">
              <a:avLst>
                <a:gd name="adj" fmla="val 0"/>
              </a:avLst>
            </a:prstGeom>
            <a:solidFill>
              <a:srgbClr val="0070C0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F6A7772-53E1-4326-A491-AAB713FD6886}"/>
                </a:ext>
              </a:extLst>
            </p:cNvPr>
            <p:cNvSpPr txBox="1"/>
            <p:nvPr/>
          </p:nvSpPr>
          <p:spPr>
            <a:xfrm>
              <a:off x="6105234" y="5322935"/>
              <a:ext cx="5577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>
                  <a:solidFill>
                    <a:schemeClr val="bg1"/>
                  </a:solidFill>
                </a:rPr>
                <a:t>检察院通用 添加你的标题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: 圆角 3">
            <a:extLst>
              <a:ext uri="{FF2B5EF4-FFF2-40B4-BE49-F238E27FC236}">
                <a16:creationId xmlns:a16="http://schemas.microsoft.com/office/drawing/2014/main" id="{7DD6F6C2-6128-479A-B24F-51B8744A5D43}"/>
              </a:ext>
            </a:extLst>
          </p:cNvPr>
          <p:cNvSpPr>
            <a:spLocks noChangeAspect="1"/>
          </p:cNvSpPr>
          <p:nvPr/>
        </p:nvSpPr>
        <p:spPr>
          <a:xfrm>
            <a:off x="3269839" y="1580643"/>
            <a:ext cx="792000" cy="792000"/>
          </a:xfrm>
          <a:prstGeom prst="roundRect">
            <a:avLst>
              <a:gd name="adj" fmla="val 0"/>
            </a:avLst>
          </a:prstGeom>
          <a:solidFill>
            <a:srgbClr val="D80026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: 圆角 4">
            <a:extLst>
              <a:ext uri="{FF2B5EF4-FFF2-40B4-BE49-F238E27FC236}">
                <a16:creationId xmlns:a16="http://schemas.microsoft.com/office/drawing/2014/main" id="{3F51F8F8-D226-4F91-8525-B23D0E8DC11E}"/>
              </a:ext>
            </a:extLst>
          </p:cNvPr>
          <p:cNvSpPr>
            <a:spLocks noChangeAspect="1"/>
          </p:cNvSpPr>
          <p:nvPr/>
        </p:nvSpPr>
        <p:spPr>
          <a:xfrm>
            <a:off x="3269839" y="2648545"/>
            <a:ext cx="792000" cy="7920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: 圆角 5">
            <a:extLst>
              <a:ext uri="{FF2B5EF4-FFF2-40B4-BE49-F238E27FC236}">
                <a16:creationId xmlns:a16="http://schemas.microsoft.com/office/drawing/2014/main" id="{D6316F3C-7279-46C2-A7B5-7414BE18A79E}"/>
              </a:ext>
            </a:extLst>
          </p:cNvPr>
          <p:cNvSpPr>
            <a:spLocks noChangeAspect="1"/>
          </p:cNvSpPr>
          <p:nvPr/>
        </p:nvSpPr>
        <p:spPr>
          <a:xfrm>
            <a:off x="3279671" y="3712636"/>
            <a:ext cx="792000" cy="792000"/>
          </a:xfrm>
          <a:prstGeom prst="roundRect">
            <a:avLst>
              <a:gd name="adj" fmla="val 0"/>
            </a:avLst>
          </a:prstGeom>
          <a:solidFill>
            <a:srgbClr val="D80026"/>
          </a:soli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C31658-F2DB-44B3-98D3-3C9760087439}"/>
              </a:ext>
            </a:extLst>
          </p:cNvPr>
          <p:cNvSpPr txBox="1"/>
          <p:nvPr/>
        </p:nvSpPr>
        <p:spPr>
          <a:xfrm>
            <a:off x="3107765" y="542922"/>
            <a:ext cx="3873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/</a:t>
            </a:r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A4B74C5-C81A-4FA7-A024-CF8C9709D716}"/>
              </a:ext>
            </a:extLst>
          </p:cNvPr>
          <p:cNvSpPr>
            <a:spLocks noChangeAspect="1"/>
          </p:cNvSpPr>
          <p:nvPr/>
        </p:nvSpPr>
        <p:spPr>
          <a:xfrm>
            <a:off x="3269839" y="4776727"/>
            <a:ext cx="792000" cy="7920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4"/>
          <p:cNvSpPr/>
          <p:nvPr/>
        </p:nvSpPr>
        <p:spPr>
          <a:xfrm>
            <a:off x="8704047" y="1478762"/>
            <a:ext cx="2497444" cy="2448239"/>
          </a:xfrm>
          <a:prstGeom prst="teardrop">
            <a:avLst/>
          </a:prstGeom>
          <a:solidFill>
            <a:srgbClr val="DB151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泪滴形 5"/>
          <p:cNvSpPr/>
          <p:nvPr/>
        </p:nvSpPr>
        <p:spPr>
          <a:xfrm>
            <a:off x="5136367" y="1478762"/>
            <a:ext cx="2497444" cy="2448239"/>
          </a:xfrm>
          <a:prstGeom prst="teardrop">
            <a:avLst/>
          </a:prstGeom>
          <a:solidFill>
            <a:srgbClr val="0070C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泪滴形 6"/>
          <p:cNvSpPr/>
          <p:nvPr/>
        </p:nvSpPr>
        <p:spPr>
          <a:xfrm>
            <a:off x="1333934" y="1485420"/>
            <a:ext cx="2497444" cy="2448239"/>
          </a:xfrm>
          <a:prstGeom prst="teardrop">
            <a:avLst/>
          </a:prstGeom>
          <a:solidFill>
            <a:srgbClr val="DB151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35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0"/>
          <p:cNvGrpSpPr/>
          <p:nvPr/>
        </p:nvGrpSpPr>
        <p:grpSpPr>
          <a:xfrm>
            <a:off x="1705701" y="4114949"/>
            <a:ext cx="1841732" cy="432713"/>
            <a:chOff x="1577113" y="4694109"/>
            <a:chExt cx="1841732" cy="432713"/>
          </a:xfrm>
        </p:grpSpPr>
        <p:sp>
          <p:nvSpPr>
            <p:cNvPr id="10" name="圆角矩形 9"/>
            <p:cNvSpPr/>
            <p:nvPr/>
          </p:nvSpPr>
          <p:spPr>
            <a:xfrm>
              <a:off x="1577113" y="4694109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DB151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92685" y="471150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632310" y="4763425"/>
            <a:ext cx="201622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grpSp>
        <p:nvGrpSpPr>
          <p:cNvPr id="13" name="组合 14"/>
          <p:cNvGrpSpPr/>
          <p:nvPr/>
        </p:nvGrpSpPr>
        <p:grpSpPr>
          <a:xfrm>
            <a:off x="5432143" y="4128165"/>
            <a:ext cx="1841732" cy="432713"/>
            <a:chOff x="5303555" y="4707325"/>
            <a:chExt cx="1841732" cy="432713"/>
          </a:xfrm>
        </p:grpSpPr>
        <p:sp>
          <p:nvSpPr>
            <p:cNvPr id="14" name="圆角矩形 13"/>
            <p:cNvSpPr/>
            <p:nvPr/>
          </p:nvSpPr>
          <p:spPr>
            <a:xfrm>
              <a:off x="5303555" y="4707325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5665062" y="471835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16" name="TextBox 14"/>
          <p:cNvSpPr txBox="1"/>
          <p:nvPr/>
        </p:nvSpPr>
        <p:spPr>
          <a:xfrm>
            <a:off x="5358752" y="4763425"/>
            <a:ext cx="201622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grpSp>
        <p:nvGrpSpPr>
          <p:cNvPr id="17" name="组合 18"/>
          <p:cNvGrpSpPr/>
          <p:nvPr/>
        </p:nvGrpSpPr>
        <p:grpSpPr>
          <a:xfrm>
            <a:off x="9073468" y="4151269"/>
            <a:ext cx="1841732" cy="432713"/>
            <a:chOff x="8944880" y="4730429"/>
            <a:chExt cx="1841732" cy="432713"/>
          </a:xfrm>
        </p:grpSpPr>
        <p:sp>
          <p:nvSpPr>
            <p:cNvPr id="18" name="圆角矩形 17"/>
            <p:cNvSpPr/>
            <p:nvPr/>
          </p:nvSpPr>
          <p:spPr>
            <a:xfrm>
              <a:off x="8944880" y="4730429"/>
              <a:ext cx="1841732" cy="432713"/>
            </a:xfrm>
            <a:prstGeom prst="roundRect">
              <a:avLst>
                <a:gd name="adj" fmla="val 50000"/>
              </a:avLst>
            </a:prstGeom>
            <a:solidFill>
              <a:srgbClr val="DB151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5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5"/>
            <p:cNvSpPr txBox="1"/>
            <p:nvPr/>
          </p:nvSpPr>
          <p:spPr>
            <a:xfrm>
              <a:off x="9260452" y="473042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20" name="TextBox 16"/>
          <p:cNvSpPr txBox="1"/>
          <p:nvPr/>
        </p:nvSpPr>
        <p:spPr>
          <a:xfrm>
            <a:off x="9000077" y="4790486"/>
            <a:ext cx="2016224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……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5DD7EDC1-7ED3-430C-BDC9-CC6522F953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1" r="23041"/>
          <a:stretch/>
        </p:blipFill>
        <p:spPr>
          <a:xfrm>
            <a:off x="5256018" y="1559856"/>
            <a:ext cx="2242976" cy="2242976"/>
          </a:xfrm>
          <a:prstGeom prst="teardrop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BCAFABF-D7F0-4CE1-AC2C-0AF2B1A170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2" r="17842"/>
          <a:stretch/>
        </p:blipFill>
        <p:spPr>
          <a:xfrm>
            <a:off x="1463626" y="1602831"/>
            <a:ext cx="2200100" cy="2200100"/>
          </a:xfrm>
          <a:prstGeom prst="teardrop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824405-614C-46E4-AD1E-DD79CD0ED6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4" r="24824"/>
          <a:stretch/>
        </p:blipFill>
        <p:spPr>
          <a:xfrm>
            <a:off x="8860499" y="1609489"/>
            <a:ext cx="2200100" cy="2200100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2" grpId="0"/>
      <p:bldP spid="16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3">
            <a:extLst>
              <a:ext uri="{FF2B5EF4-FFF2-40B4-BE49-F238E27FC236}">
                <a16:creationId xmlns:a16="http://schemas.microsoft.com/office/drawing/2014/main" id="{6F9D1058-ABC8-4850-B86B-5EB119B8250C}"/>
              </a:ext>
            </a:extLst>
          </p:cNvPr>
          <p:cNvGrpSpPr/>
          <p:nvPr/>
        </p:nvGrpSpPr>
        <p:grpSpPr>
          <a:xfrm>
            <a:off x="617228" y="1840932"/>
            <a:ext cx="10214595" cy="1908503"/>
            <a:chOff x="1099701" y="2228282"/>
            <a:chExt cx="10214595" cy="1908503"/>
          </a:xfrm>
        </p:grpSpPr>
        <p:grpSp>
          <p:nvGrpSpPr>
            <p:cNvPr id="9" name="组合 34">
              <a:extLst>
                <a:ext uri="{FF2B5EF4-FFF2-40B4-BE49-F238E27FC236}">
                  <a16:creationId xmlns:a16="http://schemas.microsoft.com/office/drawing/2014/main" id="{8E9DB11A-8D26-41A1-8405-3D35010F6542}"/>
                </a:ext>
              </a:extLst>
            </p:cNvPr>
            <p:cNvGrpSpPr/>
            <p:nvPr/>
          </p:nvGrpSpPr>
          <p:grpSpPr>
            <a:xfrm>
              <a:off x="1099701" y="2806376"/>
              <a:ext cx="2332468" cy="1330409"/>
              <a:chOff x="2056588" y="2818963"/>
              <a:chExt cx="2332468" cy="1330409"/>
            </a:xfrm>
          </p:grpSpPr>
          <p:sp>
            <p:nvSpPr>
              <p:cNvPr id="25" name="等腰三角形 50">
                <a:extLst>
                  <a:ext uri="{FF2B5EF4-FFF2-40B4-BE49-F238E27FC236}">
                    <a16:creationId xmlns:a16="http://schemas.microsoft.com/office/drawing/2014/main" id="{5F812171-5308-424B-B4B6-2EC0D073435C}"/>
                  </a:ext>
                </a:extLst>
              </p:cNvPr>
              <p:cNvSpPr/>
              <p:nvPr/>
            </p:nvSpPr>
            <p:spPr>
              <a:xfrm>
                <a:off x="3088656" y="2818963"/>
                <a:ext cx="1300400" cy="1330409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等腰三角形 51">
                <a:extLst>
                  <a:ext uri="{FF2B5EF4-FFF2-40B4-BE49-F238E27FC236}">
                    <a16:creationId xmlns:a16="http://schemas.microsoft.com/office/drawing/2014/main" id="{7A9D889A-D83A-4367-A34B-0A81AC7D0C48}"/>
                  </a:ext>
                </a:extLst>
              </p:cNvPr>
              <p:cNvSpPr/>
              <p:nvPr/>
            </p:nvSpPr>
            <p:spPr>
              <a:xfrm>
                <a:off x="2468910" y="2818963"/>
                <a:ext cx="1300401" cy="1330409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等腰三角形 52">
                <a:extLst>
                  <a:ext uri="{FF2B5EF4-FFF2-40B4-BE49-F238E27FC236}">
                    <a16:creationId xmlns:a16="http://schemas.microsoft.com/office/drawing/2014/main" id="{FCEFFEA2-8D35-4559-B642-EA3405215A59}"/>
                  </a:ext>
                </a:extLst>
              </p:cNvPr>
              <p:cNvSpPr/>
              <p:nvPr/>
            </p:nvSpPr>
            <p:spPr>
              <a:xfrm>
                <a:off x="2056588" y="3305697"/>
                <a:ext cx="824645" cy="843674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>
                        <a:lumMod val="100000"/>
                      </a:schemeClr>
                    </a:solidFill>
                    <a:cs typeface="+mn-ea"/>
                    <a:sym typeface="+mn-lt"/>
                  </a:rPr>
                  <a:t>1</a:t>
                </a:r>
                <a:endParaRPr lang="en-US" altLang="zh-CN" sz="20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任意多边形 15" title="wr6E73WmjL">
                <a:extLst>
                  <a:ext uri="{FF2B5EF4-FFF2-40B4-BE49-F238E27FC236}">
                    <a16:creationId xmlns:a16="http://schemas.microsoft.com/office/drawing/2014/main" id="{210BBD9F-60B8-4ECC-9596-4E1028C1F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8917" y="3443154"/>
                <a:ext cx="360388" cy="459883"/>
              </a:xfrm>
              <a:custGeom>
                <a:avLst/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3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35">
              <a:extLst>
                <a:ext uri="{FF2B5EF4-FFF2-40B4-BE49-F238E27FC236}">
                  <a16:creationId xmlns:a16="http://schemas.microsoft.com/office/drawing/2014/main" id="{DBC9EDB4-6162-4D46-84ED-F7C3034CB655}"/>
                </a:ext>
              </a:extLst>
            </p:cNvPr>
            <p:cNvGrpSpPr/>
            <p:nvPr/>
          </p:nvGrpSpPr>
          <p:grpSpPr>
            <a:xfrm>
              <a:off x="3727076" y="2228282"/>
              <a:ext cx="2332469" cy="1908503"/>
              <a:chOff x="5208390" y="2240868"/>
              <a:chExt cx="2332469" cy="1908503"/>
            </a:xfrm>
          </p:grpSpPr>
          <p:sp>
            <p:nvSpPr>
              <p:cNvPr id="21" name="等腰三角形 46">
                <a:extLst>
                  <a:ext uri="{FF2B5EF4-FFF2-40B4-BE49-F238E27FC236}">
                    <a16:creationId xmlns:a16="http://schemas.microsoft.com/office/drawing/2014/main" id="{74601AA0-CC46-4C4E-A76D-771BBA0AD67B}"/>
                  </a:ext>
                </a:extLst>
              </p:cNvPr>
              <p:cNvSpPr/>
              <p:nvPr/>
            </p:nvSpPr>
            <p:spPr>
              <a:xfrm>
                <a:off x="6240459" y="2240868"/>
                <a:ext cx="1300400" cy="1908503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等腰三角形 47">
                <a:extLst>
                  <a:ext uri="{FF2B5EF4-FFF2-40B4-BE49-F238E27FC236}">
                    <a16:creationId xmlns:a16="http://schemas.microsoft.com/office/drawing/2014/main" id="{39CD2002-EC2C-4083-B7DB-170CBA848CC2}"/>
                  </a:ext>
                </a:extLst>
              </p:cNvPr>
              <p:cNvSpPr/>
              <p:nvPr/>
            </p:nvSpPr>
            <p:spPr>
              <a:xfrm>
                <a:off x="5620712" y="2240868"/>
                <a:ext cx="1300401" cy="1908503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等腰三角形 48">
                <a:extLst>
                  <a:ext uri="{FF2B5EF4-FFF2-40B4-BE49-F238E27FC236}">
                    <a16:creationId xmlns:a16="http://schemas.microsoft.com/office/drawing/2014/main" id="{8EF89531-22B6-498C-9555-551383EB9280}"/>
                  </a:ext>
                </a:extLst>
              </p:cNvPr>
              <p:cNvSpPr/>
              <p:nvPr/>
            </p:nvSpPr>
            <p:spPr>
              <a:xfrm>
                <a:off x="5208390" y="3305697"/>
                <a:ext cx="824645" cy="843674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>
                        <a:lumMod val="10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en-US" altLang="zh-CN" sz="20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 16" title="PVbvzsHBvL">
                <a:extLst>
                  <a:ext uri="{FF2B5EF4-FFF2-40B4-BE49-F238E27FC236}">
                    <a16:creationId xmlns:a16="http://schemas.microsoft.com/office/drawing/2014/main" id="{2B25F753-0D23-4FD8-9903-F765F96415C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97962" y="3426358"/>
                <a:ext cx="345902" cy="435959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36">
              <a:extLst>
                <a:ext uri="{FF2B5EF4-FFF2-40B4-BE49-F238E27FC236}">
                  <a16:creationId xmlns:a16="http://schemas.microsoft.com/office/drawing/2014/main" id="{8A0317A3-59A9-4AB5-887C-B7B4FA7FCC4C}"/>
                </a:ext>
              </a:extLst>
            </p:cNvPr>
            <p:cNvGrpSpPr/>
            <p:nvPr/>
          </p:nvGrpSpPr>
          <p:grpSpPr>
            <a:xfrm>
              <a:off x="6354452" y="2980596"/>
              <a:ext cx="2332468" cy="1156189"/>
              <a:chOff x="8360193" y="2993182"/>
              <a:chExt cx="2332468" cy="1156189"/>
            </a:xfrm>
          </p:grpSpPr>
          <p:sp>
            <p:nvSpPr>
              <p:cNvPr id="17" name="等腰三角形 42">
                <a:extLst>
                  <a:ext uri="{FF2B5EF4-FFF2-40B4-BE49-F238E27FC236}">
                    <a16:creationId xmlns:a16="http://schemas.microsoft.com/office/drawing/2014/main" id="{C8D5F3E1-D5A6-4CD2-83D4-78A048C127F5}"/>
                  </a:ext>
                </a:extLst>
              </p:cNvPr>
              <p:cNvSpPr/>
              <p:nvPr/>
            </p:nvSpPr>
            <p:spPr>
              <a:xfrm>
                <a:off x="9392261" y="2993182"/>
                <a:ext cx="1300400" cy="1156189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等腰三角形 43">
                <a:extLst>
                  <a:ext uri="{FF2B5EF4-FFF2-40B4-BE49-F238E27FC236}">
                    <a16:creationId xmlns:a16="http://schemas.microsoft.com/office/drawing/2014/main" id="{622384B4-99FE-4B7E-ABEE-5A5F1C42B43C}"/>
                  </a:ext>
                </a:extLst>
              </p:cNvPr>
              <p:cNvSpPr/>
              <p:nvPr/>
            </p:nvSpPr>
            <p:spPr>
              <a:xfrm>
                <a:off x="8772515" y="2993182"/>
                <a:ext cx="1300401" cy="1156189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等腰三角形 44">
                <a:extLst>
                  <a:ext uri="{FF2B5EF4-FFF2-40B4-BE49-F238E27FC236}">
                    <a16:creationId xmlns:a16="http://schemas.microsoft.com/office/drawing/2014/main" id="{F0069B23-7648-46D7-9B66-71F6FAA8883A}"/>
                  </a:ext>
                </a:extLst>
              </p:cNvPr>
              <p:cNvSpPr/>
              <p:nvPr/>
            </p:nvSpPr>
            <p:spPr>
              <a:xfrm>
                <a:off x="8360193" y="3305697"/>
                <a:ext cx="824645" cy="843674"/>
              </a:xfrm>
              <a:prstGeom prst="triangle">
                <a:avLst/>
              </a:prstGeom>
              <a:solidFill>
                <a:srgbClr val="D8002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>
                        <a:lumMod val="100000"/>
                      </a:schemeClr>
                    </a:solidFill>
                    <a:cs typeface="+mn-ea"/>
                    <a:sym typeface="+mn-lt"/>
                  </a:rPr>
                  <a:t>3</a:t>
                </a:r>
                <a:endParaRPr lang="en-US" altLang="zh-CN" sz="20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任意多边形 17" title="zumY2Jory7koa69K2WYW">
                <a:extLst>
                  <a:ext uri="{FF2B5EF4-FFF2-40B4-BE49-F238E27FC236}">
                    <a16:creationId xmlns:a16="http://schemas.microsoft.com/office/drawing/2014/main" id="{8F6E51CF-7AE5-4BD9-B471-DDCC1AEA2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1057" y="3532538"/>
                <a:ext cx="343317" cy="343502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37">
              <a:extLst>
                <a:ext uri="{FF2B5EF4-FFF2-40B4-BE49-F238E27FC236}">
                  <a16:creationId xmlns:a16="http://schemas.microsoft.com/office/drawing/2014/main" id="{4ACE0955-AE3F-49F9-A2F2-5F9C5B9280C8}"/>
                </a:ext>
              </a:extLst>
            </p:cNvPr>
            <p:cNvGrpSpPr/>
            <p:nvPr/>
          </p:nvGrpSpPr>
          <p:grpSpPr>
            <a:xfrm>
              <a:off x="8981827" y="2228282"/>
              <a:ext cx="2332469" cy="1908503"/>
              <a:chOff x="5208390" y="2240868"/>
              <a:chExt cx="2332469" cy="1908503"/>
            </a:xfrm>
          </p:grpSpPr>
          <p:sp>
            <p:nvSpPr>
              <p:cNvPr id="13" name="等腰三角形 38">
                <a:extLst>
                  <a:ext uri="{FF2B5EF4-FFF2-40B4-BE49-F238E27FC236}">
                    <a16:creationId xmlns:a16="http://schemas.microsoft.com/office/drawing/2014/main" id="{9DBAB13A-9D42-4411-A9A6-D86FF6C70E36}"/>
                  </a:ext>
                </a:extLst>
              </p:cNvPr>
              <p:cNvSpPr/>
              <p:nvPr/>
            </p:nvSpPr>
            <p:spPr>
              <a:xfrm>
                <a:off x="6240459" y="2240868"/>
                <a:ext cx="1300400" cy="1908503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等腰三角形 39">
                <a:extLst>
                  <a:ext uri="{FF2B5EF4-FFF2-40B4-BE49-F238E27FC236}">
                    <a16:creationId xmlns:a16="http://schemas.microsoft.com/office/drawing/2014/main" id="{BA7B50BC-6809-4F4B-BD76-9E8AA6FB2BF9}"/>
                  </a:ext>
                </a:extLst>
              </p:cNvPr>
              <p:cNvSpPr/>
              <p:nvPr/>
            </p:nvSpPr>
            <p:spPr>
              <a:xfrm>
                <a:off x="5620712" y="2240868"/>
                <a:ext cx="1300401" cy="1908503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等腰三角形 40">
                <a:extLst>
                  <a:ext uri="{FF2B5EF4-FFF2-40B4-BE49-F238E27FC236}">
                    <a16:creationId xmlns:a16="http://schemas.microsoft.com/office/drawing/2014/main" id="{95760520-3129-4636-801A-17553B5E1A3F}"/>
                  </a:ext>
                </a:extLst>
              </p:cNvPr>
              <p:cNvSpPr/>
              <p:nvPr/>
            </p:nvSpPr>
            <p:spPr>
              <a:xfrm>
                <a:off x="5208390" y="3305697"/>
                <a:ext cx="824645" cy="843674"/>
              </a:xfrm>
              <a:prstGeom prst="triangle">
                <a:avLst/>
              </a:prstGeom>
              <a:solidFill>
                <a:srgbClr val="0070C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>
                        <a:lumMod val="100000"/>
                      </a:schemeClr>
                    </a:solidFill>
                    <a:cs typeface="+mn-ea"/>
                    <a:sym typeface="+mn-lt"/>
                  </a:rPr>
                  <a:t>4</a:t>
                </a:r>
                <a:endParaRPr lang="en-US" altLang="zh-CN" sz="20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任意多边形 36" title="PVbvzsHBvL">
                <a:extLst>
                  <a:ext uri="{FF2B5EF4-FFF2-40B4-BE49-F238E27FC236}">
                    <a16:creationId xmlns:a16="http://schemas.microsoft.com/office/drawing/2014/main" id="{EEE0361A-BD67-4DE7-A773-FD3C4E81BB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97962" y="3426358"/>
                <a:ext cx="345902" cy="435959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TextBox 63"/>
          <p:cNvSpPr txBox="1"/>
          <p:nvPr/>
        </p:nvSpPr>
        <p:spPr>
          <a:xfrm>
            <a:off x="617228" y="4112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30" name="TextBox 64"/>
          <p:cNvSpPr txBox="1"/>
          <p:nvPr/>
        </p:nvSpPr>
        <p:spPr>
          <a:xfrm>
            <a:off x="617229" y="4426998"/>
            <a:ext cx="233246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TextBox 63"/>
          <p:cNvSpPr txBox="1"/>
          <p:nvPr/>
        </p:nvSpPr>
        <p:spPr>
          <a:xfrm>
            <a:off x="3244603" y="4073209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32" name="TextBox 64"/>
          <p:cNvSpPr txBox="1"/>
          <p:nvPr/>
        </p:nvSpPr>
        <p:spPr>
          <a:xfrm>
            <a:off x="3244604" y="4387224"/>
            <a:ext cx="233246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TextBox 63"/>
          <p:cNvSpPr txBox="1"/>
          <p:nvPr/>
        </p:nvSpPr>
        <p:spPr>
          <a:xfrm>
            <a:off x="5855210" y="4112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34" name="TextBox 64"/>
          <p:cNvSpPr txBox="1"/>
          <p:nvPr/>
        </p:nvSpPr>
        <p:spPr>
          <a:xfrm>
            <a:off x="5855211" y="4426998"/>
            <a:ext cx="233246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TextBox 63"/>
          <p:cNvSpPr txBox="1"/>
          <p:nvPr/>
        </p:nvSpPr>
        <p:spPr>
          <a:xfrm>
            <a:off x="8507155" y="4112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36" name="TextBox 64"/>
          <p:cNvSpPr txBox="1"/>
          <p:nvPr/>
        </p:nvSpPr>
        <p:spPr>
          <a:xfrm>
            <a:off x="8507156" y="4426998"/>
            <a:ext cx="233246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5"/>
          <p:cNvGrpSpPr/>
          <p:nvPr/>
        </p:nvGrpSpPr>
        <p:grpSpPr>
          <a:xfrm>
            <a:off x="910022" y="4559630"/>
            <a:ext cx="2279262" cy="1286825"/>
            <a:chOff x="1138622" y="5073980"/>
            <a:chExt cx="2279262" cy="1286825"/>
          </a:xfrm>
        </p:grpSpPr>
        <p:sp>
          <p:nvSpPr>
            <p:cNvPr id="23" name="Text Placeholder 4"/>
            <p:cNvSpPr txBox="1">
              <a:spLocks/>
            </p:cNvSpPr>
            <p:nvPr/>
          </p:nvSpPr>
          <p:spPr>
            <a:xfrm>
              <a:off x="1334419" y="5073980"/>
              <a:ext cx="1905665" cy="322002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Lato Regular"/>
                </a:rPr>
                <a:t>添加标题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Regular"/>
              </a:endParaRPr>
            </a:p>
          </p:txBody>
        </p:sp>
        <p:sp>
          <p:nvSpPr>
            <p:cNvPr id="24" name="Text Placeholder 6"/>
            <p:cNvSpPr txBox="1">
              <a:spLocks/>
            </p:cNvSpPr>
            <p:nvPr/>
          </p:nvSpPr>
          <p:spPr>
            <a:xfrm>
              <a:off x="1138622" y="5403939"/>
              <a:ext cx="2279262" cy="956866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Regular"/>
              </a:endParaRPr>
            </a:p>
          </p:txBody>
        </p:sp>
      </p:grpSp>
      <p:sp>
        <p:nvSpPr>
          <p:cNvPr id="25" name="Shape 613"/>
          <p:cNvSpPr/>
          <p:nvPr/>
        </p:nvSpPr>
        <p:spPr>
          <a:xfrm>
            <a:off x="528317" y="2933321"/>
            <a:ext cx="2121456" cy="1314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26" name="Shape 614"/>
          <p:cNvSpPr/>
          <p:nvPr/>
        </p:nvSpPr>
        <p:spPr>
          <a:xfrm>
            <a:off x="1589044" y="2726452"/>
            <a:ext cx="2121456" cy="1521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D8002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27" name="Shape 615"/>
          <p:cNvSpPr/>
          <p:nvPr/>
        </p:nvSpPr>
        <p:spPr>
          <a:xfrm>
            <a:off x="2649772" y="3006775"/>
            <a:ext cx="2121456" cy="12407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28" name="Shape 616"/>
          <p:cNvSpPr/>
          <p:nvPr/>
        </p:nvSpPr>
        <p:spPr>
          <a:xfrm>
            <a:off x="3710500" y="2342296"/>
            <a:ext cx="2121456" cy="1905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D8002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29" name="Shape 617"/>
          <p:cNvSpPr/>
          <p:nvPr/>
        </p:nvSpPr>
        <p:spPr>
          <a:xfrm>
            <a:off x="4771229" y="2763531"/>
            <a:ext cx="2121456" cy="1483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30" name="Shape 618"/>
          <p:cNvSpPr/>
          <p:nvPr/>
        </p:nvSpPr>
        <p:spPr>
          <a:xfrm>
            <a:off x="5831956" y="2342296"/>
            <a:ext cx="2121456" cy="1905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D8002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31" name="Shape 619"/>
          <p:cNvSpPr/>
          <p:nvPr/>
        </p:nvSpPr>
        <p:spPr>
          <a:xfrm>
            <a:off x="6892684" y="3134048"/>
            <a:ext cx="2121456" cy="1113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32" name="Shape 620"/>
          <p:cNvSpPr/>
          <p:nvPr/>
        </p:nvSpPr>
        <p:spPr>
          <a:xfrm>
            <a:off x="7953412" y="2405977"/>
            <a:ext cx="2121456" cy="1841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D8002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33" name="Shape 621"/>
          <p:cNvSpPr/>
          <p:nvPr/>
        </p:nvSpPr>
        <p:spPr>
          <a:xfrm>
            <a:off x="9014139" y="3134048"/>
            <a:ext cx="2121456" cy="1113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2850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/>
          </a:p>
        </p:txBody>
      </p:sp>
      <p:sp>
        <p:nvSpPr>
          <p:cNvPr id="34" name="Shape 624"/>
          <p:cNvSpPr/>
          <p:nvPr/>
        </p:nvSpPr>
        <p:spPr>
          <a:xfrm>
            <a:off x="1208962" y="2469459"/>
            <a:ext cx="760164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57%</a:t>
            </a:r>
          </a:p>
        </p:txBody>
      </p:sp>
      <p:sp>
        <p:nvSpPr>
          <p:cNvPr id="35" name="Shape 625"/>
          <p:cNvSpPr/>
          <p:nvPr/>
        </p:nvSpPr>
        <p:spPr>
          <a:xfrm>
            <a:off x="8634057" y="2017976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37%</a:t>
            </a:r>
          </a:p>
        </p:txBody>
      </p:sp>
      <p:sp>
        <p:nvSpPr>
          <p:cNvPr id="36" name="Shape 626"/>
          <p:cNvSpPr/>
          <p:nvPr/>
        </p:nvSpPr>
        <p:spPr>
          <a:xfrm>
            <a:off x="6512602" y="2016838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46%</a:t>
            </a:r>
          </a:p>
        </p:txBody>
      </p:sp>
      <p:sp>
        <p:nvSpPr>
          <p:cNvPr id="37" name="Shape 627"/>
          <p:cNvSpPr/>
          <p:nvPr/>
        </p:nvSpPr>
        <p:spPr>
          <a:xfrm>
            <a:off x="4391146" y="1892630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47%</a:t>
            </a:r>
          </a:p>
        </p:txBody>
      </p:sp>
      <p:sp>
        <p:nvSpPr>
          <p:cNvPr id="38" name="Shape 628"/>
          <p:cNvSpPr/>
          <p:nvPr/>
        </p:nvSpPr>
        <p:spPr>
          <a:xfrm>
            <a:off x="3330418" y="2562369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82%</a:t>
            </a:r>
          </a:p>
        </p:txBody>
      </p:sp>
      <p:sp>
        <p:nvSpPr>
          <p:cNvPr id="39" name="Shape 629"/>
          <p:cNvSpPr/>
          <p:nvPr/>
        </p:nvSpPr>
        <p:spPr>
          <a:xfrm>
            <a:off x="9694786" y="2722606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77%</a:t>
            </a:r>
          </a:p>
        </p:txBody>
      </p:sp>
      <p:sp>
        <p:nvSpPr>
          <p:cNvPr id="40" name="Shape 631"/>
          <p:cNvSpPr/>
          <p:nvPr/>
        </p:nvSpPr>
        <p:spPr>
          <a:xfrm>
            <a:off x="7573330" y="2629697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71%</a:t>
            </a:r>
          </a:p>
        </p:txBody>
      </p:sp>
      <p:sp>
        <p:nvSpPr>
          <p:cNvPr id="41" name="Shape 632"/>
          <p:cNvSpPr/>
          <p:nvPr/>
        </p:nvSpPr>
        <p:spPr>
          <a:xfrm>
            <a:off x="5451873" y="2337313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61%</a:t>
            </a:r>
          </a:p>
        </p:txBody>
      </p:sp>
      <p:sp>
        <p:nvSpPr>
          <p:cNvPr id="42" name="Shape 633"/>
          <p:cNvSpPr/>
          <p:nvPr/>
        </p:nvSpPr>
        <p:spPr>
          <a:xfrm>
            <a:off x="2269689" y="2229577"/>
            <a:ext cx="760165" cy="3281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390" tIns="25390" rIns="25390" bIns="25390" numCol="1" anchor="ctr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1499" dirty="0">
                <a:solidFill>
                  <a:schemeClr val="accent1"/>
                </a:solidFill>
                <a:latin typeface="+mj-ea"/>
                <a:ea typeface="+mj-ea"/>
                <a:cs typeface="Lato Light"/>
              </a:rPr>
              <a:t>75%</a:t>
            </a:r>
          </a:p>
        </p:txBody>
      </p:sp>
      <p:grpSp>
        <p:nvGrpSpPr>
          <p:cNvPr id="43" name="组合 50"/>
          <p:cNvGrpSpPr/>
          <p:nvPr/>
        </p:nvGrpSpPr>
        <p:grpSpPr>
          <a:xfrm>
            <a:off x="3430314" y="4565650"/>
            <a:ext cx="2279262" cy="1286825"/>
            <a:chOff x="1138622" y="5073980"/>
            <a:chExt cx="2279262" cy="1286825"/>
          </a:xfrm>
        </p:grpSpPr>
        <p:sp>
          <p:nvSpPr>
            <p:cNvPr id="44" name="Text Placeholder 4"/>
            <p:cNvSpPr txBox="1">
              <a:spLocks/>
            </p:cNvSpPr>
            <p:nvPr/>
          </p:nvSpPr>
          <p:spPr>
            <a:xfrm>
              <a:off x="1334419" y="5073980"/>
              <a:ext cx="1905665" cy="322002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Lato Regular"/>
                </a:rPr>
                <a:t>添加标题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Regular"/>
              </a:endParaRPr>
            </a:p>
          </p:txBody>
        </p:sp>
        <p:sp>
          <p:nvSpPr>
            <p:cNvPr id="45" name="Text Placeholder 6"/>
            <p:cNvSpPr txBox="1">
              <a:spLocks/>
            </p:cNvSpPr>
            <p:nvPr/>
          </p:nvSpPr>
          <p:spPr>
            <a:xfrm>
              <a:off x="1138622" y="5403939"/>
              <a:ext cx="2279262" cy="956866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Regular"/>
              </a:endParaRPr>
            </a:p>
          </p:txBody>
        </p:sp>
      </p:grpSp>
      <p:grpSp>
        <p:nvGrpSpPr>
          <p:cNvPr id="46" name="组合 53"/>
          <p:cNvGrpSpPr/>
          <p:nvPr/>
        </p:nvGrpSpPr>
        <p:grpSpPr>
          <a:xfrm>
            <a:off x="5946228" y="4565650"/>
            <a:ext cx="2279262" cy="1286825"/>
            <a:chOff x="1138622" y="5073980"/>
            <a:chExt cx="2279262" cy="1286825"/>
          </a:xfrm>
        </p:grpSpPr>
        <p:sp>
          <p:nvSpPr>
            <p:cNvPr id="47" name="Text Placeholder 4"/>
            <p:cNvSpPr txBox="1">
              <a:spLocks/>
            </p:cNvSpPr>
            <p:nvPr/>
          </p:nvSpPr>
          <p:spPr>
            <a:xfrm>
              <a:off x="1334419" y="5073980"/>
              <a:ext cx="1905665" cy="322002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Lato Regular"/>
                </a:rPr>
                <a:t>添加标题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Regular"/>
              </a:endParaRPr>
            </a:p>
          </p:txBody>
        </p:sp>
        <p:sp>
          <p:nvSpPr>
            <p:cNvPr id="48" name="Text Placeholder 6"/>
            <p:cNvSpPr txBox="1">
              <a:spLocks/>
            </p:cNvSpPr>
            <p:nvPr/>
          </p:nvSpPr>
          <p:spPr>
            <a:xfrm>
              <a:off x="1138622" y="5403939"/>
              <a:ext cx="2279262" cy="956866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Regular"/>
              </a:endParaRPr>
            </a:p>
          </p:txBody>
        </p:sp>
      </p:grpSp>
      <p:grpSp>
        <p:nvGrpSpPr>
          <p:cNvPr id="49" name="组合 56"/>
          <p:cNvGrpSpPr/>
          <p:nvPr/>
        </p:nvGrpSpPr>
        <p:grpSpPr>
          <a:xfrm>
            <a:off x="8462142" y="4565650"/>
            <a:ext cx="2279262" cy="1286825"/>
            <a:chOff x="1138622" y="5073980"/>
            <a:chExt cx="2279262" cy="1286825"/>
          </a:xfrm>
        </p:grpSpPr>
        <p:sp>
          <p:nvSpPr>
            <p:cNvPr id="50" name="Text Placeholder 4"/>
            <p:cNvSpPr txBox="1">
              <a:spLocks/>
            </p:cNvSpPr>
            <p:nvPr/>
          </p:nvSpPr>
          <p:spPr>
            <a:xfrm>
              <a:off x="1334419" y="5073980"/>
              <a:ext cx="1905665" cy="322002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Lato Regular"/>
                </a:rPr>
                <a:t>添加标题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Regular"/>
              </a:endParaRPr>
            </a:p>
          </p:txBody>
        </p:sp>
        <p:sp>
          <p:nvSpPr>
            <p:cNvPr id="51" name="Text Placeholder 6"/>
            <p:cNvSpPr txBox="1">
              <a:spLocks/>
            </p:cNvSpPr>
            <p:nvPr/>
          </p:nvSpPr>
          <p:spPr>
            <a:xfrm>
              <a:off x="1138622" y="5403939"/>
              <a:ext cx="2279262" cy="956866"/>
            </a:xfrm>
            <a:prstGeom prst="rect">
              <a:avLst/>
            </a:prstGeom>
          </p:spPr>
          <p:txBody>
            <a:bodyPr lIns="45702" tIns="22851" rIns="45702" bIns="22851"/>
            <a:lstStyle>
              <a:lvl1pPr marL="779114" indent="-779114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7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688083" indent="-649262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59705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35870" indent="-519410" algn="l" defTabSz="1038821" rtl="0" eaLnBrk="1" latinLnBrk="0" hangingPunct="1">
                <a:spcBef>
                  <a:spcPct val="20000"/>
                </a:spcBef>
                <a:buFont typeface="Arial"/>
                <a:buChar char="–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674691" indent="-519410" algn="l" defTabSz="1038821" rtl="0" eaLnBrk="1" latinLnBrk="0" hangingPunct="1">
                <a:spcBef>
                  <a:spcPct val="20000"/>
                </a:spcBef>
                <a:buFont typeface="Arial"/>
                <a:buChar char="»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713512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752333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79115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829974" indent="-519410" algn="l" defTabSz="1038821" rtl="0" eaLnBrk="1" latinLnBrk="0" hangingPunct="1">
                <a:spcBef>
                  <a:spcPct val="20000"/>
                </a:spcBef>
                <a:buFont typeface="Arial"/>
                <a:buChar char="•"/>
                <a:defRPr sz="4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3671186" y="2821863"/>
            <a:ext cx="6380536" cy="1965886"/>
            <a:chOff x="3924871" y="2540013"/>
            <a:chExt cx="6380536" cy="196588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3965210" y="2566907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0" b="1" dirty="0">
                  <a:solidFill>
                    <a:schemeClr val="bg1"/>
                  </a:solidFill>
                  <a:effectLst/>
                  <a:latin typeface="微软雅黑" panose="020B0503020204020204" pitchFamily="82" charset="2"/>
                  <a:ea typeface="微软雅黑" panose="020B0503020204020204" pitchFamily="82" charset="2"/>
                </a:rPr>
                <a:t>谢谢观看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3924871" y="2540013"/>
              <a:ext cx="634019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0" b="1" dirty="0">
                  <a:solidFill>
                    <a:srgbClr val="D80026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谢谢观看</a:t>
              </a:r>
              <a:endParaRPr lang="zh-CN" altLang="en-US" sz="12000" b="1" dirty="0">
                <a:solidFill>
                  <a:srgbClr val="D80026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grpSp>
        <p:nvGrpSpPr>
          <p:cNvPr id="8" name="组合 6">
            <a:extLst>
              <a:ext uri="{FF2B5EF4-FFF2-40B4-BE49-F238E27FC236}">
                <a16:creationId xmlns:a16="http://schemas.microsoft.com/office/drawing/2014/main" id="{5E251757-7497-4233-9976-3485940BB59A}"/>
              </a:ext>
            </a:extLst>
          </p:cNvPr>
          <p:cNvGrpSpPr/>
          <p:nvPr/>
        </p:nvGrpSpPr>
        <p:grpSpPr>
          <a:xfrm>
            <a:off x="4627845" y="4901807"/>
            <a:ext cx="2083265" cy="369332"/>
            <a:chOff x="4269837" y="1932726"/>
            <a:chExt cx="3184917" cy="524414"/>
          </a:xfrm>
        </p:grpSpPr>
        <p:sp>
          <p:nvSpPr>
            <p:cNvPr id="9" name="矩形: 圆角 7">
              <a:extLst>
                <a:ext uri="{FF2B5EF4-FFF2-40B4-BE49-F238E27FC236}">
                  <a16:creationId xmlns:a16="http://schemas.microsoft.com/office/drawing/2014/main" id="{A2AC7FC8-5BA8-4818-8399-D243826B31EC}"/>
                </a:ext>
              </a:extLst>
            </p:cNvPr>
            <p:cNvSpPr/>
            <p:nvPr/>
          </p:nvSpPr>
          <p:spPr>
            <a:xfrm>
              <a:off x="4269837" y="1948440"/>
              <a:ext cx="3184917" cy="464557"/>
            </a:xfrm>
            <a:prstGeom prst="roundRect">
              <a:avLst>
                <a:gd name="adj" fmla="val 22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38F4789-4A98-40F0-82F9-A9F3ED5FB431}"/>
                </a:ext>
              </a:extLst>
            </p:cNvPr>
            <p:cNvSpPr txBox="1"/>
            <p:nvPr/>
          </p:nvSpPr>
          <p:spPr>
            <a:xfrm>
              <a:off x="4520816" y="1932726"/>
              <a:ext cx="2752612" cy="524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汇报人：包图网</a:t>
              </a:r>
            </a:p>
          </p:txBody>
        </p:sp>
      </p:grpSp>
      <p:grpSp>
        <p:nvGrpSpPr>
          <p:cNvPr id="13" name="组合 6">
            <a:extLst>
              <a:ext uri="{FF2B5EF4-FFF2-40B4-BE49-F238E27FC236}">
                <a16:creationId xmlns:a16="http://schemas.microsoft.com/office/drawing/2014/main" id="{5E251757-7497-4233-9976-3485940BB59A}"/>
              </a:ext>
            </a:extLst>
          </p:cNvPr>
          <p:cNvGrpSpPr/>
          <p:nvPr/>
        </p:nvGrpSpPr>
        <p:grpSpPr>
          <a:xfrm>
            <a:off x="7092539" y="4891796"/>
            <a:ext cx="2096105" cy="369332"/>
            <a:chOff x="4269837" y="1932726"/>
            <a:chExt cx="3204547" cy="524414"/>
          </a:xfrm>
        </p:grpSpPr>
        <p:sp>
          <p:nvSpPr>
            <p:cNvPr id="14" name="矩形: 圆角 7">
              <a:extLst>
                <a:ext uri="{FF2B5EF4-FFF2-40B4-BE49-F238E27FC236}">
                  <a16:creationId xmlns:a16="http://schemas.microsoft.com/office/drawing/2014/main" id="{A2AC7FC8-5BA8-4818-8399-D243826B31EC}"/>
                </a:ext>
              </a:extLst>
            </p:cNvPr>
            <p:cNvSpPr/>
            <p:nvPr/>
          </p:nvSpPr>
          <p:spPr>
            <a:xfrm>
              <a:off x="4269837" y="1948440"/>
              <a:ext cx="3184917" cy="464557"/>
            </a:xfrm>
            <a:prstGeom prst="roundRect">
              <a:avLst>
                <a:gd name="adj" fmla="val 2289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8F4789-4A98-40F0-82F9-A9F3ED5FB431}"/>
                </a:ext>
              </a:extLst>
            </p:cNvPr>
            <p:cNvSpPr txBox="1"/>
            <p:nvPr/>
          </p:nvSpPr>
          <p:spPr>
            <a:xfrm>
              <a:off x="4520816" y="1932726"/>
              <a:ext cx="2953568" cy="524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2018.00.0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17" name="图片 16" descr="f42695a096a241420998491072932b83">
            <a:extLst>
              <a:ext uri="{FF2B5EF4-FFF2-40B4-BE49-F238E27FC236}">
                <a16:creationId xmlns:a16="http://schemas.microsoft.com/office/drawing/2014/main" id="{D8184649-5A4B-4D31-9526-B8E745F5F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707" y="927088"/>
            <a:ext cx="1649832" cy="17638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D80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rgbClr val="D80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D80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D80026"/>
                </a:solidFill>
              </a:rPr>
              <a:t>更多精品</a:t>
            </a:r>
            <a:r>
              <a:rPr lang="en-US" altLang="zh-CN" b="1" dirty="0">
                <a:solidFill>
                  <a:srgbClr val="D80026"/>
                </a:solidFill>
              </a:rPr>
              <a:t>PPT</a:t>
            </a:r>
            <a:r>
              <a:rPr lang="zh-CN" altLang="en-US" b="1" dirty="0">
                <a:solidFill>
                  <a:srgbClr val="D80026"/>
                </a:solidFill>
              </a:rPr>
              <a:t>模板：</a:t>
            </a:r>
            <a:r>
              <a:rPr lang="en-US" altLang="zh-CN" b="1" dirty="0">
                <a:solidFill>
                  <a:srgbClr val="D80026"/>
                </a:solidFill>
                <a:hlinkClick r:id="rId2"/>
              </a:rPr>
              <a:t>http://ibaotu.com/ppt/</a:t>
            </a:r>
            <a:endParaRPr lang="zh-CN" altLang="en-US" b="1" dirty="0">
              <a:solidFill>
                <a:srgbClr val="D80026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D80026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D80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2"/>
                </a:rPr>
                <a:t>点击进入</a:t>
              </a:r>
              <a:endParaRPr lang="zh-CN" altLang="en-US" b="1" dirty="0">
                <a:solidFill>
                  <a:srgbClr val="D80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3258184" y="2493632"/>
            <a:ext cx="1862138" cy="18621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标题 4"/>
          <p:cNvSpPr txBox="1"/>
          <p:nvPr/>
        </p:nvSpPr>
        <p:spPr>
          <a:xfrm>
            <a:off x="3599022" y="2906223"/>
            <a:ext cx="1294765" cy="1036955"/>
          </a:xfrm>
          <a:prstGeom prst="rect">
            <a:avLst/>
          </a:prstGeom>
        </p:spPr>
        <p:txBody>
          <a:bodyPr vert="horz" lIns="91463" tIns="45731" rIns="91463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</a:pPr>
            <a:r>
              <a:rPr lang="en-US" altLang="zh-CN" sz="80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01</a:t>
            </a:r>
            <a:endParaRPr lang="en-US" altLang="zh-CN" sz="8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charset="-122"/>
              <a:cs typeface="+mn-cs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5461160" y="2906223"/>
            <a:ext cx="5611093" cy="1042557"/>
            <a:chOff x="4309591" y="2540013"/>
            <a:chExt cx="5611093" cy="104255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49928" y="2566907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09591" y="2540013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D80026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  <a:endParaRPr lang="zh-CN" altLang="en-US" sz="6000" b="1" dirty="0">
                <a:solidFill>
                  <a:srgbClr val="D80026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/>
        </p:nvGrpSpPr>
        <p:grpSpPr>
          <a:xfrm>
            <a:off x="5881266" y="2007013"/>
            <a:ext cx="2061188" cy="2783141"/>
            <a:chOff x="955273" y="2563178"/>
            <a:chExt cx="2061188" cy="278314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0B23A65-495F-43D2-B690-44FAA79870AF}"/>
                </a:ext>
              </a:extLst>
            </p:cNvPr>
            <p:cNvSpPr/>
            <p:nvPr/>
          </p:nvSpPr>
          <p:spPr>
            <a:xfrm>
              <a:off x="955273" y="2563178"/>
              <a:ext cx="2061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D80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98DC1D6-6B26-40E2-B264-D992DA660A22}"/>
                </a:ext>
              </a:extLst>
            </p:cNvPr>
            <p:cNvSpPr/>
            <p:nvPr/>
          </p:nvSpPr>
          <p:spPr>
            <a:xfrm>
              <a:off x="955273" y="3037995"/>
              <a:ext cx="206118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</a:t>
              </a:r>
              <a:endParaRPr lang="zh-CN" altLang="en-US" sz="1200" dirty="0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8332234" y="1972615"/>
            <a:ext cx="2061188" cy="2783141"/>
            <a:chOff x="955273" y="2563178"/>
            <a:chExt cx="2061188" cy="278314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0B23A65-495F-43D2-B690-44FAA79870AF}"/>
                </a:ext>
              </a:extLst>
            </p:cNvPr>
            <p:cNvSpPr/>
            <p:nvPr/>
          </p:nvSpPr>
          <p:spPr>
            <a:xfrm>
              <a:off x="955273" y="2563178"/>
              <a:ext cx="2061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98DC1D6-6B26-40E2-B264-D992DA660A22}"/>
                </a:ext>
              </a:extLst>
            </p:cNvPr>
            <p:cNvSpPr/>
            <p:nvPr/>
          </p:nvSpPr>
          <p:spPr>
            <a:xfrm>
              <a:off x="955273" y="3037995"/>
              <a:ext cx="206118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</a:t>
              </a:r>
              <a:endParaRPr lang="zh-CN" altLang="en-US" sz="1200" dirty="0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71783" y="2007013"/>
            <a:ext cx="4909087" cy="2795468"/>
            <a:chOff x="1131002" y="2007013"/>
            <a:chExt cx="4909087" cy="2795468"/>
          </a:xfrm>
        </p:grpSpPr>
        <p:grpSp>
          <p:nvGrpSpPr>
            <p:cNvPr id="3" name="组合 5"/>
            <p:cNvGrpSpPr/>
            <p:nvPr/>
          </p:nvGrpSpPr>
          <p:grpSpPr>
            <a:xfrm>
              <a:off x="1131002" y="2007013"/>
              <a:ext cx="4909087" cy="2795468"/>
              <a:chOff x="2448694" y="1658840"/>
              <a:chExt cx="7294610" cy="4153896"/>
            </a:xfrm>
          </p:grpSpPr>
          <p:grpSp>
            <p:nvGrpSpPr>
              <p:cNvPr id="5" name="组合 7"/>
              <p:cNvGrpSpPr>
                <a:grpSpLocks/>
              </p:cNvGrpSpPr>
              <p:nvPr/>
            </p:nvGrpSpPr>
            <p:grpSpPr bwMode="auto">
              <a:xfrm>
                <a:off x="2448694" y="1658840"/>
                <a:ext cx="7294610" cy="4153896"/>
                <a:chOff x="8540751" y="4843463"/>
                <a:chExt cx="8012112" cy="4562475"/>
              </a:xfrm>
              <a:effectLst/>
            </p:grpSpPr>
            <p:sp>
              <p:nvSpPr>
                <p:cNvPr id="7" name="任意多边形 69"/>
                <p:cNvSpPr>
                  <a:spLocks/>
                </p:cNvSpPr>
                <p:nvPr/>
              </p:nvSpPr>
              <p:spPr bwMode="auto">
                <a:xfrm>
                  <a:off x="9321800" y="4843463"/>
                  <a:ext cx="6480176" cy="4421188"/>
                </a:xfrm>
                <a:custGeom>
                  <a:avLst/>
                  <a:gdLst>
                    <a:gd name="T0" fmla="*/ 17508 w 18000"/>
                    <a:gd name="T1" fmla="*/ 12280 h 12281"/>
                    <a:gd name="T2" fmla="*/ 491 w 18000"/>
                    <a:gd name="T3" fmla="*/ 12280 h 12281"/>
                    <a:gd name="T4" fmla="*/ 0 w 18000"/>
                    <a:gd name="T5" fmla="*/ 11792 h 12281"/>
                    <a:gd name="T6" fmla="*/ 0 w 18000"/>
                    <a:gd name="T7" fmla="*/ 488 h 12281"/>
                    <a:gd name="T8" fmla="*/ 491 w 18000"/>
                    <a:gd name="T9" fmla="*/ 0 h 12281"/>
                    <a:gd name="T10" fmla="*/ 17508 w 18000"/>
                    <a:gd name="T11" fmla="*/ 0 h 12281"/>
                    <a:gd name="T12" fmla="*/ 17999 w 18000"/>
                    <a:gd name="T13" fmla="*/ 488 h 12281"/>
                    <a:gd name="T14" fmla="*/ 17999 w 18000"/>
                    <a:gd name="T15" fmla="*/ 11792 h 12281"/>
                    <a:gd name="T16" fmla="*/ 17508 w 18000"/>
                    <a:gd name="T17" fmla="*/ 12280 h 122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000"/>
                    <a:gd name="T28" fmla="*/ 0 h 12281"/>
                    <a:gd name="T29" fmla="*/ 18000 w 18000"/>
                    <a:gd name="T30" fmla="*/ 12281 h 1228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000" h="12281">
                      <a:moveTo>
                        <a:pt x="17508" y="12280"/>
                      </a:moveTo>
                      <a:lnTo>
                        <a:pt x="491" y="12280"/>
                      </a:lnTo>
                      <a:cubicBezTo>
                        <a:pt x="220" y="12280"/>
                        <a:pt x="0" y="12061"/>
                        <a:pt x="0" y="11792"/>
                      </a:cubicBezTo>
                      <a:lnTo>
                        <a:pt x="0" y="488"/>
                      </a:lnTo>
                      <a:cubicBezTo>
                        <a:pt x="0" y="219"/>
                        <a:pt x="220" y="0"/>
                        <a:pt x="491" y="0"/>
                      </a:cubicBezTo>
                      <a:lnTo>
                        <a:pt x="17508" y="0"/>
                      </a:lnTo>
                      <a:cubicBezTo>
                        <a:pt x="17779" y="0"/>
                        <a:pt x="17999" y="219"/>
                        <a:pt x="17999" y="488"/>
                      </a:cubicBezTo>
                      <a:lnTo>
                        <a:pt x="17999" y="11792"/>
                      </a:lnTo>
                      <a:cubicBezTo>
                        <a:pt x="17999" y="12061"/>
                        <a:pt x="17779" y="12280"/>
                        <a:pt x="17508" y="12280"/>
                      </a:cubicBez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8" name="任意多边形 70"/>
                <p:cNvSpPr>
                  <a:spLocks/>
                </p:cNvSpPr>
                <p:nvPr/>
              </p:nvSpPr>
              <p:spPr bwMode="auto">
                <a:xfrm>
                  <a:off x="8542336" y="9169402"/>
                  <a:ext cx="8008936" cy="142874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9" name="任意多边形 71"/>
                <p:cNvSpPr>
                  <a:spLocks/>
                </p:cNvSpPr>
                <p:nvPr/>
              </p:nvSpPr>
              <p:spPr bwMode="auto">
                <a:xfrm>
                  <a:off x="8542339" y="9169399"/>
                  <a:ext cx="8008939" cy="236539"/>
                </a:xfrm>
                <a:custGeom>
                  <a:avLst/>
                  <a:gdLst>
                    <a:gd name="T0" fmla="*/ 22247 w 22248"/>
                    <a:gd name="T1" fmla="*/ 398 h 657"/>
                    <a:gd name="T2" fmla="*/ 21410 w 22248"/>
                    <a:gd name="T3" fmla="*/ 656 h 657"/>
                    <a:gd name="T4" fmla="*/ 870 w 22248"/>
                    <a:gd name="T5" fmla="*/ 656 h 657"/>
                    <a:gd name="T6" fmla="*/ 0 w 22248"/>
                    <a:gd name="T7" fmla="*/ 398 h 657"/>
                    <a:gd name="T8" fmla="*/ 0 w 22248"/>
                    <a:gd name="T9" fmla="*/ 0 h 657"/>
                    <a:gd name="T10" fmla="*/ 22247 w 22248"/>
                    <a:gd name="T11" fmla="*/ 0 h 657"/>
                    <a:gd name="T12" fmla="*/ 22247 w 22248"/>
                    <a:gd name="T13" fmla="*/ 398 h 6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248"/>
                    <a:gd name="T22" fmla="*/ 0 h 657"/>
                    <a:gd name="T23" fmla="*/ 22248 w 22248"/>
                    <a:gd name="T24" fmla="*/ 657 h 6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248" h="657">
                      <a:moveTo>
                        <a:pt x="22247" y="398"/>
                      </a:moveTo>
                      <a:cubicBezTo>
                        <a:pt x="22247" y="398"/>
                        <a:pt x="21890" y="656"/>
                        <a:pt x="21410" y="656"/>
                      </a:cubicBezTo>
                      <a:lnTo>
                        <a:pt x="870" y="656"/>
                      </a:lnTo>
                      <a:cubicBezTo>
                        <a:pt x="462" y="656"/>
                        <a:pt x="0" y="398"/>
                        <a:pt x="0" y="398"/>
                      </a:cubicBezTo>
                      <a:lnTo>
                        <a:pt x="0" y="0"/>
                      </a:lnTo>
                      <a:lnTo>
                        <a:pt x="22247" y="0"/>
                      </a:lnTo>
                      <a:lnTo>
                        <a:pt x="22247" y="398"/>
                      </a:lnTo>
                    </a:path>
                  </a:pathLst>
                </a:custGeom>
                <a:noFill/>
                <a:ln w="10080">
                  <a:solidFill>
                    <a:schemeClr val="tx2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:p14="http://schemas.microsoft.com/office/powerpoint/2010/main" xmlns:lc="http://schemas.openxmlformats.org/drawingml/2006/lockedCanvas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0" name="任意多边形 72"/>
                <p:cNvSpPr>
                  <a:spLocks/>
                </p:cNvSpPr>
                <p:nvPr/>
              </p:nvSpPr>
              <p:spPr bwMode="auto">
                <a:xfrm>
                  <a:off x="8540751" y="9312275"/>
                  <a:ext cx="8012112" cy="93663"/>
                </a:xfrm>
                <a:custGeom>
                  <a:avLst/>
                  <a:gdLst>
                    <a:gd name="T0" fmla="*/ 0 w 22256"/>
                    <a:gd name="T1" fmla="*/ 0 h 262"/>
                    <a:gd name="T2" fmla="*/ 870 w 22256"/>
                    <a:gd name="T3" fmla="*/ 261 h 262"/>
                    <a:gd name="T4" fmla="*/ 21418 w 22256"/>
                    <a:gd name="T5" fmla="*/ 261 h 262"/>
                    <a:gd name="T6" fmla="*/ 22255 w 22256"/>
                    <a:gd name="T7" fmla="*/ 0 h 262"/>
                    <a:gd name="T8" fmla="*/ 0 w 22256"/>
                    <a:gd name="T9" fmla="*/ 0 h 2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256"/>
                    <a:gd name="T16" fmla="*/ 0 h 262"/>
                    <a:gd name="T17" fmla="*/ 22256 w 22256"/>
                    <a:gd name="T18" fmla="*/ 262 h 26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256" h="262">
                      <a:moveTo>
                        <a:pt x="0" y="0"/>
                      </a:moveTo>
                      <a:cubicBezTo>
                        <a:pt x="0" y="0"/>
                        <a:pt x="462" y="261"/>
                        <a:pt x="870" y="261"/>
                      </a:cubicBezTo>
                      <a:lnTo>
                        <a:pt x="21418" y="261"/>
                      </a:lnTo>
                      <a:cubicBezTo>
                        <a:pt x="21898" y="261"/>
                        <a:pt x="22255" y="0"/>
                        <a:pt x="22255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1" name="任意多边形 73"/>
                <p:cNvSpPr>
                  <a:spLocks/>
                </p:cNvSpPr>
                <p:nvPr/>
              </p:nvSpPr>
              <p:spPr bwMode="auto">
                <a:xfrm>
                  <a:off x="11979275" y="9167813"/>
                  <a:ext cx="1141413" cy="88900"/>
                </a:xfrm>
                <a:custGeom>
                  <a:avLst/>
                  <a:gdLst>
                    <a:gd name="T0" fmla="*/ 0 w 3171"/>
                    <a:gd name="T1" fmla="*/ 0 h 249"/>
                    <a:gd name="T2" fmla="*/ 349 w 3171"/>
                    <a:gd name="T3" fmla="*/ 248 h 249"/>
                    <a:gd name="T4" fmla="*/ 2821 w 3171"/>
                    <a:gd name="T5" fmla="*/ 248 h 249"/>
                    <a:gd name="T6" fmla="*/ 3170 w 3171"/>
                    <a:gd name="T7" fmla="*/ 0 h 249"/>
                    <a:gd name="T8" fmla="*/ 0 w 3171"/>
                    <a:gd name="T9" fmla="*/ 0 h 2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71"/>
                    <a:gd name="T16" fmla="*/ 0 h 249"/>
                    <a:gd name="T17" fmla="*/ 3171 w 3171"/>
                    <a:gd name="T18" fmla="*/ 249 h 2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71" h="249">
                      <a:moveTo>
                        <a:pt x="0" y="0"/>
                      </a:moveTo>
                      <a:cubicBezTo>
                        <a:pt x="49" y="144"/>
                        <a:pt x="187" y="248"/>
                        <a:pt x="349" y="248"/>
                      </a:cubicBezTo>
                      <a:lnTo>
                        <a:pt x="2821" y="248"/>
                      </a:lnTo>
                      <a:cubicBezTo>
                        <a:pt x="2983" y="248"/>
                        <a:pt x="3120" y="144"/>
                        <a:pt x="3170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2" name="任意多边形 74"/>
                <p:cNvSpPr>
                  <a:spLocks/>
                </p:cNvSpPr>
                <p:nvPr/>
              </p:nvSpPr>
              <p:spPr bwMode="auto">
                <a:xfrm>
                  <a:off x="12571413" y="4937125"/>
                  <a:ext cx="38100" cy="36513"/>
                </a:xfrm>
                <a:custGeom>
                  <a:avLst/>
                  <a:gdLst>
                    <a:gd name="T0" fmla="*/ 51 w 104"/>
                    <a:gd name="T1" fmla="*/ 102 h 103"/>
                    <a:gd name="T2" fmla="*/ 0 w 104"/>
                    <a:gd name="T3" fmla="*/ 51 h 103"/>
                    <a:gd name="T4" fmla="*/ 51 w 104"/>
                    <a:gd name="T5" fmla="*/ 0 h 103"/>
                    <a:gd name="T6" fmla="*/ 103 w 104"/>
                    <a:gd name="T7" fmla="*/ 51 h 103"/>
                    <a:gd name="T8" fmla="*/ 51 w 104"/>
                    <a:gd name="T9" fmla="*/ 102 h 10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"/>
                    <a:gd name="T16" fmla="*/ 0 h 103"/>
                    <a:gd name="T17" fmla="*/ 104 w 104"/>
                    <a:gd name="T18" fmla="*/ 103 h 10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" h="103">
                      <a:moveTo>
                        <a:pt x="51" y="102"/>
                      </a:moveTo>
                      <a:cubicBezTo>
                        <a:pt x="23" y="102"/>
                        <a:pt x="0" y="79"/>
                        <a:pt x="0" y="51"/>
                      </a:cubicBezTo>
                      <a:cubicBezTo>
                        <a:pt x="0" y="22"/>
                        <a:pt x="23" y="0"/>
                        <a:pt x="51" y="0"/>
                      </a:cubicBezTo>
                      <a:cubicBezTo>
                        <a:pt x="80" y="0"/>
                        <a:pt x="103" y="22"/>
                        <a:pt x="103" y="51"/>
                      </a:cubicBezTo>
                      <a:cubicBezTo>
                        <a:pt x="103" y="79"/>
                        <a:pt x="80" y="102"/>
                        <a:pt x="51" y="10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>
                <a:off x="3387047" y="1980045"/>
                <a:ext cx="5417906" cy="34178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78"/>
            <a:stretch/>
          </p:blipFill>
          <p:spPr>
            <a:xfrm>
              <a:off x="1762490" y="2223176"/>
              <a:ext cx="3646113" cy="23001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2"/>
          <p:cNvGrpSpPr/>
          <p:nvPr/>
        </p:nvGrpSpPr>
        <p:grpSpPr>
          <a:xfrm>
            <a:off x="7131818" y="2937737"/>
            <a:ext cx="1833705" cy="2114079"/>
            <a:chOff x="7238626" y="2909162"/>
            <a:chExt cx="1833705" cy="2114079"/>
          </a:xfrm>
        </p:grpSpPr>
        <p:sp>
          <p:nvSpPr>
            <p:cNvPr id="16" name="Flowchart: Decision 64"/>
            <p:cNvSpPr/>
            <p:nvPr/>
          </p:nvSpPr>
          <p:spPr>
            <a:xfrm flipV="1">
              <a:off x="7238626" y="3189536"/>
              <a:ext cx="1833705" cy="1833705"/>
            </a:xfrm>
            <a:prstGeom prst="flowChartDecision">
              <a:avLst/>
            </a:prstGeom>
            <a:solidFill>
              <a:srgbClr val="0070C0">
                <a:alpha val="2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7" name="Flowchart: Decision 65"/>
            <p:cNvSpPr/>
            <p:nvPr/>
          </p:nvSpPr>
          <p:spPr>
            <a:xfrm flipV="1">
              <a:off x="7238626" y="2909162"/>
              <a:ext cx="1833705" cy="1833705"/>
            </a:xfrm>
            <a:prstGeom prst="flowChartDecisi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18" name="Group 52"/>
            <p:cNvGrpSpPr/>
            <p:nvPr/>
          </p:nvGrpSpPr>
          <p:grpSpPr>
            <a:xfrm>
              <a:off x="7910720" y="3580825"/>
              <a:ext cx="489533" cy="490371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19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3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8" name="组合 10"/>
          <p:cNvGrpSpPr/>
          <p:nvPr/>
        </p:nvGrpSpPr>
        <p:grpSpPr>
          <a:xfrm>
            <a:off x="3020622" y="2932576"/>
            <a:ext cx="1833705" cy="2114078"/>
            <a:chOff x="3398200" y="2904001"/>
            <a:chExt cx="1833705" cy="2114078"/>
          </a:xfrm>
        </p:grpSpPr>
        <p:sp>
          <p:nvSpPr>
            <p:cNvPr id="29" name="Flowchart: Decision 71"/>
            <p:cNvSpPr/>
            <p:nvPr/>
          </p:nvSpPr>
          <p:spPr>
            <a:xfrm flipV="1">
              <a:off x="3398200" y="3184374"/>
              <a:ext cx="1833705" cy="1833705"/>
            </a:xfrm>
            <a:prstGeom prst="flowChartDecision">
              <a:avLst/>
            </a:prstGeom>
            <a:solidFill>
              <a:srgbClr val="0070C0">
                <a:alpha val="2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0" name="Flowchart: Decision 72"/>
            <p:cNvSpPr/>
            <p:nvPr/>
          </p:nvSpPr>
          <p:spPr>
            <a:xfrm flipV="1">
              <a:off x="3398200" y="2904001"/>
              <a:ext cx="1833705" cy="1833705"/>
            </a:xfrm>
            <a:prstGeom prst="flowChartDecision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31" name="Group 68"/>
            <p:cNvGrpSpPr/>
            <p:nvPr/>
          </p:nvGrpSpPr>
          <p:grpSpPr>
            <a:xfrm>
              <a:off x="4130037" y="3574833"/>
              <a:ext cx="370039" cy="490371"/>
              <a:chOff x="3583003" y="3510760"/>
              <a:chExt cx="319089" cy="465138"/>
            </a:xfrm>
            <a:solidFill>
              <a:schemeClr val="bg1"/>
            </a:solidFill>
          </p:grpSpPr>
          <p:sp>
            <p:nvSpPr>
              <p:cNvPr id="32" name="AutoShape 113"/>
              <p:cNvSpPr>
                <a:spLocks/>
              </p:cNvSpPr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组合 9"/>
          <p:cNvGrpSpPr/>
          <p:nvPr/>
        </p:nvGrpSpPr>
        <p:grpSpPr>
          <a:xfrm>
            <a:off x="965024" y="2581781"/>
            <a:ext cx="1833705" cy="2114079"/>
            <a:chOff x="1494233" y="2553206"/>
            <a:chExt cx="1833705" cy="2114079"/>
          </a:xfrm>
        </p:grpSpPr>
        <p:sp>
          <p:nvSpPr>
            <p:cNvPr id="35" name="Flowchart: Decision 78"/>
            <p:cNvSpPr/>
            <p:nvPr/>
          </p:nvSpPr>
          <p:spPr>
            <a:xfrm>
              <a:off x="1494233" y="2553206"/>
              <a:ext cx="1833705" cy="1833705"/>
            </a:xfrm>
            <a:prstGeom prst="flowChartDecision">
              <a:avLst/>
            </a:prstGeom>
            <a:solidFill>
              <a:srgbClr val="D80026">
                <a:alpha val="2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6" name="Flowchart: Decision 79"/>
            <p:cNvSpPr/>
            <p:nvPr/>
          </p:nvSpPr>
          <p:spPr>
            <a:xfrm>
              <a:off x="1494233" y="2833580"/>
              <a:ext cx="1833705" cy="1833705"/>
            </a:xfrm>
            <a:prstGeom prst="flowChartDecision">
              <a:avLst/>
            </a:prstGeom>
            <a:solidFill>
              <a:srgbClr val="D800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37" name="Group 75"/>
            <p:cNvGrpSpPr/>
            <p:nvPr/>
          </p:nvGrpSpPr>
          <p:grpSpPr>
            <a:xfrm>
              <a:off x="2226065" y="3504408"/>
              <a:ext cx="367359" cy="490371"/>
              <a:chOff x="2639233" y="3510742"/>
              <a:chExt cx="348458" cy="465136"/>
            </a:xfrm>
            <a:solidFill>
              <a:schemeClr val="bg1"/>
            </a:solidFill>
          </p:grpSpPr>
          <p:sp>
            <p:nvSpPr>
              <p:cNvPr id="38" name="AutoShape 115"/>
              <p:cNvSpPr>
                <a:spLocks/>
              </p:cNvSpPr>
              <p:nvPr/>
            </p:nvSpPr>
            <p:spPr bwMode="auto">
              <a:xfrm>
                <a:off x="2639233" y="3510742"/>
                <a:ext cx="348458" cy="4651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0" name="组合 11"/>
          <p:cNvGrpSpPr/>
          <p:nvPr/>
        </p:nvGrpSpPr>
        <p:grpSpPr>
          <a:xfrm>
            <a:off x="5076220" y="2578601"/>
            <a:ext cx="1833705" cy="2114079"/>
            <a:chOff x="5324153" y="2550026"/>
            <a:chExt cx="1833705" cy="2114079"/>
          </a:xfrm>
        </p:grpSpPr>
        <p:sp>
          <p:nvSpPr>
            <p:cNvPr id="41" name="Flowchart: Decision 86"/>
            <p:cNvSpPr/>
            <p:nvPr/>
          </p:nvSpPr>
          <p:spPr>
            <a:xfrm>
              <a:off x="5324153" y="2550026"/>
              <a:ext cx="1833705" cy="1833705"/>
            </a:xfrm>
            <a:prstGeom prst="flowChartDecision">
              <a:avLst/>
            </a:prstGeom>
            <a:solidFill>
              <a:srgbClr val="D80026">
                <a:alpha val="2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42" name="Flowchart: Decision 87"/>
            <p:cNvSpPr/>
            <p:nvPr/>
          </p:nvSpPr>
          <p:spPr>
            <a:xfrm>
              <a:off x="5324153" y="2830400"/>
              <a:ext cx="1833705" cy="1833705"/>
            </a:xfrm>
            <a:prstGeom prst="flowChartDecision">
              <a:avLst/>
            </a:prstGeom>
            <a:solidFill>
              <a:srgbClr val="D800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43" name="Group 82"/>
            <p:cNvGrpSpPr/>
            <p:nvPr/>
          </p:nvGrpSpPr>
          <p:grpSpPr>
            <a:xfrm>
              <a:off x="5996243" y="3502070"/>
              <a:ext cx="489533" cy="489533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4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7" name="组合 13"/>
          <p:cNvGrpSpPr/>
          <p:nvPr/>
        </p:nvGrpSpPr>
        <p:grpSpPr>
          <a:xfrm>
            <a:off x="9187415" y="2572317"/>
            <a:ext cx="1833705" cy="2114079"/>
            <a:chOff x="9158840" y="2543742"/>
            <a:chExt cx="1833705" cy="2114079"/>
          </a:xfrm>
        </p:grpSpPr>
        <p:sp>
          <p:nvSpPr>
            <p:cNvPr id="48" name="Flowchart: Decision 106"/>
            <p:cNvSpPr/>
            <p:nvPr/>
          </p:nvSpPr>
          <p:spPr>
            <a:xfrm>
              <a:off x="9158840" y="2543742"/>
              <a:ext cx="1833705" cy="1833705"/>
            </a:xfrm>
            <a:prstGeom prst="flowChartDecision">
              <a:avLst/>
            </a:prstGeom>
            <a:solidFill>
              <a:srgbClr val="D80026">
                <a:alpha val="2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49" name="Flowchart: Decision 107"/>
            <p:cNvSpPr/>
            <p:nvPr/>
          </p:nvSpPr>
          <p:spPr>
            <a:xfrm>
              <a:off x="9158840" y="2824116"/>
              <a:ext cx="1833705" cy="1833705"/>
            </a:xfrm>
            <a:prstGeom prst="flowChartDecision">
              <a:avLst/>
            </a:prstGeom>
            <a:solidFill>
              <a:srgbClr val="D800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grpSp>
          <p:nvGrpSpPr>
            <p:cNvPr id="50" name="Group 102"/>
            <p:cNvGrpSpPr/>
            <p:nvPr/>
          </p:nvGrpSpPr>
          <p:grpSpPr>
            <a:xfrm>
              <a:off x="9870292" y="3474133"/>
              <a:ext cx="404572" cy="445031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51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2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4" name="组合 60"/>
          <p:cNvGrpSpPr/>
          <p:nvPr/>
        </p:nvGrpSpPr>
        <p:grpSpPr>
          <a:xfrm>
            <a:off x="585951" y="1180994"/>
            <a:ext cx="2589135" cy="1264620"/>
            <a:chOff x="657222" y="1530774"/>
            <a:chExt cx="2589135" cy="1264620"/>
          </a:xfrm>
        </p:grpSpPr>
        <p:sp>
          <p:nvSpPr>
            <p:cNvPr id="55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6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57" name="组合 68"/>
          <p:cNvGrpSpPr/>
          <p:nvPr/>
        </p:nvGrpSpPr>
        <p:grpSpPr>
          <a:xfrm>
            <a:off x="2642906" y="5171241"/>
            <a:ext cx="2589135" cy="1264620"/>
            <a:chOff x="657222" y="1530774"/>
            <a:chExt cx="2589135" cy="1264620"/>
          </a:xfrm>
        </p:grpSpPr>
        <p:sp>
          <p:nvSpPr>
            <p:cNvPr id="58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9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0" name="组合 85"/>
          <p:cNvGrpSpPr/>
          <p:nvPr/>
        </p:nvGrpSpPr>
        <p:grpSpPr>
          <a:xfrm>
            <a:off x="4637029" y="1180994"/>
            <a:ext cx="2589135" cy="1264620"/>
            <a:chOff x="657222" y="1530774"/>
            <a:chExt cx="2589135" cy="1264620"/>
          </a:xfrm>
        </p:grpSpPr>
        <p:sp>
          <p:nvSpPr>
            <p:cNvPr id="61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62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3" name="组合 88"/>
          <p:cNvGrpSpPr/>
          <p:nvPr/>
        </p:nvGrpSpPr>
        <p:grpSpPr>
          <a:xfrm>
            <a:off x="6753692" y="5171241"/>
            <a:ext cx="2589135" cy="1264620"/>
            <a:chOff x="657222" y="1530774"/>
            <a:chExt cx="2589135" cy="1264620"/>
          </a:xfrm>
        </p:grpSpPr>
        <p:sp>
          <p:nvSpPr>
            <p:cNvPr id="64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65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6" name="组合 91"/>
          <p:cNvGrpSpPr/>
          <p:nvPr/>
        </p:nvGrpSpPr>
        <p:grpSpPr>
          <a:xfrm>
            <a:off x="8806585" y="1180994"/>
            <a:ext cx="2589135" cy="1264620"/>
            <a:chOff x="657222" y="1530774"/>
            <a:chExt cx="2589135" cy="1264620"/>
          </a:xfrm>
        </p:grpSpPr>
        <p:sp>
          <p:nvSpPr>
            <p:cNvPr id="67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68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308725" y="1707833"/>
            <a:ext cx="1092200" cy="1092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548245" y="1707833"/>
            <a:ext cx="1092200" cy="1092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787130" y="1707833"/>
            <a:ext cx="1092200" cy="10922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67925" y="1707833"/>
            <a:ext cx="1092200" cy="1092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3"/>
          <p:cNvSpPr txBox="1"/>
          <p:nvPr/>
        </p:nvSpPr>
        <p:spPr>
          <a:xfrm>
            <a:off x="6252845" y="3616008"/>
            <a:ext cx="44484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6520944" y="2800319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8" name="TextBox 24"/>
          <p:cNvSpPr txBox="1"/>
          <p:nvPr/>
        </p:nvSpPr>
        <p:spPr>
          <a:xfrm>
            <a:off x="7825234" y="2774919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9064119" y="2800319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10" name="TextBox 24"/>
          <p:cNvSpPr txBox="1"/>
          <p:nvPr/>
        </p:nvSpPr>
        <p:spPr>
          <a:xfrm>
            <a:off x="10344914" y="2800319"/>
            <a:ext cx="538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6308854" y="3369914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2" name="Freeform 37"/>
          <p:cNvSpPr>
            <a:spLocks noEditPoints="1"/>
          </p:cNvSpPr>
          <p:nvPr/>
        </p:nvSpPr>
        <p:spPr bwMode="auto">
          <a:xfrm>
            <a:off x="6644640" y="2061528"/>
            <a:ext cx="420370" cy="384810"/>
          </a:xfrm>
          <a:custGeom>
            <a:avLst/>
            <a:gdLst>
              <a:gd name="T0" fmla="*/ 116662 w 121"/>
              <a:gd name="T1" fmla="*/ 129256 h 114"/>
              <a:gd name="T2" fmla="*/ 116662 w 121"/>
              <a:gd name="T3" fmla="*/ 144643 h 114"/>
              <a:gd name="T4" fmla="*/ 233323 w 121"/>
              <a:gd name="T5" fmla="*/ 135411 h 114"/>
              <a:gd name="T6" fmla="*/ 267094 w 121"/>
              <a:gd name="T7" fmla="*/ 98481 h 114"/>
              <a:gd name="T8" fmla="*/ 107451 w 121"/>
              <a:gd name="T9" fmla="*/ 107713 h 114"/>
              <a:gd name="T10" fmla="*/ 116662 w 121"/>
              <a:gd name="T11" fmla="*/ 113868 h 114"/>
              <a:gd name="T12" fmla="*/ 273234 w 121"/>
              <a:gd name="T13" fmla="*/ 107713 h 114"/>
              <a:gd name="T14" fmla="*/ 267094 w 121"/>
              <a:gd name="T15" fmla="*/ 98481 h 114"/>
              <a:gd name="T16" fmla="*/ 116662 w 121"/>
              <a:gd name="T17" fmla="*/ 67705 h 114"/>
              <a:gd name="T18" fmla="*/ 107451 w 121"/>
              <a:gd name="T19" fmla="*/ 80015 h 114"/>
              <a:gd name="T20" fmla="*/ 267094 w 121"/>
              <a:gd name="T21" fmla="*/ 86170 h 114"/>
              <a:gd name="T22" fmla="*/ 273234 w 121"/>
              <a:gd name="T23" fmla="*/ 76938 h 114"/>
              <a:gd name="T24" fmla="*/ 58331 w 121"/>
              <a:gd name="T25" fmla="*/ 323139 h 114"/>
              <a:gd name="T26" fmla="*/ 316214 w 121"/>
              <a:gd name="T27" fmla="*/ 323139 h 114"/>
              <a:gd name="T28" fmla="*/ 27630 w 121"/>
              <a:gd name="T29" fmla="*/ 307752 h 114"/>
              <a:gd name="T30" fmla="*/ 125872 w 121"/>
              <a:gd name="T31" fmla="*/ 227736 h 114"/>
              <a:gd name="T32" fmla="*/ 343845 w 121"/>
              <a:gd name="T33" fmla="*/ 304674 h 114"/>
              <a:gd name="T34" fmla="*/ 343845 w 121"/>
              <a:gd name="T35" fmla="*/ 163108 h 114"/>
              <a:gd name="T36" fmla="*/ 49121 w 121"/>
              <a:gd name="T37" fmla="*/ 147721 h 114"/>
              <a:gd name="T38" fmla="*/ 27630 w 121"/>
              <a:gd name="T39" fmla="*/ 113868 h 114"/>
              <a:gd name="T40" fmla="*/ 39911 w 121"/>
              <a:gd name="T41" fmla="*/ 107713 h 114"/>
              <a:gd name="T42" fmla="*/ 49121 w 121"/>
              <a:gd name="T43" fmla="*/ 147721 h 114"/>
              <a:gd name="T44" fmla="*/ 322354 w 121"/>
              <a:gd name="T45" fmla="*/ 107713 h 114"/>
              <a:gd name="T46" fmla="*/ 340775 w 121"/>
              <a:gd name="T47" fmla="*/ 110791 h 114"/>
              <a:gd name="T48" fmla="*/ 343845 w 121"/>
              <a:gd name="T49" fmla="*/ 129256 h 114"/>
              <a:gd name="T50" fmla="*/ 147362 w 121"/>
              <a:gd name="T51" fmla="*/ 209271 h 114"/>
              <a:gd name="T52" fmla="*/ 79821 w 121"/>
              <a:gd name="T53" fmla="*/ 163108 h 114"/>
              <a:gd name="T54" fmla="*/ 79821 w 121"/>
              <a:gd name="T55" fmla="*/ 80015 h 114"/>
              <a:gd name="T56" fmla="*/ 110521 w 121"/>
              <a:gd name="T57" fmla="*/ 30775 h 114"/>
              <a:gd name="T58" fmla="*/ 291654 w 121"/>
              <a:gd name="T59" fmla="*/ 61550 h 114"/>
              <a:gd name="T60" fmla="*/ 291654 w 121"/>
              <a:gd name="T61" fmla="*/ 107713 h 114"/>
              <a:gd name="T62" fmla="*/ 291654 w 121"/>
              <a:gd name="T63" fmla="*/ 166186 h 114"/>
              <a:gd name="T64" fmla="*/ 184202 w 121"/>
              <a:gd name="T65" fmla="*/ 181574 h 114"/>
              <a:gd name="T66" fmla="*/ 257883 w 121"/>
              <a:gd name="T67" fmla="*/ 0 h 114"/>
              <a:gd name="T68" fmla="*/ 49121 w 121"/>
              <a:gd name="T69" fmla="*/ 61550 h 114"/>
              <a:gd name="T70" fmla="*/ 39911 w 121"/>
              <a:gd name="T71" fmla="*/ 80015 h 114"/>
              <a:gd name="T72" fmla="*/ 0 w 121"/>
              <a:gd name="T73" fmla="*/ 316984 h 114"/>
              <a:gd name="T74" fmla="*/ 334635 w 121"/>
              <a:gd name="T75" fmla="*/ 350837 h 114"/>
              <a:gd name="T76" fmla="*/ 371475 w 121"/>
              <a:gd name="T77" fmla="*/ 113868 h 114"/>
              <a:gd name="T78" fmla="*/ 322354 w 121"/>
              <a:gd name="T79" fmla="*/ 80015 h 114"/>
              <a:gd name="T80" fmla="*/ 257883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Freeform 38"/>
          <p:cNvSpPr>
            <a:spLocks noEditPoints="1"/>
          </p:cNvSpPr>
          <p:nvPr/>
        </p:nvSpPr>
        <p:spPr bwMode="auto">
          <a:xfrm>
            <a:off x="7842885" y="2092643"/>
            <a:ext cx="563880" cy="384175"/>
          </a:xfrm>
          <a:custGeom>
            <a:avLst/>
            <a:gdLst>
              <a:gd name="T0" fmla="*/ 281867 w 157"/>
              <a:gd name="T1" fmla="*/ 278164 h 113"/>
              <a:gd name="T2" fmla="*/ 281867 w 157"/>
              <a:gd name="T3" fmla="*/ 293617 h 113"/>
              <a:gd name="T4" fmla="*/ 401355 w 157"/>
              <a:gd name="T5" fmla="*/ 284345 h 113"/>
              <a:gd name="T6" fmla="*/ 435056 w 157"/>
              <a:gd name="T7" fmla="*/ 247257 h 113"/>
              <a:gd name="T8" fmla="*/ 349271 w 157"/>
              <a:gd name="T9" fmla="*/ 247257 h 113"/>
              <a:gd name="T10" fmla="*/ 281867 w 157"/>
              <a:gd name="T11" fmla="*/ 247257 h 113"/>
              <a:gd name="T12" fmla="*/ 281867 w 157"/>
              <a:gd name="T13" fmla="*/ 265801 h 113"/>
              <a:gd name="T14" fmla="*/ 435056 w 157"/>
              <a:gd name="T15" fmla="*/ 265801 h 113"/>
              <a:gd name="T16" fmla="*/ 435056 w 157"/>
              <a:gd name="T17" fmla="*/ 247257 h 113"/>
              <a:gd name="T18" fmla="*/ 370717 w 157"/>
              <a:gd name="T19" fmla="*/ 219440 h 113"/>
              <a:gd name="T20" fmla="*/ 343143 w 157"/>
              <a:gd name="T21" fmla="*/ 219440 h 113"/>
              <a:gd name="T22" fmla="*/ 281867 w 157"/>
              <a:gd name="T23" fmla="*/ 219440 h 113"/>
              <a:gd name="T24" fmla="*/ 281867 w 157"/>
              <a:gd name="T25" fmla="*/ 234894 h 113"/>
              <a:gd name="T26" fmla="*/ 343143 w 157"/>
              <a:gd name="T27" fmla="*/ 234894 h 113"/>
              <a:gd name="T28" fmla="*/ 370717 w 157"/>
              <a:gd name="T29" fmla="*/ 234894 h 113"/>
              <a:gd name="T30" fmla="*/ 441184 w 157"/>
              <a:gd name="T31" fmla="*/ 225622 h 113"/>
              <a:gd name="T32" fmla="*/ 260421 w 157"/>
              <a:gd name="T33" fmla="*/ 182352 h 113"/>
              <a:gd name="T34" fmla="*/ 343143 w 157"/>
              <a:gd name="T35" fmla="*/ 182352 h 113"/>
              <a:gd name="T36" fmla="*/ 444248 w 157"/>
              <a:gd name="T37" fmla="*/ 182352 h 113"/>
              <a:gd name="T38" fmla="*/ 456503 w 157"/>
              <a:gd name="T39" fmla="*/ 185442 h 113"/>
              <a:gd name="T40" fmla="*/ 459567 w 157"/>
              <a:gd name="T41" fmla="*/ 321434 h 113"/>
              <a:gd name="T42" fmla="*/ 444248 w 157"/>
              <a:gd name="T43" fmla="*/ 327615 h 113"/>
              <a:gd name="T44" fmla="*/ 260421 w 157"/>
              <a:gd name="T45" fmla="*/ 327615 h 113"/>
              <a:gd name="T46" fmla="*/ 248166 w 157"/>
              <a:gd name="T47" fmla="*/ 324524 h 113"/>
              <a:gd name="T48" fmla="*/ 248166 w 157"/>
              <a:gd name="T49" fmla="*/ 271982 h 113"/>
              <a:gd name="T50" fmla="*/ 248166 w 157"/>
              <a:gd name="T51" fmla="*/ 188533 h 113"/>
              <a:gd name="T52" fmla="*/ 251230 w 157"/>
              <a:gd name="T53" fmla="*/ 185442 h 113"/>
              <a:gd name="T54" fmla="*/ 260421 w 157"/>
              <a:gd name="T55" fmla="*/ 182352 h 113"/>
              <a:gd name="T56" fmla="*/ 33702 w 157"/>
              <a:gd name="T57" fmla="*/ 244166 h 113"/>
              <a:gd name="T58" fmla="*/ 186890 w 157"/>
              <a:gd name="T59" fmla="*/ 185442 h 113"/>
              <a:gd name="T60" fmla="*/ 232847 w 157"/>
              <a:gd name="T61" fmla="*/ 173080 h 113"/>
              <a:gd name="T62" fmla="*/ 226720 w 157"/>
              <a:gd name="T63" fmla="*/ 244166 h 113"/>
              <a:gd name="T64" fmla="*/ 27574 w 157"/>
              <a:gd name="T65" fmla="*/ 210168 h 113"/>
              <a:gd name="T66" fmla="*/ 125615 w 157"/>
              <a:gd name="T67" fmla="*/ 139082 h 113"/>
              <a:gd name="T68" fmla="*/ 272676 w 157"/>
              <a:gd name="T69" fmla="*/ 163808 h 113"/>
              <a:gd name="T70" fmla="*/ 343143 w 157"/>
              <a:gd name="T71" fmla="*/ 64905 h 113"/>
              <a:gd name="T72" fmla="*/ 272676 w 157"/>
              <a:gd name="T73" fmla="*/ 163808 h 113"/>
              <a:gd name="T74" fmla="*/ 33702 w 157"/>
              <a:gd name="T75" fmla="*/ 30907 h 113"/>
              <a:gd name="T76" fmla="*/ 39829 w 157"/>
              <a:gd name="T77" fmla="*/ 27816 h 113"/>
              <a:gd name="T78" fmla="*/ 340079 w 157"/>
              <a:gd name="T79" fmla="*/ 30907 h 113"/>
              <a:gd name="T80" fmla="*/ 217528 w 157"/>
              <a:gd name="T81" fmla="*/ 123628 h 113"/>
              <a:gd name="T82" fmla="*/ 217528 w 157"/>
              <a:gd name="T83" fmla="*/ 123628 h 113"/>
              <a:gd name="T84" fmla="*/ 333952 w 157"/>
              <a:gd name="T85" fmla="*/ 0 h 113"/>
              <a:gd name="T86" fmla="*/ 0 w 157"/>
              <a:gd name="T87" fmla="*/ 33998 h 113"/>
              <a:gd name="T88" fmla="*/ 39829 w 157"/>
              <a:gd name="T89" fmla="*/ 271982 h 113"/>
              <a:gd name="T90" fmla="*/ 226720 w 157"/>
              <a:gd name="T91" fmla="*/ 321434 h 113"/>
              <a:gd name="T92" fmla="*/ 260421 w 157"/>
              <a:gd name="T93" fmla="*/ 349250 h 113"/>
              <a:gd name="T94" fmla="*/ 468758 w 157"/>
              <a:gd name="T95" fmla="*/ 343069 h 113"/>
              <a:gd name="T96" fmla="*/ 481013 w 157"/>
              <a:gd name="T97" fmla="*/ 188533 h 113"/>
              <a:gd name="T98" fmla="*/ 444248 w 157"/>
              <a:gd name="T99" fmla="*/ 163808 h 113"/>
              <a:gd name="T100" fmla="*/ 370717 w 157"/>
              <a:gd name="T101" fmla="*/ 33998 h 11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Freeform 39"/>
          <p:cNvSpPr>
            <a:spLocks noEditPoints="1"/>
          </p:cNvSpPr>
          <p:nvPr/>
        </p:nvSpPr>
        <p:spPr bwMode="auto">
          <a:xfrm>
            <a:off x="9057005" y="2062163"/>
            <a:ext cx="545465" cy="410210"/>
          </a:xfrm>
          <a:custGeom>
            <a:avLst/>
            <a:gdLst>
              <a:gd name="T0" fmla="*/ 61619 w 135"/>
              <a:gd name="T1" fmla="*/ 212465 h 116"/>
              <a:gd name="T2" fmla="*/ 61619 w 135"/>
              <a:gd name="T3" fmla="*/ 227861 h 116"/>
              <a:gd name="T4" fmla="*/ 255717 w 135"/>
              <a:gd name="T5" fmla="*/ 218623 h 116"/>
              <a:gd name="T6" fmla="*/ 286526 w 135"/>
              <a:gd name="T7" fmla="*/ 172435 h 116"/>
              <a:gd name="T8" fmla="*/ 52376 w 135"/>
              <a:gd name="T9" fmla="*/ 181673 h 116"/>
              <a:gd name="T10" fmla="*/ 286526 w 135"/>
              <a:gd name="T11" fmla="*/ 190910 h 116"/>
              <a:gd name="T12" fmla="*/ 286526 w 135"/>
              <a:gd name="T13" fmla="*/ 172435 h 116"/>
              <a:gd name="T14" fmla="*/ 61619 w 135"/>
              <a:gd name="T15" fmla="*/ 135485 h 116"/>
              <a:gd name="T16" fmla="*/ 61619 w 135"/>
              <a:gd name="T17" fmla="*/ 150881 h 116"/>
              <a:gd name="T18" fmla="*/ 295769 w 135"/>
              <a:gd name="T19" fmla="*/ 144722 h 116"/>
              <a:gd name="T20" fmla="*/ 33890 w 135"/>
              <a:gd name="T21" fmla="*/ 98534 h 116"/>
              <a:gd name="T22" fmla="*/ 314254 w 135"/>
              <a:gd name="T23" fmla="*/ 98534 h 116"/>
              <a:gd name="T24" fmla="*/ 320416 w 135"/>
              <a:gd name="T25" fmla="*/ 101614 h 116"/>
              <a:gd name="T26" fmla="*/ 320416 w 135"/>
              <a:gd name="T27" fmla="*/ 267890 h 116"/>
              <a:gd name="T28" fmla="*/ 314254 w 135"/>
              <a:gd name="T29" fmla="*/ 267890 h 116"/>
              <a:gd name="T30" fmla="*/ 194098 w 135"/>
              <a:gd name="T31" fmla="*/ 267890 h 116"/>
              <a:gd name="T32" fmla="*/ 123237 w 135"/>
              <a:gd name="T33" fmla="*/ 289445 h 116"/>
              <a:gd name="T34" fmla="*/ 110913 w 135"/>
              <a:gd name="T35" fmla="*/ 267890 h 116"/>
              <a:gd name="T36" fmla="*/ 33890 w 135"/>
              <a:gd name="T37" fmla="*/ 267890 h 116"/>
              <a:gd name="T38" fmla="*/ 27728 w 135"/>
              <a:gd name="T39" fmla="*/ 264811 h 116"/>
              <a:gd name="T40" fmla="*/ 27728 w 135"/>
              <a:gd name="T41" fmla="*/ 101614 h 116"/>
              <a:gd name="T42" fmla="*/ 33890 w 135"/>
              <a:gd name="T43" fmla="*/ 98534 h 116"/>
              <a:gd name="T44" fmla="*/ 382035 w 135"/>
              <a:gd name="T45" fmla="*/ 27713 h 116"/>
              <a:gd name="T46" fmla="*/ 385116 w 135"/>
              <a:gd name="T47" fmla="*/ 27713 h 116"/>
              <a:gd name="T48" fmla="*/ 388197 w 135"/>
              <a:gd name="T49" fmla="*/ 193989 h 116"/>
              <a:gd name="T50" fmla="*/ 382035 w 135"/>
              <a:gd name="T51" fmla="*/ 197069 h 116"/>
              <a:gd name="T52" fmla="*/ 348145 w 135"/>
              <a:gd name="T53" fmla="*/ 197069 h 116"/>
              <a:gd name="T54" fmla="*/ 314254 w 135"/>
              <a:gd name="T55" fmla="*/ 70822 h 116"/>
              <a:gd name="T56" fmla="*/ 92428 w 135"/>
              <a:gd name="T57" fmla="*/ 30792 h 116"/>
              <a:gd name="T58" fmla="*/ 98590 w 135"/>
              <a:gd name="T59" fmla="*/ 27713 h 116"/>
              <a:gd name="T60" fmla="*/ 382035 w 135"/>
              <a:gd name="T61" fmla="*/ 0 h 116"/>
              <a:gd name="T62" fmla="*/ 64699 w 135"/>
              <a:gd name="T63" fmla="*/ 30792 h 116"/>
              <a:gd name="T64" fmla="*/ 33890 w 135"/>
              <a:gd name="T65" fmla="*/ 70822 h 116"/>
              <a:gd name="T66" fmla="*/ 0 w 135"/>
              <a:gd name="T67" fmla="*/ 264811 h 116"/>
              <a:gd name="T68" fmla="*/ 83185 w 135"/>
              <a:gd name="T69" fmla="*/ 295603 h 116"/>
              <a:gd name="T70" fmla="*/ 55457 w 135"/>
              <a:gd name="T71" fmla="*/ 351029 h 116"/>
              <a:gd name="T72" fmla="*/ 70861 w 135"/>
              <a:gd name="T73" fmla="*/ 354108 h 116"/>
              <a:gd name="T74" fmla="*/ 314254 w 135"/>
              <a:gd name="T75" fmla="*/ 295603 h 116"/>
              <a:gd name="T76" fmla="*/ 348145 w 135"/>
              <a:gd name="T77" fmla="*/ 224781 h 116"/>
              <a:gd name="T78" fmla="*/ 415925 w 135"/>
              <a:gd name="T79" fmla="*/ 193989 h 116"/>
              <a:gd name="T80" fmla="*/ 382035 w 135"/>
              <a:gd name="T81" fmla="*/ 0 h 1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5" h="116">
                <a:moveTo>
                  <a:pt x="8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19" y="69"/>
                  <a:pt x="17" y="70"/>
                  <a:pt x="17" y="71"/>
                </a:cubicBezTo>
                <a:cubicBezTo>
                  <a:pt x="17" y="73"/>
                  <a:pt x="19" y="74"/>
                  <a:pt x="2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2" y="74"/>
                  <a:pt x="83" y="73"/>
                  <a:pt x="83" y="71"/>
                </a:cubicBezTo>
                <a:cubicBezTo>
                  <a:pt x="83" y="70"/>
                  <a:pt x="82" y="69"/>
                  <a:pt x="80" y="69"/>
                </a:cubicBezTo>
                <a:moveTo>
                  <a:pt x="93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9" y="56"/>
                  <a:pt x="17" y="58"/>
                  <a:pt x="17" y="59"/>
                </a:cubicBezTo>
                <a:cubicBezTo>
                  <a:pt x="17" y="61"/>
                  <a:pt x="19" y="62"/>
                  <a:pt x="20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5" y="62"/>
                  <a:pt x="96" y="61"/>
                  <a:pt x="96" y="59"/>
                </a:cubicBezTo>
                <a:cubicBezTo>
                  <a:pt x="96" y="58"/>
                  <a:pt x="95" y="56"/>
                  <a:pt x="93" y="56"/>
                </a:cubicBezTo>
                <a:moveTo>
                  <a:pt x="93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19" y="44"/>
                  <a:pt x="17" y="45"/>
                  <a:pt x="17" y="47"/>
                </a:cubicBezTo>
                <a:cubicBezTo>
                  <a:pt x="17" y="48"/>
                  <a:pt x="19" y="49"/>
                  <a:pt x="20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5" y="49"/>
                  <a:pt x="96" y="48"/>
                  <a:pt x="96" y="47"/>
                </a:cubicBezTo>
                <a:cubicBezTo>
                  <a:pt x="96" y="45"/>
                  <a:pt x="95" y="44"/>
                  <a:pt x="93" y="44"/>
                </a:cubicBezTo>
                <a:moveTo>
                  <a:pt x="11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87"/>
                  <a:pt x="103" y="87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40" y="94"/>
                  <a:pt x="40" y="94"/>
                  <a:pt x="40" y="94"/>
                </a:cubicBezTo>
                <a:cubicBezTo>
                  <a:pt x="41" y="93"/>
                  <a:pt x="41" y="91"/>
                  <a:pt x="40" y="89"/>
                </a:cubicBezTo>
                <a:cubicBezTo>
                  <a:pt x="39" y="88"/>
                  <a:pt x="38" y="87"/>
                  <a:pt x="36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0" y="87"/>
                  <a:pt x="10" y="87"/>
                  <a:pt x="9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9"/>
                </a:move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5" y="9"/>
                  <a:pt x="125" y="9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3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27"/>
                  <a:pt x="108" y="23"/>
                  <a:pt x="102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moveTo>
                  <a:pt x="124" y="0"/>
                </a:move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1" y="4"/>
                  <a:pt x="21" y="10"/>
                </a:cubicBezTo>
                <a:cubicBezTo>
                  <a:pt x="21" y="23"/>
                  <a:pt x="21" y="23"/>
                  <a:pt x="2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27"/>
                  <a:pt x="0" y="3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5" y="96"/>
                  <a:pt x="11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7" y="110"/>
                  <a:pt x="17" y="113"/>
                  <a:pt x="18" y="114"/>
                </a:cubicBezTo>
                <a:cubicBezTo>
                  <a:pt x="19" y="115"/>
                  <a:pt x="20" y="116"/>
                  <a:pt x="22" y="116"/>
                </a:cubicBezTo>
                <a:cubicBezTo>
                  <a:pt x="22" y="116"/>
                  <a:pt x="23" y="116"/>
                  <a:pt x="23" y="115"/>
                </a:cubicBezTo>
                <a:cubicBezTo>
                  <a:pt x="66" y="96"/>
                  <a:pt x="66" y="96"/>
                  <a:pt x="66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8" y="96"/>
                  <a:pt x="113" y="92"/>
                  <a:pt x="113" y="86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9" y="73"/>
                  <a:pt x="134" y="69"/>
                  <a:pt x="135" y="6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4" y="4"/>
                  <a:pt x="129" y="0"/>
                  <a:pt x="12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Freeform 76"/>
          <p:cNvSpPr>
            <a:spLocks noEditPoints="1"/>
          </p:cNvSpPr>
          <p:nvPr/>
        </p:nvSpPr>
        <p:spPr bwMode="auto">
          <a:xfrm>
            <a:off x="10369550" y="2015808"/>
            <a:ext cx="513715" cy="476250"/>
          </a:xfrm>
          <a:custGeom>
            <a:avLst/>
            <a:gdLst>
              <a:gd name="T0" fmla="*/ 246401 w 117"/>
              <a:gd name="T1" fmla="*/ 147430 h 92"/>
              <a:gd name="T2" fmla="*/ 89320 w 117"/>
              <a:gd name="T3" fmla="*/ 147430 h 92"/>
              <a:gd name="T4" fmla="*/ 80080 w 117"/>
              <a:gd name="T5" fmla="*/ 156645 h 92"/>
              <a:gd name="T6" fmla="*/ 89320 w 117"/>
              <a:gd name="T7" fmla="*/ 162788 h 92"/>
              <a:gd name="T8" fmla="*/ 246401 w 117"/>
              <a:gd name="T9" fmla="*/ 162788 h 92"/>
              <a:gd name="T10" fmla="*/ 252561 w 117"/>
              <a:gd name="T11" fmla="*/ 156645 h 92"/>
              <a:gd name="T12" fmla="*/ 246401 w 117"/>
              <a:gd name="T13" fmla="*/ 147430 h 92"/>
              <a:gd name="T14" fmla="*/ 277202 w 117"/>
              <a:gd name="T15" fmla="*/ 110573 h 92"/>
              <a:gd name="T16" fmla="*/ 89320 w 117"/>
              <a:gd name="T17" fmla="*/ 110573 h 92"/>
              <a:gd name="T18" fmla="*/ 80080 w 117"/>
              <a:gd name="T19" fmla="*/ 116716 h 92"/>
              <a:gd name="T20" fmla="*/ 89320 w 117"/>
              <a:gd name="T21" fmla="*/ 125930 h 92"/>
              <a:gd name="T22" fmla="*/ 277202 w 117"/>
              <a:gd name="T23" fmla="*/ 125930 h 92"/>
              <a:gd name="T24" fmla="*/ 283362 w 117"/>
              <a:gd name="T25" fmla="*/ 116716 h 92"/>
              <a:gd name="T26" fmla="*/ 277202 w 117"/>
              <a:gd name="T27" fmla="*/ 110573 h 92"/>
              <a:gd name="T28" fmla="*/ 280282 w 117"/>
              <a:gd name="T29" fmla="*/ 70644 h 92"/>
              <a:gd name="T30" fmla="*/ 89320 w 117"/>
              <a:gd name="T31" fmla="*/ 70644 h 92"/>
              <a:gd name="T32" fmla="*/ 80080 w 117"/>
              <a:gd name="T33" fmla="*/ 79858 h 92"/>
              <a:gd name="T34" fmla="*/ 89320 w 117"/>
              <a:gd name="T35" fmla="*/ 86001 h 92"/>
              <a:gd name="T36" fmla="*/ 280282 w 117"/>
              <a:gd name="T37" fmla="*/ 86001 h 92"/>
              <a:gd name="T38" fmla="*/ 286442 w 117"/>
              <a:gd name="T39" fmla="*/ 79858 h 92"/>
              <a:gd name="T40" fmla="*/ 280282 w 117"/>
              <a:gd name="T41" fmla="*/ 70644 h 92"/>
              <a:gd name="T42" fmla="*/ 83160 w 117"/>
              <a:gd name="T43" fmla="*/ 242646 h 92"/>
              <a:gd name="T44" fmla="*/ 101641 w 117"/>
              <a:gd name="T45" fmla="*/ 199645 h 92"/>
              <a:gd name="T46" fmla="*/ 92401 w 117"/>
              <a:gd name="T47" fmla="*/ 181217 h 92"/>
              <a:gd name="T48" fmla="*/ 27720 w 117"/>
              <a:gd name="T49" fmla="*/ 113644 h 92"/>
              <a:gd name="T50" fmla="*/ 70840 w 117"/>
              <a:gd name="T51" fmla="*/ 55286 h 92"/>
              <a:gd name="T52" fmla="*/ 178641 w 117"/>
              <a:gd name="T53" fmla="*/ 27643 h 92"/>
              <a:gd name="T54" fmla="*/ 178641 w 117"/>
              <a:gd name="T55" fmla="*/ 27643 h 92"/>
              <a:gd name="T56" fmla="*/ 181721 w 117"/>
              <a:gd name="T57" fmla="*/ 27643 h 92"/>
              <a:gd name="T58" fmla="*/ 289522 w 117"/>
              <a:gd name="T59" fmla="*/ 55286 h 92"/>
              <a:gd name="T60" fmla="*/ 332642 w 117"/>
              <a:gd name="T61" fmla="*/ 113644 h 92"/>
              <a:gd name="T62" fmla="*/ 289522 w 117"/>
              <a:gd name="T63" fmla="*/ 172002 h 92"/>
              <a:gd name="T64" fmla="*/ 181721 w 117"/>
              <a:gd name="T65" fmla="*/ 196574 h 92"/>
              <a:gd name="T66" fmla="*/ 178641 w 117"/>
              <a:gd name="T67" fmla="*/ 196574 h 92"/>
              <a:gd name="T68" fmla="*/ 175561 w 117"/>
              <a:gd name="T69" fmla="*/ 199645 h 92"/>
              <a:gd name="T70" fmla="*/ 83160 w 117"/>
              <a:gd name="T71" fmla="*/ 242646 h 92"/>
              <a:gd name="T72" fmla="*/ 178641 w 117"/>
              <a:gd name="T73" fmla="*/ 0 h 92"/>
              <a:gd name="T74" fmla="*/ 55440 w 117"/>
              <a:gd name="T75" fmla="*/ 30715 h 92"/>
              <a:gd name="T76" fmla="*/ 0 w 117"/>
              <a:gd name="T77" fmla="*/ 113644 h 92"/>
              <a:gd name="T78" fmla="*/ 70840 w 117"/>
              <a:gd name="T79" fmla="*/ 202717 h 92"/>
              <a:gd name="T80" fmla="*/ 46200 w 117"/>
              <a:gd name="T81" fmla="*/ 264146 h 92"/>
              <a:gd name="T82" fmla="*/ 49280 w 117"/>
              <a:gd name="T83" fmla="*/ 279504 h 92"/>
              <a:gd name="T84" fmla="*/ 58520 w 117"/>
              <a:gd name="T85" fmla="*/ 282575 h 92"/>
              <a:gd name="T86" fmla="*/ 64680 w 117"/>
              <a:gd name="T87" fmla="*/ 282575 h 92"/>
              <a:gd name="T88" fmla="*/ 181721 w 117"/>
              <a:gd name="T89" fmla="*/ 224217 h 92"/>
              <a:gd name="T90" fmla="*/ 304922 w 117"/>
              <a:gd name="T91" fmla="*/ 193502 h 92"/>
              <a:gd name="T92" fmla="*/ 360362 w 117"/>
              <a:gd name="T93" fmla="*/ 113644 h 92"/>
              <a:gd name="T94" fmla="*/ 304922 w 117"/>
              <a:gd name="T95" fmla="*/ 30715 h 92"/>
              <a:gd name="T96" fmla="*/ 178641 w 117"/>
              <a:gd name="T97" fmla="*/ 0 h 9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7" h="92">
                <a:moveTo>
                  <a:pt x="80" y="48"/>
                </a:moveTo>
                <a:cubicBezTo>
                  <a:pt x="29" y="48"/>
                  <a:pt x="29" y="48"/>
                  <a:pt x="29" y="48"/>
                </a:cubicBezTo>
                <a:cubicBezTo>
                  <a:pt x="27" y="48"/>
                  <a:pt x="26" y="49"/>
                  <a:pt x="26" y="51"/>
                </a:cubicBezTo>
                <a:cubicBezTo>
                  <a:pt x="26" y="52"/>
                  <a:pt x="27" y="53"/>
                  <a:pt x="2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2" y="52"/>
                  <a:pt x="82" y="51"/>
                </a:cubicBezTo>
                <a:cubicBezTo>
                  <a:pt x="82" y="49"/>
                  <a:pt x="81" y="48"/>
                  <a:pt x="80" y="48"/>
                </a:cubicBezTo>
                <a:moveTo>
                  <a:pt x="90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7" y="36"/>
                  <a:pt x="26" y="37"/>
                  <a:pt x="26" y="38"/>
                </a:cubicBezTo>
                <a:cubicBezTo>
                  <a:pt x="26" y="40"/>
                  <a:pt x="27" y="41"/>
                  <a:pt x="29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1"/>
                  <a:pt x="92" y="40"/>
                  <a:pt x="92" y="38"/>
                </a:cubicBezTo>
                <a:cubicBezTo>
                  <a:pt x="92" y="37"/>
                  <a:pt x="91" y="36"/>
                  <a:pt x="90" y="36"/>
                </a:cubicBezTo>
                <a:moveTo>
                  <a:pt x="91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7" y="23"/>
                  <a:pt x="26" y="24"/>
                  <a:pt x="26" y="26"/>
                </a:cubicBezTo>
                <a:cubicBezTo>
                  <a:pt x="26" y="27"/>
                  <a:pt x="27" y="28"/>
                  <a:pt x="2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8"/>
                  <a:pt x="93" y="27"/>
                  <a:pt x="93" y="26"/>
                </a:cubicBezTo>
                <a:cubicBezTo>
                  <a:pt x="93" y="24"/>
                  <a:pt x="92" y="23"/>
                  <a:pt x="91" y="23"/>
                </a:cubicBezTo>
                <a:moveTo>
                  <a:pt x="27" y="79"/>
                </a:move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2" y="60"/>
                  <a:pt x="30" y="59"/>
                </a:cubicBezTo>
                <a:cubicBezTo>
                  <a:pt x="17" y="54"/>
                  <a:pt x="9" y="45"/>
                  <a:pt x="9" y="37"/>
                </a:cubicBezTo>
                <a:cubicBezTo>
                  <a:pt x="9" y="30"/>
                  <a:pt x="14" y="23"/>
                  <a:pt x="23" y="18"/>
                </a:cubicBezTo>
                <a:cubicBezTo>
                  <a:pt x="32" y="12"/>
                  <a:pt x="44" y="9"/>
                  <a:pt x="58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73" y="9"/>
                  <a:pt x="85" y="12"/>
                  <a:pt x="94" y="18"/>
                </a:cubicBezTo>
                <a:cubicBezTo>
                  <a:pt x="103" y="23"/>
                  <a:pt x="108" y="30"/>
                  <a:pt x="108" y="37"/>
                </a:cubicBezTo>
                <a:cubicBezTo>
                  <a:pt x="108" y="43"/>
                  <a:pt x="103" y="50"/>
                  <a:pt x="94" y="56"/>
                </a:cubicBezTo>
                <a:cubicBezTo>
                  <a:pt x="85" y="61"/>
                  <a:pt x="73" y="64"/>
                  <a:pt x="59" y="64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5"/>
                  <a:pt x="57" y="65"/>
                </a:cubicBezTo>
                <a:cubicBezTo>
                  <a:pt x="27" y="79"/>
                  <a:pt x="27" y="79"/>
                  <a:pt x="27" y="79"/>
                </a:cubicBezTo>
                <a:moveTo>
                  <a:pt x="58" y="0"/>
                </a:moveTo>
                <a:cubicBezTo>
                  <a:pt x="43" y="0"/>
                  <a:pt x="29" y="3"/>
                  <a:pt x="18" y="10"/>
                </a:cubicBezTo>
                <a:cubicBezTo>
                  <a:pt x="8" y="16"/>
                  <a:pt x="0" y="25"/>
                  <a:pt x="0" y="37"/>
                </a:cubicBezTo>
                <a:cubicBezTo>
                  <a:pt x="0" y="49"/>
                  <a:pt x="10" y="59"/>
                  <a:pt x="23" y="66"/>
                </a:cubicBezTo>
                <a:cubicBezTo>
                  <a:pt x="15" y="86"/>
                  <a:pt x="15" y="86"/>
                  <a:pt x="15" y="86"/>
                </a:cubicBezTo>
                <a:cubicBezTo>
                  <a:pt x="14" y="88"/>
                  <a:pt x="15" y="90"/>
                  <a:pt x="16" y="91"/>
                </a:cubicBezTo>
                <a:cubicBezTo>
                  <a:pt x="17" y="92"/>
                  <a:pt x="18" y="92"/>
                  <a:pt x="19" y="92"/>
                </a:cubicBezTo>
                <a:cubicBezTo>
                  <a:pt x="20" y="92"/>
                  <a:pt x="20" y="92"/>
                  <a:pt x="21" y="92"/>
                </a:cubicBezTo>
                <a:cubicBezTo>
                  <a:pt x="59" y="73"/>
                  <a:pt x="59" y="73"/>
                  <a:pt x="59" y="73"/>
                </a:cubicBezTo>
                <a:cubicBezTo>
                  <a:pt x="75" y="73"/>
                  <a:pt x="88" y="69"/>
                  <a:pt x="99" y="63"/>
                </a:cubicBezTo>
                <a:cubicBezTo>
                  <a:pt x="109" y="57"/>
                  <a:pt x="117" y="48"/>
                  <a:pt x="117" y="37"/>
                </a:cubicBezTo>
                <a:cubicBezTo>
                  <a:pt x="117" y="25"/>
                  <a:pt x="109" y="16"/>
                  <a:pt x="99" y="10"/>
                </a:cubicBezTo>
                <a:cubicBezTo>
                  <a:pt x="88" y="3"/>
                  <a:pt x="74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8" r="17693"/>
          <a:stretch/>
        </p:blipFill>
        <p:spPr>
          <a:xfrm>
            <a:off x="871537" y="1336056"/>
            <a:ext cx="5225991" cy="455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7">
            <a:extLst>
              <a:ext uri="{FF2B5EF4-FFF2-40B4-BE49-F238E27FC236}">
                <a16:creationId xmlns:a16="http://schemas.microsoft.com/office/drawing/2014/main" id="{9EFA30F0-23B4-49DD-AC7A-4B5B4792CA53}"/>
              </a:ext>
            </a:extLst>
          </p:cNvPr>
          <p:cNvGrpSpPr/>
          <p:nvPr/>
        </p:nvGrpSpPr>
        <p:grpSpPr>
          <a:xfrm>
            <a:off x="4863846" y="1739593"/>
            <a:ext cx="2559433" cy="2302508"/>
            <a:chOff x="4931082" y="1995088"/>
            <a:chExt cx="2559433" cy="2302508"/>
          </a:xfrm>
        </p:grpSpPr>
        <p:grpSp>
          <p:nvGrpSpPr>
            <p:cNvPr id="3" name="组合 18">
              <a:extLst>
                <a:ext uri="{FF2B5EF4-FFF2-40B4-BE49-F238E27FC236}">
                  <a16:creationId xmlns:a16="http://schemas.microsoft.com/office/drawing/2014/main" id="{C6493D4C-2897-4128-9F4F-2D0BC7AB8219}"/>
                </a:ext>
              </a:extLst>
            </p:cNvPr>
            <p:cNvGrpSpPr/>
            <p:nvPr/>
          </p:nvGrpSpPr>
          <p:grpSpPr>
            <a:xfrm>
              <a:off x="4931082" y="1995088"/>
              <a:ext cx="2559433" cy="2302508"/>
              <a:chOff x="1625858" y="2090338"/>
              <a:chExt cx="2559433" cy="2302508"/>
            </a:xfrm>
          </p:grpSpPr>
          <p:sp>
            <p:nvSpPr>
              <p:cNvPr id="15" name="椭圆 15">
                <a:extLst>
                  <a:ext uri="{FF2B5EF4-FFF2-40B4-BE49-F238E27FC236}">
                    <a16:creationId xmlns:a16="http://schemas.microsoft.com/office/drawing/2014/main" id="{CF1BB276-5BB7-47F0-B6BF-2AFF46944164}"/>
                  </a:ext>
                </a:extLst>
              </p:cNvPr>
              <p:cNvSpPr/>
              <p:nvPr/>
            </p:nvSpPr>
            <p:spPr>
              <a:xfrm rot="16894947">
                <a:off x="1754321" y="1961875"/>
                <a:ext cx="2302508" cy="2559433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5141" h="1673092">
                    <a:moveTo>
                      <a:pt x="191" y="558667"/>
                    </a:moveTo>
                    <a:cubicBezTo>
                      <a:pt x="9716" y="282442"/>
                      <a:pt x="146586" y="91942"/>
                      <a:pt x="809816" y="15742"/>
                    </a:cubicBezTo>
                    <a:cubicBezTo>
                      <a:pt x="1473046" y="-60458"/>
                      <a:pt x="1505141" y="143087"/>
                      <a:pt x="1505141" y="558667"/>
                    </a:cubicBezTo>
                    <a:cubicBezTo>
                      <a:pt x="1505141" y="974247"/>
                      <a:pt x="1168246" y="1673092"/>
                      <a:pt x="752666" y="1673092"/>
                    </a:cubicBezTo>
                    <a:cubicBezTo>
                      <a:pt x="337086" y="1673092"/>
                      <a:pt x="-9334" y="834892"/>
                      <a:pt x="191" y="558667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1AAB82E-B48B-44B4-AADD-F4187AD07E68}"/>
                  </a:ext>
                </a:extLst>
              </p:cNvPr>
              <p:cNvSpPr/>
              <p:nvPr/>
            </p:nvSpPr>
            <p:spPr>
              <a:xfrm rot="16894947">
                <a:off x="1965439" y="2381453"/>
                <a:ext cx="1649571" cy="1720274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  <a:gd name="connsiteX0" fmla="*/ 191 w 1505141"/>
                  <a:gd name="connsiteY0" fmla="*/ 648877 h 1763302"/>
                  <a:gd name="connsiteX1" fmla="*/ 809816 w 1505141"/>
                  <a:gd name="connsiteY1" fmla="*/ 105952 h 1763302"/>
                  <a:gd name="connsiteX2" fmla="*/ 1505141 w 1505141"/>
                  <a:gd name="connsiteY2" fmla="*/ 648877 h 1763302"/>
                  <a:gd name="connsiteX3" fmla="*/ 752666 w 1505141"/>
                  <a:gd name="connsiteY3" fmla="*/ 1763302 h 1763302"/>
                  <a:gd name="connsiteX4" fmla="*/ 191 w 1505141"/>
                  <a:gd name="connsiteY4" fmla="*/ 648877 h 1763302"/>
                  <a:gd name="connsiteX0" fmla="*/ 191 w 1505141"/>
                  <a:gd name="connsiteY0" fmla="*/ 834669 h 1949094"/>
                  <a:gd name="connsiteX1" fmla="*/ 809816 w 1505141"/>
                  <a:gd name="connsiteY1" fmla="*/ 291744 h 1949094"/>
                  <a:gd name="connsiteX2" fmla="*/ 1505141 w 1505141"/>
                  <a:gd name="connsiteY2" fmla="*/ 834669 h 1949094"/>
                  <a:gd name="connsiteX3" fmla="*/ 752666 w 1505141"/>
                  <a:gd name="connsiteY3" fmla="*/ 1949094 h 1949094"/>
                  <a:gd name="connsiteX4" fmla="*/ 191 w 1505141"/>
                  <a:gd name="connsiteY4" fmla="*/ 834669 h 1949094"/>
                  <a:gd name="connsiteX0" fmla="*/ 11473 w 1516423"/>
                  <a:gd name="connsiteY0" fmla="*/ 834669 h 1949094"/>
                  <a:gd name="connsiteX1" fmla="*/ 821098 w 1516423"/>
                  <a:gd name="connsiteY1" fmla="*/ 291744 h 1949094"/>
                  <a:gd name="connsiteX2" fmla="*/ 1516423 w 1516423"/>
                  <a:gd name="connsiteY2" fmla="*/ 834669 h 1949094"/>
                  <a:gd name="connsiteX3" fmla="*/ 763948 w 1516423"/>
                  <a:gd name="connsiteY3" fmla="*/ 1949094 h 1949094"/>
                  <a:gd name="connsiteX4" fmla="*/ 11473 w 1516423"/>
                  <a:gd name="connsiteY4" fmla="*/ 834669 h 1949094"/>
                  <a:gd name="connsiteX0" fmla="*/ 2500 w 1507450"/>
                  <a:gd name="connsiteY0" fmla="*/ 834669 h 1949094"/>
                  <a:gd name="connsiteX1" fmla="*/ 812125 w 1507450"/>
                  <a:gd name="connsiteY1" fmla="*/ 291744 h 1949094"/>
                  <a:gd name="connsiteX2" fmla="*/ 1507450 w 1507450"/>
                  <a:gd name="connsiteY2" fmla="*/ 834669 h 1949094"/>
                  <a:gd name="connsiteX3" fmla="*/ 754975 w 1507450"/>
                  <a:gd name="connsiteY3" fmla="*/ 1949094 h 1949094"/>
                  <a:gd name="connsiteX4" fmla="*/ 2500 w 1507450"/>
                  <a:gd name="connsiteY4" fmla="*/ 834669 h 1949094"/>
                  <a:gd name="connsiteX0" fmla="*/ 66074 w 818549"/>
                  <a:gd name="connsiteY0" fmla="*/ 1712113 h 1719273"/>
                  <a:gd name="connsiteX1" fmla="*/ 123224 w 818549"/>
                  <a:gd name="connsiteY1" fmla="*/ 54763 h 1719273"/>
                  <a:gd name="connsiteX2" fmla="*/ 818549 w 818549"/>
                  <a:gd name="connsiteY2" fmla="*/ 597688 h 1719273"/>
                  <a:gd name="connsiteX3" fmla="*/ 66074 w 818549"/>
                  <a:gd name="connsiteY3" fmla="*/ 1712113 h 1719273"/>
                  <a:gd name="connsiteX0" fmla="*/ 49255 w 873332"/>
                  <a:gd name="connsiteY0" fmla="*/ 1538452 h 1547271"/>
                  <a:gd name="connsiteX1" fmla="*/ 178007 w 873332"/>
                  <a:gd name="connsiteY1" fmla="*/ 44391 h 1547271"/>
                  <a:gd name="connsiteX2" fmla="*/ 873332 w 873332"/>
                  <a:gd name="connsiteY2" fmla="*/ 587316 h 1547271"/>
                  <a:gd name="connsiteX3" fmla="*/ 49255 w 873332"/>
                  <a:gd name="connsiteY3" fmla="*/ 1538452 h 1547271"/>
                  <a:gd name="connsiteX0" fmla="*/ 257862 w 1081939"/>
                  <a:gd name="connsiteY0" fmla="*/ 1538452 h 1636076"/>
                  <a:gd name="connsiteX1" fmla="*/ 386614 w 1081939"/>
                  <a:gd name="connsiteY1" fmla="*/ 44391 h 1636076"/>
                  <a:gd name="connsiteX2" fmla="*/ 1081939 w 1081939"/>
                  <a:gd name="connsiteY2" fmla="*/ 587316 h 1636076"/>
                  <a:gd name="connsiteX3" fmla="*/ 257862 w 1081939"/>
                  <a:gd name="connsiteY3" fmla="*/ 1538452 h 1636076"/>
                  <a:gd name="connsiteX0" fmla="*/ 212147 w 1036224"/>
                  <a:gd name="connsiteY0" fmla="*/ 1442769 h 1448679"/>
                  <a:gd name="connsiteX1" fmla="*/ 58116 w 1036224"/>
                  <a:gd name="connsiteY1" fmla="*/ 57512 h 1448679"/>
                  <a:gd name="connsiteX2" fmla="*/ 1036224 w 1036224"/>
                  <a:gd name="connsiteY2" fmla="*/ 491633 h 1448679"/>
                  <a:gd name="connsiteX3" fmla="*/ 212147 w 1036224"/>
                  <a:gd name="connsiteY3" fmla="*/ 1442769 h 1448679"/>
                  <a:gd name="connsiteX0" fmla="*/ 274903 w 1016991"/>
                  <a:gd name="connsiteY0" fmla="*/ 1207356 h 1216112"/>
                  <a:gd name="connsiteX1" fmla="*/ 38883 w 1016991"/>
                  <a:gd name="connsiteY1" fmla="*/ 42292 h 1216112"/>
                  <a:gd name="connsiteX2" fmla="*/ 1016991 w 1016991"/>
                  <a:gd name="connsiteY2" fmla="*/ 476413 h 1216112"/>
                  <a:gd name="connsiteX3" fmla="*/ 274903 w 1016991"/>
                  <a:gd name="connsiteY3" fmla="*/ 1207356 h 1216112"/>
                  <a:gd name="connsiteX0" fmla="*/ 451151 w 1193262"/>
                  <a:gd name="connsiteY0" fmla="*/ 1207356 h 1289302"/>
                  <a:gd name="connsiteX1" fmla="*/ 215131 w 1193262"/>
                  <a:gd name="connsiteY1" fmla="*/ 42292 h 1289302"/>
                  <a:gd name="connsiteX2" fmla="*/ 1193239 w 1193262"/>
                  <a:gd name="connsiteY2" fmla="*/ 476413 h 1289302"/>
                  <a:gd name="connsiteX3" fmla="*/ 451151 w 1193262"/>
                  <a:gd name="connsiteY3" fmla="*/ 1207356 h 1289302"/>
                  <a:gd name="connsiteX0" fmla="*/ 539077 w 1281188"/>
                  <a:gd name="connsiteY0" fmla="*/ 1254154 h 1336100"/>
                  <a:gd name="connsiteX1" fmla="*/ 303057 w 1281188"/>
                  <a:gd name="connsiteY1" fmla="*/ 89090 h 1336100"/>
                  <a:gd name="connsiteX2" fmla="*/ 1281165 w 1281188"/>
                  <a:gd name="connsiteY2" fmla="*/ 523211 h 1336100"/>
                  <a:gd name="connsiteX3" fmla="*/ 539077 w 1281188"/>
                  <a:gd name="connsiteY3" fmla="*/ 1254154 h 133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1188" h="1336100">
                    <a:moveTo>
                      <a:pt x="539077" y="1254154"/>
                    </a:moveTo>
                    <a:cubicBezTo>
                      <a:pt x="-218518" y="947732"/>
                      <a:pt x="-60817" y="322016"/>
                      <a:pt x="303057" y="89090"/>
                    </a:cubicBezTo>
                    <a:cubicBezTo>
                      <a:pt x="666931" y="-143836"/>
                      <a:pt x="1281165" y="107631"/>
                      <a:pt x="1281165" y="523211"/>
                    </a:cubicBezTo>
                    <a:cubicBezTo>
                      <a:pt x="1281165" y="938791"/>
                      <a:pt x="1296672" y="1560576"/>
                      <a:pt x="539077" y="1254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" name="组合 24">
              <a:extLst>
                <a:ext uri="{FF2B5EF4-FFF2-40B4-BE49-F238E27FC236}">
                  <a16:creationId xmlns:a16="http://schemas.microsoft.com/office/drawing/2014/main" id="{33B2FABF-5F81-461B-BC4F-978790D351DE}"/>
                </a:ext>
              </a:extLst>
            </p:cNvPr>
            <p:cNvGrpSpPr/>
            <p:nvPr/>
          </p:nvGrpSpPr>
          <p:grpSpPr>
            <a:xfrm>
              <a:off x="5539623" y="2696578"/>
              <a:ext cx="1042736" cy="899528"/>
              <a:chOff x="17858575" y="2178000"/>
              <a:chExt cx="1042736" cy="899528"/>
            </a:xfrm>
            <a:gradFill>
              <a:gsLst>
                <a:gs pos="0">
                  <a:srgbClr val="2B2A52">
                    <a:alpha val="95000"/>
                  </a:srgbClr>
                </a:gs>
                <a:gs pos="100000">
                  <a:srgbClr val="76384F">
                    <a:alpha val="85000"/>
                  </a:srgbClr>
                </a:gs>
              </a:gsLst>
              <a:lin ang="0" scaled="1"/>
            </a:gradFill>
          </p:grpSpPr>
          <p:sp>
            <p:nvSpPr>
              <p:cNvPr id="5" name="Oval 43">
                <a:extLst>
                  <a:ext uri="{FF2B5EF4-FFF2-40B4-BE49-F238E27FC236}">
                    <a16:creationId xmlns:a16="http://schemas.microsoft.com/office/drawing/2014/main" id="{2414B9D9-13D2-46EA-B815-522FBD7A014B}"/>
                  </a:ext>
                </a:extLst>
              </p:cNvPr>
              <p:cNvSpPr/>
              <p:nvPr/>
            </p:nvSpPr>
            <p:spPr>
              <a:xfrm>
                <a:off x="18476161" y="2410713"/>
                <a:ext cx="69367" cy="87269"/>
              </a:xfrm>
              <a:prstGeom prst="ellipse">
                <a:avLst/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6" name="Oval 44">
                <a:extLst>
                  <a:ext uri="{FF2B5EF4-FFF2-40B4-BE49-F238E27FC236}">
                    <a16:creationId xmlns:a16="http://schemas.microsoft.com/office/drawing/2014/main" id="{52FBCAA2-F30A-4C59-A85E-69863FF7B772}"/>
                  </a:ext>
                </a:extLst>
              </p:cNvPr>
              <p:cNvSpPr/>
              <p:nvPr/>
            </p:nvSpPr>
            <p:spPr>
              <a:xfrm>
                <a:off x="18189744" y="2410713"/>
                <a:ext cx="71607" cy="87269"/>
              </a:xfrm>
              <a:prstGeom prst="ellipse">
                <a:avLst/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" name="Freeform 45">
                <a:extLst>
                  <a:ext uri="{FF2B5EF4-FFF2-40B4-BE49-F238E27FC236}">
                    <a16:creationId xmlns:a16="http://schemas.microsoft.com/office/drawing/2014/main" id="{AB5A982C-5F40-4151-8F5F-5034737495D8}"/>
                  </a:ext>
                </a:extLst>
              </p:cNvPr>
              <p:cNvSpPr/>
              <p:nvPr/>
            </p:nvSpPr>
            <p:spPr>
              <a:xfrm>
                <a:off x="18453784" y="2502456"/>
                <a:ext cx="182407" cy="36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4" h="21600" extrusionOk="0">
                    <a:moveTo>
                      <a:pt x="1543" y="12800"/>
                    </a:moveTo>
                    <a:cubicBezTo>
                      <a:pt x="3086" y="12533"/>
                      <a:pt x="3086" y="12533"/>
                      <a:pt x="3086" y="12533"/>
                    </a:cubicBezTo>
                    <a:cubicBezTo>
                      <a:pt x="1029" y="1333"/>
                      <a:pt x="1029" y="1333"/>
                      <a:pt x="1029" y="1333"/>
                    </a:cubicBezTo>
                    <a:cubicBezTo>
                      <a:pt x="1029" y="800"/>
                      <a:pt x="1029" y="533"/>
                      <a:pt x="514" y="267"/>
                    </a:cubicBezTo>
                    <a:cubicBezTo>
                      <a:pt x="1029" y="267"/>
                      <a:pt x="1029" y="267"/>
                      <a:pt x="1029" y="267"/>
                    </a:cubicBezTo>
                    <a:cubicBezTo>
                      <a:pt x="1029" y="267"/>
                      <a:pt x="1029" y="267"/>
                      <a:pt x="1029" y="267"/>
                    </a:cubicBezTo>
                    <a:cubicBezTo>
                      <a:pt x="2057" y="267"/>
                      <a:pt x="2571" y="267"/>
                      <a:pt x="3086" y="267"/>
                    </a:cubicBezTo>
                    <a:cubicBezTo>
                      <a:pt x="3086" y="267"/>
                      <a:pt x="3086" y="267"/>
                      <a:pt x="3086" y="267"/>
                    </a:cubicBezTo>
                    <a:cubicBezTo>
                      <a:pt x="1543" y="1067"/>
                      <a:pt x="1543" y="1067"/>
                      <a:pt x="1543" y="1067"/>
                    </a:cubicBezTo>
                    <a:cubicBezTo>
                      <a:pt x="3600" y="1600"/>
                      <a:pt x="3600" y="1600"/>
                      <a:pt x="3600" y="1600"/>
                    </a:cubicBezTo>
                    <a:cubicBezTo>
                      <a:pt x="2571" y="2400"/>
                      <a:pt x="2571" y="2400"/>
                      <a:pt x="2571" y="2400"/>
                    </a:cubicBezTo>
                    <a:cubicBezTo>
                      <a:pt x="5143" y="5333"/>
                      <a:pt x="5143" y="5333"/>
                      <a:pt x="5143" y="5333"/>
                    </a:cubicBezTo>
                    <a:cubicBezTo>
                      <a:pt x="5657" y="1067"/>
                      <a:pt x="5657" y="1067"/>
                      <a:pt x="5657" y="1067"/>
                    </a:cubicBezTo>
                    <a:cubicBezTo>
                      <a:pt x="5143" y="1067"/>
                      <a:pt x="5143" y="1067"/>
                      <a:pt x="5143" y="1067"/>
                    </a:cubicBezTo>
                    <a:cubicBezTo>
                      <a:pt x="5657" y="0"/>
                      <a:pt x="5657" y="0"/>
                      <a:pt x="5657" y="0"/>
                    </a:cubicBezTo>
                    <a:cubicBezTo>
                      <a:pt x="7200" y="0"/>
                      <a:pt x="7200" y="0"/>
                      <a:pt x="7200" y="0"/>
                    </a:cubicBezTo>
                    <a:cubicBezTo>
                      <a:pt x="7714" y="1067"/>
                      <a:pt x="7714" y="1067"/>
                      <a:pt x="7714" y="1067"/>
                    </a:cubicBezTo>
                    <a:cubicBezTo>
                      <a:pt x="7714" y="1067"/>
                      <a:pt x="7714" y="1067"/>
                      <a:pt x="7714" y="1067"/>
                    </a:cubicBezTo>
                    <a:cubicBezTo>
                      <a:pt x="7714" y="5333"/>
                      <a:pt x="7714" y="5333"/>
                      <a:pt x="7714" y="5333"/>
                    </a:cubicBezTo>
                    <a:cubicBezTo>
                      <a:pt x="10800" y="2400"/>
                      <a:pt x="10800" y="2400"/>
                      <a:pt x="10800" y="2400"/>
                    </a:cubicBezTo>
                    <a:cubicBezTo>
                      <a:pt x="9771" y="1600"/>
                      <a:pt x="9771" y="1600"/>
                      <a:pt x="9771" y="1600"/>
                    </a:cubicBezTo>
                    <a:cubicBezTo>
                      <a:pt x="11829" y="1067"/>
                      <a:pt x="11829" y="1067"/>
                      <a:pt x="11829" y="1067"/>
                    </a:cubicBezTo>
                    <a:cubicBezTo>
                      <a:pt x="9771" y="267"/>
                      <a:pt x="9771" y="267"/>
                      <a:pt x="9771" y="267"/>
                    </a:cubicBezTo>
                    <a:cubicBezTo>
                      <a:pt x="9771" y="267"/>
                      <a:pt x="9771" y="267"/>
                      <a:pt x="9771" y="267"/>
                    </a:cubicBezTo>
                    <a:cubicBezTo>
                      <a:pt x="10800" y="267"/>
                      <a:pt x="11314" y="267"/>
                      <a:pt x="11829" y="267"/>
                    </a:cubicBezTo>
                    <a:cubicBezTo>
                      <a:pt x="11829" y="267"/>
                      <a:pt x="12343" y="267"/>
                      <a:pt x="12343" y="267"/>
                    </a:cubicBezTo>
                    <a:cubicBezTo>
                      <a:pt x="12857" y="267"/>
                      <a:pt x="13371" y="533"/>
                      <a:pt x="13886" y="800"/>
                    </a:cubicBezTo>
                    <a:cubicBezTo>
                      <a:pt x="20571" y="4533"/>
                      <a:pt x="20571" y="4533"/>
                      <a:pt x="20571" y="4533"/>
                    </a:cubicBezTo>
                    <a:cubicBezTo>
                      <a:pt x="20571" y="4533"/>
                      <a:pt x="20571" y="4533"/>
                      <a:pt x="20571" y="4533"/>
                    </a:cubicBezTo>
                    <a:cubicBezTo>
                      <a:pt x="20571" y="4533"/>
                      <a:pt x="20571" y="4533"/>
                      <a:pt x="20571" y="4533"/>
                    </a:cubicBezTo>
                    <a:cubicBezTo>
                      <a:pt x="21600" y="7733"/>
                      <a:pt x="21086" y="5333"/>
                      <a:pt x="21086" y="6133"/>
                    </a:cubicBezTo>
                    <a:cubicBezTo>
                      <a:pt x="21086" y="6133"/>
                      <a:pt x="21086" y="6133"/>
                      <a:pt x="21086" y="6133"/>
                    </a:cubicBezTo>
                    <a:cubicBezTo>
                      <a:pt x="21086" y="6133"/>
                      <a:pt x="21086" y="6133"/>
                      <a:pt x="21086" y="6133"/>
                    </a:cubicBezTo>
                    <a:cubicBezTo>
                      <a:pt x="21086" y="6133"/>
                      <a:pt x="21086" y="6133"/>
                      <a:pt x="21086" y="6133"/>
                    </a:cubicBezTo>
                    <a:cubicBezTo>
                      <a:pt x="21086" y="6133"/>
                      <a:pt x="21086" y="6133"/>
                      <a:pt x="21086" y="6133"/>
                    </a:cubicBezTo>
                    <a:cubicBezTo>
                      <a:pt x="21086" y="6400"/>
                      <a:pt x="21086" y="6400"/>
                      <a:pt x="21086" y="6400"/>
                    </a:cubicBezTo>
                    <a:cubicBezTo>
                      <a:pt x="20571" y="6667"/>
                      <a:pt x="20571" y="6667"/>
                      <a:pt x="20571" y="6667"/>
                    </a:cubicBezTo>
                    <a:cubicBezTo>
                      <a:pt x="20057" y="7200"/>
                      <a:pt x="20057" y="7200"/>
                      <a:pt x="20057" y="7200"/>
                    </a:cubicBezTo>
                    <a:cubicBezTo>
                      <a:pt x="19029" y="8533"/>
                      <a:pt x="19029" y="8533"/>
                      <a:pt x="19029" y="8533"/>
                    </a:cubicBezTo>
                    <a:cubicBezTo>
                      <a:pt x="16457" y="10667"/>
                      <a:pt x="16457" y="10667"/>
                      <a:pt x="16457" y="10667"/>
                    </a:cubicBezTo>
                    <a:cubicBezTo>
                      <a:pt x="15429" y="10400"/>
                      <a:pt x="14400" y="10133"/>
                      <a:pt x="13371" y="9867"/>
                    </a:cubicBezTo>
                    <a:cubicBezTo>
                      <a:pt x="13371" y="10400"/>
                      <a:pt x="13371" y="10933"/>
                      <a:pt x="13371" y="11467"/>
                    </a:cubicBezTo>
                    <a:cubicBezTo>
                      <a:pt x="13371" y="11467"/>
                      <a:pt x="13371" y="11467"/>
                      <a:pt x="13371" y="11467"/>
                    </a:cubicBezTo>
                    <a:cubicBezTo>
                      <a:pt x="13371" y="11467"/>
                      <a:pt x="13371" y="11467"/>
                      <a:pt x="12857" y="11467"/>
                    </a:cubicBezTo>
                    <a:cubicBezTo>
                      <a:pt x="12343" y="21600"/>
                      <a:pt x="12343" y="21600"/>
                      <a:pt x="12343" y="21600"/>
                    </a:cubicBezTo>
                    <a:cubicBezTo>
                      <a:pt x="6686" y="21600"/>
                      <a:pt x="6686" y="21600"/>
                      <a:pt x="6686" y="21600"/>
                    </a:cubicBezTo>
                    <a:cubicBezTo>
                      <a:pt x="6686" y="18667"/>
                      <a:pt x="6686" y="13333"/>
                      <a:pt x="6686" y="11467"/>
                    </a:cubicBezTo>
                    <a:cubicBezTo>
                      <a:pt x="6686" y="11467"/>
                      <a:pt x="6686" y="11467"/>
                      <a:pt x="6171" y="11467"/>
                    </a:cubicBezTo>
                    <a:cubicBezTo>
                      <a:pt x="5657" y="21600"/>
                      <a:pt x="5657" y="21600"/>
                      <a:pt x="5657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19200"/>
                      <a:pt x="0" y="15200"/>
                      <a:pt x="0" y="12800"/>
                    </a:cubicBezTo>
                    <a:cubicBezTo>
                      <a:pt x="514" y="12800"/>
                      <a:pt x="1029" y="12800"/>
                      <a:pt x="1543" y="12800"/>
                    </a:cubicBezTo>
                    <a:close/>
                    <a:moveTo>
                      <a:pt x="13371" y="7733"/>
                    </a:moveTo>
                    <a:cubicBezTo>
                      <a:pt x="13886" y="6933"/>
                      <a:pt x="13886" y="6933"/>
                      <a:pt x="13886" y="6933"/>
                    </a:cubicBezTo>
                    <a:cubicBezTo>
                      <a:pt x="15429" y="5867"/>
                      <a:pt x="15429" y="5867"/>
                      <a:pt x="15429" y="5867"/>
                    </a:cubicBezTo>
                    <a:cubicBezTo>
                      <a:pt x="15943" y="5600"/>
                      <a:pt x="15943" y="5600"/>
                      <a:pt x="15943" y="5600"/>
                    </a:cubicBezTo>
                    <a:cubicBezTo>
                      <a:pt x="13371" y="4000"/>
                      <a:pt x="13371" y="4000"/>
                      <a:pt x="13371" y="4000"/>
                    </a:cubicBezTo>
                    <a:cubicBezTo>
                      <a:pt x="13371" y="5333"/>
                      <a:pt x="13371" y="6400"/>
                      <a:pt x="13371" y="7733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8" name="Freeform 46">
                <a:extLst>
                  <a:ext uri="{FF2B5EF4-FFF2-40B4-BE49-F238E27FC236}">
                    <a16:creationId xmlns:a16="http://schemas.microsoft.com/office/drawing/2014/main" id="{37C703EB-C5C0-450C-A6CB-68964E50AABF}"/>
                  </a:ext>
                </a:extLst>
              </p:cNvPr>
              <p:cNvSpPr/>
              <p:nvPr/>
            </p:nvSpPr>
            <p:spPr>
              <a:xfrm>
                <a:off x="18129328" y="2506931"/>
                <a:ext cx="158872" cy="355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210"/>
                    </a:moveTo>
                    <a:cubicBezTo>
                      <a:pt x="0" y="6210"/>
                      <a:pt x="0" y="6210"/>
                      <a:pt x="0" y="6210"/>
                    </a:cubicBezTo>
                    <a:cubicBezTo>
                      <a:pt x="0" y="6210"/>
                      <a:pt x="0" y="6210"/>
                      <a:pt x="0" y="6210"/>
                    </a:cubicBezTo>
                    <a:cubicBezTo>
                      <a:pt x="0" y="6210"/>
                      <a:pt x="0" y="6210"/>
                      <a:pt x="0" y="6210"/>
                    </a:cubicBezTo>
                    <a:cubicBezTo>
                      <a:pt x="0" y="5940"/>
                      <a:pt x="0" y="5940"/>
                      <a:pt x="0" y="5940"/>
                    </a:cubicBezTo>
                    <a:cubicBezTo>
                      <a:pt x="4200" y="1080"/>
                      <a:pt x="4200" y="1080"/>
                      <a:pt x="4200" y="1080"/>
                    </a:cubicBezTo>
                    <a:cubicBezTo>
                      <a:pt x="4800" y="540"/>
                      <a:pt x="6000" y="0"/>
                      <a:pt x="6600" y="0"/>
                    </a:cubicBezTo>
                    <a:cubicBezTo>
                      <a:pt x="6600" y="0"/>
                      <a:pt x="6600" y="0"/>
                      <a:pt x="7200" y="0"/>
                    </a:cubicBezTo>
                    <a:cubicBezTo>
                      <a:pt x="7800" y="0"/>
                      <a:pt x="8400" y="0"/>
                      <a:pt x="9000" y="0"/>
                    </a:cubicBezTo>
                    <a:cubicBezTo>
                      <a:pt x="9000" y="0"/>
                      <a:pt x="9000" y="0"/>
                      <a:pt x="9000" y="0"/>
                    </a:cubicBezTo>
                    <a:cubicBezTo>
                      <a:pt x="7200" y="810"/>
                      <a:pt x="7200" y="810"/>
                      <a:pt x="7200" y="810"/>
                    </a:cubicBezTo>
                    <a:cubicBezTo>
                      <a:pt x="9600" y="1350"/>
                      <a:pt x="9600" y="1350"/>
                      <a:pt x="9600" y="1350"/>
                    </a:cubicBezTo>
                    <a:cubicBezTo>
                      <a:pt x="8400" y="2160"/>
                      <a:pt x="8400" y="2160"/>
                      <a:pt x="8400" y="2160"/>
                    </a:cubicBezTo>
                    <a:cubicBezTo>
                      <a:pt x="11400" y="5130"/>
                      <a:pt x="11400" y="5130"/>
                      <a:pt x="11400" y="5130"/>
                    </a:cubicBezTo>
                    <a:cubicBezTo>
                      <a:pt x="12000" y="810"/>
                      <a:pt x="12000" y="810"/>
                      <a:pt x="12000" y="810"/>
                    </a:cubicBezTo>
                    <a:cubicBezTo>
                      <a:pt x="11400" y="810"/>
                      <a:pt x="11400" y="810"/>
                      <a:pt x="11400" y="810"/>
                    </a:cubicBezTo>
                    <a:cubicBezTo>
                      <a:pt x="12000" y="0"/>
                      <a:pt x="12000" y="0"/>
                      <a:pt x="12000" y="0"/>
                    </a:cubicBezTo>
                    <a:cubicBezTo>
                      <a:pt x="14400" y="0"/>
                      <a:pt x="14400" y="0"/>
                      <a:pt x="14400" y="0"/>
                    </a:cubicBezTo>
                    <a:cubicBezTo>
                      <a:pt x="15000" y="810"/>
                      <a:pt x="15000" y="810"/>
                      <a:pt x="15000" y="810"/>
                    </a:cubicBezTo>
                    <a:cubicBezTo>
                      <a:pt x="14400" y="810"/>
                      <a:pt x="14400" y="810"/>
                      <a:pt x="14400" y="810"/>
                    </a:cubicBezTo>
                    <a:cubicBezTo>
                      <a:pt x="15000" y="5130"/>
                      <a:pt x="15000" y="5130"/>
                      <a:pt x="15000" y="5130"/>
                    </a:cubicBezTo>
                    <a:cubicBezTo>
                      <a:pt x="18000" y="2160"/>
                      <a:pt x="18000" y="2160"/>
                      <a:pt x="18000" y="2160"/>
                    </a:cubicBezTo>
                    <a:cubicBezTo>
                      <a:pt x="16800" y="1350"/>
                      <a:pt x="16800" y="1350"/>
                      <a:pt x="16800" y="1350"/>
                    </a:cubicBezTo>
                    <a:cubicBezTo>
                      <a:pt x="19200" y="810"/>
                      <a:pt x="19200" y="810"/>
                      <a:pt x="19200" y="810"/>
                    </a:cubicBezTo>
                    <a:cubicBezTo>
                      <a:pt x="17400" y="0"/>
                      <a:pt x="17400" y="0"/>
                      <a:pt x="17400" y="0"/>
                    </a:cubicBezTo>
                    <a:cubicBezTo>
                      <a:pt x="17400" y="0"/>
                      <a:pt x="17400" y="0"/>
                      <a:pt x="17400" y="0"/>
                    </a:cubicBezTo>
                    <a:cubicBezTo>
                      <a:pt x="18000" y="0"/>
                      <a:pt x="18600" y="0"/>
                      <a:pt x="19800" y="0"/>
                    </a:cubicBezTo>
                    <a:cubicBezTo>
                      <a:pt x="19800" y="0"/>
                      <a:pt x="19800" y="0"/>
                      <a:pt x="19800" y="0"/>
                    </a:cubicBezTo>
                    <a:cubicBezTo>
                      <a:pt x="20400" y="0"/>
                      <a:pt x="21000" y="270"/>
                      <a:pt x="21600" y="270"/>
                    </a:cubicBezTo>
                    <a:cubicBezTo>
                      <a:pt x="21600" y="540"/>
                      <a:pt x="21000" y="810"/>
                      <a:pt x="21000" y="810"/>
                    </a:cubicBezTo>
                    <a:cubicBezTo>
                      <a:pt x="19200" y="12420"/>
                      <a:pt x="19200" y="12420"/>
                      <a:pt x="19200" y="12420"/>
                    </a:cubicBezTo>
                    <a:cubicBezTo>
                      <a:pt x="20400" y="12690"/>
                      <a:pt x="20400" y="12690"/>
                      <a:pt x="20400" y="12690"/>
                    </a:cubicBez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13800" y="21600"/>
                      <a:pt x="13800" y="21600"/>
                      <a:pt x="13800" y="21600"/>
                    </a:cubicBezTo>
                    <a:cubicBezTo>
                      <a:pt x="13200" y="18630"/>
                      <a:pt x="13200" y="13230"/>
                      <a:pt x="13800" y="11340"/>
                    </a:cubicBezTo>
                    <a:cubicBezTo>
                      <a:pt x="13200" y="11340"/>
                      <a:pt x="13200" y="11340"/>
                      <a:pt x="13200" y="11340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ubicBezTo>
                      <a:pt x="6000" y="21600"/>
                      <a:pt x="6000" y="21600"/>
                      <a:pt x="6000" y="21600"/>
                    </a:cubicBezTo>
                    <a:cubicBezTo>
                      <a:pt x="5400" y="18630"/>
                      <a:pt x="5400" y="13770"/>
                      <a:pt x="6000" y="11610"/>
                    </a:cubicBezTo>
                    <a:cubicBezTo>
                      <a:pt x="5400" y="11610"/>
                      <a:pt x="4800" y="11880"/>
                      <a:pt x="4800" y="11880"/>
                    </a:cubicBezTo>
                    <a:cubicBezTo>
                      <a:pt x="2400" y="9450"/>
                      <a:pt x="2400" y="9450"/>
                      <a:pt x="2400" y="9450"/>
                    </a:cubicBezTo>
                    <a:cubicBezTo>
                      <a:pt x="1200" y="8100"/>
                      <a:pt x="1200" y="8100"/>
                      <a:pt x="1200" y="8100"/>
                    </a:cubicBezTo>
                    <a:cubicBezTo>
                      <a:pt x="600" y="7560"/>
                      <a:pt x="600" y="7560"/>
                      <a:pt x="600" y="7560"/>
                    </a:cubicBezTo>
                    <a:cubicBezTo>
                      <a:pt x="0" y="7290"/>
                      <a:pt x="0" y="7290"/>
                      <a:pt x="0" y="7290"/>
                    </a:cubicBezTo>
                    <a:cubicBezTo>
                      <a:pt x="0" y="7290"/>
                      <a:pt x="0" y="7290"/>
                      <a:pt x="0" y="7290"/>
                    </a:cubicBezTo>
                    <a:cubicBezTo>
                      <a:pt x="0" y="7290"/>
                      <a:pt x="0" y="7290"/>
                      <a:pt x="0" y="7290"/>
                    </a:cubicBezTo>
                    <a:cubicBezTo>
                      <a:pt x="0" y="7290"/>
                      <a:pt x="0" y="7290"/>
                      <a:pt x="0" y="7290"/>
                    </a:cubicBezTo>
                    <a:cubicBezTo>
                      <a:pt x="0" y="6750"/>
                      <a:pt x="0" y="8100"/>
                      <a:pt x="0" y="621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9" name="Oval 47">
                <a:extLst>
                  <a:ext uri="{FF2B5EF4-FFF2-40B4-BE49-F238E27FC236}">
                    <a16:creationId xmlns:a16="http://schemas.microsoft.com/office/drawing/2014/main" id="{B94DB8DE-E827-4500-BB38-215BDCFD57A8}"/>
                  </a:ext>
                </a:extLst>
              </p:cNvPr>
              <p:cNvSpPr/>
              <p:nvPr/>
            </p:nvSpPr>
            <p:spPr>
              <a:xfrm>
                <a:off x="18337428" y="2397287"/>
                <a:ext cx="76081" cy="93983"/>
              </a:xfrm>
              <a:prstGeom prst="ellipse">
                <a:avLst/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" name="Freeform 48">
                <a:extLst>
                  <a:ext uri="{FF2B5EF4-FFF2-40B4-BE49-F238E27FC236}">
                    <a16:creationId xmlns:a16="http://schemas.microsoft.com/office/drawing/2014/main" id="{DFF37ED1-1CAB-4F33-A2DA-6E3952E33DE9}"/>
                  </a:ext>
                </a:extLst>
              </p:cNvPr>
              <p:cNvSpPr/>
              <p:nvPr/>
            </p:nvSpPr>
            <p:spPr>
              <a:xfrm>
                <a:off x="18283725" y="2497981"/>
                <a:ext cx="183486" cy="391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41" y="245"/>
                    </a:moveTo>
                    <a:cubicBezTo>
                      <a:pt x="4741" y="245"/>
                      <a:pt x="4741" y="245"/>
                      <a:pt x="4741" y="245"/>
                    </a:cubicBezTo>
                    <a:cubicBezTo>
                      <a:pt x="5268" y="245"/>
                      <a:pt x="6322" y="0"/>
                      <a:pt x="6849" y="0"/>
                    </a:cubicBezTo>
                    <a:cubicBezTo>
                      <a:pt x="6849" y="0"/>
                      <a:pt x="6849" y="0"/>
                      <a:pt x="6849" y="0"/>
                    </a:cubicBezTo>
                    <a:cubicBezTo>
                      <a:pt x="4741" y="982"/>
                      <a:pt x="4741" y="982"/>
                      <a:pt x="4741" y="982"/>
                    </a:cubicBezTo>
                    <a:cubicBezTo>
                      <a:pt x="7376" y="1473"/>
                      <a:pt x="7376" y="1473"/>
                      <a:pt x="7376" y="1473"/>
                    </a:cubicBezTo>
                    <a:cubicBezTo>
                      <a:pt x="6322" y="2209"/>
                      <a:pt x="6322" y="2209"/>
                      <a:pt x="6322" y="2209"/>
                    </a:cubicBezTo>
                    <a:cubicBezTo>
                      <a:pt x="8956" y="5400"/>
                      <a:pt x="8956" y="5400"/>
                      <a:pt x="8956" y="5400"/>
                    </a:cubicBezTo>
                    <a:cubicBezTo>
                      <a:pt x="9483" y="982"/>
                      <a:pt x="9483" y="982"/>
                      <a:pt x="9483" y="982"/>
                    </a:cubicBezTo>
                    <a:cubicBezTo>
                      <a:pt x="9483" y="982"/>
                      <a:pt x="9483" y="982"/>
                      <a:pt x="9483" y="982"/>
                    </a:cubicBezTo>
                    <a:cubicBezTo>
                      <a:pt x="10010" y="0"/>
                      <a:pt x="10010" y="0"/>
                      <a:pt x="10010" y="0"/>
                    </a:cubicBezTo>
                    <a:cubicBezTo>
                      <a:pt x="11590" y="0"/>
                      <a:pt x="11590" y="0"/>
                      <a:pt x="11590" y="0"/>
                    </a:cubicBezTo>
                    <a:cubicBezTo>
                      <a:pt x="12117" y="982"/>
                      <a:pt x="12117" y="982"/>
                      <a:pt x="12117" y="982"/>
                    </a:cubicBezTo>
                    <a:cubicBezTo>
                      <a:pt x="11590" y="982"/>
                      <a:pt x="11590" y="982"/>
                      <a:pt x="11590" y="982"/>
                    </a:cubicBezTo>
                    <a:cubicBezTo>
                      <a:pt x="12117" y="5400"/>
                      <a:pt x="12117" y="5400"/>
                      <a:pt x="12117" y="5400"/>
                    </a:cubicBezTo>
                    <a:cubicBezTo>
                      <a:pt x="15278" y="2209"/>
                      <a:pt x="15278" y="2209"/>
                      <a:pt x="15278" y="2209"/>
                    </a:cubicBezTo>
                    <a:cubicBezTo>
                      <a:pt x="14224" y="1473"/>
                      <a:pt x="14224" y="1473"/>
                      <a:pt x="14224" y="1473"/>
                    </a:cubicBezTo>
                    <a:cubicBezTo>
                      <a:pt x="16332" y="982"/>
                      <a:pt x="16332" y="982"/>
                      <a:pt x="16332" y="982"/>
                    </a:cubicBezTo>
                    <a:cubicBezTo>
                      <a:pt x="14751" y="0"/>
                      <a:pt x="14751" y="0"/>
                      <a:pt x="14751" y="0"/>
                    </a:cubicBezTo>
                    <a:cubicBezTo>
                      <a:pt x="14751" y="0"/>
                      <a:pt x="14751" y="0"/>
                      <a:pt x="14751" y="0"/>
                    </a:cubicBezTo>
                    <a:cubicBezTo>
                      <a:pt x="15278" y="0"/>
                      <a:pt x="15805" y="245"/>
                      <a:pt x="16859" y="245"/>
                    </a:cubicBezTo>
                    <a:cubicBezTo>
                      <a:pt x="16859" y="245"/>
                      <a:pt x="16859" y="245"/>
                      <a:pt x="16859" y="245"/>
                    </a:cubicBezTo>
                    <a:cubicBezTo>
                      <a:pt x="18439" y="245"/>
                      <a:pt x="19493" y="736"/>
                      <a:pt x="19493" y="1473"/>
                    </a:cubicBezTo>
                    <a:cubicBezTo>
                      <a:pt x="21600" y="11291"/>
                      <a:pt x="21600" y="11291"/>
                      <a:pt x="21600" y="11291"/>
                    </a:cubicBezTo>
                    <a:cubicBezTo>
                      <a:pt x="20546" y="11291"/>
                      <a:pt x="19493" y="11291"/>
                      <a:pt x="18439" y="11291"/>
                    </a:cubicBezTo>
                    <a:cubicBezTo>
                      <a:pt x="18439" y="11291"/>
                      <a:pt x="18439" y="11291"/>
                      <a:pt x="18439" y="11291"/>
                    </a:cubicBezTo>
                    <a:cubicBezTo>
                      <a:pt x="18439" y="11291"/>
                      <a:pt x="18439" y="11291"/>
                      <a:pt x="18439" y="11291"/>
                    </a:cubicBezTo>
                    <a:cubicBezTo>
                      <a:pt x="17912" y="11291"/>
                      <a:pt x="17912" y="11291"/>
                      <a:pt x="17912" y="11291"/>
                    </a:cubicBezTo>
                    <a:cubicBezTo>
                      <a:pt x="17385" y="21600"/>
                      <a:pt x="17385" y="21600"/>
                      <a:pt x="17385" y="21600"/>
                    </a:cubicBezTo>
                    <a:cubicBezTo>
                      <a:pt x="11063" y="21600"/>
                      <a:pt x="11063" y="21600"/>
                      <a:pt x="11063" y="21600"/>
                    </a:cubicBezTo>
                    <a:cubicBezTo>
                      <a:pt x="11063" y="18655"/>
                      <a:pt x="11063" y="13255"/>
                      <a:pt x="11063" y="11291"/>
                    </a:cubicBezTo>
                    <a:cubicBezTo>
                      <a:pt x="11063" y="11291"/>
                      <a:pt x="10537" y="11291"/>
                      <a:pt x="10537" y="11291"/>
                    </a:cubicBezTo>
                    <a:cubicBezTo>
                      <a:pt x="9483" y="21600"/>
                      <a:pt x="9483" y="21600"/>
                      <a:pt x="9483" y="21600"/>
                    </a:cubicBezTo>
                    <a:cubicBezTo>
                      <a:pt x="3688" y="21600"/>
                      <a:pt x="3688" y="21600"/>
                      <a:pt x="3688" y="21600"/>
                    </a:cubicBezTo>
                    <a:cubicBezTo>
                      <a:pt x="3161" y="18655"/>
                      <a:pt x="3688" y="13500"/>
                      <a:pt x="3688" y="11291"/>
                    </a:cubicBezTo>
                    <a:cubicBezTo>
                      <a:pt x="3161" y="11291"/>
                      <a:pt x="3161" y="11291"/>
                      <a:pt x="3161" y="11291"/>
                    </a:cubicBezTo>
                    <a:cubicBezTo>
                      <a:pt x="3161" y="11291"/>
                      <a:pt x="3161" y="11291"/>
                      <a:pt x="2634" y="11291"/>
                    </a:cubicBezTo>
                    <a:cubicBezTo>
                      <a:pt x="2634" y="11291"/>
                      <a:pt x="2634" y="11291"/>
                      <a:pt x="2634" y="11291"/>
                    </a:cubicBezTo>
                    <a:cubicBezTo>
                      <a:pt x="2107" y="11291"/>
                      <a:pt x="1054" y="11291"/>
                      <a:pt x="0" y="11291"/>
                    </a:cubicBezTo>
                    <a:cubicBezTo>
                      <a:pt x="2107" y="1473"/>
                      <a:pt x="2107" y="1473"/>
                      <a:pt x="2107" y="1473"/>
                    </a:cubicBezTo>
                    <a:cubicBezTo>
                      <a:pt x="2107" y="736"/>
                      <a:pt x="3161" y="245"/>
                      <a:pt x="4741" y="245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11" name="Freeform 49">
                <a:extLst>
                  <a:ext uri="{FF2B5EF4-FFF2-40B4-BE49-F238E27FC236}">
                    <a16:creationId xmlns:a16="http://schemas.microsoft.com/office/drawing/2014/main" id="{EF568074-3583-4824-88B7-A090C50C188E}"/>
                  </a:ext>
                </a:extLst>
              </p:cNvPr>
              <p:cNvSpPr/>
              <p:nvPr/>
            </p:nvSpPr>
            <p:spPr>
              <a:xfrm>
                <a:off x="17927942" y="2627763"/>
                <a:ext cx="877150" cy="449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74" y="21600"/>
                    </a:moveTo>
                    <a:cubicBezTo>
                      <a:pt x="5044" y="21600"/>
                      <a:pt x="0" y="11976"/>
                      <a:pt x="0" y="0"/>
                    </a:cubicBezTo>
                    <a:cubicBezTo>
                      <a:pt x="2741" y="0"/>
                      <a:pt x="2741" y="0"/>
                      <a:pt x="2741" y="0"/>
                    </a:cubicBezTo>
                    <a:cubicBezTo>
                      <a:pt x="2741" y="8982"/>
                      <a:pt x="6579" y="16253"/>
                      <a:pt x="11074" y="16253"/>
                    </a:cubicBezTo>
                    <a:cubicBezTo>
                      <a:pt x="14692" y="16253"/>
                      <a:pt x="17872" y="11762"/>
                      <a:pt x="19078" y="5133"/>
                    </a:cubicBezTo>
                    <a:cubicBezTo>
                      <a:pt x="21600" y="6844"/>
                      <a:pt x="21600" y="6844"/>
                      <a:pt x="21600" y="6844"/>
                    </a:cubicBezTo>
                    <a:cubicBezTo>
                      <a:pt x="20175" y="15826"/>
                      <a:pt x="15898" y="21600"/>
                      <a:pt x="11074" y="2160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2" name="Freeform 50">
                <a:extLst>
                  <a:ext uri="{FF2B5EF4-FFF2-40B4-BE49-F238E27FC236}">
                    <a16:creationId xmlns:a16="http://schemas.microsoft.com/office/drawing/2014/main" id="{02F030C4-7542-4065-8426-84A2139FF37F}"/>
                  </a:ext>
                </a:extLst>
              </p:cNvPr>
              <p:cNvSpPr/>
              <p:nvPr/>
            </p:nvSpPr>
            <p:spPr>
              <a:xfrm>
                <a:off x="17858575" y="2524833"/>
                <a:ext cx="257327" cy="125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0706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3" name="Freeform 51">
                <a:extLst>
                  <a:ext uri="{FF2B5EF4-FFF2-40B4-BE49-F238E27FC236}">
                    <a16:creationId xmlns:a16="http://schemas.microsoft.com/office/drawing/2014/main" id="{FE09F6E2-B6CB-4372-A1FE-3110A67665BF}"/>
                  </a:ext>
                </a:extLst>
              </p:cNvPr>
              <p:cNvSpPr/>
              <p:nvPr/>
            </p:nvSpPr>
            <p:spPr>
              <a:xfrm>
                <a:off x="17954794" y="2178000"/>
                <a:ext cx="874913" cy="449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8859" y="21600"/>
                      <a:pt x="18859" y="21600"/>
                      <a:pt x="18859" y="21600"/>
                    </a:cubicBezTo>
                    <a:cubicBezTo>
                      <a:pt x="18859" y="12618"/>
                      <a:pt x="15131" y="5347"/>
                      <a:pt x="10526" y="5347"/>
                    </a:cubicBezTo>
                    <a:cubicBezTo>
                      <a:pt x="6908" y="5347"/>
                      <a:pt x="3728" y="9838"/>
                      <a:pt x="2631" y="16467"/>
                    </a:cubicBezTo>
                    <a:cubicBezTo>
                      <a:pt x="0" y="14756"/>
                      <a:pt x="0" y="14756"/>
                      <a:pt x="0" y="14756"/>
                    </a:cubicBezTo>
                    <a:cubicBezTo>
                      <a:pt x="1535" y="5988"/>
                      <a:pt x="5702" y="0"/>
                      <a:pt x="10526" y="0"/>
                    </a:cubicBezTo>
                    <a:cubicBezTo>
                      <a:pt x="16666" y="0"/>
                      <a:pt x="21600" y="9624"/>
                      <a:pt x="21600" y="2160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4" name="Freeform 52">
                <a:extLst>
                  <a:ext uri="{FF2B5EF4-FFF2-40B4-BE49-F238E27FC236}">
                    <a16:creationId xmlns:a16="http://schemas.microsoft.com/office/drawing/2014/main" id="{B3DAAC5D-B81C-4F91-88ED-715FF27C7425}"/>
                  </a:ext>
                </a:extLst>
              </p:cNvPr>
              <p:cNvSpPr/>
              <p:nvPr/>
            </p:nvSpPr>
            <p:spPr>
              <a:xfrm>
                <a:off x="18648457" y="2605387"/>
                <a:ext cx="252854" cy="1297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704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7" name="组合 56">
            <a:extLst>
              <a:ext uri="{FF2B5EF4-FFF2-40B4-BE49-F238E27FC236}">
                <a16:creationId xmlns:a16="http://schemas.microsoft.com/office/drawing/2014/main" id="{B855096C-2586-41F0-A9A0-2F3E143634D0}"/>
              </a:ext>
            </a:extLst>
          </p:cNvPr>
          <p:cNvGrpSpPr/>
          <p:nvPr/>
        </p:nvGrpSpPr>
        <p:grpSpPr>
          <a:xfrm>
            <a:off x="1310972" y="1739593"/>
            <a:ext cx="2559433" cy="2302508"/>
            <a:chOff x="1378208" y="1995088"/>
            <a:chExt cx="2559433" cy="230250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5D9A8DA-AD01-49E5-97C5-00D03BE902C7}"/>
                </a:ext>
              </a:extLst>
            </p:cNvPr>
            <p:cNvGrpSpPr/>
            <p:nvPr/>
          </p:nvGrpSpPr>
          <p:grpSpPr>
            <a:xfrm>
              <a:off x="1378208" y="1995088"/>
              <a:ext cx="2559433" cy="2302508"/>
              <a:chOff x="1625858" y="2090338"/>
              <a:chExt cx="2559433" cy="2302508"/>
            </a:xfrm>
          </p:grpSpPr>
          <p:sp>
            <p:nvSpPr>
              <p:cNvPr id="23" name="椭圆 15">
                <a:extLst>
                  <a:ext uri="{FF2B5EF4-FFF2-40B4-BE49-F238E27FC236}">
                    <a16:creationId xmlns:a16="http://schemas.microsoft.com/office/drawing/2014/main" id="{ABD04A40-33C4-461F-9F19-6E2E5F75AD21}"/>
                  </a:ext>
                </a:extLst>
              </p:cNvPr>
              <p:cNvSpPr/>
              <p:nvPr/>
            </p:nvSpPr>
            <p:spPr>
              <a:xfrm rot="16894947">
                <a:off x="1754321" y="1961875"/>
                <a:ext cx="2302508" cy="2559433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5141" h="1673092">
                    <a:moveTo>
                      <a:pt x="191" y="558667"/>
                    </a:moveTo>
                    <a:cubicBezTo>
                      <a:pt x="9716" y="282442"/>
                      <a:pt x="146586" y="91942"/>
                      <a:pt x="809816" y="15742"/>
                    </a:cubicBezTo>
                    <a:cubicBezTo>
                      <a:pt x="1473046" y="-60458"/>
                      <a:pt x="1505141" y="143087"/>
                      <a:pt x="1505141" y="558667"/>
                    </a:cubicBezTo>
                    <a:cubicBezTo>
                      <a:pt x="1505141" y="974247"/>
                      <a:pt x="1168246" y="1673092"/>
                      <a:pt x="752666" y="1673092"/>
                    </a:cubicBezTo>
                    <a:cubicBezTo>
                      <a:pt x="337086" y="1673092"/>
                      <a:pt x="-9334" y="834892"/>
                      <a:pt x="191" y="558667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椭圆 15">
                <a:extLst>
                  <a:ext uri="{FF2B5EF4-FFF2-40B4-BE49-F238E27FC236}">
                    <a16:creationId xmlns:a16="http://schemas.microsoft.com/office/drawing/2014/main" id="{1E27CE77-7051-4302-AA11-F013FF9D19DC}"/>
                  </a:ext>
                </a:extLst>
              </p:cNvPr>
              <p:cNvSpPr/>
              <p:nvPr/>
            </p:nvSpPr>
            <p:spPr>
              <a:xfrm rot="16894947">
                <a:off x="1965439" y="2381453"/>
                <a:ext cx="1649571" cy="1720274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  <a:gd name="connsiteX0" fmla="*/ 191 w 1505141"/>
                  <a:gd name="connsiteY0" fmla="*/ 648877 h 1763302"/>
                  <a:gd name="connsiteX1" fmla="*/ 809816 w 1505141"/>
                  <a:gd name="connsiteY1" fmla="*/ 105952 h 1763302"/>
                  <a:gd name="connsiteX2" fmla="*/ 1505141 w 1505141"/>
                  <a:gd name="connsiteY2" fmla="*/ 648877 h 1763302"/>
                  <a:gd name="connsiteX3" fmla="*/ 752666 w 1505141"/>
                  <a:gd name="connsiteY3" fmla="*/ 1763302 h 1763302"/>
                  <a:gd name="connsiteX4" fmla="*/ 191 w 1505141"/>
                  <a:gd name="connsiteY4" fmla="*/ 648877 h 1763302"/>
                  <a:gd name="connsiteX0" fmla="*/ 191 w 1505141"/>
                  <a:gd name="connsiteY0" fmla="*/ 834669 h 1949094"/>
                  <a:gd name="connsiteX1" fmla="*/ 809816 w 1505141"/>
                  <a:gd name="connsiteY1" fmla="*/ 291744 h 1949094"/>
                  <a:gd name="connsiteX2" fmla="*/ 1505141 w 1505141"/>
                  <a:gd name="connsiteY2" fmla="*/ 834669 h 1949094"/>
                  <a:gd name="connsiteX3" fmla="*/ 752666 w 1505141"/>
                  <a:gd name="connsiteY3" fmla="*/ 1949094 h 1949094"/>
                  <a:gd name="connsiteX4" fmla="*/ 191 w 1505141"/>
                  <a:gd name="connsiteY4" fmla="*/ 834669 h 1949094"/>
                  <a:gd name="connsiteX0" fmla="*/ 11473 w 1516423"/>
                  <a:gd name="connsiteY0" fmla="*/ 834669 h 1949094"/>
                  <a:gd name="connsiteX1" fmla="*/ 821098 w 1516423"/>
                  <a:gd name="connsiteY1" fmla="*/ 291744 h 1949094"/>
                  <a:gd name="connsiteX2" fmla="*/ 1516423 w 1516423"/>
                  <a:gd name="connsiteY2" fmla="*/ 834669 h 1949094"/>
                  <a:gd name="connsiteX3" fmla="*/ 763948 w 1516423"/>
                  <a:gd name="connsiteY3" fmla="*/ 1949094 h 1949094"/>
                  <a:gd name="connsiteX4" fmla="*/ 11473 w 1516423"/>
                  <a:gd name="connsiteY4" fmla="*/ 834669 h 1949094"/>
                  <a:gd name="connsiteX0" fmla="*/ 2500 w 1507450"/>
                  <a:gd name="connsiteY0" fmla="*/ 834669 h 1949094"/>
                  <a:gd name="connsiteX1" fmla="*/ 812125 w 1507450"/>
                  <a:gd name="connsiteY1" fmla="*/ 291744 h 1949094"/>
                  <a:gd name="connsiteX2" fmla="*/ 1507450 w 1507450"/>
                  <a:gd name="connsiteY2" fmla="*/ 834669 h 1949094"/>
                  <a:gd name="connsiteX3" fmla="*/ 754975 w 1507450"/>
                  <a:gd name="connsiteY3" fmla="*/ 1949094 h 1949094"/>
                  <a:gd name="connsiteX4" fmla="*/ 2500 w 1507450"/>
                  <a:gd name="connsiteY4" fmla="*/ 834669 h 1949094"/>
                  <a:gd name="connsiteX0" fmla="*/ 66074 w 818549"/>
                  <a:gd name="connsiteY0" fmla="*/ 1712113 h 1719273"/>
                  <a:gd name="connsiteX1" fmla="*/ 123224 w 818549"/>
                  <a:gd name="connsiteY1" fmla="*/ 54763 h 1719273"/>
                  <a:gd name="connsiteX2" fmla="*/ 818549 w 818549"/>
                  <a:gd name="connsiteY2" fmla="*/ 597688 h 1719273"/>
                  <a:gd name="connsiteX3" fmla="*/ 66074 w 818549"/>
                  <a:gd name="connsiteY3" fmla="*/ 1712113 h 1719273"/>
                  <a:gd name="connsiteX0" fmla="*/ 49255 w 873332"/>
                  <a:gd name="connsiteY0" fmla="*/ 1538452 h 1547271"/>
                  <a:gd name="connsiteX1" fmla="*/ 178007 w 873332"/>
                  <a:gd name="connsiteY1" fmla="*/ 44391 h 1547271"/>
                  <a:gd name="connsiteX2" fmla="*/ 873332 w 873332"/>
                  <a:gd name="connsiteY2" fmla="*/ 587316 h 1547271"/>
                  <a:gd name="connsiteX3" fmla="*/ 49255 w 873332"/>
                  <a:gd name="connsiteY3" fmla="*/ 1538452 h 1547271"/>
                  <a:gd name="connsiteX0" fmla="*/ 257862 w 1081939"/>
                  <a:gd name="connsiteY0" fmla="*/ 1538452 h 1636076"/>
                  <a:gd name="connsiteX1" fmla="*/ 386614 w 1081939"/>
                  <a:gd name="connsiteY1" fmla="*/ 44391 h 1636076"/>
                  <a:gd name="connsiteX2" fmla="*/ 1081939 w 1081939"/>
                  <a:gd name="connsiteY2" fmla="*/ 587316 h 1636076"/>
                  <a:gd name="connsiteX3" fmla="*/ 257862 w 1081939"/>
                  <a:gd name="connsiteY3" fmla="*/ 1538452 h 1636076"/>
                  <a:gd name="connsiteX0" fmla="*/ 212147 w 1036224"/>
                  <a:gd name="connsiteY0" fmla="*/ 1442769 h 1448679"/>
                  <a:gd name="connsiteX1" fmla="*/ 58116 w 1036224"/>
                  <a:gd name="connsiteY1" fmla="*/ 57512 h 1448679"/>
                  <a:gd name="connsiteX2" fmla="*/ 1036224 w 1036224"/>
                  <a:gd name="connsiteY2" fmla="*/ 491633 h 1448679"/>
                  <a:gd name="connsiteX3" fmla="*/ 212147 w 1036224"/>
                  <a:gd name="connsiteY3" fmla="*/ 1442769 h 1448679"/>
                  <a:gd name="connsiteX0" fmla="*/ 274903 w 1016991"/>
                  <a:gd name="connsiteY0" fmla="*/ 1207356 h 1216112"/>
                  <a:gd name="connsiteX1" fmla="*/ 38883 w 1016991"/>
                  <a:gd name="connsiteY1" fmla="*/ 42292 h 1216112"/>
                  <a:gd name="connsiteX2" fmla="*/ 1016991 w 1016991"/>
                  <a:gd name="connsiteY2" fmla="*/ 476413 h 1216112"/>
                  <a:gd name="connsiteX3" fmla="*/ 274903 w 1016991"/>
                  <a:gd name="connsiteY3" fmla="*/ 1207356 h 1216112"/>
                  <a:gd name="connsiteX0" fmla="*/ 451151 w 1193262"/>
                  <a:gd name="connsiteY0" fmla="*/ 1207356 h 1289302"/>
                  <a:gd name="connsiteX1" fmla="*/ 215131 w 1193262"/>
                  <a:gd name="connsiteY1" fmla="*/ 42292 h 1289302"/>
                  <a:gd name="connsiteX2" fmla="*/ 1193239 w 1193262"/>
                  <a:gd name="connsiteY2" fmla="*/ 476413 h 1289302"/>
                  <a:gd name="connsiteX3" fmla="*/ 451151 w 1193262"/>
                  <a:gd name="connsiteY3" fmla="*/ 1207356 h 1289302"/>
                  <a:gd name="connsiteX0" fmla="*/ 539077 w 1281188"/>
                  <a:gd name="connsiteY0" fmla="*/ 1254154 h 1336100"/>
                  <a:gd name="connsiteX1" fmla="*/ 303057 w 1281188"/>
                  <a:gd name="connsiteY1" fmla="*/ 89090 h 1336100"/>
                  <a:gd name="connsiteX2" fmla="*/ 1281165 w 1281188"/>
                  <a:gd name="connsiteY2" fmla="*/ 523211 h 1336100"/>
                  <a:gd name="connsiteX3" fmla="*/ 539077 w 1281188"/>
                  <a:gd name="connsiteY3" fmla="*/ 1254154 h 133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1188" h="1336100">
                    <a:moveTo>
                      <a:pt x="539077" y="1254154"/>
                    </a:moveTo>
                    <a:cubicBezTo>
                      <a:pt x="-218518" y="947732"/>
                      <a:pt x="-60817" y="322016"/>
                      <a:pt x="303057" y="89090"/>
                    </a:cubicBezTo>
                    <a:cubicBezTo>
                      <a:pt x="666931" y="-143836"/>
                      <a:pt x="1281165" y="107631"/>
                      <a:pt x="1281165" y="523211"/>
                    </a:cubicBezTo>
                    <a:cubicBezTo>
                      <a:pt x="1281165" y="938791"/>
                      <a:pt x="1296672" y="1560576"/>
                      <a:pt x="539077" y="1254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35">
              <a:extLst>
                <a:ext uri="{FF2B5EF4-FFF2-40B4-BE49-F238E27FC236}">
                  <a16:creationId xmlns:a16="http://schemas.microsoft.com/office/drawing/2014/main" id="{2AC57FC3-FC33-41F2-9E1D-A6EAE3743155}"/>
                </a:ext>
              </a:extLst>
            </p:cNvPr>
            <p:cNvGrpSpPr/>
            <p:nvPr/>
          </p:nvGrpSpPr>
          <p:grpSpPr>
            <a:xfrm>
              <a:off x="2142139" y="2714405"/>
              <a:ext cx="719773" cy="863875"/>
              <a:chOff x="10515893" y="2191275"/>
              <a:chExt cx="719773" cy="863875"/>
            </a:xfrm>
            <a:gradFill>
              <a:gsLst>
                <a:gs pos="0">
                  <a:srgbClr val="2B2A52">
                    <a:alpha val="95000"/>
                  </a:srgbClr>
                </a:gs>
                <a:gs pos="100000">
                  <a:srgbClr val="76384F">
                    <a:alpha val="85000"/>
                  </a:srgbClr>
                </a:gs>
              </a:gsLst>
              <a:lin ang="0" scaled="1"/>
            </a:gradFill>
          </p:grpSpPr>
          <p:sp>
            <p:nvSpPr>
              <p:cNvPr id="20" name="Freeform 63">
                <a:extLst>
                  <a:ext uri="{FF2B5EF4-FFF2-40B4-BE49-F238E27FC236}">
                    <a16:creationId xmlns:a16="http://schemas.microsoft.com/office/drawing/2014/main" id="{83DD1F3E-F95D-4616-B208-F7944DEE10D5}"/>
                  </a:ext>
                </a:extLst>
              </p:cNvPr>
              <p:cNvSpPr/>
              <p:nvPr/>
            </p:nvSpPr>
            <p:spPr>
              <a:xfrm>
                <a:off x="10515893" y="2191275"/>
                <a:ext cx="719773" cy="863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5" h="21165" extrusionOk="0">
                    <a:moveTo>
                      <a:pt x="15439" y="983"/>
                    </a:moveTo>
                    <a:cubicBezTo>
                      <a:pt x="11902" y="-326"/>
                      <a:pt x="8997" y="-435"/>
                      <a:pt x="5839" y="1310"/>
                    </a:cubicBezTo>
                    <a:cubicBezTo>
                      <a:pt x="3439" y="2729"/>
                      <a:pt x="2681" y="6110"/>
                      <a:pt x="2681" y="6547"/>
                    </a:cubicBezTo>
                    <a:cubicBezTo>
                      <a:pt x="2681" y="6983"/>
                      <a:pt x="3186" y="7529"/>
                      <a:pt x="1670" y="8510"/>
                    </a:cubicBezTo>
                    <a:cubicBezTo>
                      <a:pt x="155" y="9383"/>
                      <a:pt x="-98" y="9165"/>
                      <a:pt x="28" y="9710"/>
                    </a:cubicBezTo>
                    <a:cubicBezTo>
                      <a:pt x="155" y="10147"/>
                      <a:pt x="660" y="10474"/>
                      <a:pt x="913" y="10692"/>
                    </a:cubicBezTo>
                    <a:cubicBezTo>
                      <a:pt x="1165" y="10910"/>
                      <a:pt x="1291" y="11129"/>
                      <a:pt x="1039" y="11456"/>
                    </a:cubicBezTo>
                    <a:cubicBezTo>
                      <a:pt x="786" y="11674"/>
                      <a:pt x="407" y="11674"/>
                      <a:pt x="660" y="12220"/>
                    </a:cubicBezTo>
                    <a:cubicBezTo>
                      <a:pt x="913" y="12656"/>
                      <a:pt x="1670" y="12656"/>
                      <a:pt x="1923" y="12765"/>
                    </a:cubicBezTo>
                    <a:cubicBezTo>
                      <a:pt x="1923" y="12765"/>
                      <a:pt x="1165" y="12656"/>
                      <a:pt x="913" y="12765"/>
                    </a:cubicBezTo>
                    <a:cubicBezTo>
                      <a:pt x="660" y="12874"/>
                      <a:pt x="407" y="13201"/>
                      <a:pt x="534" y="13420"/>
                    </a:cubicBezTo>
                    <a:cubicBezTo>
                      <a:pt x="660" y="13638"/>
                      <a:pt x="1039" y="13747"/>
                      <a:pt x="1165" y="13856"/>
                    </a:cubicBezTo>
                    <a:cubicBezTo>
                      <a:pt x="1291" y="13856"/>
                      <a:pt x="1291" y="14292"/>
                      <a:pt x="1291" y="14401"/>
                    </a:cubicBezTo>
                    <a:cubicBezTo>
                      <a:pt x="1291" y="14838"/>
                      <a:pt x="1039" y="15165"/>
                      <a:pt x="786" y="15601"/>
                    </a:cubicBezTo>
                    <a:cubicBezTo>
                      <a:pt x="534" y="16038"/>
                      <a:pt x="913" y="17020"/>
                      <a:pt x="2049" y="17238"/>
                    </a:cubicBezTo>
                    <a:cubicBezTo>
                      <a:pt x="3186" y="17456"/>
                      <a:pt x="3691" y="17456"/>
                      <a:pt x="4449" y="17456"/>
                    </a:cubicBezTo>
                    <a:cubicBezTo>
                      <a:pt x="5965" y="17565"/>
                      <a:pt x="7102" y="19529"/>
                      <a:pt x="7228" y="21056"/>
                    </a:cubicBezTo>
                    <a:cubicBezTo>
                      <a:pt x="7860" y="21165"/>
                      <a:pt x="9755" y="21165"/>
                      <a:pt x="10386" y="21165"/>
                    </a:cubicBezTo>
                    <a:cubicBezTo>
                      <a:pt x="12534" y="21165"/>
                      <a:pt x="14681" y="20729"/>
                      <a:pt x="16449" y="19856"/>
                    </a:cubicBezTo>
                    <a:cubicBezTo>
                      <a:pt x="15565" y="15274"/>
                      <a:pt x="18470" y="14838"/>
                      <a:pt x="19986" y="10474"/>
                    </a:cubicBezTo>
                    <a:cubicBezTo>
                      <a:pt x="20618" y="8620"/>
                      <a:pt x="21502" y="3383"/>
                      <a:pt x="15439" y="983"/>
                    </a:cubicBezTo>
                    <a:close/>
                    <a:moveTo>
                      <a:pt x="12281" y="9710"/>
                    </a:moveTo>
                    <a:cubicBezTo>
                      <a:pt x="12155" y="9929"/>
                      <a:pt x="12155" y="9929"/>
                      <a:pt x="12155" y="9929"/>
                    </a:cubicBezTo>
                    <a:cubicBezTo>
                      <a:pt x="11397" y="9274"/>
                      <a:pt x="11397" y="9274"/>
                      <a:pt x="11397" y="9274"/>
                    </a:cubicBezTo>
                    <a:cubicBezTo>
                      <a:pt x="11144" y="9383"/>
                      <a:pt x="11018" y="9383"/>
                      <a:pt x="10765" y="9492"/>
                    </a:cubicBezTo>
                    <a:cubicBezTo>
                      <a:pt x="10765" y="10256"/>
                      <a:pt x="10765" y="10256"/>
                      <a:pt x="10765" y="10256"/>
                    </a:cubicBezTo>
                    <a:cubicBezTo>
                      <a:pt x="10513" y="10256"/>
                      <a:pt x="10513" y="10256"/>
                      <a:pt x="10513" y="10256"/>
                    </a:cubicBezTo>
                    <a:cubicBezTo>
                      <a:pt x="9755" y="10365"/>
                      <a:pt x="9755" y="10365"/>
                      <a:pt x="9755" y="10365"/>
                    </a:cubicBezTo>
                    <a:cubicBezTo>
                      <a:pt x="9502" y="10365"/>
                      <a:pt x="9502" y="10365"/>
                      <a:pt x="9502" y="10365"/>
                    </a:cubicBezTo>
                    <a:cubicBezTo>
                      <a:pt x="9249" y="9601"/>
                      <a:pt x="9249" y="9601"/>
                      <a:pt x="9249" y="9601"/>
                    </a:cubicBezTo>
                    <a:cubicBezTo>
                      <a:pt x="8997" y="9601"/>
                      <a:pt x="8744" y="9492"/>
                      <a:pt x="8618" y="9492"/>
                    </a:cubicBezTo>
                    <a:cubicBezTo>
                      <a:pt x="8113" y="10147"/>
                      <a:pt x="8113" y="10147"/>
                      <a:pt x="8113" y="10147"/>
                    </a:cubicBezTo>
                    <a:cubicBezTo>
                      <a:pt x="7860" y="10038"/>
                      <a:pt x="7860" y="10038"/>
                      <a:pt x="7860" y="10038"/>
                    </a:cubicBezTo>
                    <a:cubicBezTo>
                      <a:pt x="7228" y="9820"/>
                      <a:pt x="7228" y="9820"/>
                      <a:pt x="7228" y="9820"/>
                    </a:cubicBezTo>
                    <a:cubicBezTo>
                      <a:pt x="6976" y="9710"/>
                      <a:pt x="6976" y="9710"/>
                      <a:pt x="6976" y="9710"/>
                    </a:cubicBezTo>
                    <a:cubicBezTo>
                      <a:pt x="7228" y="8947"/>
                      <a:pt x="7228" y="8947"/>
                      <a:pt x="7228" y="8947"/>
                    </a:cubicBezTo>
                    <a:cubicBezTo>
                      <a:pt x="6976" y="8838"/>
                      <a:pt x="6849" y="8729"/>
                      <a:pt x="6723" y="8510"/>
                    </a:cubicBezTo>
                    <a:cubicBezTo>
                      <a:pt x="5839" y="8947"/>
                      <a:pt x="5839" y="8947"/>
                      <a:pt x="5839" y="8947"/>
                    </a:cubicBezTo>
                    <a:cubicBezTo>
                      <a:pt x="5713" y="8729"/>
                      <a:pt x="5713" y="8729"/>
                      <a:pt x="5713" y="8729"/>
                    </a:cubicBezTo>
                    <a:cubicBezTo>
                      <a:pt x="5334" y="8292"/>
                      <a:pt x="5334" y="8292"/>
                      <a:pt x="5334" y="8292"/>
                    </a:cubicBezTo>
                    <a:cubicBezTo>
                      <a:pt x="5081" y="8074"/>
                      <a:pt x="5081" y="8074"/>
                      <a:pt x="5081" y="8074"/>
                    </a:cubicBezTo>
                    <a:cubicBezTo>
                      <a:pt x="5839" y="7529"/>
                      <a:pt x="5839" y="7529"/>
                      <a:pt x="5839" y="7529"/>
                    </a:cubicBezTo>
                    <a:cubicBezTo>
                      <a:pt x="5713" y="7310"/>
                      <a:pt x="5586" y="7092"/>
                      <a:pt x="5586" y="6983"/>
                    </a:cubicBezTo>
                    <a:cubicBezTo>
                      <a:pt x="4702" y="6874"/>
                      <a:pt x="4702" y="6874"/>
                      <a:pt x="4702" y="6874"/>
                    </a:cubicBezTo>
                    <a:cubicBezTo>
                      <a:pt x="4576" y="6656"/>
                      <a:pt x="4576" y="6656"/>
                      <a:pt x="4576" y="6656"/>
                    </a:cubicBezTo>
                    <a:cubicBezTo>
                      <a:pt x="4576" y="6110"/>
                      <a:pt x="4576" y="6110"/>
                      <a:pt x="4576" y="6110"/>
                    </a:cubicBezTo>
                    <a:cubicBezTo>
                      <a:pt x="4449" y="5892"/>
                      <a:pt x="4449" y="5892"/>
                      <a:pt x="4449" y="5892"/>
                    </a:cubicBezTo>
                    <a:cubicBezTo>
                      <a:pt x="5460" y="5565"/>
                      <a:pt x="5460" y="5565"/>
                      <a:pt x="5460" y="5565"/>
                    </a:cubicBezTo>
                    <a:cubicBezTo>
                      <a:pt x="5460" y="5456"/>
                      <a:pt x="5460" y="5238"/>
                      <a:pt x="5586" y="5020"/>
                    </a:cubicBezTo>
                    <a:cubicBezTo>
                      <a:pt x="4828" y="4583"/>
                      <a:pt x="4828" y="4583"/>
                      <a:pt x="4828" y="4583"/>
                    </a:cubicBezTo>
                    <a:cubicBezTo>
                      <a:pt x="4955" y="4365"/>
                      <a:pt x="4955" y="4365"/>
                      <a:pt x="4955" y="4365"/>
                    </a:cubicBezTo>
                    <a:cubicBezTo>
                      <a:pt x="5207" y="3820"/>
                      <a:pt x="5207" y="3820"/>
                      <a:pt x="5207" y="3820"/>
                    </a:cubicBezTo>
                    <a:cubicBezTo>
                      <a:pt x="5334" y="3601"/>
                      <a:pt x="5334" y="3601"/>
                      <a:pt x="5334" y="3601"/>
                    </a:cubicBezTo>
                    <a:cubicBezTo>
                      <a:pt x="6218" y="3820"/>
                      <a:pt x="6218" y="3820"/>
                      <a:pt x="6218" y="3820"/>
                    </a:cubicBezTo>
                    <a:cubicBezTo>
                      <a:pt x="6344" y="3710"/>
                      <a:pt x="6470" y="3492"/>
                      <a:pt x="6723" y="3383"/>
                    </a:cubicBezTo>
                    <a:cubicBezTo>
                      <a:pt x="6218" y="2729"/>
                      <a:pt x="6218" y="2729"/>
                      <a:pt x="6218" y="2729"/>
                    </a:cubicBezTo>
                    <a:cubicBezTo>
                      <a:pt x="6470" y="2620"/>
                      <a:pt x="6470" y="2620"/>
                      <a:pt x="6470" y="2620"/>
                    </a:cubicBezTo>
                    <a:cubicBezTo>
                      <a:pt x="6976" y="2183"/>
                      <a:pt x="6976" y="2183"/>
                      <a:pt x="6976" y="2183"/>
                    </a:cubicBezTo>
                    <a:cubicBezTo>
                      <a:pt x="7228" y="2074"/>
                      <a:pt x="7228" y="2074"/>
                      <a:pt x="7228" y="2074"/>
                    </a:cubicBezTo>
                    <a:cubicBezTo>
                      <a:pt x="7986" y="2620"/>
                      <a:pt x="7986" y="2620"/>
                      <a:pt x="7986" y="2620"/>
                    </a:cubicBezTo>
                    <a:cubicBezTo>
                      <a:pt x="8113" y="2620"/>
                      <a:pt x="8365" y="2510"/>
                      <a:pt x="8491" y="2510"/>
                    </a:cubicBezTo>
                    <a:cubicBezTo>
                      <a:pt x="8618" y="1638"/>
                      <a:pt x="8618" y="1638"/>
                      <a:pt x="8618" y="1638"/>
                    </a:cubicBezTo>
                    <a:cubicBezTo>
                      <a:pt x="8870" y="1638"/>
                      <a:pt x="8870" y="1638"/>
                      <a:pt x="8870" y="1638"/>
                    </a:cubicBezTo>
                    <a:cubicBezTo>
                      <a:pt x="9502" y="1529"/>
                      <a:pt x="9502" y="1529"/>
                      <a:pt x="9502" y="1529"/>
                    </a:cubicBezTo>
                    <a:cubicBezTo>
                      <a:pt x="9755" y="1529"/>
                      <a:pt x="9755" y="1529"/>
                      <a:pt x="9755" y="1529"/>
                    </a:cubicBezTo>
                    <a:cubicBezTo>
                      <a:pt x="10134" y="2401"/>
                      <a:pt x="10134" y="2401"/>
                      <a:pt x="10134" y="2401"/>
                    </a:cubicBezTo>
                    <a:cubicBezTo>
                      <a:pt x="10260" y="2401"/>
                      <a:pt x="10513" y="2401"/>
                      <a:pt x="10765" y="2401"/>
                    </a:cubicBezTo>
                    <a:cubicBezTo>
                      <a:pt x="11144" y="1747"/>
                      <a:pt x="11144" y="1747"/>
                      <a:pt x="11144" y="1747"/>
                    </a:cubicBezTo>
                    <a:cubicBezTo>
                      <a:pt x="11397" y="1856"/>
                      <a:pt x="11397" y="1856"/>
                      <a:pt x="11397" y="1856"/>
                    </a:cubicBezTo>
                    <a:cubicBezTo>
                      <a:pt x="12155" y="2074"/>
                      <a:pt x="12155" y="2074"/>
                      <a:pt x="12155" y="2074"/>
                    </a:cubicBezTo>
                    <a:cubicBezTo>
                      <a:pt x="12407" y="2183"/>
                      <a:pt x="12407" y="2183"/>
                      <a:pt x="12407" y="2183"/>
                    </a:cubicBezTo>
                    <a:cubicBezTo>
                      <a:pt x="12155" y="3056"/>
                      <a:pt x="12155" y="3056"/>
                      <a:pt x="12155" y="3056"/>
                    </a:cubicBezTo>
                    <a:cubicBezTo>
                      <a:pt x="12281" y="3165"/>
                      <a:pt x="12534" y="3274"/>
                      <a:pt x="12660" y="3383"/>
                    </a:cubicBezTo>
                    <a:cubicBezTo>
                      <a:pt x="13418" y="2947"/>
                      <a:pt x="13418" y="2947"/>
                      <a:pt x="13418" y="2947"/>
                    </a:cubicBezTo>
                    <a:cubicBezTo>
                      <a:pt x="13544" y="3165"/>
                      <a:pt x="13544" y="3165"/>
                      <a:pt x="13544" y="3165"/>
                    </a:cubicBezTo>
                    <a:cubicBezTo>
                      <a:pt x="14049" y="3710"/>
                      <a:pt x="14049" y="3710"/>
                      <a:pt x="14049" y="3710"/>
                    </a:cubicBezTo>
                    <a:cubicBezTo>
                      <a:pt x="14176" y="3820"/>
                      <a:pt x="14176" y="3820"/>
                      <a:pt x="14176" y="3820"/>
                    </a:cubicBezTo>
                    <a:cubicBezTo>
                      <a:pt x="13544" y="4474"/>
                      <a:pt x="13544" y="4474"/>
                      <a:pt x="13544" y="4474"/>
                    </a:cubicBezTo>
                    <a:cubicBezTo>
                      <a:pt x="13670" y="4583"/>
                      <a:pt x="13670" y="4801"/>
                      <a:pt x="13797" y="5020"/>
                    </a:cubicBezTo>
                    <a:cubicBezTo>
                      <a:pt x="14681" y="5020"/>
                      <a:pt x="14681" y="5020"/>
                      <a:pt x="14681" y="5020"/>
                    </a:cubicBezTo>
                    <a:cubicBezTo>
                      <a:pt x="14681" y="5238"/>
                      <a:pt x="14681" y="5238"/>
                      <a:pt x="14681" y="5238"/>
                    </a:cubicBezTo>
                    <a:cubicBezTo>
                      <a:pt x="14807" y="5892"/>
                      <a:pt x="14807" y="5892"/>
                      <a:pt x="14807" y="5892"/>
                    </a:cubicBezTo>
                    <a:cubicBezTo>
                      <a:pt x="14807" y="6110"/>
                      <a:pt x="14807" y="6110"/>
                      <a:pt x="14807" y="6110"/>
                    </a:cubicBezTo>
                    <a:cubicBezTo>
                      <a:pt x="13923" y="6329"/>
                      <a:pt x="13923" y="6329"/>
                      <a:pt x="13923" y="6329"/>
                    </a:cubicBezTo>
                    <a:cubicBezTo>
                      <a:pt x="13797" y="6547"/>
                      <a:pt x="13797" y="6765"/>
                      <a:pt x="13797" y="6874"/>
                    </a:cubicBezTo>
                    <a:cubicBezTo>
                      <a:pt x="14555" y="7310"/>
                      <a:pt x="14555" y="7310"/>
                      <a:pt x="14555" y="7310"/>
                    </a:cubicBezTo>
                    <a:cubicBezTo>
                      <a:pt x="14428" y="7529"/>
                      <a:pt x="14428" y="7529"/>
                      <a:pt x="14428" y="7529"/>
                    </a:cubicBezTo>
                    <a:cubicBezTo>
                      <a:pt x="14176" y="8074"/>
                      <a:pt x="14176" y="8074"/>
                      <a:pt x="14176" y="8074"/>
                    </a:cubicBezTo>
                    <a:cubicBezTo>
                      <a:pt x="14049" y="8292"/>
                      <a:pt x="14049" y="8292"/>
                      <a:pt x="14049" y="8292"/>
                    </a:cubicBezTo>
                    <a:cubicBezTo>
                      <a:pt x="13039" y="8074"/>
                      <a:pt x="13039" y="8074"/>
                      <a:pt x="13039" y="8074"/>
                    </a:cubicBezTo>
                    <a:cubicBezTo>
                      <a:pt x="12913" y="8292"/>
                      <a:pt x="12786" y="8401"/>
                      <a:pt x="12660" y="8510"/>
                    </a:cubicBezTo>
                    <a:cubicBezTo>
                      <a:pt x="13039" y="9274"/>
                      <a:pt x="13039" y="9274"/>
                      <a:pt x="13039" y="9274"/>
                    </a:cubicBezTo>
                    <a:cubicBezTo>
                      <a:pt x="12913" y="9383"/>
                      <a:pt x="12913" y="9383"/>
                      <a:pt x="12913" y="9383"/>
                    </a:cubicBezTo>
                    <a:lnTo>
                      <a:pt x="12281" y="9710"/>
                    </a:lnTo>
                    <a:close/>
                    <a:moveTo>
                      <a:pt x="17839" y="10801"/>
                    </a:moveTo>
                    <a:cubicBezTo>
                      <a:pt x="17334" y="10910"/>
                      <a:pt x="17334" y="10910"/>
                      <a:pt x="17334" y="10910"/>
                    </a:cubicBezTo>
                    <a:cubicBezTo>
                      <a:pt x="17207" y="11129"/>
                      <a:pt x="17207" y="11238"/>
                      <a:pt x="17081" y="11456"/>
                    </a:cubicBezTo>
                    <a:cubicBezTo>
                      <a:pt x="17081" y="11456"/>
                      <a:pt x="17081" y="11456"/>
                      <a:pt x="17081" y="11456"/>
                    </a:cubicBezTo>
                    <a:cubicBezTo>
                      <a:pt x="17460" y="11892"/>
                      <a:pt x="17460" y="11892"/>
                      <a:pt x="17460" y="11892"/>
                    </a:cubicBezTo>
                    <a:cubicBezTo>
                      <a:pt x="17460" y="12001"/>
                      <a:pt x="17460" y="12110"/>
                      <a:pt x="17460" y="12110"/>
                    </a:cubicBezTo>
                    <a:cubicBezTo>
                      <a:pt x="16828" y="12547"/>
                      <a:pt x="16828" y="12547"/>
                      <a:pt x="16828" y="12547"/>
                    </a:cubicBezTo>
                    <a:cubicBezTo>
                      <a:pt x="16702" y="12656"/>
                      <a:pt x="16576" y="12656"/>
                      <a:pt x="16449" y="12547"/>
                    </a:cubicBezTo>
                    <a:cubicBezTo>
                      <a:pt x="16197" y="12110"/>
                      <a:pt x="16197" y="12110"/>
                      <a:pt x="16197" y="12110"/>
                    </a:cubicBezTo>
                    <a:cubicBezTo>
                      <a:pt x="16070" y="12220"/>
                      <a:pt x="15818" y="12220"/>
                      <a:pt x="15691" y="12220"/>
                    </a:cubicBezTo>
                    <a:cubicBezTo>
                      <a:pt x="15565" y="12220"/>
                      <a:pt x="15565" y="12220"/>
                      <a:pt x="15439" y="12220"/>
                    </a:cubicBezTo>
                    <a:cubicBezTo>
                      <a:pt x="15439" y="12220"/>
                      <a:pt x="15439" y="12220"/>
                      <a:pt x="15439" y="12220"/>
                    </a:cubicBezTo>
                    <a:cubicBezTo>
                      <a:pt x="15186" y="12765"/>
                      <a:pt x="15186" y="12765"/>
                      <a:pt x="15186" y="12765"/>
                    </a:cubicBezTo>
                    <a:cubicBezTo>
                      <a:pt x="15186" y="12874"/>
                      <a:pt x="15060" y="12874"/>
                      <a:pt x="14934" y="12874"/>
                    </a:cubicBezTo>
                    <a:cubicBezTo>
                      <a:pt x="14176" y="12547"/>
                      <a:pt x="14176" y="12547"/>
                      <a:pt x="14176" y="12547"/>
                    </a:cubicBezTo>
                    <a:cubicBezTo>
                      <a:pt x="14049" y="12547"/>
                      <a:pt x="14049" y="12438"/>
                      <a:pt x="14049" y="12329"/>
                    </a:cubicBezTo>
                    <a:cubicBezTo>
                      <a:pt x="14302" y="11892"/>
                      <a:pt x="14302" y="11892"/>
                      <a:pt x="14302" y="11892"/>
                    </a:cubicBezTo>
                    <a:cubicBezTo>
                      <a:pt x="14176" y="11783"/>
                      <a:pt x="13923" y="11565"/>
                      <a:pt x="13797" y="11347"/>
                    </a:cubicBezTo>
                    <a:cubicBezTo>
                      <a:pt x="13797" y="11456"/>
                      <a:pt x="13797" y="11456"/>
                      <a:pt x="13797" y="11456"/>
                    </a:cubicBezTo>
                    <a:cubicBezTo>
                      <a:pt x="13165" y="11456"/>
                      <a:pt x="13165" y="11456"/>
                      <a:pt x="13165" y="11456"/>
                    </a:cubicBezTo>
                    <a:cubicBezTo>
                      <a:pt x="13039" y="11456"/>
                      <a:pt x="13039" y="11456"/>
                      <a:pt x="13039" y="11347"/>
                    </a:cubicBezTo>
                    <a:cubicBezTo>
                      <a:pt x="12913" y="10692"/>
                      <a:pt x="12913" y="10692"/>
                      <a:pt x="12913" y="10692"/>
                    </a:cubicBezTo>
                    <a:cubicBezTo>
                      <a:pt x="12913" y="10583"/>
                      <a:pt x="12913" y="10474"/>
                      <a:pt x="13039" y="10474"/>
                    </a:cubicBezTo>
                    <a:cubicBezTo>
                      <a:pt x="13670" y="10365"/>
                      <a:pt x="13670" y="10365"/>
                      <a:pt x="13670" y="10365"/>
                    </a:cubicBezTo>
                    <a:cubicBezTo>
                      <a:pt x="13670" y="10147"/>
                      <a:pt x="13797" y="9929"/>
                      <a:pt x="13923" y="9820"/>
                    </a:cubicBezTo>
                    <a:cubicBezTo>
                      <a:pt x="13923" y="9820"/>
                      <a:pt x="13923" y="9820"/>
                      <a:pt x="13923" y="9820"/>
                    </a:cubicBezTo>
                    <a:cubicBezTo>
                      <a:pt x="13544" y="9383"/>
                      <a:pt x="13544" y="9383"/>
                      <a:pt x="13544" y="9383"/>
                    </a:cubicBezTo>
                    <a:cubicBezTo>
                      <a:pt x="13418" y="9274"/>
                      <a:pt x="13418" y="9165"/>
                      <a:pt x="13544" y="9165"/>
                    </a:cubicBezTo>
                    <a:cubicBezTo>
                      <a:pt x="14176" y="8729"/>
                      <a:pt x="14176" y="8729"/>
                      <a:pt x="14176" y="8729"/>
                    </a:cubicBezTo>
                    <a:cubicBezTo>
                      <a:pt x="14302" y="8620"/>
                      <a:pt x="14428" y="8620"/>
                      <a:pt x="14428" y="8729"/>
                    </a:cubicBezTo>
                    <a:cubicBezTo>
                      <a:pt x="14807" y="9165"/>
                      <a:pt x="14807" y="9165"/>
                      <a:pt x="14807" y="9165"/>
                    </a:cubicBezTo>
                    <a:cubicBezTo>
                      <a:pt x="14934" y="9056"/>
                      <a:pt x="15060" y="9056"/>
                      <a:pt x="15186" y="9056"/>
                    </a:cubicBezTo>
                    <a:cubicBezTo>
                      <a:pt x="15313" y="9056"/>
                      <a:pt x="15439" y="9056"/>
                      <a:pt x="15565" y="9056"/>
                    </a:cubicBezTo>
                    <a:cubicBezTo>
                      <a:pt x="15565" y="9056"/>
                      <a:pt x="15565" y="9056"/>
                      <a:pt x="15565" y="9056"/>
                    </a:cubicBezTo>
                    <a:cubicBezTo>
                      <a:pt x="15818" y="8510"/>
                      <a:pt x="15818" y="8510"/>
                      <a:pt x="15818" y="8510"/>
                    </a:cubicBezTo>
                    <a:cubicBezTo>
                      <a:pt x="15818" y="8401"/>
                      <a:pt x="15944" y="8401"/>
                      <a:pt x="16070" y="8401"/>
                    </a:cubicBezTo>
                    <a:cubicBezTo>
                      <a:pt x="16702" y="8729"/>
                      <a:pt x="16702" y="8729"/>
                      <a:pt x="16702" y="8729"/>
                    </a:cubicBezTo>
                    <a:cubicBezTo>
                      <a:pt x="16828" y="8729"/>
                      <a:pt x="16955" y="8838"/>
                      <a:pt x="16828" y="8947"/>
                    </a:cubicBezTo>
                    <a:cubicBezTo>
                      <a:pt x="16576" y="9383"/>
                      <a:pt x="16576" y="9383"/>
                      <a:pt x="16576" y="9383"/>
                    </a:cubicBezTo>
                    <a:cubicBezTo>
                      <a:pt x="16828" y="9492"/>
                      <a:pt x="16955" y="9710"/>
                      <a:pt x="17081" y="9820"/>
                    </a:cubicBezTo>
                    <a:cubicBezTo>
                      <a:pt x="17081" y="9820"/>
                      <a:pt x="17081" y="9820"/>
                      <a:pt x="17081" y="9820"/>
                    </a:cubicBezTo>
                    <a:cubicBezTo>
                      <a:pt x="17713" y="9820"/>
                      <a:pt x="17713" y="9820"/>
                      <a:pt x="17713" y="9820"/>
                    </a:cubicBezTo>
                    <a:cubicBezTo>
                      <a:pt x="17839" y="9820"/>
                      <a:pt x="17965" y="9820"/>
                      <a:pt x="17965" y="9929"/>
                    </a:cubicBezTo>
                    <a:cubicBezTo>
                      <a:pt x="18091" y="10583"/>
                      <a:pt x="18091" y="10583"/>
                      <a:pt x="18091" y="10583"/>
                    </a:cubicBezTo>
                    <a:cubicBezTo>
                      <a:pt x="18091" y="10692"/>
                      <a:pt x="17965" y="10801"/>
                      <a:pt x="17839" y="10801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21" name="Freeform 64">
                <a:extLst>
                  <a:ext uri="{FF2B5EF4-FFF2-40B4-BE49-F238E27FC236}">
                    <a16:creationId xmlns:a16="http://schemas.microsoft.com/office/drawing/2014/main" id="{C379852C-2CEC-4836-91A6-64EA163D8E60}"/>
                  </a:ext>
                </a:extLst>
              </p:cNvPr>
              <p:cNvSpPr/>
              <p:nvPr/>
            </p:nvSpPr>
            <p:spPr>
              <a:xfrm>
                <a:off x="11029333" y="2595569"/>
                <a:ext cx="61404" cy="59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39" h="19278" extrusionOk="0">
                    <a:moveTo>
                      <a:pt x="0" y="10359"/>
                    </a:moveTo>
                    <a:cubicBezTo>
                      <a:pt x="0" y="6039"/>
                      <a:pt x="4320" y="279"/>
                      <a:pt x="8640" y="279"/>
                    </a:cubicBezTo>
                    <a:cubicBezTo>
                      <a:pt x="14400" y="-1161"/>
                      <a:pt x="20160" y="3159"/>
                      <a:pt x="20160" y="8919"/>
                    </a:cubicBezTo>
                    <a:cubicBezTo>
                      <a:pt x="21600" y="13239"/>
                      <a:pt x="17280" y="18999"/>
                      <a:pt x="11520" y="18999"/>
                    </a:cubicBezTo>
                    <a:cubicBezTo>
                      <a:pt x="5760" y="20439"/>
                      <a:pt x="1440" y="16119"/>
                      <a:pt x="0" y="1035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2" name="Freeform 65">
                <a:extLst>
                  <a:ext uri="{FF2B5EF4-FFF2-40B4-BE49-F238E27FC236}">
                    <a16:creationId xmlns:a16="http://schemas.microsoft.com/office/drawing/2014/main" id="{A9545FD8-CA33-49B1-823A-EC379E6C79DE}"/>
                  </a:ext>
                </a:extLst>
              </p:cNvPr>
              <p:cNvSpPr/>
              <p:nvPr/>
            </p:nvSpPr>
            <p:spPr>
              <a:xfrm>
                <a:off x="10733966" y="2312258"/>
                <a:ext cx="246141" cy="243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0"/>
                    </a:moveTo>
                    <a:cubicBezTo>
                      <a:pt x="4713" y="0"/>
                      <a:pt x="0" y="5105"/>
                      <a:pt x="0" y="10996"/>
                    </a:cubicBezTo>
                    <a:cubicBezTo>
                      <a:pt x="0" y="16887"/>
                      <a:pt x="4713" y="21600"/>
                      <a:pt x="10604" y="21600"/>
                    </a:cubicBezTo>
                    <a:cubicBezTo>
                      <a:pt x="16495" y="21600"/>
                      <a:pt x="21600" y="16887"/>
                      <a:pt x="21600" y="10996"/>
                    </a:cubicBezTo>
                    <a:cubicBezTo>
                      <a:pt x="21600" y="5105"/>
                      <a:pt x="16495" y="0"/>
                      <a:pt x="10604" y="0"/>
                    </a:cubicBezTo>
                    <a:close/>
                    <a:moveTo>
                      <a:pt x="10604" y="15709"/>
                    </a:moveTo>
                    <a:cubicBezTo>
                      <a:pt x="7855" y="15709"/>
                      <a:pt x="5891" y="13745"/>
                      <a:pt x="5891" y="10996"/>
                    </a:cubicBezTo>
                    <a:cubicBezTo>
                      <a:pt x="5891" y="8247"/>
                      <a:pt x="7855" y="5891"/>
                      <a:pt x="10604" y="5891"/>
                    </a:cubicBezTo>
                    <a:cubicBezTo>
                      <a:pt x="13353" y="5891"/>
                      <a:pt x="15709" y="8247"/>
                      <a:pt x="15709" y="10996"/>
                    </a:cubicBezTo>
                    <a:cubicBezTo>
                      <a:pt x="15709" y="13745"/>
                      <a:pt x="13353" y="15709"/>
                      <a:pt x="10604" y="1570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25" name="组合 58">
            <a:extLst>
              <a:ext uri="{FF2B5EF4-FFF2-40B4-BE49-F238E27FC236}">
                <a16:creationId xmlns:a16="http://schemas.microsoft.com/office/drawing/2014/main" id="{3F0FEF61-EBBC-480D-AEE6-1419A3D35B8D}"/>
              </a:ext>
            </a:extLst>
          </p:cNvPr>
          <p:cNvGrpSpPr/>
          <p:nvPr/>
        </p:nvGrpSpPr>
        <p:grpSpPr>
          <a:xfrm>
            <a:off x="8416720" y="1739593"/>
            <a:ext cx="2559433" cy="2302508"/>
            <a:chOff x="8483956" y="1995088"/>
            <a:chExt cx="2559433" cy="2302508"/>
          </a:xfrm>
        </p:grpSpPr>
        <p:grpSp>
          <p:nvGrpSpPr>
            <p:cNvPr id="26" name="组合 21">
              <a:extLst>
                <a:ext uri="{FF2B5EF4-FFF2-40B4-BE49-F238E27FC236}">
                  <a16:creationId xmlns:a16="http://schemas.microsoft.com/office/drawing/2014/main" id="{20E02CA1-C172-4A8C-87E9-66F548A8E9AD}"/>
                </a:ext>
              </a:extLst>
            </p:cNvPr>
            <p:cNvGrpSpPr/>
            <p:nvPr/>
          </p:nvGrpSpPr>
          <p:grpSpPr>
            <a:xfrm>
              <a:off x="8483956" y="1995088"/>
              <a:ext cx="2559433" cy="2302508"/>
              <a:chOff x="1625858" y="2090338"/>
              <a:chExt cx="2559433" cy="2302508"/>
            </a:xfrm>
          </p:grpSpPr>
          <p:sp>
            <p:nvSpPr>
              <p:cNvPr id="38" name="椭圆 15">
                <a:extLst>
                  <a:ext uri="{FF2B5EF4-FFF2-40B4-BE49-F238E27FC236}">
                    <a16:creationId xmlns:a16="http://schemas.microsoft.com/office/drawing/2014/main" id="{EA90BB55-7E1A-4659-986B-70A1705E1BC6}"/>
                  </a:ext>
                </a:extLst>
              </p:cNvPr>
              <p:cNvSpPr/>
              <p:nvPr/>
            </p:nvSpPr>
            <p:spPr>
              <a:xfrm rot="16894947">
                <a:off x="1754321" y="1961875"/>
                <a:ext cx="2302508" cy="2559433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5141" h="1673092">
                    <a:moveTo>
                      <a:pt x="191" y="558667"/>
                    </a:moveTo>
                    <a:cubicBezTo>
                      <a:pt x="9716" y="282442"/>
                      <a:pt x="146586" y="91942"/>
                      <a:pt x="809816" y="15742"/>
                    </a:cubicBezTo>
                    <a:cubicBezTo>
                      <a:pt x="1473046" y="-60458"/>
                      <a:pt x="1505141" y="143087"/>
                      <a:pt x="1505141" y="558667"/>
                    </a:cubicBezTo>
                    <a:cubicBezTo>
                      <a:pt x="1505141" y="974247"/>
                      <a:pt x="1168246" y="1673092"/>
                      <a:pt x="752666" y="1673092"/>
                    </a:cubicBezTo>
                    <a:cubicBezTo>
                      <a:pt x="337086" y="1673092"/>
                      <a:pt x="-9334" y="834892"/>
                      <a:pt x="191" y="558667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15">
                <a:extLst>
                  <a:ext uri="{FF2B5EF4-FFF2-40B4-BE49-F238E27FC236}">
                    <a16:creationId xmlns:a16="http://schemas.microsoft.com/office/drawing/2014/main" id="{7AF791E9-89B4-45A5-A6AF-60F0C7BD55F8}"/>
                  </a:ext>
                </a:extLst>
              </p:cNvPr>
              <p:cNvSpPr/>
              <p:nvPr/>
            </p:nvSpPr>
            <p:spPr>
              <a:xfrm rot="16894947">
                <a:off x="2013268" y="2381453"/>
                <a:ext cx="1649571" cy="1720274"/>
              </a:xfrm>
              <a:custGeom>
                <a:avLst/>
                <a:gdLst>
                  <a:gd name="connsiteX0" fmla="*/ 0 w 1504950"/>
                  <a:gd name="connsiteY0" fmla="*/ 752475 h 1504950"/>
                  <a:gd name="connsiteX1" fmla="*/ 752475 w 1504950"/>
                  <a:gd name="connsiteY1" fmla="*/ 0 h 1504950"/>
                  <a:gd name="connsiteX2" fmla="*/ 1504950 w 1504950"/>
                  <a:gd name="connsiteY2" fmla="*/ 752475 h 1504950"/>
                  <a:gd name="connsiteX3" fmla="*/ 752475 w 1504950"/>
                  <a:gd name="connsiteY3" fmla="*/ 1504950 h 1504950"/>
                  <a:gd name="connsiteX4" fmla="*/ 0 w 1504950"/>
                  <a:gd name="connsiteY4" fmla="*/ 752475 h 1504950"/>
                  <a:gd name="connsiteX0" fmla="*/ 191 w 1505141"/>
                  <a:gd name="connsiteY0" fmla="*/ 542925 h 1295400"/>
                  <a:gd name="connsiteX1" fmla="*/ 809816 w 1505141"/>
                  <a:gd name="connsiteY1" fmla="*/ 0 h 1295400"/>
                  <a:gd name="connsiteX2" fmla="*/ 1505141 w 1505141"/>
                  <a:gd name="connsiteY2" fmla="*/ 542925 h 1295400"/>
                  <a:gd name="connsiteX3" fmla="*/ 752666 w 1505141"/>
                  <a:gd name="connsiteY3" fmla="*/ 1295400 h 1295400"/>
                  <a:gd name="connsiteX4" fmla="*/ 191 w 1505141"/>
                  <a:gd name="connsiteY4" fmla="*/ 542925 h 1295400"/>
                  <a:gd name="connsiteX0" fmla="*/ 191 w 1505141"/>
                  <a:gd name="connsiteY0" fmla="*/ 558667 h 1311142"/>
                  <a:gd name="connsiteX1" fmla="*/ 809816 w 1505141"/>
                  <a:gd name="connsiteY1" fmla="*/ 15742 h 1311142"/>
                  <a:gd name="connsiteX2" fmla="*/ 1505141 w 1505141"/>
                  <a:gd name="connsiteY2" fmla="*/ 558667 h 1311142"/>
                  <a:gd name="connsiteX3" fmla="*/ 752666 w 1505141"/>
                  <a:gd name="connsiteY3" fmla="*/ 1311142 h 1311142"/>
                  <a:gd name="connsiteX4" fmla="*/ 191 w 1505141"/>
                  <a:gd name="connsiteY4" fmla="*/ 558667 h 1311142"/>
                  <a:gd name="connsiteX0" fmla="*/ 191 w 1505141"/>
                  <a:gd name="connsiteY0" fmla="*/ 558667 h 1673092"/>
                  <a:gd name="connsiteX1" fmla="*/ 809816 w 1505141"/>
                  <a:gd name="connsiteY1" fmla="*/ 15742 h 1673092"/>
                  <a:gd name="connsiteX2" fmla="*/ 1505141 w 1505141"/>
                  <a:gd name="connsiteY2" fmla="*/ 558667 h 1673092"/>
                  <a:gd name="connsiteX3" fmla="*/ 752666 w 1505141"/>
                  <a:gd name="connsiteY3" fmla="*/ 1673092 h 1673092"/>
                  <a:gd name="connsiteX4" fmla="*/ 191 w 1505141"/>
                  <a:gd name="connsiteY4" fmla="*/ 558667 h 1673092"/>
                  <a:gd name="connsiteX0" fmla="*/ 191 w 1505141"/>
                  <a:gd name="connsiteY0" fmla="*/ 648877 h 1763302"/>
                  <a:gd name="connsiteX1" fmla="*/ 809816 w 1505141"/>
                  <a:gd name="connsiteY1" fmla="*/ 105952 h 1763302"/>
                  <a:gd name="connsiteX2" fmla="*/ 1505141 w 1505141"/>
                  <a:gd name="connsiteY2" fmla="*/ 648877 h 1763302"/>
                  <a:gd name="connsiteX3" fmla="*/ 752666 w 1505141"/>
                  <a:gd name="connsiteY3" fmla="*/ 1763302 h 1763302"/>
                  <a:gd name="connsiteX4" fmla="*/ 191 w 1505141"/>
                  <a:gd name="connsiteY4" fmla="*/ 648877 h 1763302"/>
                  <a:gd name="connsiteX0" fmla="*/ 191 w 1505141"/>
                  <a:gd name="connsiteY0" fmla="*/ 834669 h 1949094"/>
                  <a:gd name="connsiteX1" fmla="*/ 809816 w 1505141"/>
                  <a:gd name="connsiteY1" fmla="*/ 291744 h 1949094"/>
                  <a:gd name="connsiteX2" fmla="*/ 1505141 w 1505141"/>
                  <a:gd name="connsiteY2" fmla="*/ 834669 h 1949094"/>
                  <a:gd name="connsiteX3" fmla="*/ 752666 w 1505141"/>
                  <a:gd name="connsiteY3" fmla="*/ 1949094 h 1949094"/>
                  <a:gd name="connsiteX4" fmla="*/ 191 w 1505141"/>
                  <a:gd name="connsiteY4" fmla="*/ 834669 h 1949094"/>
                  <a:gd name="connsiteX0" fmla="*/ 11473 w 1516423"/>
                  <a:gd name="connsiteY0" fmla="*/ 834669 h 1949094"/>
                  <a:gd name="connsiteX1" fmla="*/ 821098 w 1516423"/>
                  <a:gd name="connsiteY1" fmla="*/ 291744 h 1949094"/>
                  <a:gd name="connsiteX2" fmla="*/ 1516423 w 1516423"/>
                  <a:gd name="connsiteY2" fmla="*/ 834669 h 1949094"/>
                  <a:gd name="connsiteX3" fmla="*/ 763948 w 1516423"/>
                  <a:gd name="connsiteY3" fmla="*/ 1949094 h 1949094"/>
                  <a:gd name="connsiteX4" fmla="*/ 11473 w 1516423"/>
                  <a:gd name="connsiteY4" fmla="*/ 834669 h 1949094"/>
                  <a:gd name="connsiteX0" fmla="*/ 2500 w 1507450"/>
                  <a:gd name="connsiteY0" fmla="*/ 834669 h 1949094"/>
                  <a:gd name="connsiteX1" fmla="*/ 812125 w 1507450"/>
                  <a:gd name="connsiteY1" fmla="*/ 291744 h 1949094"/>
                  <a:gd name="connsiteX2" fmla="*/ 1507450 w 1507450"/>
                  <a:gd name="connsiteY2" fmla="*/ 834669 h 1949094"/>
                  <a:gd name="connsiteX3" fmla="*/ 754975 w 1507450"/>
                  <a:gd name="connsiteY3" fmla="*/ 1949094 h 1949094"/>
                  <a:gd name="connsiteX4" fmla="*/ 2500 w 1507450"/>
                  <a:gd name="connsiteY4" fmla="*/ 834669 h 1949094"/>
                  <a:gd name="connsiteX0" fmla="*/ 66074 w 818549"/>
                  <a:gd name="connsiteY0" fmla="*/ 1712113 h 1719273"/>
                  <a:gd name="connsiteX1" fmla="*/ 123224 w 818549"/>
                  <a:gd name="connsiteY1" fmla="*/ 54763 h 1719273"/>
                  <a:gd name="connsiteX2" fmla="*/ 818549 w 818549"/>
                  <a:gd name="connsiteY2" fmla="*/ 597688 h 1719273"/>
                  <a:gd name="connsiteX3" fmla="*/ 66074 w 818549"/>
                  <a:gd name="connsiteY3" fmla="*/ 1712113 h 1719273"/>
                  <a:gd name="connsiteX0" fmla="*/ 49255 w 873332"/>
                  <a:gd name="connsiteY0" fmla="*/ 1538452 h 1547271"/>
                  <a:gd name="connsiteX1" fmla="*/ 178007 w 873332"/>
                  <a:gd name="connsiteY1" fmla="*/ 44391 h 1547271"/>
                  <a:gd name="connsiteX2" fmla="*/ 873332 w 873332"/>
                  <a:gd name="connsiteY2" fmla="*/ 587316 h 1547271"/>
                  <a:gd name="connsiteX3" fmla="*/ 49255 w 873332"/>
                  <a:gd name="connsiteY3" fmla="*/ 1538452 h 1547271"/>
                  <a:gd name="connsiteX0" fmla="*/ 257862 w 1081939"/>
                  <a:gd name="connsiteY0" fmla="*/ 1538452 h 1636076"/>
                  <a:gd name="connsiteX1" fmla="*/ 386614 w 1081939"/>
                  <a:gd name="connsiteY1" fmla="*/ 44391 h 1636076"/>
                  <a:gd name="connsiteX2" fmla="*/ 1081939 w 1081939"/>
                  <a:gd name="connsiteY2" fmla="*/ 587316 h 1636076"/>
                  <a:gd name="connsiteX3" fmla="*/ 257862 w 1081939"/>
                  <a:gd name="connsiteY3" fmla="*/ 1538452 h 1636076"/>
                  <a:gd name="connsiteX0" fmla="*/ 212147 w 1036224"/>
                  <a:gd name="connsiteY0" fmla="*/ 1442769 h 1448679"/>
                  <a:gd name="connsiteX1" fmla="*/ 58116 w 1036224"/>
                  <a:gd name="connsiteY1" fmla="*/ 57512 h 1448679"/>
                  <a:gd name="connsiteX2" fmla="*/ 1036224 w 1036224"/>
                  <a:gd name="connsiteY2" fmla="*/ 491633 h 1448679"/>
                  <a:gd name="connsiteX3" fmla="*/ 212147 w 1036224"/>
                  <a:gd name="connsiteY3" fmla="*/ 1442769 h 1448679"/>
                  <a:gd name="connsiteX0" fmla="*/ 274903 w 1016991"/>
                  <a:gd name="connsiteY0" fmla="*/ 1207356 h 1216112"/>
                  <a:gd name="connsiteX1" fmla="*/ 38883 w 1016991"/>
                  <a:gd name="connsiteY1" fmla="*/ 42292 h 1216112"/>
                  <a:gd name="connsiteX2" fmla="*/ 1016991 w 1016991"/>
                  <a:gd name="connsiteY2" fmla="*/ 476413 h 1216112"/>
                  <a:gd name="connsiteX3" fmla="*/ 274903 w 1016991"/>
                  <a:gd name="connsiteY3" fmla="*/ 1207356 h 1216112"/>
                  <a:gd name="connsiteX0" fmla="*/ 451151 w 1193262"/>
                  <a:gd name="connsiteY0" fmla="*/ 1207356 h 1289302"/>
                  <a:gd name="connsiteX1" fmla="*/ 215131 w 1193262"/>
                  <a:gd name="connsiteY1" fmla="*/ 42292 h 1289302"/>
                  <a:gd name="connsiteX2" fmla="*/ 1193239 w 1193262"/>
                  <a:gd name="connsiteY2" fmla="*/ 476413 h 1289302"/>
                  <a:gd name="connsiteX3" fmla="*/ 451151 w 1193262"/>
                  <a:gd name="connsiteY3" fmla="*/ 1207356 h 1289302"/>
                  <a:gd name="connsiteX0" fmla="*/ 539077 w 1281188"/>
                  <a:gd name="connsiteY0" fmla="*/ 1254154 h 1336100"/>
                  <a:gd name="connsiteX1" fmla="*/ 303057 w 1281188"/>
                  <a:gd name="connsiteY1" fmla="*/ 89090 h 1336100"/>
                  <a:gd name="connsiteX2" fmla="*/ 1281165 w 1281188"/>
                  <a:gd name="connsiteY2" fmla="*/ 523211 h 1336100"/>
                  <a:gd name="connsiteX3" fmla="*/ 539077 w 1281188"/>
                  <a:gd name="connsiteY3" fmla="*/ 1254154 h 133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1188" h="1336100">
                    <a:moveTo>
                      <a:pt x="539077" y="1254154"/>
                    </a:moveTo>
                    <a:cubicBezTo>
                      <a:pt x="-218518" y="947732"/>
                      <a:pt x="-60817" y="322016"/>
                      <a:pt x="303057" y="89090"/>
                    </a:cubicBezTo>
                    <a:cubicBezTo>
                      <a:pt x="666931" y="-143836"/>
                      <a:pt x="1281165" y="107631"/>
                      <a:pt x="1281165" y="523211"/>
                    </a:cubicBezTo>
                    <a:cubicBezTo>
                      <a:pt x="1281165" y="938791"/>
                      <a:pt x="1296672" y="1560576"/>
                      <a:pt x="539077" y="1254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7" name="组合 39">
              <a:extLst>
                <a:ext uri="{FF2B5EF4-FFF2-40B4-BE49-F238E27FC236}">
                  <a16:creationId xmlns:a16="http://schemas.microsoft.com/office/drawing/2014/main" id="{E3CE674B-7145-4124-B5BE-B0CE552CD4E6}"/>
                </a:ext>
              </a:extLst>
            </p:cNvPr>
            <p:cNvGrpSpPr/>
            <p:nvPr/>
          </p:nvGrpSpPr>
          <p:grpSpPr>
            <a:xfrm>
              <a:off x="9116607" y="2774895"/>
              <a:ext cx="942042" cy="742894"/>
              <a:chOff x="17905566" y="6543613"/>
              <a:chExt cx="942042" cy="742894"/>
            </a:xfrm>
            <a:gradFill>
              <a:gsLst>
                <a:gs pos="0">
                  <a:srgbClr val="2B2A52">
                    <a:alpha val="95000"/>
                  </a:srgbClr>
                </a:gs>
                <a:gs pos="100000">
                  <a:srgbClr val="76384F">
                    <a:alpha val="85000"/>
                  </a:srgbClr>
                </a:gs>
              </a:gsLst>
              <a:lin ang="0" scaled="1"/>
            </a:gradFill>
          </p:grpSpPr>
          <p:sp>
            <p:nvSpPr>
              <p:cNvPr id="28" name="Oval 150">
                <a:extLst>
                  <a:ext uri="{FF2B5EF4-FFF2-40B4-BE49-F238E27FC236}">
                    <a16:creationId xmlns:a16="http://schemas.microsoft.com/office/drawing/2014/main" id="{D7703030-CE72-48DC-BEB4-16884AFB6B38}"/>
                  </a:ext>
                </a:extLst>
              </p:cNvPr>
              <p:cNvSpPr/>
              <p:nvPr/>
            </p:nvSpPr>
            <p:spPr>
              <a:xfrm>
                <a:off x="18301627" y="6624168"/>
                <a:ext cx="152159" cy="185722"/>
              </a:xfrm>
              <a:prstGeom prst="ellipse">
                <a:avLst/>
              </a:pr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29" name="Freeform 151">
                <a:extLst>
                  <a:ext uri="{FF2B5EF4-FFF2-40B4-BE49-F238E27FC236}">
                    <a16:creationId xmlns:a16="http://schemas.microsoft.com/office/drawing/2014/main" id="{18FF0BB0-E3F8-4055-BEC7-FE98056AECD1}"/>
                  </a:ext>
                </a:extLst>
              </p:cNvPr>
              <p:cNvSpPr/>
              <p:nvPr/>
            </p:nvSpPr>
            <p:spPr>
              <a:xfrm>
                <a:off x="18216596" y="6823316"/>
                <a:ext cx="319982" cy="1946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1400" y="21600"/>
                      <a:pt x="12000" y="21600"/>
                      <a:pt x="12300" y="21600"/>
                    </a:cubicBezTo>
                    <a:cubicBezTo>
                      <a:pt x="15900" y="21109"/>
                      <a:pt x="18900" y="18655"/>
                      <a:pt x="21600" y="15218"/>
                    </a:cubicBezTo>
                    <a:cubicBezTo>
                      <a:pt x="21000" y="5891"/>
                      <a:pt x="21000" y="5891"/>
                      <a:pt x="21000" y="5891"/>
                    </a:cubicBezTo>
                    <a:cubicBezTo>
                      <a:pt x="21000" y="2945"/>
                      <a:pt x="20100" y="1473"/>
                      <a:pt x="18000" y="982"/>
                    </a:cubicBezTo>
                    <a:cubicBezTo>
                      <a:pt x="18000" y="982"/>
                      <a:pt x="15900" y="491"/>
                      <a:pt x="15000" y="491"/>
                    </a:cubicBezTo>
                    <a:cubicBezTo>
                      <a:pt x="15000" y="491"/>
                      <a:pt x="15000" y="491"/>
                      <a:pt x="15000" y="491"/>
                    </a:cubicBezTo>
                    <a:cubicBezTo>
                      <a:pt x="17100" y="3436"/>
                      <a:pt x="17100" y="3436"/>
                      <a:pt x="17100" y="3436"/>
                    </a:cubicBezTo>
                    <a:cubicBezTo>
                      <a:pt x="14700" y="5891"/>
                      <a:pt x="14700" y="5891"/>
                      <a:pt x="14700" y="5891"/>
                    </a:cubicBezTo>
                    <a:cubicBezTo>
                      <a:pt x="15900" y="9327"/>
                      <a:pt x="15900" y="9327"/>
                      <a:pt x="15900" y="9327"/>
                    </a:cubicBezTo>
                    <a:cubicBezTo>
                      <a:pt x="12300" y="21109"/>
                      <a:pt x="12300" y="21109"/>
                      <a:pt x="12300" y="21109"/>
                    </a:cubicBezTo>
                    <a:cubicBezTo>
                      <a:pt x="12000" y="4418"/>
                      <a:pt x="12000" y="4418"/>
                      <a:pt x="12000" y="4418"/>
                    </a:cubicBezTo>
                    <a:cubicBezTo>
                      <a:pt x="12300" y="3436"/>
                      <a:pt x="12300" y="3436"/>
                      <a:pt x="12300" y="3436"/>
                    </a:cubicBezTo>
                    <a:cubicBezTo>
                      <a:pt x="11700" y="0"/>
                      <a:pt x="11700" y="0"/>
                      <a:pt x="11700" y="0"/>
                    </a:cubicBezTo>
                    <a:cubicBezTo>
                      <a:pt x="9600" y="0"/>
                      <a:pt x="9600" y="0"/>
                      <a:pt x="9600" y="0"/>
                    </a:cubicBezTo>
                    <a:cubicBezTo>
                      <a:pt x="9000" y="3436"/>
                      <a:pt x="9000" y="3436"/>
                      <a:pt x="9000" y="3436"/>
                    </a:cubicBezTo>
                    <a:cubicBezTo>
                      <a:pt x="9600" y="4418"/>
                      <a:pt x="9600" y="4418"/>
                      <a:pt x="9600" y="4418"/>
                    </a:cubicBezTo>
                    <a:cubicBezTo>
                      <a:pt x="9000" y="21109"/>
                      <a:pt x="9000" y="21109"/>
                      <a:pt x="9000" y="21109"/>
                    </a:cubicBezTo>
                    <a:cubicBezTo>
                      <a:pt x="5700" y="9327"/>
                      <a:pt x="5700" y="9327"/>
                      <a:pt x="5700" y="9327"/>
                    </a:cubicBezTo>
                    <a:cubicBezTo>
                      <a:pt x="6900" y="5891"/>
                      <a:pt x="6900" y="5891"/>
                      <a:pt x="6900" y="5891"/>
                    </a:cubicBezTo>
                    <a:cubicBezTo>
                      <a:pt x="4200" y="3436"/>
                      <a:pt x="4200" y="3436"/>
                      <a:pt x="4200" y="3436"/>
                    </a:cubicBezTo>
                    <a:cubicBezTo>
                      <a:pt x="6300" y="491"/>
                      <a:pt x="6300" y="491"/>
                      <a:pt x="6300" y="491"/>
                    </a:cubicBezTo>
                    <a:cubicBezTo>
                      <a:pt x="6300" y="491"/>
                      <a:pt x="6300" y="491"/>
                      <a:pt x="6300" y="491"/>
                    </a:cubicBezTo>
                    <a:cubicBezTo>
                      <a:pt x="5700" y="491"/>
                      <a:pt x="4200" y="982"/>
                      <a:pt x="3600" y="982"/>
                    </a:cubicBezTo>
                    <a:cubicBezTo>
                      <a:pt x="3600" y="982"/>
                      <a:pt x="3600" y="982"/>
                      <a:pt x="3600" y="982"/>
                    </a:cubicBezTo>
                    <a:cubicBezTo>
                      <a:pt x="2100" y="1473"/>
                      <a:pt x="600" y="2945"/>
                      <a:pt x="600" y="5891"/>
                    </a:cubicBezTo>
                    <a:cubicBezTo>
                      <a:pt x="0" y="15709"/>
                      <a:pt x="0" y="15709"/>
                      <a:pt x="0" y="15709"/>
                    </a:cubicBezTo>
                    <a:cubicBezTo>
                      <a:pt x="2700" y="18655"/>
                      <a:pt x="5700" y="21109"/>
                      <a:pt x="9000" y="21600"/>
                    </a:cubicBezTo>
                    <a:cubicBezTo>
                      <a:pt x="9600" y="21600"/>
                      <a:pt x="10200" y="21600"/>
                      <a:pt x="10800" y="2160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0" name="Freeform 152">
                <a:extLst>
                  <a:ext uri="{FF2B5EF4-FFF2-40B4-BE49-F238E27FC236}">
                    <a16:creationId xmlns:a16="http://schemas.microsoft.com/office/drawing/2014/main" id="{EC259008-A951-4741-A44F-676D23528EB3}"/>
                  </a:ext>
                </a:extLst>
              </p:cNvPr>
              <p:cNvSpPr/>
              <p:nvPr/>
            </p:nvSpPr>
            <p:spPr>
              <a:xfrm>
                <a:off x="17905566" y="6742762"/>
                <a:ext cx="223765" cy="147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855"/>
                    </a:moveTo>
                    <a:cubicBezTo>
                      <a:pt x="13824" y="7855"/>
                      <a:pt x="13824" y="7855"/>
                      <a:pt x="13824" y="7855"/>
                    </a:cubicBezTo>
                    <a:cubicBezTo>
                      <a:pt x="12960" y="3273"/>
                      <a:pt x="10368" y="0"/>
                      <a:pt x="7344" y="0"/>
                    </a:cubicBezTo>
                    <a:cubicBezTo>
                      <a:pt x="3024" y="0"/>
                      <a:pt x="0" y="4582"/>
                      <a:pt x="0" y="10473"/>
                    </a:cubicBezTo>
                    <a:cubicBezTo>
                      <a:pt x="0" y="16364"/>
                      <a:pt x="3024" y="21600"/>
                      <a:pt x="7344" y="21600"/>
                    </a:cubicBezTo>
                    <a:cubicBezTo>
                      <a:pt x="10368" y="21600"/>
                      <a:pt x="13392" y="17673"/>
                      <a:pt x="13824" y="13091"/>
                    </a:cubicBezTo>
                    <a:cubicBezTo>
                      <a:pt x="21600" y="13091"/>
                      <a:pt x="21600" y="13091"/>
                      <a:pt x="21600" y="13091"/>
                    </a:cubicBezTo>
                    <a:lnTo>
                      <a:pt x="21600" y="7855"/>
                    </a:lnTo>
                    <a:close/>
                    <a:moveTo>
                      <a:pt x="7344" y="15709"/>
                    </a:moveTo>
                    <a:cubicBezTo>
                      <a:pt x="5184" y="15709"/>
                      <a:pt x="3888" y="13091"/>
                      <a:pt x="3888" y="10473"/>
                    </a:cubicBezTo>
                    <a:cubicBezTo>
                      <a:pt x="3888" y="7855"/>
                      <a:pt x="5184" y="5236"/>
                      <a:pt x="7344" y="5236"/>
                    </a:cubicBezTo>
                    <a:cubicBezTo>
                      <a:pt x="9072" y="5236"/>
                      <a:pt x="10368" y="7855"/>
                      <a:pt x="10368" y="10473"/>
                    </a:cubicBezTo>
                    <a:cubicBezTo>
                      <a:pt x="10368" y="13091"/>
                      <a:pt x="9072" y="15709"/>
                      <a:pt x="7344" y="1570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1" name="Freeform 153">
                <a:extLst>
                  <a:ext uri="{FF2B5EF4-FFF2-40B4-BE49-F238E27FC236}">
                    <a16:creationId xmlns:a16="http://schemas.microsoft.com/office/drawing/2014/main" id="{6047C07E-45FB-48ED-9534-B4EB51848056}"/>
                  </a:ext>
                </a:extLst>
              </p:cNvPr>
              <p:cNvSpPr/>
              <p:nvPr/>
            </p:nvSpPr>
            <p:spPr>
              <a:xfrm>
                <a:off x="17959269" y="6921773"/>
                <a:ext cx="214813" cy="165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36" h="20220" extrusionOk="0">
                    <a:moveTo>
                      <a:pt x="19008" y="0"/>
                    </a:moveTo>
                    <a:cubicBezTo>
                      <a:pt x="12096" y="4860"/>
                      <a:pt x="12096" y="4860"/>
                      <a:pt x="12096" y="4860"/>
                    </a:cubicBezTo>
                    <a:cubicBezTo>
                      <a:pt x="9936" y="2160"/>
                      <a:pt x="6480" y="1620"/>
                      <a:pt x="3456" y="3240"/>
                    </a:cubicBezTo>
                    <a:cubicBezTo>
                      <a:pt x="0" y="5940"/>
                      <a:pt x="-864" y="11340"/>
                      <a:pt x="864" y="15660"/>
                    </a:cubicBezTo>
                    <a:cubicBezTo>
                      <a:pt x="3024" y="19980"/>
                      <a:pt x="7344" y="21600"/>
                      <a:pt x="10800" y="18900"/>
                    </a:cubicBezTo>
                    <a:cubicBezTo>
                      <a:pt x="13392" y="16740"/>
                      <a:pt x="14688" y="12960"/>
                      <a:pt x="13824" y="8640"/>
                    </a:cubicBezTo>
                    <a:cubicBezTo>
                      <a:pt x="20736" y="3780"/>
                      <a:pt x="20736" y="3780"/>
                      <a:pt x="20736" y="3780"/>
                    </a:cubicBezTo>
                    <a:lnTo>
                      <a:pt x="19008" y="0"/>
                    </a:lnTo>
                    <a:close/>
                    <a:moveTo>
                      <a:pt x="8640" y="14580"/>
                    </a:moveTo>
                    <a:cubicBezTo>
                      <a:pt x="7344" y="16200"/>
                      <a:pt x="5184" y="15120"/>
                      <a:pt x="4320" y="13500"/>
                    </a:cubicBezTo>
                    <a:cubicBezTo>
                      <a:pt x="3456" y="11340"/>
                      <a:pt x="3888" y="8640"/>
                      <a:pt x="5616" y="7560"/>
                    </a:cubicBezTo>
                    <a:cubicBezTo>
                      <a:pt x="6912" y="6480"/>
                      <a:pt x="9072" y="7020"/>
                      <a:pt x="9936" y="9180"/>
                    </a:cubicBezTo>
                    <a:cubicBezTo>
                      <a:pt x="10800" y="11340"/>
                      <a:pt x="10368" y="13500"/>
                      <a:pt x="8640" y="1458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2" name="Freeform 154">
                <a:extLst>
                  <a:ext uri="{FF2B5EF4-FFF2-40B4-BE49-F238E27FC236}">
                    <a16:creationId xmlns:a16="http://schemas.microsoft.com/office/drawing/2014/main" id="{AE0C4E1F-75BC-48D5-8342-FE7587E5B1F6}"/>
                  </a:ext>
                </a:extLst>
              </p:cNvPr>
              <p:cNvSpPr/>
              <p:nvPr/>
            </p:nvSpPr>
            <p:spPr>
              <a:xfrm>
                <a:off x="18104821" y="7017991"/>
                <a:ext cx="165479" cy="214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20" h="20736" extrusionOk="0">
                    <a:moveTo>
                      <a:pt x="15900" y="0"/>
                    </a:moveTo>
                    <a:cubicBezTo>
                      <a:pt x="11040" y="6912"/>
                      <a:pt x="11040" y="6912"/>
                      <a:pt x="11040" y="6912"/>
                    </a:cubicBezTo>
                    <a:cubicBezTo>
                      <a:pt x="7260" y="6048"/>
                      <a:pt x="3480" y="7344"/>
                      <a:pt x="1320" y="9936"/>
                    </a:cubicBezTo>
                    <a:cubicBezTo>
                      <a:pt x="-1380" y="13392"/>
                      <a:pt x="240" y="17712"/>
                      <a:pt x="4560" y="19872"/>
                    </a:cubicBezTo>
                    <a:cubicBezTo>
                      <a:pt x="8880" y="21600"/>
                      <a:pt x="14280" y="20736"/>
                      <a:pt x="16440" y="17280"/>
                    </a:cubicBezTo>
                    <a:cubicBezTo>
                      <a:pt x="18600" y="14256"/>
                      <a:pt x="18060" y="10800"/>
                      <a:pt x="15360" y="8640"/>
                    </a:cubicBezTo>
                    <a:cubicBezTo>
                      <a:pt x="20220" y="1728"/>
                      <a:pt x="20220" y="1728"/>
                      <a:pt x="20220" y="1728"/>
                    </a:cubicBezTo>
                    <a:lnTo>
                      <a:pt x="15900" y="0"/>
                    </a:lnTo>
                    <a:close/>
                    <a:moveTo>
                      <a:pt x="12660" y="15120"/>
                    </a:moveTo>
                    <a:cubicBezTo>
                      <a:pt x="11580" y="16848"/>
                      <a:pt x="8880" y="17280"/>
                      <a:pt x="6720" y="16416"/>
                    </a:cubicBezTo>
                    <a:cubicBezTo>
                      <a:pt x="5100" y="15552"/>
                      <a:pt x="4020" y="13392"/>
                      <a:pt x="5100" y="12096"/>
                    </a:cubicBezTo>
                    <a:cubicBezTo>
                      <a:pt x="6720" y="10368"/>
                      <a:pt x="8880" y="9936"/>
                      <a:pt x="11040" y="10800"/>
                    </a:cubicBezTo>
                    <a:cubicBezTo>
                      <a:pt x="13200" y="11664"/>
                      <a:pt x="13740" y="13824"/>
                      <a:pt x="12660" y="1512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3" name="Freeform 155">
                <a:extLst>
                  <a:ext uri="{FF2B5EF4-FFF2-40B4-BE49-F238E27FC236}">
                    <a16:creationId xmlns:a16="http://schemas.microsoft.com/office/drawing/2014/main" id="{A8A59E35-E138-4553-B2FA-E167E9D5726A}"/>
                  </a:ext>
                </a:extLst>
              </p:cNvPr>
              <p:cNvSpPr/>
              <p:nvPr/>
            </p:nvSpPr>
            <p:spPr>
              <a:xfrm>
                <a:off x="18301627" y="7062743"/>
                <a:ext cx="147685" cy="223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5" y="0"/>
                    </a:moveTo>
                    <a:cubicBezTo>
                      <a:pt x="7855" y="7776"/>
                      <a:pt x="7855" y="7776"/>
                      <a:pt x="7855" y="7776"/>
                    </a:cubicBezTo>
                    <a:cubicBezTo>
                      <a:pt x="3273" y="8640"/>
                      <a:pt x="0" y="11232"/>
                      <a:pt x="0" y="14688"/>
                    </a:cubicBezTo>
                    <a:cubicBezTo>
                      <a:pt x="0" y="18576"/>
                      <a:pt x="5236" y="21600"/>
                      <a:pt x="11127" y="21600"/>
                    </a:cubicBezTo>
                    <a:cubicBezTo>
                      <a:pt x="17018" y="21600"/>
                      <a:pt x="21600" y="18576"/>
                      <a:pt x="21600" y="14688"/>
                    </a:cubicBezTo>
                    <a:cubicBezTo>
                      <a:pt x="21600" y="11232"/>
                      <a:pt x="18327" y="8640"/>
                      <a:pt x="13745" y="7776"/>
                    </a:cubicBezTo>
                    <a:cubicBezTo>
                      <a:pt x="13745" y="0"/>
                      <a:pt x="13745" y="0"/>
                      <a:pt x="13745" y="0"/>
                    </a:cubicBezTo>
                    <a:lnTo>
                      <a:pt x="7855" y="0"/>
                    </a:lnTo>
                    <a:close/>
                    <a:moveTo>
                      <a:pt x="16364" y="14688"/>
                    </a:moveTo>
                    <a:cubicBezTo>
                      <a:pt x="16364" y="16416"/>
                      <a:pt x="13745" y="17712"/>
                      <a:pt x="11127" y="17712"/>
                    </a:cubicBezTo>
                    <a:cubicBezTo>
                      <a:pt x="8509" y="17712"/>
                      <a:pt x="5891" y="16416"/>
                      <a:pt x="5891" y="14688"/>
                    </a:cubicBezTo>
                    <a:cubicBezTo>
                      <a:pt x="5891" y="12528"/>
                      <a:pt x="8509" y="11232"/>
                      <a:pt x="11127" y="11232"/>
                    </a:cubicBezTo>
                    <a:cubicBezTo>
                      <a:pt x="13745" y="11232"/>
                      <a:pt x="16364" y="12528"/>
                      <a:pt x="16364" y="14688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4" name="Freeform 156">
                <a:extLst>
                  <a:ext uri="{FF2B5EF4-FFF2-40B4-BE49-F238E27FC236}">
                    <a16:creationId xmlns:a16="http://schemas.microsoft.com/office/drawing/2014/main" id="{296E5E02-7FBF-411B-A518-95F2DF2B908E}"/>
                  </a:ext>
                </a:extLst>
              </p:cNvPr>
              <p:cNvSpPr/>
              <p:nvPr/>
            </p:nvSpPr>
            <p:spPr>
              <a:xfrm>
                <a:off x="18485111" y="7017991"/>
                <a:ext cx="163462" cy="2168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2" h="20518" extrusionOk="0">
                    <a:moveTo>
                      <a:pt x="0" y="2118"/>
                    </a:moveTo>
                    <a:cubicBezTo>
                      <a:pt x="4985" y="8471"/>
                      <a:pt x="4985" y="8471"/>
                      <a:pt x="4985" y="8471"/>
                    </a:cubicBezTo>
                    <a:cubicBezTo>
                      <a:pt x="2215" y="10588"/>
                      <a:pt x="1662" y="13976"/>
                      <a:pt x="3323" y="16941"/>
                    </a:cubicBezTo>
                    <a:cubicBezTo>
                      <a:pt x="6092" y="20329"/>
                      <a:pt x="11631" y="21600"/>
                      <a:pt x="16062" y="19482"/>
                    </a:cubicBezTo>
                    <a:cubicBezTo>
                      <a:pt x="20492" y="17365"/>
                      <a:pt x="21600" y="13129"/>
                      <a:pt x="19385" y="9741"/>
                    </a:cubicBezTo>
                    <a:cubicBezTo>
                      <a:pt x="17169" y="7200"/>
                      <a:pt x="12738" y="5929"/>
                      <a:pt x="8862" y="6776"/>
                    </a:cubicBezTo>
                    <a:cubicBezTo>
                      <a:pt x="3877" y="0"/>
                      <a:pt x="3877" y="0"/>
                      <a:pt x="3877" y="0"/>
                    </a:cubicBezTo>
                    <a:lnTo>
                      <a:pt x="0" y="2118"/>
                    </a:lnTo>
                    <a:close/>
                    <a:moveTo>
                      <a:pt x="14954" y="11859"/>
                    </a:moveTo>
                    <a:cubicBezTo>
                      <a:pt x="16062" y="13553"/>
                      <a:pt x="15508" y="15247"/>
                      <a:pt x="13292" y="16094"/>
                    </a:cubicBezTo>
                    <a:cubicBezTo>
                      <a:pt x="11631" y="17365"/>
                      <a:pt x="8862" y="16518"/>
                      <a:pt x="7754" y="15247"/>
                    </a:cubicBezTo>
                    <a:cubicBezTo>
                      <a:pt x="6646" y="13553"/>
                      <a:pt x="7200" y="11435"/>
                      <a:pt x="9415" y="10588"/>
                    </a:cubicBezTo>
                    <a:cubicBezTo>
                      <a:pt x="11077" y="9741"/>
                      <a:pt x="13846" y="10165"/>
                      <a:pt x="14954" y="1185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" name="Freeform 157">
                <a:extLst>
                  <a:ext uri="{FF2B5EF4-FFF2-40B4-BE49-F238E27FC236}">
                    <a16:creationId xmlns:a16="http://schemas.microsoft.com/office/drawing/2014/main" id="{74EFE272-40E4-423B-B471-DD1CCE27B816}"/>
                  </a:ext>
                </a:extLst>
              </p:cNvPr>
              <p:cNvSpPr/>
              <p:nvPr/>
            </p:nvSpPr>
            <p:spPr>
              <a:xfrm>
                <a:off x="18581330" y="6921773"/>
                <a:ext cx="214813" cy="165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36" h="20220" extrusionOk="0">
                    <a:moveTo>
                      <a:pt x="0" y="4320"/>
                    </a:moveTo>
                    <a:cubicBezTo>
                      <a:pt x="6480" y="9180"/>
                      <a:pt x="6480" y="9180"/>
                      <a:pt x="6480" y="9180"/>
                    </a:cubicBezTo>
                    <a:cubicBezTo>
                      <a:pt x="6048" y="12960"/>
                      <a:pt x="7344" y="17280"/>
                      <a:pt x="9936" y="18900"/>
                    </a:cubicBezTo>
                    <a:cubicBezTo>
                      <a:pt x="13392" y="21600"/>
                      <a:pt x="17712" y="19980"/>
                      <a:pt x="19872" y="15660"/>
                    </a:cubicBezTo>
                    <a:cubicBezTo>
                      <a:pt x="21600" y="11340"/>
                      <a:pt x="20736" y="5940"/>
                      <a:pt x="17280" y="3780"/>
                    </a:cubicBezTo>
                    <a:cubicBezTo>
                      <a:pt x="14256" y="1620"/>
                      <a:pt x="10800" y="2160"/>
                      <a:pt x="8640" y="4860"/>
                    </a:cubicBezTo>
                    <a:cubicBezTo>
                      <a:pt x="1728" y="0"/>
                      <a:pt x="1728" y="0"/>
                      <a:pt x="1728" y="0"/>
                    </a:cubicBezTo>
                    <a:lnTo>
                      <a:pt x="0" y="4320"/>
                    </a:lnTo>
                    <a:close/>
                    <a:moveTo>
                      <a:pt x="15120" y="7560"/>
                    </a:moveTo>
                    <a:cubicBezTo>
                      <a:pt x="16848" y="8640"/>
                      <a:pt x="17280" y="11340"/>
                      <a:pt x="16416" y="13500"/>
                    </a:cubicBezTo>
                    <a:cubicBezTo>
                      <a:pt x="15552" y="15660"/>
                      <a:pt x="13392" y="16200"/>
                      <a:pt x="11664" y="15120"/>
                    </a:cubicBezTo>
                    <a:cubicBezTo>
                      <a:pt x="10368" y="14040"/>
                      <a:pt x="9936" y="11340"/>
                      <a:pt x="10800" y="9180"/>
                    </a:cubicBezTo>
                    <a:cubicBezTo>
                      <a:pt x="11664" y="7020"/>
                      <a:pt x="13824" y="6480"/>
                      <a:pt x="15120" y="756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" name="Freeform 158">
                <a:extLst>
                  <a:ext uri="{FF2B5EF4-FFF2-40B4-BE49-F238E27FC236}">
                    <a16:creationId xmlns:a16="http://schemas.microsoft.com/office/drawing/2014/main" id="{3D18C203-C81F-40FE-A094-9C4F3CBFA545}"/>
                  </a:ext>
                </a:extLst>
              </p:cNvPr>
              <p:cNvSpPr/>
              <p:nvPr/>
            </p:nvSpPr>
            <p:spPr>
              <a:xfrm>
                <a:off x="18621606" y="6742762"/>
                <a:ext cx="226002" cy="147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745"/>
                    </a:moveTo>
                    <a:cubicBezTo>
                      <a:pt x="8047" y="13745"/>
                      <a:pt x="8047" y="13745"/>
                      <a:pt x="8047" y="13745"/>
                    </a:cubicBezTo>
                    <a:cubicBezTo>
                      <a:pt x="8894" y="18327"/>
                      <a:pt x="11435" y="21600"/>
                      <a:pt x="14400" y="21600"/>
                    </a:cubicBezTo>
                    <a:cubicBezTo>
                      <a:pt x="18635" y="21600"/>
                      <a:pt x="21600" y="16364"/>
                      <a:pt x="21600" y="10473"/>
                    </a:cubicBezTo>
                    <a:cubicBezTo>
                      <a:pt x="21600" y="4582"/>
                      <a:pt x="18635" y="0"/>
                      <a:pt x="14400" y="0"/>
                    </a:cubicBezTo>
                    <a:cubicBezTo>
                      <a:pt x="11435" y="0"/>
                      <a:pt x="8471" y="3273"/>
                      <a:pt x="8047" y="7855"/>
                    </a:cubicBezTo>
                    <a:cubicBezTo>
                      <a:pt x="0" y="7855"/>
                      <a:pt x="0" y="7855"/>
                      <a:pt x="0" y="7855"/>
                    </a:cubicBezTo>
                    <a:lnTo>
                      <a:pt x="0" y="13745"/>
                    </a:lnTo>
                    <a:close/>
                    <a:moveTo>
                      <a:pt x="14400" y="5891"/>
                    </a:moveTo>
                    <a:cubicBezTo>
                      <a:pt x="16518" y="5891"/>
                      <a:pt x="17788" y="7855"/>
                      <a:pt x="17788" y="10473"/>
                    </a:cubicBezTo>
                    <a:cubicBezTo>
                      <a:pt x="17788" y="13745"/>
                      <a:pt x="16518" y="15709"/>
                      <a:pt x="14400" y="15709"/>
                    </a:cubicBezTo>
                    <a:cubicBezTo>
                      <a:pt x="12706" y="15709"/>
                      <a:pt x="11435" y="13745"/>
                      <a:pt x="11435" y="10473"/>
                    </a:cubicBezTo>
                    <a:cubicBezTo>
                      <a:pt x="11435" y="7855"/>
                      <a:pt x="12706" y="5891"/>
                      <a:pt x="14400" y="5891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" name="Freeform 159">
                <a:extLst>
                  <a:ext uri="{FF2B5EF4-FFF2-40B4-BE49-F238E27FC236}">
                    <a16:creationId xmlns:a16="http://schemas.microsoft.com/office/drawing/2014/main" id="{DE1E7844-2FBD-4E5C-8CD1-3761B27E9992}"/>
                  </a:ext>
                </a:extLst>
              </p:cNvPr>
              <p:cNvSpPr/>
              <p:nvPr/>
            </p:nvSpPr>
            <p:spPr>
              <a:xfrm>
                <a:off x="18106953" y="6543613"/>
                <a:ext cx="541507" cy="537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957" y="21600"/>
                      <a:pt x="0" y="16780"/>
                      <a:pt x="0" y="10711"/>
                    </a:cubicBezTo>
                    <a:cubicBezTo>
                      <a:pt x="0" y="4820"/>
                      <a:pt x="4957" y="0"/>
                      <a:pt x="10800" y="0"/>
                    </a:cubicBezTo>
                    <a:cubicBezTo>
                      <a:pt x="16643" y="0"/>
                      <a:pt x="21600" y="4820"/>
                      <a:pt x="21600" y="10711"/>
                    </a:cubicBezTo>
                    <a:cubicBezTo>
                      <a:pt x="21600" y="16780"/>
                      <a:pt x="16643" y="21600"/>
                      <a:pt x="10800" y="21600"/>
                    </a:cubicBezTo>
                    <a:close/>
                    <a:moveTo>
                      <a:pt x="10800" y="1428"/>
                    </a:moveTo>
                    <a:cubicBezTo>
                      <a:pt x="5666" y="1428"/>
                      <a:pt x="1416" y="5534"/>
                      <a:pt x="1416" y="10711"/>
                    </a:cubicBezTo>
                    <a:cubicBezTo>
                      <a:pt x="1416" y="15888"/>
                      <a:pt x="5666" y="20172"/>
                      <a:pt x="10800" y="20172"/>
                    </a:cubicBezTo>
                    <a:cubicBezTo>
                      <a:pt x="15934" y="20172"/>
                      <a:pt x="20184" y="15888"/>
                      <a:pt x="20184" y="10711"/>
                    </a:cubicBezTo>
                    <a:cubicBezTo>
                      <a:pt x="20184" y="5534"/>
                      <a:pt x="15934" y="1428"/>
                      <a:pt x="10800" y="1428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5FD79B1C-8523-4639-8636-7B897267F1CE}"/>
              </a:ext>
            </a:extLst>
          </p:cNvPr>
          <p:cNvSpPr/>
          <p:nvPr/>
        </p:nvSpPr>
        <p:spPr>
          <a:xfrm>
            <a:off x="1523454" y="43845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395DB13-B6CC-43EE-98F5-A284862BEFB5}"/>
              </a:ext>
            </a:extLst>
          </p:cNvPr>
          <p:cNvSpPr/>
          <p:nvPr/>
        </p:nvSpPr>
        <p:spPr>
          <a:xfrm>
            <a:off x="1523454" y="4736093"/>
            <a:ext cx="20313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200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9177DA7-712F-4B82-B3BA-A9E15316C98E}"/>
              </a:ext>
            </a:extLst>
          </p:cNvPr>
          <p:cNvSpPr/>
          <p:nvPr/>
        </p:nvSpPr>
        <p:spPr>
          <a:xfrm>
            <a:off x="5019991" y="43845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BEA6EA4-61FD-41CD-8FC1-4EFC758681E3}"/>
              </a:ext>
            </a:extLst>
          </p:cNvPr>
          <p:cNvSpPr/>
          <p:nvPr/>
        </p:nvSpPr>
        <p:spPr>
          <a:xfrm>
            <a:off x="5019991" y="4736093"/>
            <a:ext cx="20313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200" dirty="0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70DB5BA-A13C-48E2-8111-FFFD28110A07}"/>
              </a:ext>
            </a:extLst>
          </p:cNvPr>
          <p:cNvSpPr/>
          <p:nvPr/>
        </p:nvSpPr>
        <p:spPr>
          <a:xfrm>
            <a:off x="8516528" y="43845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A127CC4-331C-45EA-ACEF-E5CF70CCCDC8}"/>
              </a:ext>
            </a:extLst>
          </p:cNvPr>
          <p:cNvSpPr/>
          <p:nvPr/>
        </p:nvSpPr>
        <p:spPr>
          <a:xfrm>
            <a:off x="8516528" y="4736093"/>
            <a:ext cx="20313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1"/>
          <p:cNvSpPr txBox="1"/>
          <p:nvPr/>
        </p:nvSpPr>
        <p:spPr>
          <a:xfrm>
            <a:off x="3975221" y="2155685"/>
            <a:ext cx="7440212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D80026"/>
                </a:solidFill>
                <a:latin typeface="Microsoft YaHei" charset="-122"/>
                <a:ea typeface="Microsoft YaHei" charset="-122"/>
                <a:cs typeface="Microsoft YaHei" charset="-122"/>
              </a:rPr>
              <a:t>点击添加分标题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975221" y="2729426"/>
            <a:ext cx="7440212" cy="25690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en-US" altLang="zh-CN" sz="1600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您的内容打在这里，或者通过复制您的文本后，在此框中选择粘贴，并选择只保留文字您的内容打在这里</a:t>
            </a:r>
            <a:endParaRPr lang="zh-CN" altLang="en-US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748" y="1407235"/>
            <a:ext cx="4278235" cy="4554181"/>
          </a:xfrm>
          <a:prstGeom prst="rect">
            <a:avLst/>
          </a:prstGeom>
        </p:spPr>
      </p:pic>
      <p:cxnSp>
        <p:nvCxnSpPr>
          <p:cNvPr id="17" name="直接连接符 14"/>
          <p:cNvCxnSpPr/>
          <p:nvPr/>
        </p:nvCxnSpPr>
        <p:spPr>
          <a:xfrm>
            <a:off x="4108487" y="1984639"/>
            <a:ext cx="720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5"/>
          <p:cNvCxnSpPr/>
          <p:nvPr/>
        </p:nvCxnSpPr>
        <p:spPr>
          <a:xfrm>
            <a:off x="4108487" y="5379966"/>
            <a:ext cx="720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258184" y="2493632"/>
            <a:ext cx="1862138" cy="18621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标题 4"/>
          <p:cNvSpPr txBox="1"/>
          <p:nvPr/>
        </p:nvSpPr>
        <p:spPr>
          <a:xfrm>
            <a:off x="3599022" y="2906223"/>
            <a:ext cx="1294765" cy="1036955"/>
          </a:xfrm>
          <a:prstGeom prst="rect">
            <a:avLst/>
          </a:prstGeom>
        </p:spPr>
        <p:txBody>
          <a:bodyPr vert="horz" lIns="91463" tIns="45731" rIns="91463" bIns="457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</a:pPr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cs typeface="+mn-cs"/>
              </a:rPr>
              <a:t>02</a:t>
            </a:r>
          </a:p>
        </p:txBody>
      </p:sp>
      <p:grpSp>
        <p:nvGrpSpPr>
          <p:cNvPr id="22" name="组 21"/>
          <p:cNvGrpSpPr/>
          <p:nvPr/>
        </p:nvGrpSpPr>
        <p:grpSpPr>
          <a:xfrm>
            <a:off x="5461160" y="2906223"/>
            <a:ext cx="5611093" cy="1042557"/>
            <a:chOff x="4309591" y="2540013"/>
            <a:chExt cx="5611093" cy="104255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49928" y="2566907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EC6966C-D0A6-4343-8AB4-984830D2F326}"/>
                </a:ext>
              </a:extLst>
            </p:cNvPr>
            <p:cNvSpPr txBox="1"/>
            <p:nvPr/>
          </p:nvSpPr>
          <p:spPr>
            <a:xfrm>
              <a:off x="4309591" y="2540013"/>
              <a:ext cx="55707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rgbClr val="D80026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添加检察院标题</a:t>
              </a:r>
              <a:endParaRPr lang="zh-CN" altLang="en-US" sz="6000" b="1" dirty="0">
                <a:solidFill>
                  <a:srgbClr val="D80026"/>
                </a:solidFill>
                <a:effectLst/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68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</TotalTime>
  <Words>1875</Words>
  <Application>Microsoft Office PowerPoint</Application>
  <PresentationFormat>宽屏</PresentationFormat>
  <Paragraphs>166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DINOT-Bold</vt:lpstr>
      <vt:lpstr>Gill Sans</vt:lpstr>
      <vt:lpstr>Lato Light</vt:lpstr>
      <vt:lpstr>Lato Regular</vt:lpstr>
      <vt:lpstr>等线</vt:lpstr>
      <vt:lpstr>冬青黑体简体中文 W3</vt:lpstr>
      <vt:lpstr>方正粗谭黑简体</vt:lpstr>
      <vt:lpstr>华文黑体</vt:lpstr>
      <vt:lpstr>华文中宋</vt:lpstr>
      <vt:lpstr>宋体</vt:lpstr>
      <vt:lpstr>微软雅黑 Light</vt:lpstr>
      <vt:lpstr>Arial</vt:lpstr>
      <vt:lpstr>Calibri</vt:lpstr>
      <vt:lpstr>Century Gothic</vt:lpstr>
      <vt:lpstr>Helvetica</vt:lpstr>
      <vt:lpstr>Impact</vt:lpstr>
      <vt:lpstr>微软雅黑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刘士微</cp:lastModifiedBy>
  <cp:revision>84</cp:revision>
  <dcterms:created xsi:type="dcterms:W3CDTF">2017-08-18T03:02:00Z</dcterms:created>
  <dcterms:modified xsi:type="dcterms:W3CDTF">2018-01-25T01:13:54Z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