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8EDF"/>
    <a:srgbClr val="F96E0D"/>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88" autoAdjust="0"/>
    <p:restoredTop sz="95572" autoAdjust="0"/>
  </p:normalViewPr>
  <p:slideViewPr>
    <p:cSldViewPr snapToGrid="0" showGuides="1">
      <p:cViewPr varScale="1">
        <p:scale>
          <a:sx n="68" d="100"/>
          <a:sy n="68" d="100"/>
        </p:scale>
        <p:origin x="-492" y="-9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48000">
                  <a:srgbClr val="49C1AD"/>
                </a:gs>
                <a:gs pos="0">
                  <a:srgbClr val="00B0F0"/>
                </a:gs>
                <a:gs pos="100000">
                  <a:srgbClr val="A8CF38"/>
                </a:gs>
              </a:gsLst>
              <a:lin ang="1080000" scaled="0"/>
            </a:gradFill>
            <a:ln>
              <a:noFill/>
            </a:ln>
          </c:spPr>
          <c:dPt>
            <c:idx val="0"/>
            <c:bubble3D val="0"/>
            <c:spPr>
              <a:solidFill>
                <a:srgbClr val="F96E0D"/>
              </a:solidFill>
              <a:ln w="19050">
                <a:noFill/>
              </a:ln>
              <a:effectLst/>
            </c:spPr>
            <c:extLst xmlns:c16r2="http://schemas.microsoft.com/office/drawing/2015/06/chart">
              <c:ext xmlns:c16="http://schemas.microsoft.com/office/drawing/2014/chart" uri="{C3380CC4-5D6E-409C-BE32-E72D297353CC}">
                <c16:uniqueId val="{00000001-736A-4D9C-9C11-6BE6E6620956}"/>
              </c:ext>
            </c:extLst>
          </c:dPt>
          <c:dPt>
            <c:idx val="1"/>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03-736A-4D9C-9C11-6BE6E6620956}"/>
              </c:ext>
            </c:extLst>
          </c:dPt>
          <c:dPt>
            <c:idx val="2"/>
            <c:bubble3D val="0"/>
            <c:spPr>
              <a:solidFill>
                <a:srgbClr val="F96E0D"/>
              </a:solidFill>
              <a:ln w="19050">
                <a:noFill/>
              </a:ln>
              <a:effectLst/>
            </c:spPr>
            <c:extLst xmlns:c16r2="http://schemas.microsoft.com/office/drawing/2015/06/chart">
              <c:ext xmlns:c16="http://schemas.microsoft.com/office/drawing/2014/chart" uri="{C3380CC4-5D6E-409C-BE32-E72D297353CC}">
                <c16:uniqueId val="{00000005-736A-4D9C-9C11-6BE6E6620956}"/>
              </c:ext>
            </c:extLst>
          </c:dPt>
          <c:cat>
            <c:strRef>
              <c:f>Sheet1!$A$2:$A$4</c:f>
              <c:strCache>
                <c:ptCount val="3"/>
                <c:pt idx="0">
                  <c:v>第一季度</c:v>
                </c:pt>
                <c:pt idx="1">
                  <c:v>第二季度</c:v>
                </c:pt>
                <c:pt idx="2">
                  <c:v>第三季度</c:v>
                </c:pt>
              </c:strCache>
            </c:strRef>
          </c:cat>
          <c:val>
            <c:numRef>
              <c:f>Sheet1!$B$2:$B$4</c:f>
              <c:numCache>
                <c:formatCode>General</c:formatCode>
                <c:ptCount val="3"/>
                <c:pt idx="0">
                  <c:v>7.6</c:v>
                </c:pt>
                <c:pt idx="1">
                  <c:v>4</c:v>
                </c:pt>
                <c:pt idx="2">
                  <c:v>2.2999999999999998</c:v>
                </c:pt>
              </c:numCache>
            </c:numRef>
          </c:val>
          <c:extLst xmlns:c16r2="http://schemas.microsoft.com/office/drawing/2015/06/chart">
            <c:ext xmlns:c16="http://schemas.microsoft.com/office/drawing/2014/chart" uri="{C3380CC4-5D6E-409C-BE32-E72D297353CC}">
              <c16:uniqueId val="{00000006-736A-4D9C-9C11-6BE6E6620956}"/>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1-3EA8-4F32-94E7-FA3BAF22918B}"/>
              </c:ext>
            </c:extLst>
          </c:dPt>
          <c:dPt>
            <c:idx val="1"/>
            <c:bubble3D val="0"/>
            <c:spPr>
              <a:solidFill>
                <a:srgbClr val="398EDF"/>
              </a:solidFill>
              <a:ln w="19050">
                <a:noFill/>
              </a:ln>
              <a:effectLst/>
            </c:spPr>
            <c:extLst xmlns:c16r2="http://schemas.microsoft.com/office/drawing/2015/06/chart">
              <c:ext xmlns:c16="http://schemas.microsoft.com/office/drawing/2014/chart" uri="{C3380CC4-5D6E-409C-BE32-E72D297353CC}">
                <c16:uniqueId val="{00000003-3EA8-4F32-94E7-FA3BAF22918B}"/>
              </c:ext>
            </c:extLst>
          </c:dPt>
          <c:dPt>
            <c:idx val="2"/>
            <c:bubble3D val="0"/>
            <c:spPr>
              <a:solidFill>
                <a:srgbClr val="398EDF"/>
              </a:solidFill>
              <a:ln w="19050">
                <a:noFill/>
              </a:ln>
              <a:effectLst/>
            </c:spPr>
            <c:extLst xmlns:c16r2="http://schemas.microsoft.com/office/drawing/2015/06/chart">
              <c:ext xmlns:c16="http://schemas.microsoft.com/office/drawing/2014/chart" uri="{C3380CC4-5D6E-409C-BE32-E72D297353CC}">
                <c16:uniqueId val="{00000005-3EA8-4F32-94E7-FA3BAF22918B}"/>
              </c:ext>
            </c:extLst>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extLst xmlns:c16r2="http://schemas.microsoft.com/office/drawing/2015/06/chart">
            <c:ext xmlns:c16="http://schemas.microsoft.com/office/drawing/2014/chart" uri="{C3380CC4-5D6E-409C-BE32-E72D297353CC}">
              <c16:uniqueId val="{00000006-3EA8-4F32-94E7-FA3BAF22918B}"/>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E94E60"/>
            </a:solidFill>
            <a:ln>
              <a:noFill/>
            </a:ln>
          </c:spPr>
          <c:dPt>
            <c:idx val="0"/>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1-482E-4202-9381-54C9D507AA11}"/>
              </c:ext>
            </c:extLst>
          </c:dPt>
          <c:dPt>
            <c:idx val="1"/>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3-482E-4202-9381-54C9D507AA11}"/>
              </c:ext>
            </c:extLst>
          </c:dPt>
          <c:dPt>
            <c:idx val="2"/>
            <c:bubble3D val="0"/>
            <c:spPr>
              <a:solidFill>
                <a:srgbClr val="398EDF"/>
              </a:solidFill>
              <a:ln w="19050">
                <a:noFill/>
              </a:ln>
              <a:effectLst/>
            </c:spPr>
            <c:extLst xmlns:c16r2="http://schemas.microsoft.com/office/drawing/2015/06/chart">
              <c:ext xmlns:c16="http://schemas.microsoft.com/office/drawing/2014/chart" uri="{C3380CC4-5D6E-409C-BE32-E72D297353CC}">
                <c16:uniqueId val="{00000005-482E-4202-9381-54C9D507AA11}"/>
              </c:ext>
            </c:extLst>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1.3</c:v>
                </c:pt>
                <c:pt idx="2">
                  <c:v>4</c:v>
                </c:pt>
              </c:numCache>
            </c:numRef>
          </c:val>
          <c:extLst xmlns:c16r2="http://schemas.microsoft.com/office/drawing/2015/06/chart">
            <c:ext xmlns:c16="http://schemas.microsoft.com/office/drawing/2014/chart" uri="{C3380CC4-5D6E-409C-BE32-E72D297353CC}">
              <c16:uniqueId val="{00000006-482E-4202-9381-54C9D507AA11}"/>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031500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019791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079122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086801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775115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926329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363877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481080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00166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98854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4884814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625593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854222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58624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648670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8371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074590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089336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93921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6.xml"/><Relationship Id="rId7" Type="http://schemas.openxmlformats.org/officeDocument/2006/relationships/image" Target="../media/image9.jp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3.xml"/><Relationship Id="rId5" Type="http://schemas.openxmlformats.org/officeDocument/2006/relationships/chart" Target="../charts/chart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5.jp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已生成高可信度的说明">
            <a:extLst>
              <a:ext uri="{FF2B5EF4-FFF2-40B4-BE49-F238E27FC236}">
                <a16:creationId xmlns:a16="http://schemas.microsoft.com/office/drawing/2014/main" xmlns="" id="{59736FDA-4615-4402-A8EF-1770D53575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xmlns="" id="{E9D9E445-7DEA-41AD-95AC-EF659097E12B}"/>
              </a:ext>
            </a:extLst>
          </p:cNvPr>
          <p:cNvSpPr/>
          <p:nvPr/>
        </p:nvSpPr>
        <p:spPr>
          <a:xfrm>
            <a:off x="3249865" y="3223392"/>
            <a:ext cx="5825090" cy="715581"/>
          </a:xfrm>
          <a:prstGeom prst="rect">
            <a:avLst/>
          </a:prstGeom>
        </p:spPr>
        <p:txBody>
          <a:bodyPr wrap="square">
            <a:spAutoFit/>
          </a:bodyPr>
          <a:lstStyle/>
          <a:p>
            <a:pPr algn="ctr">
              <a:lnSpc>
                <a:spcPct val="150000"/>
              </a:lnSpc>
            </a:pPr>
            <a:r>
              <a:rPr lang="en-US" altLang="zh-CN" sz="900" dirty="0">
                <a:solidFill>
                  <a:schemeClr val="bg1">
                    <a:lumMod val="65000"/>
                  </a:schemeClr>
                </a:solidFill>
              </a:rPr>
              <a:t> THIS SCHEME, WE THANK YOU FOR YOUR READING, THE PROPOSAL IS IN WE UNDERSTAND YOUR COMPANY FOR THE RELEVANT REQUIREMENTS, AND PROPOSAL INFORMATION, THIS PAPER DISCUSSES THE SPECIFIC REQUIREMENTSTHIS</a:t>
            </a:r>
          </a:p>
          <a:p>
            <a:pPr algn="ctr">
              <a:lnSpc>
                <a:spcPct val="150000"/>
              </a:lnSpc>
            </a:pPr>
            <a:r>
              <a:rPr lang="en-US" altLang="zh-CN" sz="900" dirty="0">
                <a:solidFill>
                  <a:schemeClr val="bg1">
                    <a:lumMod val="65000"/>
                  </a:schemeClr>
                </a:solidFill>
              </a:rPr>
              <a:t> THIS SCHEME, WE THANK YOU FOR YOUR READING, THE PROPOSAL IS IN WE UNDERSTAND YOUR COMPANY FOR THE</a:t>
            </a:r>
          </a:p>
        </p:txBody>
      </p:sp>
      <p:sp>
        <p:nvSpPr>
          <p:cNvPr id="14" name="TextBox 18">
            <a:extLst>
              <a:ext uri="{FF2B5EF4-FFF2-40B4-BE49-F238E27FC236}">
                <a16:creationId xmlns:a16="http://schemas.microsoft.com/office/drawing/2014/main" xmlns="" id="{8E9D77C8-83F0-4729-82C2-AF479AB734B0}"/>
              </a:ext>
            </a:extLst>
          </p:cNvPr>
          <p:cNvSpPr txBox="1"/>
          <p:nvPr/>
        </p:nvSpPr>
        <p:spPr>
          <a:xfrm>
            <a:off x="3296079" y="1088791"/>
            <a:ext cx="5732660" cy="1107996"/>
          </a:xfrm>
          <a:prstGeom prst="rect">
            <a:avLst/>
          </a:prstGeom>
          <a:noFill/>
        </p:spPr>
        <p:txBody>
          <a:bodyPr wrap="none" rtlCol="0">
            <a:spAutoFit/>
          </a:bodyPr>
          <a:lstStyle/>
          <a:p>
            <a:pPr algn="ctr"/>
            <a:r>
              <a:rPr lang="en-US" sz="6600" dirty="0">
                <a:solidFill>
                  <a:srgbClr val="398EDF"/>
                </a:solidFill>
                <a:latin typeface="Roboto Black" charset="0"/>
                <a:ea typeface="Roboto Black" charset="0"/>
                <a:cs typeface="Roboto Black" charset="0"/>
              </a:rPr>
              <a:t>REFRESHING</a:t>
            </a:r>
          </a:p>
        </p:txBody>
      </p:sp>
      <p:sp>
        <p:nvSpPr>
          <p:cNvPr id="15" name="TextBox 4">
            <a:extLst>
              <a:ext uri="{FF2B5EF4-FFF2-40B4-BE49-F238E27FC236}">
                <a16:creationId xmlns:a16="http://schemas.microsoft.com/office/drawing/2014/main" xmlns="" id="{561C7EDA-39BA-4D41-A8C9-BC46055ECD6B}"/>
              </a:ext>
            </a:extLst>
          </p:cNvPr>
          <p:cNvSpPr txBox="1"/>
          <p:nvPr/>
        </p:nvSpPr>
        <p:spPr>
          <a:xfrm>
            <a:off x="3276007" y="1980599"/>
            <a:ext cx="5827237" cy="1354217"/>
          </a:xfrm>
          <a:prstGeom prst="rect">
            <a:avLst/>
          </a:prstGeom>
          <a:noFill/>
        </p:spPr>
        <p:txBody>
          <a:bodyPr wrap="none" rtlCol="0">
            <a:spAutoFit/>
          </a:bodyPr>
          <a:lstStyle/>
          <a:p>
            <a:pPr algn="ctr"/>
            <a:r>
              <a:rPr lang="zh-CN" altLang="en-US" sz="8200" spc="600" dirty="0">
                <a:solidFill>
                  <a:srgbClr val="398EDF"/>
                </a:solidFill>
                <a:latin typeface="微软雅黑" panose="020B0503020204020204" pitchFamily="34" charset="-122"/>
                <a:ea typeface="微软雅黑" panose="020B0503020204020204" pitchFamily="34" charset="-122"/>
              </a:rPr>
              <a:t>班级</a:t>
            </a:r>
            <a:r>
              <a:rPr lang="zh-CN" altLang="en-US" sz="8200" spc="600" dirty="0">
                <a:solidFill>
                  <a:srgbClr val="F96E0D"/>
                </a:solidFill>
                <a:latin typeface="微软雅黑" panose="020B0503020204020204" pitchFamily="34" charset="-122"/>
                <a:ea typeface="微软雅黑" panose="020B0503020204020204" pitchFamily="34" charset="-122"/>
              </a:rPr>
              <a:t>家长会</a:t>
            </a:r>
            <a:endParaRPr lang="en-US" altLang="zh-CN" sz="8200" spc="600" dirty="0">
              <a:solidFill>
                <a:srgbClr val="F96E0D"/>
              </a:solidFill>
              <a:latin typeface="微软雅黑" panose="020B0503020204020204" pitchFamily="34" charset="-122"/>
              <a:ea typeface="微软雅黑" panose="020B0503020204020204" pitchFamily="34" charset="-122"/>
            </a:endParaRPr>
          </a:p>
        </p:txBody>
      </p:sp>
      <p:pic>
        <p:nvPicPr>
          <p:cNvPr id="16" name="龚芝怡 - 卓别林">
            <a:hlinkClick r:id="" action="ppaction://media"/>
            <a:extLst>
              <a:ext uri="{FF2B5EF4-FFF2-40B4-BE49-F238E27FC236}">
                <a16:creationId xmlns:a16="http://schemas.microsoft.com/office/drawing/2014/main" xmlns="" id="{66F3C839-0A87-4A1E-AE74-A88972F05B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7113" y="-1600200"/>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7"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26" repeatCount="indefinite" fill="remove" display="0">
                  <p:stCondLst>
                    <p:cond delay="indefinite"/>
                  </p:stCondLst>
                  <p:endCondLst>
                    <p:cond evt="onStopAudio" delay="0">
                      <p:tgtEl>
                        <p:sldTgt/>
                      </p:tgtEl>
                    </p:cond>
                  </p:endCondLst>
                </p:cTn>
                <p:tgtEl>
                  <p:spTgt spid="16"/>
                </p:tgtEl>
              </p:cMediaNode>
            </p:audio>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24370033-E85A-4E44-BAAA-DA4A4C75B7FE}"/>
              </a:ext>
            </a:extLst>
          </p:cNvPr>
          <p:cNvGrpSpPr/>
          <p:nvPr/>
        </p:nvGrpSpPr>
        <p:grpSpPr>
          <a:xfrm>
            <a:off x="911291" y="1672138"/>
            <a:ext cx="10642883" cy="4272856"/>
            <a:chOff x="364168" y="1996840"/>
            <a:chExt cx="7972484" cy="4458389"/>
          </a:xfrm>
        </p:grpSpPr>
        <p:sp>
          <p:nvSpPr>
            <p:cNvPr id="11" name="品 2">
              <a:extLst>
                <a:ext uri="{FF2B5EF4-FFF2-40B4-BE49-F238E27FC236}">
                  <a16:creationId xmlns:a16="http://schemas.microsoft.com/office/drawing/2014/main" xmlns="" id="{2AF00894-B87A-4314-9B23-07F1DE76CA92}"/>
                </a:ext>
              </a:extLst>
            </p:cNvPr>
            <p:cNvSpPr>
              <a:spLocks noChangeArrowheads="1"/>
            </p:cNvSpPr>
            <p:nvPr/>
          </p:nvSpPr>
          <p:spPr bwMode="auto">
            <a:xfrm>
              <a:off x="3943073" y="1996840"/>
              <a:ext cx="4253074" cy="2405320"/>
            </a:xfrm>
            <a:prstGeom prst="rect">
              <a:avLst/>
            </a:prstGeom>
            <a:solidFill>
              <a:srgbClr val="398EDF"/>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chemeClr val="bg1"/>
                </a:solidFill>
                <a:latin typeface="宋体" panose="02010600030101010101" pitchFamily="2" charset="-122"/>
                <a:sym typeface="宋体" panose="02010600030101010101" pitchFamily="2" charset="-122"/>
              </a:endParaRPr>
            </a:p>
          </p:txBody>
        </p:sp>
        <p:sp>
          <p:nvSpPr>
            <p:cNvPr id="12" name="15">
              <a:extLst>
                <a:ext uri="{FF2B5EF4-FFF2-40B4-BE49-F238E27FC236}">
                  <a16:creationId xmlns:a16="http://schemas.microsoft.com/office/drawing/2014/main" xmlns="" id="{A61C6A2C-C4CD-49FB-99F5-51C2C94AA431}"/>
                </a:ext>
              </a:extLst>
            </p:cNvPr>
            <p:cNvSpPr>
              <a:spLocks noChangeArrowheads="1"/>
            </p:cNvSpPr>
            <p:nvPr>
              <p:custDataLst>
                <p:tags r:id="rId1"/>
              </p:custDataLst>
            </p:nvPr>
          </p:nvSpPr>
          <p:spPr bwMode="auto">
            <a:xfrm>
              <a:off x="4228823" y="2866072"/>
              <a:ext cx="3905733" cy="1241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buNone/>
              </a:pP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3" name="9">
              <a:extLst>
                <a:ext uri="{FF2B5EF4-FFF2-40B4-BE49-F238E27FC236}">
                  <a16:creationId xmlns:a16="http://schemas.microsoft.com/office/drawing/2014/main" xmlns="" id="{7BDA080C-840D-4F99-983D-7CCD05FB6097}"/>
                </a:ext>
              </a:extLst>
            </p:cNvPr>
            <p:cNvSpPr>
              <a:spLocks noChangeArrowheads="1"/>
            </p:cNvSpPr>
            <p:nvPr/>
          </p:nvSpPr>
          <p:spPr bwMode="auto">
            <a:xfrm>
              <a:off x="364168" y="4559469"/>
              <a:ext cx="3438400" cy="1895760"/>
            </a:xfrm>
            <a:prstGeom prst="rect">
              <a:avLst/>
            </a:prstGeom>
            <a:solidFill>
              <a:srgbClr val="F96E0D"/>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5" name="15">
              <a:extLst>
                <a:ext uri="{FF2B5EF4-FFF2-40B4-BE49-F238E27FC236}">
                  <a16:creationId xmlns:a16="http://schemas.microsoft.com/office/drawing/2014/main" xmlns="" id="{24DF6FA5-494C-4C27-B0B2-AEE7C2296F84}"/>
                </a:ext>
              </a:extLst>
            </p:cNvPr>
            <p:cNvSpPr>
              <a:spLocks noChangeArrowheads="1"/>
            </p:cNvSpPr>
            <p:nvPr>
              <p:custDataLst>
                <p:tags r:id="rId2"/>
              </p:custDataLst>
            </p:nvPr>
          </p:nvSpPr>
          <p:spPr bwMode="auto">
            <a:xfrm>
              <a:off x="834429" y="5386658"/>
              <a:ext cx="3108644" cy="105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buNone/>
              </a:pPr>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a:p>
              <a:pPr algn="ctr">
                <a:buNone/>
              </a:pPr>
              <a:r>
                <a:rPr lang="zh-CN" altLang="en-US" sz="16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a:p>
              <a:pPr algn="ctr"/>
              <a:endParaRPr lang="en-US" altLang="zh-CN" sz="16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6" name="12">
              <a:extLst>
                <a:ext uri="{FF2B5EF4-FFF2-40B4-BE49-F238E27FC236}">
                  <a16:creationId xmlns:a16="http://schemas.microsoft.com/office/drawing/2014/main" xmlns="" id="{9CBA4859-1B1D-4A4A-A7F5-0F3D70A85F1F}"/>
                </a:ext>
              </a:extLst>
            </p:cNvPr>
            <p:cNvSpPr>
              <a:spLocks noChangeArrowheads="1"/>
            </p:cNvSpPr>
            <p:nvPr>
              <p:custDataLst>
                <p:tags r:id="rId3"/>
              </p:custDataLst>
            </p:nvPr>
          </p:nvSpPr>
          <p:spPr bwMode="auto">
            <a:xfrm>
              <a:off x="5192521" y="2396217"/>
              <a:ext cx="3144131" cy="385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20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20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13">
              <a:extLst>
                <a:ext uri="{FF2B5EF4-FFF2-40B4-BE49-F238E27FC236}">
                  <a16:creationId xmlns:a16="http://schemas.microsoft.com/office/drawing/2014/main" xmlns="" id="{3586A911-83BF-43F0-9015-7BF007619653}"/>
                </a:ext>
              </a:extLst>
            </p:cNvPr>
            <p:cNvSpPr>
              <a:spLocks noChangeArrowheads="1"/>
            </p:cNvSpPr>
            <p:nvPr>
              <p:custDataLst>
                <p:tags r:id="rId4"/>
              </p:custDataLst>
            </p:nvPr>
          </p:nvSpPr>
          <p:spPr bwMode="auto">
            <a:xfrm>
              <a:off x="647782" y="4862638"/>
              <a:ext cx="3026537" cy="41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algn="ctr">
                <a:lnSpc>
                  <a:spcPct val="100000"/>
                </a:lnSpc>
                <a:spcBef>
                  <a:spcPts val="0"/>
                </a:spcBef>
                <a:buNone/>
              </a:pPr>
              <a:r>
                <a:rPr lang="zh-CN" altLang="en-US" sz="2000" b="1" dirty="0">
                  <a:solidFill>
                    <a:srgbClr val="FFFFFF"/>
                  </a:solidFill>
                  <a:latin typeface="微软雅黑" panose="020B0503020204020204" pitchFamily="34" charset="-122"/>
                  <a:ea typeface="微软雅黑" panose="020B0503020204020204" pitchFamily="34" charset="-122"/>
                  <a:cs typeface="Lato Regular"/>
                </a:rPr>
                <a:t>点击此处更换</a:t>
              </a:r>
              <a:r>
                <a:rPr lang="zh-CN" altLang="en-US" sz="2000" b="1" dirty="0" smtClean="0">
                  <a:solidFill>
                    <a:srgbClr val="FFFFFF"/>
                  </a:solidFill>
                  <a:latin typeface="微软雅黑" panose="020B0503020204020204" pitchFamily="34" charset="-122"/>
                  <a:ea typeface="微软雅黑" panose="020B0503020204020204" pitchFamily="34" charset="-122"/>
                  <a:cs typeface="Lato Regular"/>
                </a:rPr>
                <a:t>文本</a:t>
              </a:r>
              <a:endParaRPr lang="en-US" altLang="zh-CN" sz="2000" b="1" dirty="0">
                <a:solidFill>
                  <a:srgbClr val="FFFFFF"/>
                </a:solidFill>
                <a:latin typeface="微软雅黑" panose="020B0503020204020204" pitchFamily="34" charset="-122"/>
                <a:ea typeface="微软雅黑" panose="020B0503020204020204" pitchFamily="34" charset="-122"/>
                <a:cs typeface="Lato Regular"/>
              </a:endParaRPr>
            </a:p>
          </p:txBody>
        </p:sp>
        <p:sp>
          <p:nvSpPr>
            <p:cNvPr id="18" name="矩形 17">
              <a:extLst>
                <a:ext uri="{FF2B5EF4-FFF2-40B4-BE49-F238E27FC236}">
                  <a16:creationId xmlns:a16="http://schemas.microsoft.com/office/drawing/2014/main" xmlns="" id="{29DB9590-0912-470B-AEAA-02BA527E2CB5}"/>
                </a:ext>
              </a:extLst>
            </p:cNvPr>
            <p:cNvSpPr/>
            <p:nvPr/>
          </p:nvSpPr>
          <p:spPr>
            <a:xfrm>
              <a:off x="364168" y="2005595"/>
              <a:ext cx="3438400" cy="2396565"/>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9" name="9">
              <a:extLst>
                <a:ext uri="{FF2B5EF4-FFF2-40B4-BE49-F238E27FC236}">
                  <a16:creationId xmlns:a16="http://schemas.microsoft.com/office/drawing/2014/main" xmlns="" id="{DDFEC153-0628-4BD8-BD93-EB44390023CC}"/>
                </a:ext>
              </a:extLst>
            </p:cNvPr>
            <p:cNvSpPr>
              <a:spLocks noChangeArrowheads="1"/>
            </p:cNvSpPr>
            <p:nvPr/>
          </p:nvSpPr>
          <p:spPr bwMode="auto">
            <a:xfrm>
              <a:off x="3943073" y="4559469"/>
              <a:ext cx="4253074" cy="1895760"/>
            </a:xfrm>
            <a:prstGeom prst="rect">
              <a:avLst/>
            </a:prstGeom>
            <a:blipFill dpi="0" rotWithShape="1">
              <a:blip r:embed="rId8"/>
              <a:srcRect/>
              <a:tile tx="0" ty="0" sx="55000" sy="55000" flip="none" algn="ctr"/>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spTree>
    <p:extLst>
      <p:ext uri="{BB962C8B-B14F-4D97-AF65-F5344CB8AC3E}">
        <p14:creationId xmlns:p14="http://schemas.microsoft.com/office/powerpoint/2010/main" val="37750428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Group 2">
            <a:extLst>
              <a:ext uri="{FF2B5EF4-FFF2-40B4-BE49-F238E27FC236}">
                <a16:creationId xmlns:a16="http://schemas.microsoft.com/office/drawing/2014/main" xmlns="" id="{1C407570-B633-4E08-9BB6-651A1A057383}"/>
              </a:ext>
            </a:extLst>
          </p:cNvPr>
          <p:cNvGrpSpPr>
            <a:grpSpLocks/>
          </p:cNvGrpSpPr>
          <p:nvPr/>
        </p:nvGrpSpPr>
        <p:grpSpPr bwMode="auto">
          <a:xfrm>
            <a:off x="7015675" y="1946757"/>
            <a:ext cx="2944516" cy="2944519"/>
            <a:chOff x="0" y="0"/>
            <a:chExt cx="5167313" cy="5167313"/>
          </a:xfrm>
        </p:grpSpPr>
        <p:sp>
          <p:nvSpPr>
            <p:cNvPr id="11" name="AutoShape 3">
              <a:extLst>
                <a:ext uri="{FF2B5EF4-FFF2-40B4-BE49-F238E27FC236}">
                  <a16:creationId xmlns:a16="http://schemas.microsoft.com/office/drawing/2014/main" xmlns="" id="{DCAA7CD7-3738-4493-A39C-81964585BE03}"/>
                </a:ext>
              </a:extLst>
            </p:cNvPr>
            <p:cNvSpPr>
              <a:spLocks/>
            </p:cNvSpPr>
            <p:nvPr/>
          </p:nvSpPr>
          <p:spPr bwMode="auto">
            <a:xfrm>
              <a:off x="-3" y="0"/>
              <a:ext cx="2747966" cy="5165725"/>
            </a:xfrm>
            <a:custGeom>
              <a:avLst/>
              <a:gdLst>
                <a:gd name="T0" fmla="*/ 1373983 w 21600"/>
                <a:gd name="T1" fmla="*/ 2582863 h 21600"/>
                <a:gd name="T2" fmla="*/ 1373983 w 21600"/>
                <a:gd name="T3" fmla="*/ 2582863 h 21600"/>
                <a:gd name="T4" fmla="*/ 1373983 w 21600"/>
                <a:gd name="T5" fmla="*/ 2582863 h 21600"/>
                <a:gd name="T6" fmla="*/ 1373983 w 21600"/>
                <a:gd name="T7" fmla="*/ 2582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2" name="AutoShape 4">
              <a:extLst>
                <a:ext uri="{FF2B5EF4-FFF2-40B4-BE49-F238E27FC236}">
                  <a16:creationId xmlns:a16="http://schemas.microsoft.com/office/drawing/2014/main" xmlns="" id="{2D794A18-E169-460E-B74C-D627608C1126}"/>
                </a:ext>
              </a:extLst>
            </p:cNvPr>
            <p:cNvSpPr>
              <a:spLocks/>
            </p:cNvSpPr>
            <p:nvPr/>
          </p:nvSpPr>
          <p:spPr bwMode="auto">
            <a:xfrm>
              <a:off x="2419350" y="0"/>
              <a:ext cx="2747966" cy="5167313"/>
            </a:xfrm>
            <a:custGeom>
              <a:avLst/>
              <a:gdLst>
                <a:gd name="T0" fmla="*/ 1373983 w 21600"/>
                <a:gd name="T1" fmla="*/ 2583657 h 21600"/>
                <a:gd name="T2" fmla="*/ 1373983 w 21600"/>
                <a:gd name="T3" fmla="*/ 2583657 h 21600"/>
                <a:gd name="T4" fmla="*/ 1373983 w 21600"/>
                <a:gd name="T5" fmla="*/ 2583657 h 21600"/>
                <a:gd name="T6" fmla="*/ 1373983 w 21600"/>
                <a:gd name="T7" fmla="*/ 2583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rgbClr val="398ED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dirty="0">
                <a:solidFill>
                  <a:schemeClr val="bg1">
                    <a:lumMod val="50000"/>
                  </a:schemeClr>
                </a:solidFill>
              </a:endParaRPr>
            </a:p>
          </p:txBody>
        </p:sp>
        <p:grpSp>
          <p:nvGrpSpPr>
            <p:cNvPr id="13" name="Group 5">
              <a:extLst>
                <a:ext uri="{FF2B5EF4-FFF2-40B4-BE49-F238E27FC236}">
                  <a16:creationId xmlns:a16="http://schemas.microsoft.com/office/drawing/2014/main" xmlns="" id="{224A4315-2A9E-4404-ABAB-A7F3CC942A95}"/>
                </a:ext>
              </a:extLst>
            </p:cNvPr>
            <p:cNvGrpSpPr>
              <a:grpSpLocks/>
            </p:cNvGrpSpPr>
            <p:nvPr/>
          </p:nvGrpSpPr>
          <p:grpSpPr bwMode="auto">
            <a:xfrm>
              <a:off x="649025" y="625054"/>
              <a:ext cx="3869262" cy="3860848"/>
              <a:chOff x="0" y="-1"/>
              <a:chExt cx="3869261" cy="3860849"/>
            </a:xfrm>
          </p:grpSpPr>
          <p:sp>
            <p:nvSpPr>
              <p:cNvPr id="15" name="AutoShape 6">
                <a:extLst>
                  <a:ext uri="{FF2B5EF4-FFF2-40B4-BE49-F238E27FC236}">
                    <a16:creationId xmlns:a16="http://schemas.microsoft.com/office/drawing/2014/main" xmlns="" id="{06B1E000-FDA6-4508-877B-D52B9C1AC61D}"/>
                  </a:ext>
                </a:extLst>
              </p:cNvPr>
              <p:cNvSpPr>
                <a:spLocks/>
              </p:cNvSpPr>
              <p:nvPr/>
            </p:nvSpPr>
            <p:spPr bwMode="auto">
              <a:xfrm>
                <a:off x="261" y="420"/>
                <a:ext cx="3868740" cy="3860801"/>
              </a:xfrm>
              <a:custGeom>
                <a:avLst/>
                <a:gdLst>
                  <a:gd name="T0" fmla="*/ 1934370 w 21600"/>
                  <a:gd name="T1" fmla="*/ 1930400 h 21600"/>
                  <a:gd name="T2" fmla="*/ 1934370 w 21600"/>
                  <a:gd name="T3" fmla="*/ 1930400 h 21600"/>
                  <a:gd name="T4" fmla="*/ 1934370 w 21600"/>
                  <a:gd name="T5" fmla="*/ 1930400 h 21600"/>
                  <a:gd name="T6" fmla="*/ 1934370 w 21600"/>
                  <a:gd name="T7" fmla="*/ 193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lumMod val="50000"/>
                  <a:alpha val="80000"/>
                </a:scheme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6" name="AutoShape 7">
                <a:extLst>
                  <a:ext uri="{FF2B5EF4-FFF2-40B4-BE49-F238E27FC236}">
                    <a16:creationId xmlns:a16="http://schemas.microsoft.com/office/drawing/2014/main" xmlns="" id="{58694A94-56C6-4629-8BEA-B0F788E83D4B}"/>
                  </a:ext>
                </a:extLst>
              </p:cNvPr>
              <p:cNvSpPr>
                <a:spLocks/>
              </p:cNvSpPr>
              <p:nvPr/>
            </p:nvSpPr>
            <p:spPr bwMode="auto">
              <a:xfrm>
                <a:off x="778137" y="102020"/>
                <a:ext cx="2455864" cy="3549651"/>
              </a:xfrm>
              <a:custGeom>
                <a:avLst/>
                <a:gdLst>
                  <a:gd name="T0" fmla="*/ 1227932 w 20624"/>
                  <a:gd name="T1" fmla="*/ 1800728 h 21378"/>
                  <a:gd name="T2" fmla="*/ 1227932 w 20624"/>
                  <a:gd name="T3" fmla="*/ 1800728 h 21378"/>
                  <a:gd name="T4" fmla="*/ 1227932 w 20624"/>
                  <a:gd name="T5" fmla="*/ 1800728 h 21378"/>
                  <a:gd name="T6" fmla="*/ 1227932 w 20624"/>
                  <a:gd name="T7" fmla="*/ 1800728 h 213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24" h="21378">
                    <a:moveTo>
                      <a:pt x="10555" y="9976"/>
                    </a:moveTo>
                    <a:cubicBezTo>
                      <a:pt x="9964" y="9881"/>
                      <a:pt x="9449" y="9919"/>
                      <a:pt x="9405" y="10060"/>
                    </a:cubicBezTo>
                    <a:cubicBezTo>
                      <a:pt x="9361" y="10201"/>
                      <a:pt x="9804" y="10393"/>
                      <a:pt x="10395" y="10488"/>
                    </a:cubicBezTo>
                    <a:cubicBezTo>
                      <a:pt x="10986" y="10583"/>
                      <a:pt x="11501" y="10545"/>
                      <a:pt x="11545" y="10403"/>
                    </a:cubicBezTo>
                    <a:cubicBezTo>
                      <a:pt x="11589" y="10262"/>
                      <a:pt x="11146" y="10070"/>
                      <a:pt x="10555" y="9976"/>
                    </a:cubicBezTo>
                    <a:close/>
                    <a:moveTo>
                      <a:pt x="17197" y="13840"/>
                    </a:moveTo>
                    <a:cubicBezTo>
                      <a:pt x="17304" y="13527"/>
                      <a:pt x="17520" y="13167"/>
                      <a:pt x="17348" y="12852"/>
                    </a:cubicBezTo>
                    <a:cubicBezTo>
                      <a:pt x="17183" y="12550"/>
                      <a:pt x="13854" y="11819"/>
                      <a:pt x="13288" y="11819"/>
                    </a:cubicBezTo>
                    <a:cubicBezTo>
                      <a:pt x="12345" y="11819"/>
                      <a:pt x="11372" y="11842"/>
                      <a:pt x="10964" y="12559"/>
                    </a:cubicBezTo>
                    <a:cubicBezTo>
                      <a:pt x="10964" y="12559"/>
                      <a:pt x="8149" y="11691"/>
                      <a:pt x="8151" y="11303"/>
                    </a:cubicBezTo>
                    <a:cubicBezTo>
                      <a:pt x="8152" y="11134"/>
                      <a:pt x="8645" y="10164"/>
                      <a:pt x="8242" y="10160"/>
                    </a:cubicBezTo>
                    <a:cubicBezTo>
                      <a:pt x="7840" y="10155"/>
                      <a:pt x="6651" y="11320"/>
                      <a:pt x="6027" y="10451"/>
                    </a:cubicBezTo>
                    <a:cubicBezTo>
                      <a:pt x="5403" y="9581"/>
                      <a:pt x="6089" y="8451"/>
                      <a:pt x="8346" y="8772"/>
                    </a:cubicBezTo>
                    <a:cubicBezTo>
                      <a:pt x="10141" y="9028"/>
                      <a:pt x="9994" y="9968"/>
                      <a:pt x="10010" y="9314"/>
                    </a:cubicBezTo>
                    <a:cubicBezTo>
                      <a:pt x="10032" y="8445"/>
                      <a:pt x="10911" y="7298"/>
                      <a:pt x="11111" y="7014"/>
                    </a:cubicBezTo>
                    <a:cubicBezTo>
                      <a:pt x="11548" y="6390"/>
                      <a:pt x="12791" y="5882"/>
                      <a:pt x="12877" y="5670"/>
                    </a:cubicBezTo>
                    <a:cubicBezTo>
                      <a:pt x="12877" y="5670"/>
                      <a:pt x="12490" y="5065"/>
                      <a:pt x="12224" y="5052"/>
                    </a:cubicBezTo>
                    <a:cubicBezTo>
                      <a:pt x="11964" y="5040"/>
                      <a:pt x="13723" y="4485"/>
                      <a:pt x="13415" y="4395"/>
                    </a:cubicBezTo>
                    <a:cubicBezTo>
                      <a:pt x="13039" y="4287"/>
                      <a:pt x="11658" y="3484"/>
                      <a:pt x="11207" y="3353"/>
                    </a:cubicBezTo>
                    <a:cubicBezTo>
                      <a:pt x="10825" y="3242"/>
                      <a:pt x="10480" y="2908"/>
                      <a:pt x="10030" y="2928"/>
                    </a:cubicBezTo>
                    <a:cubicBezTo>
                      <a:pt x="9401" y="2956"/>
                      <a:pt x="10692" y="4940"/>
                      <a:pt x="9087" y="4314"/>
                    </a:cubicBezTo>
                    <a:cubicBezTo>
                      <a:pt x="8765" y="4188"/>
                      <a:pt x="7844" y="3986"/>
                      <a:pt x="7682" y="3724"/>
                    </a:cubicBezTo>
                    <a:cubicBezTo>
                      <a:pt x="7533" y="3482"/>
                      <a:pt x="8133" y="2959"/>
                      <a:pt x="8348" y="2793"/>
                    </a:cubicBezTo>
                    <a:cubicBezTo>
                      <a:pt x="8707" y="2516"/>
                      <a:pt x="9496" y="2529"/>
                      <a:pt x="9949" y="2653"/>
                    </a:cubicBezTo>
                    <a:cubicBezTo>
                      <a:pt x="10359" y="2765"/>
                      <a:pt x="10856" y="3137"/>
                      <a:pt x="11304" y="2904"/>
                    </a:cubicBezTo>
                    <a:cubicBezTo>
                      <a:pt x="11774" y="2661"/>
                      <a:pt x="10635" y="1518"/>
                      <a:pt x="9866" y="1417"/>
                    </a:cubicBezTo>
                    <a:cubicBezTo>
                      <a:pt x="9440" y="1361"/>
                      <a:pt x="8856" y="978"/>
                      <a:pt x="8428" y="1040"/>
                    </a:cubicBezTo>
                    <a:cubicBezTo>
                      <a:pt x="8188" y="1075"/>
                      <a:pt x="8232" y="1222"/>
                      <a:pt x="8095" y="1323"/>
                    </a:cubicBezTo>
                    <a:cubicBezTo>
                      <a:pt x="7613" y="1680"/>
                      <a:pt x="7307" y="1187"/>
                      <a:pt x="6872" y="1177"/>
                    </a:cubicBezTo>
                    <a:cubicBezTo>
                      <a:pt x="6217" y="1163"/>
                      <a:pt x="5552" y="1326"/>
                      <a:pt x="5008" y="1578"/>
                    </a:cubicBezTo>
                    <a:cubicBezTo>
                      <a:pt x="4878" y="1410"/>
                      <a:pt x="4766" y="1056"/>
                      <a:pt x="4505" y="967"/>
                    </a:cubicBezTo>
                    <a:cubicBezTo>
                      <a:pt x="4333" y="909"/>
                      <a:pt x="1262" y="2082"/>
                      <a:pt x="1262" y="2082"/>
                    </a:cubicBezTo>
                    <a:cubicBezTo>
                      <a:pt x="1262" y="2082"/>
                      <a:pt x="1124" y="2632"/>
                      <a:pt x="902" y="2689"/>
                    </a:cubicBezTo>
                    <a:cubicBezTo>
                      <a:pt x="680" y="2746"/>
                      <a:pt x="-427" y="2940"/>
                      <a:pt x="179" y="2916"/>
                    </a:cubicBezTo>
                    <a:cubicBezTo>
                      <a:pt x="311" y="2911"/>
                      <a:pt x="1302" y="2735"/>
                      <a:pt x="2332" y="2466"/>
                    </a:cubicBezTo>
                    <a:cubicBezTo>
                      <a:pt x="2318" y="2764"/>
                      <a:pt x="2297" y="3061"/>
                      <a:pt x="2266" y="3358"/>
                    </a:cubicBezTo>
                    <a:cubicBezTo>
                      <a:pt x="2211" y="3889"/>
                      <a:pt x="2175" y="4411"/>
                      <a:pt x="2140" y="4942"/>
                    </a:cubicBezTo>
                    <a:cubicBezTo>
                      <a:pt x="2106" y="5469"/>
                      <a:pt x="1841" y="5980"/>
                      <a:pt x="1632" y="6478"/>
                    </a:cubicBezTo>
                    <a:cubicBezTo>
                      <a:pt x="1484" y="6833"/>
                      <a:pt x="1288" y="7376"/>
                      <a:pt x="1583" y="7723"/>
                    </a:cubicBezTo>
                    <a:cubicBezTo>
                      <a:pt x="2126" y="8363"/>
                      <a:pt x="3361" y="8730"/>
                      <a:pt x="3681" y="9655"/>
                    </a:cubicBezTo>
                    <a:cubicBezTo>
                      <a:pt x="3801" y="9999"/>
                      <a:pt x="3700" y="10198"/>
                      <a:pt x="3991" y="10478"/>
                    </a:cubicBezTo>
                    <a:cubicBezTo>
                      <a:pt x="4742" y="11201"/>
                      <a:pt x="6584" y="11034"/>
                      <a:pt x="7721" y="11656"/>
                    </a:cubicBezTo>
                    <a:cubicBezTo>
                      <a:pt x="8801" y="12247"/>
                      <a:pt x="9939" y="12831"/>
                      <a:pt x="10803" y="12919"/>
                    </a:cubicBezTo>
                    <a:cubicBezTo>
                      <a:pt x="10778" y="12991"/>
                      <a:pt x="9910" y="14631"/>
                      <a:pt x="9937" y="14854"/>
                    </a:cubicBezTo>
                    <a:cubicBezTo>
                      <a:pt x="9967" y="15096"/>
                      <a:pt x="10360" y="15384"/>
                      <a:pt x="10551" y="15566"/>
                    </a:cubicBezTo>
                    <a:cubicBezTo>
                      <a:pt x="10892" y="15888"/>
                      <a:pt x="12388" y="16938"/>
                      <a:pt x="12569" y="17281"/>
                    </a:cubicBezTo>
                    <a:cubicBezTo>
                      <a:pt x="12739" y="17603"/>
                      <a:pt x="12740" y="17992"/>
                      <a:pt x="12546" y="18309"/>
                    </a:cubicBezTo>
                    <a:cubicBezTo>
                      <a:pt x="12326" y="18669"/>
                      <a:pt x="12101" y="19035"/>
                      <a:pt x="11964" y="19417"/>
                    </a:cubicBezTo>
                    <a:cubicBezTo>
                      <a:pt x="11884" y="19641"/>
                      <a:pt x="11389" y="21313"/>
                      <a:pt x="11683" y="21363"/>
                    </a:cubicBezTo>
                    <a:cubicBezTo>
                      <a:pt x="12157" y="21444"/>
                      <a:pt x="12759" y="21167"/>
                      <a:pt x="13053" y="20924"/>
                    </a:cubicBezTo>
                    <a:cubicBezTo>
                      <a:pt x="13223" y="20784"/>
                      <a:pt x="13358" y="20164"/>
                      <a:pt x="13463" y="20050"/>
                    </a:cubicBezTo>
                    <a:cubicBezTo>
                      <a:pt x="13706" y="19783"/>
                      <a:pt x="15141" y="19060"/>
                      <a:pt x="15507" y="18888"/>
                    </a:cubicBezTo>
                    <a:cubicBezTo>
                      <a:pt x="15669" y="18813"/>
                      <a:pt x="19105" y="16948"/>
                      <a:pt x="19470" y="16437"/>
                    </a:cubicBezTo>
                    <a:cubicBezTo>
                      <a:pt x="19498" y="16398"/>
                      <a:pt x="19720" y="15551"/>
                      <a:pt x="20542" y="14254"/>
                    </a:cubicBezTo>
                    <a:cubicBezTo>
                      <a:pt x="21173" y="13258"/>
                      <a:pt x="17973" y="13546"/>
                      <a:pt x="17197" y="13840"/>
                    </a:cubicBezTo>
                    <a:close/>
                    <a:moveTo>
                      <a:pt x="13673" y="1219"/>
                    </a:moveTo>
                    <a:cubicBezTo>
                      <a:pt x="13425" y="1053"/>
                      <a:pt x="11675" y="373"/>
                      <a:pt x="11661" y="379"/>
                    </a:cubicBezTo>
                    <a:cubicBezTo>
                      <a:pt x="11438" y="318"/>
                      <a:pt x="9305" y="-156"/>
                      <a:pt x="9412" y="52"/>
                    </a:cubicBezTo>
                    <a:cubicBezTo>
                      <a:pt x="9598" y="411"/>
                      <a:pt x="11388" y="1499"/>
                      <a:pt x="11584" y="1623"/>
                    </a:cubicBezTo>
                    <a:cubicBezTo>
                      <a:pt x="11848" y="1791"/>
                      <a:pt x="13726" y="3327"/>
                      <a:pt x="14112" y="2968"/>
                    </a:cubicBezTo>
                    <a:cubicBezTo>
                      <a:pt x="14185" y="2900"/>
                      <a:pt x="13749" y="2414"/>
                      <a:pt x="13697" y="2341"/>
                    </a:cubicBezTo>
                    <a:cubicBezTo>
                      <a:pt x="13542" y="2119"/>
                      <a:pt x="13542" y="1935"/>
                      <a:pt x="13573" y="1686"/>
                    </a:cubicBezTo>
                    <a:cubicBezTo>
                      <a:pt x="13588" y="1559"/>
                      <a:pt x="13735" y="1261"/>
                      <a:pt x="13673" y="121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grpSp>
      <p:sp>
        <p:nvSpPr>
          <p:cNvPr id="17" name="Rectángulo 1">
            <a:extLst>
              <a:ext uri="{FF2B5EF4-FFF2-40B4-BE49-F238E27FC236}">
                <a16:creationId xmlns:a16="http://schemas.microsoft.com/office/drawing/2014/main" xmlns="" id="{BBA83F8D-EE41-4773-939A-32752A3B46CC}"/>
              </a:ext>
            </a:extLst>
          </p:cNvPr>
          <p:cNvSpPr/>
          <p:nvPr/>
        </p:nvSpPr>
        <p:spPr>
          <a:xfrm>
            <a:off x="6375056" y="5025777"/>
            <a:ext cx="4374758" cy="646331"/>
          </a:xfrm>
          <a:prstGeom prst="rect">
            <a:avLst/>
          </a:prstGeom>
        </p:spPr>
        <p:txBody>
          <a:bodyPr wrap="square">
            <a:spAutoFit/>
          </a:bodyPr>
          <a:lstStyle/>
          <a:p>
            <a:pPr algn="ctr"/>
            <a:r>
              <a:rPr lang="es-ES" sz="1200" dirty="0">
                <a:solidFill>
                  <a:schemeClr val="bg1">
                    <a:lumMod val="50000"/>
                  </a:schemeClr>
                </a:solidFill>
                <a:latin typeface="Raleway" panose="020B0003030101060003" pitchFamily="34" charset="0"/>
              </a:rPr>
              <a:t>Lorem ipsum dolor sit amet, consectetur adipiscing elit. Mauris interdum, sapien et pellentesque sollicitudin, nibh lorem tincidunt est, non placerat mi quam sit amet nulla. </a:t>
            </a:r>
          </a:p>
        </p:txBody>
      </p:sp>
      <p:grpSp>
        <p:nvGrpSpPr>
          <p:cNvPr id="18" name="组合 17">
            <a:extLst>
              <a:ext uri="{FF2B5EF4-FFF2-40B4-BE49-F238E27FC236}">
                <a16:creationId xmlns:a16="http://schemas.microsoft.com/office/drawing/2014/main" xmlns="" id="{D5CD5A66-1189-4EB1-A2E0-71DB52C2DE72}"/>
              </a:ext>
            </a:extLst>
          </p:cNvPr>
          <p:cNvGrpSpPr/>
          <p:nvPr/>
        </p:nvGrpSpPr>
        <p:grpSpPr>
          <a:xfrm>
            <a:off x="1846518" y="2386599"/>
            <a:ext cx="5050442" cy="3285509"/>
            <a:chOff x="1045558" y="2590759"/>
            <a:chExt cx="4576913" cy="2977461"/>
          </a:xfrm>
        </p:grpSpPr>
        <p:sp>
          <p:nvSpPr>
            <p:cNvPr id="19" name="TextBox 16">
              <a:extLst>
                <a:ext uri="{FF2B5EF4-FFF2-40B4-BE49-F238E27FC236}">
                  <a16:creationId xmlns:a16="http://schemas.microsoft.com/office/drawing/2014/main" xmlns="" id="{B8937327-9178-404A-BC8D-80DDB4C5B7EC}"/>
                </a:ext>
              </a:extLst>
            </p:cNvPr>
            <p:cNvSpPr txBox="1"/>
            <p:nvPr/>
          </p:nvSpPr>
          <p:spPr>
            <a:xfrm>
              <a:off x="1045558" y="3601837"/>
              <a:ext cx="4576913" cy="1966383"/>
            </a:xfrm>
            <a:prstGeom prst="rect">
              <a:avLst/>
            </a:prstGeom>
            <a:noFill/>
          </p:spPr>
          <p:txBody>
            <a:bodyPr wrap="square" rtlCol="0">
              <a:spAutoFit/>
            </a:bodyPr>
            <a:lstStyle/>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r>
                <a:rPr lang="en-US" altLang="zh-CN" dirty="0" smtClean="0">
                  <a:solidFill>
                    <a:schemeClr val="bg1">
                      <a:lumMod val="50000"/>
                    </a:schemeClr>
                  </a:solidFill>
                  <a:latin typeface="微软雅黑" panose="020B0503020204020204" pitchFamily="34" charset="-122"/>
                  <a:ea typeface="微软雅黑" panose="020B0503020204020204" pitchFamily="34" charset="-122"/>
                  <a:cs typeface="Lato Regular"/>
                </a:rPr>
                <a:t> </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r>
                <a:rPr lang="en-US" altLang="zh-CN" dirty="0" smtClean="0">
                  <a:solidFill>
                    <a:schemeClr val="bg1">
                      <a:lumMod val="50000"/>
                    </a:schemeClr>
                  </a:solidFill>
                  <a:latin typeface="微软雅黑" panose="020B0503020204020204" pitchFamily="34" charset="-122"/>
                  <a:ea typeface="微软雅黑" panose="020B0503020204020204" pitchFamily="34" charset="-122"/>
                  <a:cs typeface="Lato Regular"/>
                </a:rPr>
                <a:t> </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r>
                <a:rPr lang="en-US" altLang="zh-CN" dirty="0" smtClean="0">
                  <a:solidFill>
                    <a:schemeClr val="bg1">
                      <a:lumMod val="50000"/>
                    </a:schemeClr>
                  </a:solidFill>
                  <a:latin typeface="微软雅黑" panose="020B0503020204020204" pitchFamily="34" charset="-122"/>
                  <a:ea typeface="微软雅黑" panose="020B0503020204020204" pitchFamily="34" charset="-122"/>
                  <a:cs typeface="Lato Regular"/>
                </a:rPr>
                <a:t> </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285750" indent="-285750">
                <a:lnSpc>
                  <a:spcPct val="150000"/>
                </a:lnSpc>
                <a:buFont typeface="Arial"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dirty="0">
                <a:solidFill>
                  <a:schemeClr val="bg1">
                    <a:lumMod val="50000"/>
                  </a:schemeClr>
                </a:solidFill>
              </a:endParaRPr>
            </a:p>
          </p:txBody>
        </p:sp>
        <p:sp>
          <p:nvSpPr>
            <p:cNvPr id="20" name="TextBox 17">
              <a:extLst>
                <a:ext uri="{FF2B5EF4-FFF2-40B4-BE49-F238E27FC236}">
                  <a16:creationId xmlns:a16="http://schemas.microsoft.com/office/drawing/2014/main" xmlns="" id="{CE4A9DA7-A624-4AE7-A0A4-1B75829381C6}"/>
                </a:ext>
              </a:extLst>
            </p:cNvPr>
            <p:cNvSpPr txBox="1"/>
            <p:nvPr/>
          </p:nvSpPr>
          <p:spPr>
            <a:xfrm>
              <a:off x="1045558" y="2590759"/>
              <a:ext cx="2898556" cy="362596"/>
            </a:xfrm>
            <a:prstGeom prst="rect">
              <a:avLst/>
            </a:prstGeom>
            <a:solidFill>
              <a:srgbClr val="F96E0D"/>
            </a:solid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加入标题</a:t>
              </a:r>
            </a:p>
          </p:txBody>
        </p:sp>
      </p:grpSp>
    </p:spTree>
    <p:extLst>
      <p:ext uri="{BB962C8B-B14F-4D97-AF65-F5344CB8AC3E}">
        <p14:creationId xmlns:p14="http://schemas.microsoft.com/office/powerpoint/2010/main" val="6985593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anim calcmode="lin" valueType="num">
                                      <p:cBhvr>
                                        <p:cTn id="18" dur="250" fill="hold"/>
                                        <p:tgtEl>
                                          <p:spTgt spid="17"/>
                                        </p:tgtEl>
                                        <p:attrNameLst>
                                          <p:attrName>ppt_x</p:attrName>
                                        </p:attrNameLst>
                                      </p:cBhvr>
                                      <p:tavLst>
                                        <p:tav tm="0">
                                          <p:val>
                                            <p:strVal val="#ppt_x"/>
                                          </p:val>
                                        </p:tav>
                                        <p:tav tm="100000">
                                          <p:val>
                                            <p:strVal val="#ppt_x"/>
                                          </p:val>
                                        </p:tav>
                                      </p:tavLst>
                                    </p:anim>
                                    <p:anim calcmode="lin" valueType="num">
                                      <p:cBhvr>
                                        <p:cTn id="19" dur="2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91DC7CC6-2357-47F4-B332-DEDF3593EDDF}"/>
              </a:ext>
            </a:extLst>
          </p:cNvPr>
          <p:cNvGrpSpPr/>
          <p:nvPr/>
        </p:nvGrpSpPr>
        <p:grpSpPr>
          <a:xfrm>
            <a:off x="5381852" y="2329402"/>
            <a:ext cx="6345690" cy="3210888"/>
            <a:chOff x="1009424" y="2194153"/>
            <a:chExt cx="7281862" cy="3684587"/>
          </a:xfrm>
        </p:grpSpPr>
        <p:sp>
          <p:nvSpPr>
            <p:cNvPr id="11" name="矩形 1">
              <a:extLst>
                <a:ext uri="{FF2B5EF4-FFF2-40B4-BE49-F238E27FC236}">
                  <a16:creationId xmlns:a16="http://schemas.microsoft.com/office/drawing/2014/main" xmlns="" id="{652CC6B1-5C22-42EB-98B9-E784D7EBE6FC}"/>
                </a:ext>
              </a:extLst>
            </p:cNvPr>
            <p:cNvSpPr>
              <a:spLocks/>
            </p:cNvSpPr>
            <p:nvPr/>
          </p:nvSpPr>
          <p:spPr bwMode="auto">
            <a:xfrm>
              <a:off x="3435124" y="4159478"/>
              <a:ext cx="973137" cy="1719262"/>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rgbClr val="398EDF"/>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12" name="矩形 5">
              <a:extLst>
                <a:ext uri="{FF2B5EF4-FFF2-40B4-BE49-F238E27FC236}">
                  <a16:creationId xmlns:a16="http://schemas.microsoft.com/office/drawing/2014/main" xmlns="" id="{DA901AF8-3B87-410B-BE77-40FE11966127}"/>
                </a:ext>
              </a:extLst>
            </p:cNvPr>
            <p:cNvSpPr>
              <a:spLocks/>
            </p:cNvSpPr>
            <p:nvPr/>
          </p:nvSpPr>
          <p:spPr bwMode="auto">
            <a:xfrm>
              <a:off x="4549549" y="3570515"/>
              <a:ext cx="974725" cy="2308225"/>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rgbClr val="F96E0D"/>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lumMod val="50000"/>
                  </a:schemeClr>
                </a:solidFill>
                <a:effectLst/>
                <a:uLnTx/>
                <a:uFillTx/>
              </a:endParaRPr>
            </a:p>
          </p:txBody>
        </p:sp>
        <p:sp>
          <p:nvSpPr>
            <p:cNvPr id="13" name="矩形 6">
              <a:extLst>
                <a:ext uri="{FF2B5EF4-FFF2-40B4-BE49-F238E27FC236}">
                  <a16:creationId xmlns:a16="http://schemas.microsoft.com/office/drawing/2014/main" xmlns="" id="{4ECF3470-FDED-433D-8572-6F5EAF7BD46F}"/>
                </a:ext>
              </a:extLst>
            </p:cNvPr>
            <p:cNvSpPr>
              <a:spLocks/>
            </p:cNvSpPr>
            <p:nvPr/>
          </p:nvSpPr>
          <p:spPr bwMode="auto">
            <a:xfrm>
              <a:off x="5663974" y="2981553"/>
              <a:ext cx="974725" cy="2897187"/>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rgbClr val="398EDF"/>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5" name="矩形 7">
              <a:extLst>
                <a:ext uri="{FF2B5EF4-FFF2-40B4-BE49-F238E27FC236}">
                  <a16:creationId xmlns:a16="http://schemas.microsoft.com/office/drawing/2014/main" xmlns="" id="{7CE27878-B906-4422-B70A-838CF57638FC}"/>
                </a:ext>
              </a:extLst>
            </p:cNvPr>
            <p:cNvSpPr>
              <a:spLocks/>
            </p:cNvSpPr>
            <p:nvPr/>
          </p:nvSpPr>
          <p:spPr bwMode="auto">
            <a:xfrm>
              <a:off x="6779986" y="2394178"/>
              <a:ext cx="973138" cy="3484562"/>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solidFill>
              <a:srgbClr val="F96E0D"/>
            </a:solidFill>
            <a:ln w="28575" cap="flat" cmpd="sng">
              <a:noFill/>
              <a:prstDash val="dash"/>
              <a:miter lim="800000"/>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cxnSp>
          <p:nvCxnSpPr>
            <p:cNvPr id="16" name="直接连接符 7">
              <a:extLst>
                <a:ext uri="{FF2B5EF4-FFF2-40B4-BE49-F238E27FC236}">
                  <a16:creationId xmlns:a16="http://schemas.microsoft.com/office/drawing/2014/main" xmlns="" id="{0D000425-EFA7-45C8-BBA3-B4934BA88947}"/>
                </a:ext>
              </a:extLst>
            </p:cNvPr>
            <p:cNvCxnSpPr>
              <a:cxnSpLocks noChangeShapeType="1"/>
            </p:cNvCxnSpPr>
            <p:nvPr/>
          </p:nvCxnSpPr>
          <p:spPr bwMode="auto">
            <a:xfrm flipH="1">
              <a:off x="1450749" y="5878740"/>
              <a:ext cx="6840537" cy="0"/>
            </a:xfrm>
            <a:prstGeom prst="line">
              <a:avLst/>
            </a:prstGeom>
            <a:noFill/>
            <a:ln w="28575" cmpd="sng">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Group 7">
              <a:extLst>
                <a:ext uri="{FF2B5EF4-FFF2-40B4-BE49-F238E27FC236}">
                  <a16:creationId xmlns:a16="http://schemas.microsoft.com/office/drawing/2014/main" xmlns="" id="{2CAD722A-BE86-41DC-AE86-A7F059CA5672}"/>
                </a:ext>
              </a:extLst>
            </p:cNvPr>
            <p:cNvGrpSpPr>
              <a:grpSpLocks/>
            </p:cNvGrpSpPr>
            <p:nvPr/>
          </p:nvGrpSpPr>
          <p:grpSpPr bwMode="auto">
            <a:xfrm>
              <a:off x="1009424" y="2638653"/>
              <a:ext cx="6129337" cy="1828800"/>
              <a:chOff x="0" y="0"/>
              <a:chExt cx="6130558" cy="1828800"/>
            </a:xfrm>
          </p:grpSpPr>
          <p:cxnSp>
            <p:nvCxnSpPr>
              <p:cNvPr id="22" name="直接连接符 9">
                <a:extLst>
                  <a:ext uri="{FF2B5EF4-FFF2-40B4-BE49-F238E27FC236}">
                    <a16:creationId xmlns:a16="http://schemas.microsoft.com/office/drawing/2014/main" xmlns="" id="{3DF7958A-01A4-4000-BF3A-3A1A32756E71}"/>
                  </a:ext>
                </a:extLst>
              </p:cNvPr>
              <p:cNvCxnSpPr>
                <a:cxnSpLocks noChangeShapeType="1"/>
              </p:cNvCxnSpPr>
              <p:nvPr/>
            </p:nvCxnSpPr>
            <p:spPr bwMode="auto">
              <a:xfrm>
                <a:off x="81886" y="0"/>
                <a:ext cx="604867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10">
                <a:extLst>
                  <a:ext uri="{FF2B5EF4-FFF2-40B4-BE49-F238E27FC236}">
                    <a16:creationId xmlns:a16="http://schemas.microsoft.com/office/drawing/2014/main" xmlns="" id="{47F280CA-153C-4291-AED5-362087F8087F}"/>
                  </a:ext>
                </a:extLst>
              </p:cNvPr>
              <p:cNvCxnSpPr>
                <a:cxnSpLocks noChangeShapeType="1"/>
              </p:cNvCxnSpPr>
              <p:nvPr/>
            </p:nvCxnSpPr>
            <p:spPr bwMode="auto">
              <a:xfrm>
                <a:off x="54591" y="609600"/>
                <a:ext cx="4923839"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11">
                <a:extLst>
                  <a:ext uri="{FF2B5EF4-FFF2-40B4-BE49-F238E27FC236}">
                    <a16:creationId xmlns:a16="http://schemas.microsoft.com/office/drawing/2014/main" xmlns="" id="{8AF1FB00-EC5F-4CA5-9A89-A32EE4738088}"/>
                  </a:ext>
                </a:extLst>
              </p:cNvPr>
              <p:cNvCxnSpPr>
                <a:cxnSpLocks noChangeShapeType="1"/>
              </p:cNvCxnSpPr>
              <p:nvPr/>
            </p:nvCxnSpPr>
            <p:spPr bwMode="auto">
              <a:xfrm>
                <a:off x="0" y="1219200"/>
                <a:ext cx="3862306"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12">
                <a:extLst>
                  <a:ext uri="{FF2B5EF4-FFF2-40B4-BE49-F238E27FC236}">
                    <a16:creationId xmlns:a16="http://schemas.microsoft.com/office/drawing/2014/main" xmlns="" id="{719942EA-1DA8-4F07-962D-DC3E23E0DE58}"/>
                  </a:ext>
                </a:extLst>
              </p:cNvPr>
              <p:cNvCxnSpPr>
                <a:cxnSpLocks noChangeShapeType="1"/>
              </p:cNvCxnSpPr>
              <p:nvPr/>
            </p:nvCxnSpPr>
            <p:spPr bwMode="auto">
              <a:xfrm>
                <a:off x="0" y="1828800"/>
                <a:ext cx="2746182" cy="0"/>
              </a:xfrm>
              <a:prstGeom prst="line">
                <a:avLst/>
              </a:prstGeom>
              <a:noFill/>
              <a:ln w="12700" cmpd="sng">
                <a:solidFill>
                  <a:schemeClr val="bg1">
                    <a:lumMod val="50000"/>
                  </a:schemeClr>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8" name="TextBox 13">
              <a:extLst>
                <a:ext uri="{FF2B5EF4-FFF2-40B4-BE49-F238E27FC236}">
                  <a16:creationId xmlns:a16="http://schemas.microsoft.com/office/drawing/2014/main" xmlns="" id="{172F7631-C32D-4298-982E-F562338697A8}"/>
                </a:ext>
              </a:extLst>
            </p:cNvPr>
            <p:cNvSpPr txBox="1">
              <a:spLocks noChangeArrowheads="1"/>
            </p:cNvSpPr>
            <p:nvPr/>
          </p:nvSpPr>
          <p:spPr bwMode="auto">
            <a:xfrm>
              <a:off x="1057049" y="21941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14">
              <a:extLst>
                <a:ext uri="{FF2B5EF4-FFF2-40B4-BE49-F238E27FC236}">
                  <a16:creationId xmlns:a16="http://schemas.microsoft.com/office/drawing/2014/main" xmlns="" id="{8C2AEBAF-432F-498E-BC1F-1BAD198C15A9}"/>
                </a:ext>
              </a:extLst>
            </p:cNvPr>
            <p:cNvSpPr txBox="1">
              <a:spLocks noChangeArrowheads="1"/>
            </p:cNvSpPr>
            <p:nvPr/>
          </p:nvSpPr>
          <p:spPr bwMode="auto">
            <a:xfrm>
              <a:off x="1057049" y="2821214"/>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Box 15">
              <a:extLst>
                <a:ext uri="{FF2B5EF4-FFF2-40B4-BE49-F238E27FC236}">
                  <a16:creationId xmlns:a16="http://schemas.microsoft.com/office/drawing/2014/main" xmlns="" id="{C5EDD9A4-7613-4F4C-9581-C397B4C81606}"/>
                </a:ext>
              </a:extLst>
            </p:cNvPr>
            <p:cNvSpPr txBox="1">
              <a:spLocks noChangeArrowheads="1"/>
            </p:cNvSpPr>
            <p:nvPr/>
          </p:nvSpPr>
          <p:spPr bwMode="auto">
            <a:xfrm>
              <a:off x="1057049" y="34768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Box 16">
              <a:extLst>
                <a:ext uri="{FF2B5EF4-FFF2-40B4-BE49-F238E27FC236}">
                  <a16:creationId xmlns:a16="http://schemas.microsoft.com/office/drawing/2014/main" xmlns="" id="{86CC016D-C297-4582-8C8B-7469BD18643C}"/>
                </a:ext>
              </a:extLst>
            </p:cNvPr>
            <p:cNvSpPr txBox="1">
              <a:spLocks noChangeArrowheads="1"/>
            </p:cNvSpPr>
            <p:nvPr/>
          </p:nvSpPr>
          <p:spPr bwMode="auto">
            <a:xfrm>
              <a:off x="1057049" y="4022953"/>
              <a:ext cx="1860095" cy="35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26" name="品 2">
            <a:extLst>
              <a:ext uri="{FF2B5EF4-FFF2-40B4-BE49-F238E27FC236}">
                <a16:creationId xmlns:a16="http://schemas.microsoft.com/office/drawing/2014/main" xmlns="" id="{8CFFABF8-6D41-464D-BFA8-AA70B85958EE}"/>
              </a:ext>
            </a:extLst>
          </p:cNvPr>
          <p:cNvSpPr>
            <a:spLocks noChangeArrowheads="1"/>
          </p:cNvSpPr>
          <p:nvPr/>
        </p:nvSpPr>
        <p:spPr bwMode="auto">
          <a:xfrm>
            <a:off x="848900" y="2162692"/>
            <a:ext cx="4078449" cy="3520789"/>
          </a:xfrm>
          <a:prstGeom prst="rect">
            <a:avLst/>
          </a:prstGeom>
          <a:noFill/>
          <a:ln w="12700">
            <a:solidFill>
              <a:srgbClr val="398EDF"/>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7" name="15">
            <a:extLst>
              <a:ext uri="{FF2B5EF4-FFF2-40B4-BE49-F238E27FC236}">
                <a16:creationId xmlns:a16="http://schemas.microsoft.com/office/drawing/2014/main" xmlns="" id="{29E29456-7CEB-443E-8CF4-870513DD7C9B}"/>
              </a:ext>
            </a:extLst>
          </p:cNvPr>
          <p:cNvSpPr>
            <a:spLocks noChangeArrowheads="1"/>
          </p:cNvSpPr>
          <p:nvPr>
            <p:custDataLst>
              <p:tags r:id="rId1"/>
            </p:custDataLst>
          </p:nvPr>
        </p:nvSpPr>
        <p:spPr bwMode="auto">
          <a:xfrm>
            <a:off x="980168" y="2886451"/>
            <a:ext cx="3808499" cy="189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12">
            <a:extLst>
              <a:ext uri="{FF2B5EF4-FFF2-40B4-BE49-F238E27FC236}">
                <a16:creationId xmlns:a16="http://schemas.microsoft.com/office/drawing/2014/main" xmlns="" id="{B6AED975-0CDF-4694-AC71-65121E0D496A}"/>
              </a:ext>
            </a:extLst>
          </p:cNvPr>
          <p:cNvSpPr>
            <a:spLocks noChangeArrowheads="1"/>
          </p:cNvSpPr>
          <p:nvPr>
            <p:custDataLst>
              <p:tags r:id="rId2"/>
            </p:custDataLst>
          </p:nvPr>
        </p:nvSpPr>
        <p:spPr bwMode="auto">
          <a:xfrm>
            <a:off x="980168" y="2446915"/>
            <a:ext cx="3808499"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8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8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3512746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教学完成情况</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6689D672-7F33-4AE8-B2B2-59C4B60D90BF}"/>
              </a:ext>
            </a:extLst>
          </p:cNvPr>
          <p:cNvGrpSpPr/>
          <p:nvPr/>
        </p:nvGrpSpPr>
        <p:grpSpPr>
          <a:xfrm>
            <a:off x="6950747" y="2167603"/>
            <a:ext cx="3585472" cy="3828416"/>
            <a:chOff x="4340898" y="1673495"/>
            <a:chExt cx="3861733" cy="4123398"/>
          </a:xfrm>
        </p:grpSpPr>
        <p:grpSp>
          <p:nvGrpSpPr>
            <p:cNvPr id="11" name="Group 59">
              <a:extLst>
                <a:ext uri="{FF2B5EF4-FFF2-40B4-BE49-F238E27FC236}">
                  <a16:creationId xmlns:a16="http://schemas.microsoft.com/office/drawing/2014/main" xmlns="" id="{F66FB47B-5CB3-448A-A58C-11BF17650E5A}"/>
                </a:ext>
              </a:extLst>
            </p:cNvPr>
            <p:cNvGrpSpPr/>
            <p:nvPr/>
          </p:nvGrpSpPr>
          <p:grpSpPr>
            <a:xfrm>
              <a:off x="5765677" y="3231133"/>
              <a:ext cx="1008934" cy="1011625"/>
              <a:chOff x="4004877" y="2411833"/>
              <a:chExt cx="1139957" cy="1143000"/>
            </a:xfrm>
          </p:grpSpPr>
          <p:sp>
            <p:nvSpPr>
              <p:cNvPr id="37" name="Oval 13">
                <a:extLst>
                  <a:ext uri="{FF2B5EF4-FFF2-40B4-BE49-F238E27FC236}">
                    <a16:creationId xmlns:a16="http://schemas.microsoft.com/office/drawing/2014/main" xmlns="" id="{86B9E7F9-012D-473B-BB10-071D7EC50CAC}"/>
                  </a:ext>
                </a:extLst>
              </p:cNvPr>
              <p:cNvSpPr/>
              <p:nvPr/>
            </p:nvSpPr>
            <p:spPr bwMode="auto">
              <a:xfrm>
                <a:off x="4004877" y="2411833"/>
                <a:ext cx="1139957" cy="1143000"/>
              </a:xfrm>
              <a:prstGeom prst="ellipse">
                <a:avLst/>
              </a:prstGeom>
              <a:solidFill>
                <a:srgbClr val="398EDF"/>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52">
                <a:extLst>
                  <a:ext uri="{FF2B5EF4-FFF2-40B4-BE49-F238E27FC236}">
                    <a16:creationId xmlns:a16="http://schemas.microsoft.com/office/drawing/2014/main" xmlns="" id="{F4F29EE3-10B7-4238-9986-7279F6C60235}"/>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Down Arrow 15">
              <a:extLst>
                <a:ext uri="{FF2B5EF4-FFF2-40B4-BE49-F238E27FC236}">
                  <a16:creationId xmlns:a16="http://schemas.microsoft.com/office/drawing/2014/main" xmlns="" id="{AAF76300-E540-44D1-B9CA-87ABBBABA3EE}"/>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3" name="Down Arrow 19">
              <a:extLst>
                <a:ext uri="{FF2B5EF4-FFF2-40B4-BE49-F238E27FC236}">
                  <a16:creationId xmlns:a16="http://schemas.microsoft.com/office/drawing/2014/main" xmlns="" id="{2ABB7E41-F448-44A1-A06F-716AD3E1A4FA}"/>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5" name="Down Arrow 44">
              <a:extLst>
                <a:ext uri="{FF2B5EF4-FFF2-40B4-BE49-F238E27FC236}">
                  <a16:creationId xmlns:a16="http://schemas.microsoft.com/office/drawing/2014/main" xmlns="" id="{5F289FEC-7104-413B-B894-AAF805F59BF3}"/>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6" name="Down Arrow 47">
              <a:extLst>
                <a:ext uri="{FF2B5EF4-FFF2-40B4-BE49-F238E27FC236}">
                  <a16:creationId xmlns:a16="http://schemas.microsoft.com/office/drawing/2014/main" xmlns="" id="{F421922B-08A5-4F0D-A2B3-C53C30BFCFDB}"/>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7" name="Down Arrow 55">
              <a:extLst>
                <a:ext uri="{FF2B5EF4-FFF2-40B4-BE49-F238E27FC236}">
                  <a16:creationId xmlns:a16="http://schemas.microsoft.com/office/drawing/2014/main" xmlns="" id="{6B602B4D-B482-459F-B476-4EC415D0C9D9}"/>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8" name="Down Arrow 56">
              <a:extLst>
                <a:ext uri="{FF2B5EF4-FFF2-40B4-BE49-F238E27FC236}">
                  <a16:creationId xmlns:a16="http://schemas.microsoft.com/office/drawing/2014/main" xmlns="" id="{40F1D02B-C990-4A4B-94C5-B38E41856FC8}"/>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9" name="Group 84">
              <a:extLst>
                <a:ext uri="{FF2B5EF4-FFF2-40B4-BE49-F238E27FC236}">
                  <a16:creationId xmlns:a16="http://schemas.microsoft.com/office/drawing/2014/main" xmlns="" id="{3E5358CC-DABE-4C58-8B43-3DE74079D0EF}"/>
                </a:ext>
              </a:extLst>
            </p:cNvPr>
            <p:cNvGrpSpPr/>
            <p:nvPr/>
          </p:nvGrpSpPr>
          <p:grpSpPr>
            <a:xfrm>
              <a:off x="5751872" y="1673495"/>
              <a:ext cx="1062673" cy="1063559"/>
              <a:chOff x="3307763" y="1427226"/>
              <a:chExt cx="648499" cy="649042"/>
            </a:xfrm>
          </p:grpSpPr>
          <p:sp>
            <p:nvSpPr>
              <p:cNvPr id="35" name="Oval 76">
                <a:extLst>
                  <a:ext uri="{FF2B5EF4-FFF2-40B4-BE49-F238E27FC236}">
                    <a16:creationId xmlns:a16="http://schemas.microsoft.com/office/drawing/2014/main" xmlns="" id="{8AB5383E-7CA3-48E7-92C3-6028E6A489A7}"/>
                  </a:ext>
                </a:extLst>
              </p:cNvPr>
              <p:cNvSpPr>
                <a:spLocks noChangeAspect="1"/>
              </p:cNvSpPr>
              <p:nvPr/>
            </p:nvSpPr>
            <p:spPr>
              <a:xfrm>
                <a:off x="3307763" y="1427226"/>
                <a:ext cx="648499" cy="649042"/>
              </a:xfrm>
              <a:prstGeom prst="ellipse">
                <a:avLst/>
              </a:prstGeom>
              <a:solidFill>
                <a:srgbClr val="F96E0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77">
                <a:extLst>
                  <a:ext uri="{FF2B5EF4-FFF2-40B4-BE49-F238E27FC236}">
                    <a16:creationId xmlns:a16="http://schemas.microsoft.com/office/drawing/2014/main" xmlns="" id="{F2E100AD-1E98-4E44-99B8-0976AF9EA221}"/>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88">
              <a:extLst>
                <a:ext uri="{FF2B5EF4-FFF2-40B4-BE49-F238E27FC236}">
                  <a16:creationId xmlns:a16="http://schemas.microsoft.com/office/drawing/2014/main" xmlns="" id="{7EB4E287-0604-44FC-94BD-B9CDAF6E475A}"/>
                </a:ext>
              </a:extLst>
            </p:cNvPr>
            <p:cNvGrpSpPr/>
            <p:nvPr/>
          </p:nvGrpSpPr>
          <p:grpSpPr>
            <a:xfrm>
              <a:off x="7129592" y="3914776"/>
              <a:ext cx="1062673" cy="1063559"/>
              <a:chOff x="3365370" y="3682819"/>
              <a:chExt cx="648499" cy="649042"/>
            </a:xfrm>
          </p:grpSpPr>
          <p:sp>
            <p:nvSpPr>
              <p:cNvPr id="33" name="Oval 64">
                <a:extLst>
                  <a:ext uri="{FF2B5EF4-FFF2-40B4-BE49-F238E27FC236}">
                    <a16:creationId xmlns:a16="http://schemas.microsoft.com/office/drawing/2014/main" xmlns="" id="{9DC78A31-4B0D-41EC-A42D-BF6C829D4344}"/>
                  </a:ext>
                </a:extLst>
              </p:cNvPr>
              <p:cNvSpPr>
                <a:spLocks noChangeAspect="1"/>
              </p:cNvSpPr>
              <p:nvPr/>
            </p:nvSpPr>
            <p:spPr>
              <a:xfrm>
                <a:off x="3365370" y="3682819"/>
                <a:ext cx="648499" cy="649042"/>
              </a:xfrm>
              <a:prstGeom prst="ellipse">
                <a:avLst/>
              </a:prstGeom>
              <a:solidFill>
                <a:srgbClr val="F96E0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83">
                <a:extLst>
                  <a:ext uri="{FF2B5EF4-FFF2-40B4-BE49-F238E27FC236}">
                    <a16:creationId xmlns:a16="http://schemas.microsoft.com/office/drawing/2014/main" xmlns="" id="{517205B4-0F46-459B-AEFF-A8227B2FCBB6}"/>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87">
              <a:extLst>
                <a:ext uri="{FF2B5EF4-FFF2-40B4-BE49-F238E27FC236}">
                  <a16:creationId xmlns:a16="http://schemas.microsoft.com/office/drawing/2014/main" xmlns="" id="{FD1515C6-15BD-449E-8ADB-D0938AB23004}"/>
                </a:ext>
              </a:extLst>
            </p:cNvPr>
            <p:cNvGrpSpPr/>
            <p:nvPr/>
          </p:nvGrpSpPr>
          <p:grpSpPr>
            <a:xfrm>
              <a:off x="4354126" y="2519698"/>
              <a:ext cx="1062673" cy="1063559"/>
              <a:chOff x="5187738" y="3682819"/>
              <a:chExt cx="648499" cy="649042"/>
            </a:xfrm>
          </p:grpSpPr>
          <p:sp>
            <p:nvSpPr>
              <p:cNvPr id="31" name="Oval 73">
                <a:extLst>
                  <a:ext uri="{FF2B5EF4-FFF2-40B4-BE49-F238E27FC236}">
                    <a16:creationId xmlns:a16="http://schemas.microsoft.com/office/drawing/2014/main" xmlns="" id="{357CA9A3-3D38-4F33-84FD-458876A8CBA9}"/>
                  </a:ext>
                </a:extLst>
              </p:cNvPr>
              <p:cNvSpPr>
                <a:spLocks noChangeAspect="1"/>
              </p:cNvSpPr>
              <p:nvPr/>
            </p:nvSpPr>
            <p:spPr>
              <a:xfrm>
                <a:off x="5187738" y="3682819"/>
                <a:ext cx="648499" cy="649042"/>
              </a:xfrm>
              <a:prstGeom prst="ellipse">
                <a:avLst/>
              </a:prstGeom>
              <a:solidFill>
                <a:srgbClr val="398E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37">
                <a:extLst>
                  <a:ext uri="{FF2B5EF4-FFF2-40B4-BE49-F238E27FC236}">
                    <a16:creationId xmlns:a16="http://schemas.microsoft.com/office/drawing/2014/main" xmlns="" id="{D33764C5-108F-4047-8A01-35E63853C32A}"/>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85">
              <a:extLst>
                <a:ext uri="{FF2B5EF4-FFF2-40B4-BE49-F238E27FC236}">
                  <a16:creationId xmlns:a16="http://schemas.microsoft.com/office/drawing/2014/main" xmlns="" id="{963F1776-8F48-4763-8602-20BB8526CA7B}"/>
                </a:ext>
              </a:extLst>
            </p:cNvPr>
            <p:cNvGrpSpPr/>
            <p:nvPr/>
          </p:nvGrpSpPr>
          <p:grpSpPr>
            <a:xfrm>
              <a:off x="5746473" y="4733334"/>
              <a:ext cx="1062673" cy="1063559"/>
              <a:chOff x="5187738" y="1415796"/>
              <a:chExt cx="648499" cy="649042"/>
            </a:xfrm>
          </p:grpSpPr>
          <p:sp>
            <p:nvSpPr>
              <p:cNvPr id="29" name="Oval 67">
                <a:extLst>
                  <a:ext uri="{FF2B5EF4-FFF2-40B4-BE49-F238E27FC236}">
                    <a16:creationId xmlns:a16="http://schemas.microsoft.com/office/drawing/2014/main" xmlns="" id="{0204723A-C5EB-420D-8906-0157DDD7B626}"/>
                  </a:ext>
                </a:extLst>
              </p:cNvPr>
              <p:cNvSpPr>
                <a:spLocks noChangeAspect="1"/>
              </p:cNvSpPr>
              <p:nvPr/>
            </p:nvSpPr>
            <p:spPr>
              <a:xfrm>
                <a:off x="5187738" y="1415796"/>
                <a:ext cx="648499" cy="649042"/>
              </a:xfrm>
              <a:prstGeom prst="ellipse">
                <a:avLst/>
              </a:prstGeom>
              <a:solidFill>
                <a:srgbClr val="398E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53">
                <a:extLst>
                  <a:ext uri="{FF2B5EF4-FFF2-40B4-BE49-F238E27FC236}">
                    <a16:creationId xmlns:a16="http://schemas.microsoft.com/office/drawing/2014/main" xmlns="" id="{42C9B6F1-BFBB-4BF5-9D53-29623306D61F}"/>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86">
              <a:extLst>
                <a:ext uri="{FF2B5EF4-FFF2-40B4-BE49-F238E27FC236}">
                  <a16:creationId xmlns:a16="http://schemas.microsoft.com/office/drawing/2014/main" xmlns="" id="{0EBAB407-F14A-428F-96E7-2438B81C10B2}"/>
                </a:ext>
              </a:extLst>
            </p:cNvPr>
            <p:cNvGrpSpPr/>
            <p:nvPr/>
          </p:nvGrpSpPr>
          <p:grpSpPr>
            <a:xfrm>
              <a:off x="4340898" y="3914776"/>
              <a:ext cx="1062673" cy="1063559"/>
              <a:chOff x="5648594" y="2472338"/>
              <a:chExt cx="648499" cy="649042"/>
            </a:xfrm>
          </p:grpSpPr>
          <p:sp>
            <p:nvSpPr>
              <p:cNvPr id="27" name="Oval 70">
                <a:extLst>
                  <a:ext uri="{FF2B5EF4-FFF2-40B4-BE49-F238E27FC236}">
                    <a16:creationId xmlns:a16="http://schemas.microsoft.com/office/drawing/2014/main" xmlns="" id="{E7295690-ADF1-47FC-889E-51EA4A53946C}"/>
                  </a:ext>
                </a:extLst>
              </p:cNvPr>
              <p:cNvSpPr>
                <a:spLocks noChangeAspect="1"/>
              </p:cNvSpPr>
              <p:nvPr/>
            </p:nvSpPr>
            <p:spPr>
              <a:xfrm>
                <a:off x="5648594" y="2472338"/>
                <a:ext cx="648499" cy="649042"/>
              </a:xfrm>
              <a:prstGeom prst="ellipse">
                <a:avLst/>
              </a:prstGeom>
              <a:solidFill>
                <a:srgbClr val="F96E0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7">
                <a:extLst>
                  <a:ext uri="{FF2B5EF4-FFF2-40B4-BE49-F238E27FC236}">
                    <a16:creationId xmlns:a16="http://schemas.microsoft.com/office/drawing/2014/main" xmlns="" id="{F10E3558-6FA9-4BDB-8A94-FF00A69FC817}"/>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83">
              <a:extLst>
                <a:ext uri="{FF2B5EF4-FFF2-40B4-BE49-F238E27FC236}">
                  <a16:creationId xmlns:a16="http://schemas.microsoft.com/office/drawing/2014/main" xmlns="" id="{F86FD601-6C9A-4DC9-B7D5-649DC925F124}"/>
                </a:ext>
              </a:extLst>
            </p:cNvPr>
            <p:cNvGrpSpPr/>
            <p:nvPr/>
          </p:nvGrpSpPr>
          <p:grpSpPr>
            <a:xfrm>
              <a:off x="7139958" y="2514814"/>
              <a:ext cx="1062673" cy="1063559"/>
              <a:chOff x="2886238" y="2472339"/>
              <a:chExt cx="648499" cy="649042"/>
            </a:xfrm>
          </p:grpSpPr>
          <p:sp>
            <p:nvSpPr>
              <p:cNvPr id="25" name="Oval 61">
                <a:extLst>
                  <a:ext uri="{FF2B5EF4-FFF2-40B4-BE49-F238E27FC236}">
                    <a16:creationId xmlns:a16="http://schemas.microsoft.com/office/drawing/2014/main" xmlns="" id="{5F1A1B49-8859-4FAD-A185-F4D2940D664A}"/>
                  </a:ext>
                </a:extLst>
              </p:cNvPr>
              <p:cNvSpPr>
                <a:spLocks noChangeAspect="1"/>
              </p:cNvSpPr>
              <p:nvPr/>
            </p:nvSpPr>
            <p:spPr>
              <a:xfrm>
                <a:off x="2886238" y="2472339"/>
                <a:ext cx="648499" cy="649042"/>
              </a:xfrm>
              <a:prstGeom prst="ellipse">
                <a:avLst/>
              </a:prstGeom>
              <a:solidFill>
                <a:srgbClr val="398ED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65">
                <a:extLst>
                  <a:ext uri="{FF2B5EF4-FFF2-40B4-BE49-F238E27FC236}">
                    <a16:creationId xmlns:a16="http://schemas.microsoft.com/office/drawing/2014/main" xmlns="" id="{D20F84BF-D00C-4F00-85DD-F07571EF36BD}"/>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9" name="TextBox 20">
            <a:extLst>
              <a:ext uri="{FF2B5EF4-FFF2-40B4-BE49-F238E27FC236}">
                <a16:creationId xmlns:a16="http://schemas.microsoft.com/office/drawing/2014/main" xmlns="" id="{99CDBD2E-52E9-42F5-AB3A-283B423789F1}"/>
              </a:ext>
            </a:extLst>
          </p:cNvPr>
          <p:cNvSpPr txBox="1"/>
          <p:nvPr/>
        </p:nvSpPr>
        <p:spPr>
          <a:xfrm>
            <a:off x="1786422" y="2167603"/>
            <a:ext cx="4720856" cy="1369606"/>
          </a:xfrm>
          <a:prstGeom prst="rect">
            <a:avLst/>
          </a:prstGeom>
          <a:noFill/>
        </p:spPr>
        <p:txBody>
          <a:bodyPr wrap="square" rtlCol="0">
            <a:spAutoFit/>
          </a:bodyPr>
          <a:lstStyle/>
          <a:p>
            <a:r>
              <a:rPr lang="zh-CN" alt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4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0" name="Oval 36">
            <a:extLst>
              <a:ext uri="{FF2B5EF4-FFF2-40B4-BE49-F238E27FC236}">
                <a16:creationId xmlns:a16="http://schemas.microsoft.com/office/drawing/2014/main" xmlns="" id="{5FE5AE8C-8F41-4EC4-A67A-2DCE35102D7C}"/>
              </a:ext>
            </a:extLst>
          </p:cNvPr>
          <p:cNvSpPr/>
          <p:nvPr/>
        </p:nvSpPr>
        <p:spPr>
          <a:xfrm>
            <a:off x="1893579" y="3662576"/>
            <a:ext cx="392048" cy="392048"/>
          </a:xfrm>
          <a:prstGeom prst="ellipse">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1</a:t>
            </a:r>
            <a:endParaRPr lang="en-US" sz="1600" dirty="0">
              <a:solidFill>
                <a:schemeClr val="bg1"/>
              </a:solidFill>
            </a:endParaRPr>
          </a:p>
        </p:txBody>
      </p:sp>
      <p:sp>
        <p:nvSpPr>
          <p:cNvPr id="41" name="Oval 37">
            <a:extLst>
              <a:ext uri="{FF2B5EF4-FFF2-40B4-BE49-F238E27FC236}">
                <a16:creationId xmlns:a16="http://schemas.microsoft.com/office/drawing/2014/main" xmlns="" id="{0D84BEE8-BAAA-4765-BA7A-D6F0869534E3}"/>
              </a:ext>
            </a:extLst>
          </p:cNvPr>
          <p:cNvSpPr/>
          <p:nvPr/>
        </p:nvSpPr>
        <p:spPr>
          <a:xfrm>
            <a:off x="1893579" y="4513768"/>
            <a:ext cx="392048" cy="392048"/>
          </a:xfrm>
          <a:prstGeom prst="ellipse">
            <a:avLst/>
          </a:pr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2</a:t>
            </a:r>
            <a:endParaRPr lang="en-US" sz="1600" dirty="0">
              <a:solidFill>
                <a:schemeClr val="bg1"/>
              </a:solidFill>
            </a:endParaRPr>
          </a:p>
        </p:txBody>
      </p:sp>
      <p:sp>
        <p:nvSpPr>
          <p:cNvPr id="42" name="Oval 38">
            <a:extLst>
              <a:ext uri="{FF2B5EF4-FFF2-40B4-BE49-F238E27FC236}">
                <a16:creationId xmlns:a16="http://schemas.microsoft.com/office/drawing/2014/main" xmlns="" id="{7F92EA3D-D40F-46DA-B773-2177A8BCC6B1}"/>
              </a:ext>
            </a:extLst>
          </p:cNvPr>
          <p:cNvSpPr/>
          <p:nvPr/>
        </p:nvSpPr>
        <p:spPr>
          <a:xfrm>
            <a:off x="1893579" y="5364959"/>
            <a:ext cx="392048" cy="392048"/>
          </a:xfrm>
          <a:prstGeom prst="ellipse">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3</a:t>
            </a:r>
            <a:endParaRPr lang="en-US" sz="1600" dirty="0">
              <a:solidFill>
                <a:schemeClr val="bg1"/>
              </a:solidFill>
            </a:endParaRPr>
          </a:p>
        </p:txBody>
      </p:sp>
      <p:sp>
        <p:nvSpPr>
          <p:cNvPr id="43" name="TextBox 24">
            <a:extLst>
              <a:ext uri="{FF2B5EF4-FFF2-40B4-BE49-F238E27FC236}">
                <a16:creationId xmlns:a16="http://schemas.microsoft.com/office/drawing/2014/main" xmlns="" id="{25FA6486-B4C9-4B01-A82D-D1C2D4DE7C4A}"/>
              </a:ext>
            </a:extLst>
          </p:cNvPr>
          <p:cNvSpPr txBox="1"/>
          <p:nvPr/>
        </p:nvSpPr>
        <p:spPr>
          <a:xfrm>
            <a:off x="2438121" y="3581601"/>
            <a:ext cx="3031624" cy="415498"/>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TextBox 25">
            <a:extLst>
              <a:ext uri="{FF2B5EF4-FFF2-40B4-BE49-F238E27FC236}">
                <a16:creationId xmlns:a16="http://schemas.microsoft.com/office/drawing/2014/main" xmlns="" id="{9BA283C0-7B11-411C-9A5E-55DB2C968134}"/>
              </a:ext>
            </a:extLst>
          </p:cNvPr>
          <p:cNvSpPr txBox="1"/>
          <p:nvPr/>
        </p:nvSpPr>
        <p:spPr>
          <a:xfrm>
            <a:off x="2433200" y="4433194"/>
            <a:ext cx="3031624" cy="415498"/>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5" name="TextBox 26">
            <a:extLst>
              <a:ext uri="{FF2B5EF4-FFF2-40B4-BE49-F238E27FC236}">
                <a16:creationId xmlns:a16="http://schemas.microsoft.com/office/drawing/2014/main" xmlns="" id="{1A074529-D829-4F06-A135-871A9513B08E}"/>
              </a:ext>
            </a:extLst>
          </p:cNvPr>
          <p:cNvSpPr txBox="1"/>
          <p:nvPr/>
        </p:nvSpPr>
        <p:spPr>
          <a:xfrm>
            <a:off x="2433200" y="5283984"/>
            <a:ext cx="3031624" cy="415498"/>
          </a:xfrm>
          <a:prstGeom prst="rect">
            <a:avLst/>
          </a:prstGeom>
          <a:noFill/>
        </p:spPr>
        <p:txBody>
          <a:bodyPr wrap="square" rtlCol="0">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5180625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250" fill="hold"/>
                                        <p:tgtEl>
                                          <p:spTgt spid="39"/>
                                        </p:tgtEl>
                                        <p:attrNameLst>
                                          <p:attrName>ppt_x</p:attrName>
                                        </p:attrNameLst>
                                      </p:cBhvr>
                                      <p:tavLst>
                                        <p:tav tm="0">
                                          <p:val>
                                            <p:strVal val="#ppt_x"/>
                                          </p:val>
                                        </p:tav>
                                        <p:tav tm="100000">
                                          <p:val>
                                            <p:strVal val="#ppt_x"/>
                                          </p:val>
                                        </p:tav>
                                      </p:tavLst>
                                    </p:anim>
                                    <p:anim calcmode="lin" valueType="num">
                                      <p:cBhvr additive="base">
                                        <p:cTn id="17" dur="250" fill="hold"/>
                                        <p:tgtEl>
                                          <p:spTgt spid="39"/>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250" fill="hold"/>
                                        <p:tgtEl>
                                          <p:spTgt spid="40"/>
                                        </p:tgtEl>
                                        <p:attrNameLst>
                                          <p:attrName>ppt_x</p:attrName>
                                        </p:attrNameLst>
                                      </p:cBhvr>
                                      <p:tavLst>
                                        <p:tav tm="0">
                                          <p:val>
                                            <p:strVal val="#ppt_x"/>
                                          </p:val>
                                        </p:tav>
                                        <p:tav tm="100000">
                                          <p:val>
                                            <p:strVal val="#ppt_x"/>
                                          </p:val>
                                        </p:tav>
                                      </p:tavLst>
                                    </p:anim>
                                    <p:anim calcmode="lin" valueType="num">
                                      <p:cBhvr additive="base">
                                        <p:cTn id="22" dur="25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250" fill="hold"/>
                                        <p:tgtEl>
                                          <p:spTgt spid="41"/>
                                        </p:tgtEl>
                                        <p:attrNameLst>
                                          <p:attrName>ppt_x</p:attrName>
                                        </p:attrNameLst>
                                      </p:cBhvr>
                                      <p:tavLst>
                                        <p:tav tm="0">
                                          <p:val>
                                            <p:strVal val="#ppt_x"/>
                                          </p:val>
                                        </p:tav>
                                        <p:tav tm="100000">
                                          <p:val>
                                            <p:strVal val="#ppt_x"/>
                                          </p:val>
                                        </p:tav>
                                      </p:tavLst>
                                    </p:anim>
                                    <p:anim calcmode="lin" valueType="num">
                                      <p:cBhvr additive="base">
                                        <p:cTn id="27" dur="250" fill="hold"/>
                                        <p:tgtEl>
                                          <p:spTgt spid="41"/>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2" presetClass="entr" presetSubtype="4"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250" fill="hold"/>
                                        <p:tgtEl>
                                          <p:spTgt spid="42"/>
                                        </p:tgtEl>
                                        <p:attrNameLst>
                                          <p:attrName>ppt_x</p:attrName>
                                        </p:attrNameLst>
                                      </p:cBhvr>
                                      <p:tavLst>
                                        <p:tav tm="0">
                                          <p:val>
                                            <p:strVal val="#ppt_x"/>
                                          </p:val>
                                        </p:tav>
                                        <p:tav tm="100000">
                                          <p:val>
                                            <p:strVal val="#ppt_x"/>
                                          </p:val>
                                        </p:tav>
                                      </p:tavLst>
                                    </p:anim>
                                    <p:anim calcmode="lin" valueType="num">
                                      <p:cBhvr additive="base">
                                        <p:cTn id="32" dur="250" fill="hold"/>
                                        <p:tgtEl>
                                          <p:spTgt spid="42"/>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250" fill="hold"/>
                                        <p:tgtEl>
                                          <p:spTgt spid="43"/>
                                        </p:tgtEl>
                                        <p:attrNameLst>
                                          <p:attrName>ppt_x</p:attrName>
                                        </p:attrNameLst>
                                      </p:cBhvr>
                                      <p:tavLst>
                                        <p:tav tm="0">
                                          <p:val>
                                            <p:strVal val="#ppt_x"/>
                                          </p:val>
                                        </p:tav>
                                        <p:tav tm="100000">
                                          <p:val>
                                            <p:strVal val="#ppt_x"/>
                                          </p:val>
                                        </p:tav>
                                      </p:tavLst>
                                    </p:anim>
                                    <p:anim calcmode="lin" valueType="num">
                                      <p:cBhvr additive="base">
                                        <p:cTn id="37" dur="250" fill="hold"/>
                                        <p:tgtEl>
                                          <p:spTgt spid="43"/>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250" fill="hold"/>
                                        <p:tgtEl>
                                          <p:spTgt spid="44"/>
                                        </p:tgtEl>
                                        <p:attrNameLst>
                                          <p:attrName>ppt_x</p:attrName>
                                        </p:attrNameLst>
                                      </p:cBhvr>
                                      <p:tavLst>
                                        <p:tav tm="0">
                                          <p:val>
                                            <p:strVal val="#ppt_x"/>
                                          </p:val>
                                        </p:tav>
                                        <p:tav tm="100000">
                                          <p:val>
                                            <p:strVal val="#ppt_x"/>
                                          </p:val>
                                        </p:tav>
                                      </p:tavLst>
                                    </p:anim>
                                    <p:anim calcmode="lin" valueType="num">
                                      <p:cBhvr additive="base">
                                        <p:cTn id="42" dur="250" fill="hold"/>
                                        <p:tgtEl>
                                          <p:spTgt spid="44"/>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250" fill="hold"/>
                                        <p:tgtEl>
                                          <p:spTgt spid="45"/>
                                        </p:tgtEl>
                                        <p:attrNameLst>
                                          <p:attrName>ppt_x</p:attrName>
                                        </p:attrNameLst>
                                      </p:cBhvr>
                                      <p:tavLst>
                                        <p:tav tm="0">
                                          <p:val>
                                            <p:strVal val="#ppt_x"/>
                                          </p:val>
                                        </p:tav>
                                        <p:tav tm="100000">
                                          <p:val>
                                            <p:strVal val="#ppt_x"/>
                                          </p:val>
                                        </p:tav>
                                      </p:tavLst>
                                    </p:anim>
                                    <p:anim calcmode="lin" valueType="num">
                                      <p:cBhvr additive="base">
                                        <p:cTn id="47" dur="25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animBg="1"/>
      <p:bldP spid="41" grpId="0" animBg="1"/>
      <p:bldP spid="42" grpId="0" animBg="1"/>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文字&#10;&#10;已生成高可信度的说明">
            <a:extLst>
              <a:ext uri="{FF2B5EF4-FFF2-40B4-BE49-F238E27FC236}">
                <a16:creationId xmlns:a16="http://schemas.microsoft.com/office/drawing/2014/main" xmlns="" id="{AA53168E-916E-4334-A67C-67D082B91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4" name="组合 13">
            <a:extLst>
              <a:ext uri="{FF2B5EF4-FFF2-40B4-BE49-F238E27FC236}">
                <a16:creationId xmlns:a16="http://schemas.microsoft.com/office/drawing/2014/main" xmlns="" id="{2F8BF3C6-026D-4F8E-9C06-AA62F39C2CDD}"/>
              </a:ext>
            </a:extLst>
          </p:cNvPr>
          <p:cNvGrpSpPr/>
          <p:nvPr/>
        </p:nvGrpSpPr>
        <p:grpSpPr>
          <a:xfrm>
            <a:off x="4903381" y="2146090"/>
            <a:ext cx="3928785" cy="1047185"/>
            <a:chOff x="5260845" y="2541143"/>
            <a:chExt cx="3928785" cy="1047185"/>
          </a:xfrm>
        </p:grpSpPr>
        <p:sp>
          <p:nvSpPr>
            <p:cNvPr id="15" name="矩形 14">
              <a:extLst>
                <a:ext uri="{FF2B5EF4-FFF2-40B4-BE49-F238E27FC236}">
                  <a16:creationId xmlns:a16="http://schemas.microsoft.com/office/drawing/2014/main" xmlns="" id="{89644320-4CA2-4FED-B69D-CBE45106D4C6}"/>
                </a:ext>
              </a:extLst>
            </p:cNvPr>
            <p:cNvSpPr/>
            <p:nvPr/>
          </p:nvSpPr>
          <p:spPr>
            <a:xfrm>
              <a:off x="5260845" y="2541143"/>
              <a:ext cx="3877985" cy="830997"/>
            </a:xfrm>
            <a:prstGeom prst="rect">
              <a:avLst/>
            </a:prstGeom>
          </p:spPr>
          <p:txBody>
            <a:bodyPr wrap="none">
              <a:spAutoFit/>
            </a:bodyPr>
            <a:lstStyle/>
            <a:p>
              <a:r>
                <a:rPr kumimoji="1" lang="zh-CN" altLang="en-US" sz="4800" dirty="0">
                  <a:solidFill>
                    <a:srgbClr val="398EDF"/>
                  </a:solidFill>
                  <a:latin typeface="微软雅黑" panose="020B0503020204020204" pitchFamily="34" charset="-122"/>
                  <a:ea typeface="微软雅黑" panose="020B0503020204020204" pitchFamily="34" charset="-122"/>
                </a:rPr>
                <a:t>教学</a:t>
              </a:r>
              <a:r>
                <a:rPr kumimoji="1" lang="zh-CN" altLang="en-US" sz="4800" dirty="0">
                  <a:solidFill>
                    <a:srgbClr val="F96E0D"/>
                  </a:solidFill>
                  <a:latin typeface="微软雅黑" panose="020B0503020204020204" pitchFamily="34" charset="-122"/>
                  <a:ea typeface="微软雅黑" panose="020B0503020204020204" pitchFamily="34" charset="-122"/>
                </a:rPr>
                <a:t>成果展示</a:t>
              </a:r>
            </a:p>
          </p:txBody>
        </p:sp>
        <p:sp>
          <p:nvSpPr>
            <p:cNvPr id="16" name="矩形 15">
              <a:extLst>
                <a:ext uri="{FF2B5EF4-FFF2-40B4-BE49-F238E27FC236}">
                  <a16:creationId xmlns:a16="http://schemas.microsoft.com/office/drawing/2014/main" xmlns="" id="{756DF197-CBAA-48D0-894E-AA6ACE41D295}"/>
                </a:ext>
              </a:extLst>
            </p:cNvPr>
            <p:cNvSpPr/>
            <p:nvPr/>
          </p:nvSpPr>
          <p:spPr>
            <a:xfrm>
              <a:off x="5311646" y="3295940"/>
              <a:ext cx="3877984" cy="292388"/>
            </a:xfrm>
            <a:prstGeom prst="rect">
              <a:avLst/>
            </a:prstGeom>
          </p:spPr>
          <p:txBody>
            <a:bodyPr wrap="square">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8" name="椭圆 17">
            <a:extLst>
              <a:ext uri="{FF2B5EF4-FFF2-40B4-BE49-F238E27FC236}">
                <a16:creationId xmlns:a16="http://schemas.microsoft.com/office/drawing/2014/main" xmlns="" id="{826EF2ED-A28C-4072-A4C0-67CA521DC7A4}"/>
              </a:ext>
            </a:extLst>
          </p:cNvPr>
          <p:cNvSpPr/>
          <p:nvPr/>
        </p:nvSpPr>
        <p:spPr>
          <a:xfrm>
            <a:off x="3553391" y="2110758"/>
            <a:ext cx="1271022" cy="1271018"/>
          </a:xfrm>
          <a:prstGeom prst="ellipse">
            <a:avLst/>
          </a:prstGeom>
          <a:solidFill>
            <a:srgbClr val="398ED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latin typeface="微软雅黑" panose="020B0503020204020204" pitchFamily="34" charset="-122"/>
                <a:ea typeface="微软雅黑" panose="020B0503020204020204" pitchFamily="34" charset="-122"/>
              </a:rPr>
              <a:t>3</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47589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6"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435">
                                          <p:stCondLst>
                                            <p:cond delay="0"/>
                                          </p:stCondLst>
                                        </p:cTn>
                                        <p:tgtEl>
                                          <p:spTgt spid="18"/>
                                        </p:tgtEl>
                                      </p:cBhvr>
                                    </p:animEffect>
                                    <p:anim calcmode="lin" valueType="num">
                                      <p:cBhvr>
                                        <p:cTn id="12" dur="1367"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 dur="498"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4" dur="498" tmFilter="0, 0; 0.125,0.2665; 0.25,0.4; 0.375,0.465; 0.5,0.5;  0.625,0.535; 0.75,0.6; 0.875,0.7335; 1,1">
                                          <p:stCondLst>
                                            <p:cond delay="498"/>
                                          </p:stCondLst>
                                        </p:cTn>
                                        <p:tgtEl>
                                          <p:spTgt spid="18"/>
                                        </p:tgtEl>
                                        <p:attrNameLst>
                                          <p:attrName>ppt_y</p:attrName>
                                        </p:attrNameLst>
                                      </p:cBhvr>
                                      <p:tavLst>
                                        <p:tav tm="0" fmla="#ppt_y-sin(pi*$)/9">
                                          <p:val>
                                            <p:fltVal val="0"/>
                                          </p:val>
                                        </p:tav>
                                        <p:tav tm="100000">
                                          <p:val>
                                            <p:fltVal val="1"/>
                                          </p:val>
                                        </p:tav>
                                      </p:tavLst>
                                    </p:anim>
                                    <p:anim calcmode="lin" valueType="num">
                                      <p:cBhvr>
                                        <p:cTn id="15" dur="249" tmFilter="0, 0; 0.125,0.2665; 0.25,0.4; 0.375,0.465; 0.5,0.5;  0.625,0.535; 0.75,0.6; 0.875,0.7335; 1,1">
                                          <p:stCondLst>
                                            <p:cond delay="993"/>
                                          </p:stCondLst>
                                        </p:cTn>
                                        <p:tgtEl>
                                          <p:spTgt spid="18"/>
                                        </p:tgtEl>
                                        <p:attrNameLst>
                                          <p:attrName>ppt_y</p:attrName>
                                        </p:attrNameLst>
                                      </p:cBhvr>
                                      <p:tavLst>
                                        <p:tav tm="0" fmla="#ppt_y-sin(pi*$)/27">
                                          <p:val>
                                            <p:fltVal val="0"/>
                                          </p:val>
                                        </p:tav>
                                        <p:tav tm="100000">
                                          <p:val>
                                            <p:fltVal val="1"/>
                                          </p:val>
                                        </p:tav>
                                      </p:tavLst>
                                    </p:anim>
                                    <p:anim calcmode="lin" valueType="num">
                                      <p:cBhvr>
                                        <p:cTn id="16" dur="123" tmFilter="0, 0; 0.125,0.2665; 0.25,0.4; 0.375,0.465; 0.5,0.5;  0.625,0.535; 0.75,0.6; 0.875,0.7335; 1,1">
                                          <p:stCondLst>
                                            <p:cond delay="1242"/>
                                          </p:stCondLst>
                                        </p:cTn>
                                        <p:tgtEl>
                                          <p:spTgt spid="18"/>
                                        </p:tgtEl>
                                        <p:attrNameLst>
                                          <p:attrName>ppt_y</p:attrName>
                                        </p:attrNameLst>
                                      </p:cBhvr>
                                      <p:tavLst>
                                        <p:tav tm="0" fmla="#ppt_y-sin(pi*$)/81">
                                          <p:val>
                                            <p:fltVal val="0"/>
                                          </p:val>
                                        </p:tav>
                                        <p:tav tm="100000">
                                          <p:val>
                                            <p:fltVal val="1"/>
                                          </p:val>
                                        </p:tav>
                                      </p:tavLst>
                                    </p:anim>
                                    <p:animScale>
                                      <p:cBhvr>
                                        <p:cTn id="17" dur="20">
                                          <p:stCondLst>
                                            <p:cond delay="487"/>
                                          </p:stCondLst>
                                        </p:cTn>
                                        <p:tgtEl>
                                          <p:spTgt spid="18"/>
                                        </p:tgtEl>
                                      </p:cBhvr>
                                      <p:to x="100000" y="60000"/>
                                    </p:animScale>
                                    <p:animScale>
                                      <p:cBhvr>
                                        <p:cTn id="18" dur="124" decel="50000">
                                          <p:stCondLst>
                                            <p:cond delay="507"/>
                                          </p:stCondLst>
                                        </p:cTn>
                                        <p:tgtEl>
                                          <p:spTgt spid="18"/>
                                        </p:tgtEl>
                                      </p:cBhvr>
                                      <p:to x="100000" y="100000"/>
                                    </p:animScale>
                                    <p:animScale>
                                      <p:cBhvr>
                                        <p:cTn id="19" dur="20">
                                          <p:stCondLst>
                                            <p:cond delay="984"/>
                                          </p:stCondLst>
                                        </p:cTn>
                                        <p:tgtEl>
                                          <p:spTgt spid="18"/>
                                        </p:tgtEl>
                                      </p:cBhvr>
                                      <p:to x="100000" y="80000"/>
                                    </p:animScale>
                                    <p:animScale>
                                      <p:cBhvr>
                                        <p:cTn id="20" dur="124" decel="50000">
                                          <p:stCondLst>
                                            <p:cond delay="1004"/>
                                          </p:stCondLst>
                                        </p:cTn>
                                        <p:tgtEl>
                                          <p:spTgt spid="18"/>
                                        </p:tgtEl>
                                      </p:cBhvr>
                                      <p:to x="100000" y="100000"/>
                                    </p:animScale>
                                    <p:animScale>
                                      <p:cBhvr>
                                        <p:cTn id="21" dur="20">
                                          <p:stCondLst>
                                            <p:cond delay="1231"/>
                                          </p:stCondLst>
                                        </p:cTn>
                                        <p:tgtEl>
                                          <p:spTgt spid="18"/>
                                        </p:tgtEl>
                                      </p:cBhvr>
                                      <p:to x="100000" y="90000"/>
                                    </p:animScale>
                                    <p:animScale>
                                      <p:cBhvr>
                                        <p:cTn id="22" dur="124" decel="50000">
                                          <p:stCondLst>
                                            <p:cond delay="1251"/>
                                          </p:stCondLst>
                                        </p:cTn>
                                        <p:tgtEl>
                                          <p:spTgt spid="18"/>
                                        </p:tgtEl>
                                      </p:cBhvr>
                                      <p:to x="100000" y="100000"/>
                                    </p:animScale>
                                    <p:animScale>
                                      <p:cBhvr>
                                        <p:cTn id="23" dur="20">
                                          <p:stCondLst>
                                            <p:cond delay="1356"/>
                                          </p:stCondLst>
                                        </p:cTn>
                                        <p:tgtEl>
                                          <p:spTgt spid="18"/>
                                        </p:tgtEl>
                                      </p:cBhvr>
                                      <p:to x="100000" y="95000"/>
                                    </p:animScale>
                                    <p:animScale>
                                      <p:cBhvr>
                                        <p:cTn id="24" dur="124" decel="50000">
                                          <p:stCondLst>
                                            <p:cond delay="1376"/>
                                          </p:stCondLst>
                                        </p:cTn>
                                        <p:tgtEl>
                                          <p:spTgt spid="18"/>
                                        </p:tgtEl>
                                      </p:cBhvr>
                                      <p:to x="100000" y="100000"/>
                                    </p:animScale>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教学成果展示</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sp>
        <p:nvSpPr>
          <p:cNvPr id="8" name="文本框 49">
            <a:extLst>
              <a:ext uri="{FF2B5EF4-FFF2-40B4-BE49-F238E27FC236}">
                <a16:creationId xmlns:a16="http://schemas.microsoft.com/office/drawing/2014/main" xmlns="" id="{8549D6A3-EBCC-44DE-9F95-02B6C106996B}"/>
              </a:ext>
            </a:extLst>
          </p:cNvPr>
          <p:cNvSpPr txBox="1"/>
          <p:nvPr/>
        </p:nvSpPr>
        <p:spPr>
          <a:xfrm>
            <a:off x="1564395" y="2797891"/>
            <a:ext cx="4221147" cy="3323987"/>
          </a:xfrm>
          <a:prstGeom prst="rect">
            <a:avLst/>
          </a:prstGeom>
          <a:noFill/>
          <a:effectLst/>
        </p:spPr>
        <p:txBody>
          <a:bodyPr wrap="square" rtlCol="0">
            <a:spAutoFit/>
          </a:bodyPr>
          <a:lstStyle/>
          <a:p>
            <a:pPr>
              <a:defRPr/>
            </a:pPr>
            <a:r>
              <a:rPr lang="zh-CN" altLang="en-US" sz="1400" kern="0" dirty="0">
                <a:solidFill>
                  <a:schemeClr val="bg1">
                    <a:lumMod val="50000"/>
                  </a:schemeClr>
                </a:solidFill>
                <a:latin typeface="微软雅黑" pitchFamily="34" charset="-122"/>
                <a:ea typeface="微软雅黑" pitchFamily="34" charset="-122"/>
              </a:rPr>
              <a:t>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点击添加文本点击添加文本点击添加文本点击添加文本    点击添加文本点击添加文</a:t>
            </a:r>
            <a:endParaRPr lang="en-US" altLang="zh-CN" sz="1400" kern="0" dirty="0">
              <a:solidFill>
                <a:schemeClr val="bg1">
                  <a:lumMod val="50000"/>
                </a:schemeClr>
              </a:solidFill>
              <a:latin typeface="微软雅黑" pitchFamily="34" charset="-122"/>
              <a:ea typeface="微软雅黑" pitchFamily="34" charset="-122"/>
            </a:endParaRPr>
          </a:p>
          <a:p>
            <a:pPr>
              <a:defRPr/>
            </a:pPr>
            <a:endParaRPr lang="en-US" altLang="zh-CN" sz="1400" kern="0" dirty="0">
              <a:solidFill>
                <a:schemeClr val="bg1">
                  <a:lumMod val="50000"/>
                </a:schemeClr>
              </a:solidFill>
              <a:latin typeface="微软雅黑" pitchFamily="34" charset="-122"/>
              <a:ea typeface="微软雅黑" pitchFamily="34" charset="-122"/>
            </a:endParaRPr>
          </a:p>
        </p:txBody>
      </p:sp>
      <p:sp>
        <p:nvSpPr>
          <p:cNvPr id="11" name="圆角矩形 6">
            <a:extLst>
              <a:ext uri="{FF2B5EF4-FFF2-40B4-BE49-F238E27FC236}">
                <a16:creationId xmlns:a16="http://schemas.microsoft.com/office/drawing/2014/main" xmlns="" id="{D772EACB-5B55-41E9-85B7-946871FEDDB3}"/>
              </a:ext>
            </a:extLst>
          </p:cNvPr>
          <p:cNvSpPr>
            <a:spLocks noChangeArrowheads="1"/>
          </p:cNvSpPr>
          <p:nvPr/>
        </p:nvSpPr>
        <p:spPr bwMode="auto">
          <a:xfrm>
            <a:off x="1667306" y="2063387"/>
            <a:ext cx="2471738" cy="461963"/>
          </a:xfrm>
          <a:prstGeom prst="roundRect">
            <a:avLst>
              <a:gd name="adj" fmla="val 0"/>
            </a:avLst>
          </a:prstGeom>
          <a:solidFill>
            <a:srgbClr val="398EDF"/>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2" name="文本框 7">
            <a:extLst>
              <a:ext uri="{FF2B5EF4-FFF2-40B4-BE49-F238E27FC236}">
                <a16:creationId xmlns:a16="http://schemas.microsoft.com/office/drawing/2014/main" xmlns="" id="{1905D03D-1662-4002-9B60-6DF24BEB4A16}"/>
              </a:ext>
            </a:extLst>
          </p:cNvPr>
          <p:cNvSpPr txBox="1">
            <a:spLocks noChangeArrowheads="1"/>
          </p:cNvSpPr>
          <p:nvPr/>
        </p:nvSpPr>
        <p:spPr bwMode="auto">
          <a:xfrm>
            <a:off x="1872371" y="2111012"/>
            <a:ext cx="206002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0">
            <a:extLst>
              <a:ext uri="{FF2B5EF4-FFF2-40B4-BE49-F238E27FC236}">
                <a16:creationId xmlns:a16="http://schemas.microsoft.com/office/drawing/2014/main" xmlns="" id="{59D5750A-58E0-4AB9-AF74-472B7AA3A77B}"/>
              </a:ext>
            </a:extLst>
          </p:cNvPr>
          <p:cNvSpPr>
            <a:spLocks noChangeArrowheads="1"/>
          </p:cNvSpPr>
          <p:nvPr/>
        </p:nvSpPr>
        <p:spPr bwMode="auto">
          <a:xfrm>
            <a:off x="6065923" y="1903729"/>
            <a:ext cx="4695374" cy="4018099"/>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Tree>
    <p:extLst>
      <p:ext uri="{BB962C8B-B14F-4D97-AF65-F5344CB8AC3E}">
        <p14:creationId xmlns:p14="http://schemas.microsoft.com/office/powerpoint/2010/main" val="11385937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教学成果展示</a:t>
              </a:r>
              <a:endPar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sp>
        <p:nvSpPr>
          <p:cNvPr id="8" name="TextBox 83">
            <a:extLst>
              <a:ext uri="{FF2B5EF4-FFF2-40B4-BE49-F238E27FC236}">
                <a16:creationId xmlns:a16="http://schemas.microsoft.com/office/drawing/2014/main" xmlns="" id="{C2175D78-0B21-49C6-838B-D9A4AAA01247}"/>
              </a:ext>
            </a:extLst>
          </p:cNvPr>
          <p:cNvSpPr txBox="1"/>
          <p:nvPr/>
        </p:nvSpPr>
        <p:spPr>
          <a:xfrm>
            <a:off x="7794450" y="2717224"/>
            <a:ext cx="325884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 Placeholder 2">
            <a:extLst>
              <a:ext uri="{FF2B5EF4-FFF2-40B4-BE49-F238E27FC236}">
                <a16:creationId xmlns:a16="http://schemas.microsoft.com/office/drawing/2014/main" xmlns="" id="{0DDEC160-DF6A-4EA0-B273-BF6BE5C2A83A}"/>
              </a:ext>
            </a:extLst>
          </p:cNvPr>
          <p:cNvSpPr>
            <a:spLocks noGrp="1"/>
          </p:cNvSpPr>
          <p:nvPr/>
        </p:nvSpPr>
        <p:spPr bwMode="auto">
          <a:xfrm>
            <a:off x="7794450" y="2399724"/>
            <a:ext cx="21812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2" name="TextBox 85">
            <a:extLst>
              <a:ext uri="{FF2B5EF4-FFF2-40B4-BE49-F238E27FC236}">
                <a16:creationId xmlns:a16="http://schemas.microsoft.com/office/drawing/2014/main" xmlns="" id="{76887A0D-3F7F-40C3-8016-6E3B347A6EC0}"/>
              </a:ext>
            </a:extLst>
          </p:cNvPr>
          <p:cNvSpPr txBox="1"/>
          <p:nvPr/>
        </p:nvSpPr>
        <p:spPr>
          <a:xfrm>
            <a:off x="7571752" y="4817487"/>
            <a:ext cx="3381832"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 Placeholder 2">
            <a:extLst>
              <a:ext uri="{FF2B5EF4-FFF2-40B4-BE49-F238E27FC236}">
                <a16:creationId xmlns:a16="http://schemas.microsoft.com/office/drawing/2014/main" xmlns="" id="{8280AA02-DA4B-4C35-A843-00FF9F0AAD63}"/>
              </a:ext>
            </a:extLst>
          </p:cNvPr>
          <p:cNvSpPr>
            <a:spLocks noGrp="1"/>
          </p:cNvSpPr>
          <p:nvPr/>
        </p:nvSpPr>
        <p:spPr bwMode="auto">
          <a:xfrm>
            <a:off x="7571752" y="4499987"/>
            <a:ext cx="21653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5" name="TextBox 87">
            <a:extLst>
              <a:ext uri="{FF2B5EF4-FFF2-40B4-BE49-F238E27FC236}">
                <a16:creationId xmlns:a16="http://schemas.microsoft.com/office/drawing/2014/main" xmlns="" id="{F3DF358B-4958-44C5-AEE1-1B3F3479CC13}"/>
              </a:ext>
            </a:extLst>
          </p:cNvPr>
          <p:cNvSpPr txBox="1"/>
          <p:nvPr/>
        </p:nvSpPr>
        <p:spPr>
          <a:xfrm>
            <a:off x="1345824" y="4827012"/>
            <a:ext cx="326300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 Placeholder 2">
            <a:extLst>
              <a:ext uri="{FF2B5EF4-FFF2-40B4-BE49-F238E27FC236}">
                <a16:creationId xmlns:a16="http://schemas.microsoft.com/office/drawing/2014/main" xmlns="" id="{36CE08CA-2EEA-41D3-AA56-372F95133667}"/>
              </a:ext>
            </a:extLst>
          </p:cNvPr>
          <p:cNvSpPr>
            <a:spLocks noGrp="1"/>
          </p:cNvSpPr>
          <p:nvPr/>
        </p:nvSpPr>
        <p:spPr bwMode="auto">
          <a:xfrm>
            <a:off x="2860989" y="4499987"/>
            <a:ext cx="174783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7" name="TextBox 90">
            <a:extLst>
              <a:ext uri="{FF2B5EF4-FFF2-40B4-BE49-F238E27FC236}">
                <a16:creationId xmlns:a16="http://schemas.microsoft.com/office/drawing/2014/main" xmlns="" id="{F45EC850-8560-41C5-8EAF-316766A134CC}"/>
              </a:ext>
            </a:extLst>
          </p:cNvPr>
          <p:cNvSpPr txBox="1"/>
          <p:nvPr/>
        </p:nvSpPr>
        <p:spPr>
          <a:xfrm>
            <a:off x="1152225" y="2717224"/>
            <a:ext cx="3213715"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Placeholder 2">
            <a:extLst>
              <a:ext uri="{FF2B5EF4-FFF2-40B4-BE49-F238E27FC236}">
                <a16:creationId xmlns:a16="http://schemas.microsoft.com/office/drawing/2014/main" xmlns="" id="{1E466E53-86C2-4598-B454-9E65891DCD32}"/>
              </a:ext>
            </a:extLst>
          </p:cNvPr>
          <p:cNvSpPr>
            <a:spLocks noGrp="1"/>
          </p:cNvSpPr>
          <p:nvPr/>
        </p:nvSpPr>
        <p:spPr bwMode="auto">
          <a:xfrm>
            <a:off x="2036327" y="2399724"/>
            <a:ext cx="2327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标题</a:t>
            </a:r>
            <a:endParaRPr lang="en-GB" alt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grpSp>
        <p:nvGrpSpPr>
          <p:cNvPr id="19" name="组合 18">
            <a:extLst>
              <a:ext uri="{FF2B5EF4-FFF2-40B4-BE49-F238E27FC236}">
                <a16:creationId xmlns:a16="http://schemas.microsoft.com/office/drawing/2014/main" xmlns="" id="{77009693-EF98-4877-A9CC-16C3D3BBEF48}"/>
              </a:ext>
            </a:extLst>
          </p:cNvPr>
          <p:cNvGrpSpPr/>
          <p:nvPr/>
        </p:nvGrpSpPr>
        <p:grpSpPr>
          <a:xfrm>
            <a:off x="4637855" y="1774992"/>
            <a:ext cx="2715450" cy="4313304"/>
            <a:chOff x="7364924" y="1650976"/>
            <a:chExt cx="2479406" cy="3938366"/>
          </a:xfrm>
          <a:solidFill>
            <a:srgbClr val="398EDF"/>
          </a:solidFill>
        </p:grpSpPr>
        <p:sp>
          <p:nvSpPr>
            <p:cNvPr id="20" name="Freeform 1">
              <a:extLst>
                <a:ext uri="{FF2B5EF4-FFF2-40B4-BE49-F238E27FC236}">
                  <a16:creationId xmlns:a16="http://schemas.microsoft.com/office/drawing/2014/main" xmlns="" id="{15E1DA74-53BB-4D3C-B16F-5E6DD359A788}"/>
                </a:ext>
              </a:extLst>
            </p:cNvPr>
            <p:cNvSpPr>
              <a:spLocks noChangeArrowheads="1"/>
            </p:cNvSpPr>
            <p:nvPr/>
          </p:nvSpPr>
          <p:spPr bwMode="auto">
            <a:xfrm>
              <a:off x="8690287" y="3187950"/>
              <a:ext cx="707351" cy="1034381"/>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n-ea"/>
              </a:endParaRPr>
            </a:p>
          </p:txBody>
        </p:sp>
        <p:sp>
          <p:nvSpPr>
            <p:cNvPr id="21" name="Freeform 2">
              <a:extLst>
                <a:ext uri="{FF2B5EF4-FFF2-40B4-BE49-F238E27FC236}">
                  <a16:creationId xmlns:a16="http://schemas.microsoft.com/office/drawing/2014/main" xmlns="" id="{315B3C97-AC91-4B10-B65C-FAB232213873}"/>
                </a:ext>
              </a:extLst>
            </p:cNvPr>
            <p:cNvSpPr>
              <a:spLocks noChangeArrowheads="1"/>
            </p:cNvSpPr>
            <p:nvPr/>
          </p:nvSpPr>
          <p:spPr bwMode="auto">
            <a:xfrm>
              <a:off x="7945099" y="3187950"/>
              <a:ext cx="708402" cy="753889"/>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solidFill>
              <a:srgbClr val="F96E0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2" name="Freeform 3">
              <a:extLst>
                <a:ext uri="{FF2B5EF4-FFF2-40B4-BE49-F238E27FC236}">
                  <a16:creationId xmlns:a16="http://schemas.microsoft.com/office/drawing/2014/main" xmlns="" id="{4B64896F-8B1C-4B6A-99E3-47847D72FF77}"/>
                </a:ext>
              </a:extLst>
            </p:cNvPr>
            <p:cNvSpPr>
              <a:spLocks noChangeArrowheads="1"/>
            </p:cNvSpPr>
            <p:nvPr/>
          </p:nvSpPr>
          <p:spPr bwMode="auto">
            <a:xfrm>
              <a:off x="7945099" y="1650976"/>
              <a:ext cx="1817250" cy="997886"/>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solidFill>
              <a:srgbClr val="F96E0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3" name="Freeform 4">
              <a:extLst>
                <a:ext uri="{FF2B5EF4-FFF2-40B4-BE49-F238E27FC236}">
                  <a16:creationId xmlns:a16="http://schemas.microsoft.com/office/drawing/2014/main" xmlns="" id="{C6BE312C-054F-4AE8-AE73-B7D3B6B96ACD}"/>
                </a:ext>
              </a:extLst>
            </p:cNvPr>
            <p:cNvSpPr>
              <a:spLocks noChangeArrowheads="1"/>
            </p:cNvSpPr>
            <p:nvPr/>
          </p:nvSpPr>
          <p:spPr bwMode="auto">
            <a:xfrm>
              <a:off x="8690287" y="2138970"/>
              <a:ext cx="975366" cy="1019783"/>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4" name="Freeform 5">
              <a:extLst>
                <a:ext uri="{FF2B5EF4-FFF2-40B4-BE49-F238E27FC236}">
                  <a16:creationId xmlns:a16="http://schemas.microsoft.com/office/drawing/2014/main" xmlns="" id="{699987C5-6613-46F0-878D-3D94589E464B}"/>
                </a:ext>
              </a:extLst>
            </p:cNvPr>
            <p:cNvSpPr>
              <a:spLocks noChangeArrowheads="1"/>
            </p:cNvSpPr>
            <p:nvPr/>
          </p:nvSpPr>
          <p:spPr bwMode="auto">
            <a:xfrm>
              <a:off x="9166409" y="2412164"/>
              <a:ext cx="677921" cy="1462941"/>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solidFill>
              <a:srgbClr val="F96E0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5" name="Freeform 6">
              <a:extLst>
                <a:ext uri="{FF2B5EF4-FFF2-40B4-BE49-F238E27FC236}">
                  <a16:creationId xmlns:a16="http://schemas.microsoft.com/office/drawing/2014/main" xmlns="" id="{77CDEDEB-EDE1-44E9-9E45-7D81F3937108}"/>
                </a:ext>
              </a:extLst>
            </p:cNvPr>
            <p:cNvSpPr>
              <a:spLocks noChangeArrowheads="1"/>
            </p:cNvSpPr>
            <p:nvPr/>
          </p:nvSpPr>
          <p:spPr bwMode="auto">
            <a:xfrm>
              <a:off x="7975579" y="3971036"/>
              <a:ext cx="1414702" cy="576626"/>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6" name="Freeform 7">
              <a:extLst>
                <a:ext uri="{FF2B5EF4-FFF2-40B4-BE49-F238E27FC236}">
                  <a16:creationId xmlns:a16="http://schemas.microsoft.com/office/drawing/2014/main" xmlns="" id="{800B6221-7960-48B1-A16F-AFA875698B08}"/>
                </a:ext>
              </a:extLst>
            </p:cNvPr>
            <p:cNvSpPr>
              <a:spLocks noChangeArrowheads="1"/>
            </p:cNvSpPr>
            <p:nvPr/>
          </p:nvSpPr>
          <p:spPr bwMode="auto">
            <a:xfrm>
              <a:off x="7364924" y="1916871"/>
              <a:ext cx="812455" cy="1913397"/>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7" name="Freeform 8">
              <a:extLst>
                <a:ext uri="{FF2B5EF4-FFF2-40B4-BE49-F238E27FC236}">
                  <a16:creationId xmlns:a16="http://schemas.microsoft.com/office/drawing/2014/main" xmlns="" id="{74B05648-B4BD-4896-9A13-FD5FC26BD51C}"/>
                </a:ext>
              </a:extLst>
            </p:cNvPr>
            <p:cNvSpPr>
              <a:spLocks noChangeArrowheads="1"/>
            </p:cNvSpPr>
            <p:nvPr/>
          </p:nvSpPr>
          <p:spPr bwMode="auto">
            <a:xfrm>
              <a:off x="7945099" y="2404865"/>
              <a:ext cx="708402" cy="753889"/>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8" name="Freeform 9">
              <a:extLst>
                <a:ext uri="{FF2B5EF4-FFF2-40B4-BE49-F238E27FC236}">
                  <a16:creationId xmlns:a16="http://schemas.microsoft.com/office/drawing/2014/main" xmlns="" id="{733AD0BD-DC02-47A8-9667-0AFCBA449136}"/>
                </a:ext>
              </a:extLst>
            </p:cNvPr>
            <p:cNvSpPr>
              <a:spLocks noChangeArrowheads="1"/>
            </p:cNvSpPr>
            <p:nvPr/>
          </p:nvSpPr>
          <p:spPr bwMode="auto">
            <a:xfrm>
              <a:off x="8146899" y="4547661"/>
              <a:ext cx="1049990" cy="953049"/>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9" name="Freeform 10">
              <a:extLst>
                <a:ext uri="{FF2B5EF4-FFF2-40B4-BE49-F238E27FC236}">
                  <a16:creationId xmlns:a16="http://schemas.microsoft.com/office/drawing/2014/main" xmlns="" id="{455E5636-6D2A-481E-9A03-18476B369241}"/>
                </a:ext>
              </a:extLst>
            </p:cNvPr>
            <p:cNvSpPr>
              <a:spLocks noChangeArrowheads="1"/>
            </p:cNvSpPr>
            <p:nvPr/>
          </p:nvSpPr>
          <p:spPr bwMode="auto">
            <a:xfrm>
              <a:off x="8444343" y="5529906"/>
              <a:ext cx="431978" cy="59436"/>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spTree>
    <p:extLst>
      <p:ext uri="{BB962C8B-B14F-4D97-AF65-F5344CB8AC3E}">
        <p14:creationId xmlns:p14="http://schemas.microsoft.com/office/powerpoint/2010/main" val="30679674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5" grpId="0"/>
      <p:bldP spid="16"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教学成果展示</a:t>
              </a:r>
              <a:endPar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914280CF-9ADE-4106-B3A6-019A7AB11E74}"/>
              </a:ext>
            </a:extLst>
          </p:cNvPr>
          <p:cNvGrpSpPr/>
          <p:nvPr/>
        </p:nvGrpSpPr>
        <p:grpSpPr>
          <a:xfrm>
            <a:off x="499687" y="2062792"/>
            <a:ext cx="11206004" cy="4134644"/>
            <a:chOff x="499687" y="2062792"/>
            <a:chExt cx="11206004" cy="4134644"/>
          </a:xfrm>
        </p:grpSpPr>
        <p:grpSp>
          <p:nvGrpSpPr>
            <p:cNvPr id="11" name="组合 10">
              <a:extLst>
                <a:ext uri="{FF2B5EF4-FFF2-40B4-BE49-F238E27FC236}">
                  <a16:creationId xmlns:a16="http://schemas.microsoft.com/office/drawing/2014/main" xmlns="" id="{3539587B-CD28-4A9E-ACF5-761105593EAC}"/>
                </a:ext>
              </a:extLst>
            </p:cNvPr>
            <p:cNvGrpSpPr/>
            <p:nvPr/>
          </p:nvGrpSpPr>
          <p:grpSpPr>
            <a:xfrm>
              <a:off x="4135265" y="2062792"/>
              <a:ext cx="3934848" cy="2623232"/>
              <a:chOff x="4091255" y="1349605"/>
              <a:chExt cx="3934848" cy="2623232"/>
            </a:xfrm>
          </p:grpSpPr>
          <p:graphicFrame>
            <p:nvGraphicFramePr>
              <p:cNvPr id="30" name="图表 29">
                <a:extLst>
                  <a:ext uri="{FF2B5EF4-FFF2-40B4-BE49-F238E27FC236}">
                    <a16:creationId xmlns:a16="http://schemas.microsoft.com/office/drawing/2014/main" xmlns="" id="{561CAA17-3E4F-4536-80B9-3930CD790F08}"/>
                  </a:ext>
                </a:extLst>
              </p:cNvPr>
              <p:cNvGraphicFramePr/>
              <p:nvPr>
                <p:extLst>
                  <p:ext uri="{D42A27DB-BD31-4B8C-83A1-F6EECF244321}">
                    <p14:modId xmlns:p14="http://schemas.microsoft.com/office/powerpoint/2010/main" val="2610138090"/>
                  </p:ext>
                </p:extLst>
              </p:nvPr>
            </p:nvGraphicFramePr>
            <p:xfrm>
              <a:off x="4091255" y="1349605"/>
              <a:ext cx="3934848" cy="2623232"/>
            </p:xfrm>
            <a:graphic>
              <a:graphicData uri="http://schemas.openxmlformats.org/drawingml/2006/chart">
                <c:chart xmlns:c="http://schemas.openxmlformats.org/drawingml/2006/chart" xmlns:r="http://schemas.openxmlformats.org/officeDocument/2006/relationships" r:id="rId3"/>
              </a:graphicData>
            </a:graphic>
          </p:graphicFrame>
          <p:sp>
            <p:nvSpPr>
              <p:cNvPr id="31" name="文本框 290">
                <a:extLst>
                  <a:ext uri="{FF2B5EF4-FFF2-40B4-BE49-F238E27FC236}">
                    <a16:creationId xmlns:a16="http://schemas.microsoft.com/office/drawing/2014/main" xmlns="" id="{C3450C68-CA4A-4035-9A15-5086E5331074}"/>
                  </a:ext>
                </a:extLst>
              </p:cNvPr>
              <p:cNvSpPr txBox="1"/>
              <p:nvPr/>
            </p:nvSpPr>
            <p:spPr>
              <a:xfrm>
                <a:off x="5510292" y="2215082"/>
                <a:ext cx="1096775" cy="646331"/>
              </a:xfrm>
              <a:prstGeom prst="rect">
                <a:avLst/>
              </a:prstGeom>
              <a:noFill/>
            </p:spPr>
            <p:txBody>
              <a:bodyPr wrap="none" rtlCol="0">
                <a:spAutoFit/>
              </a:bodyPr>
              <a:lstStyle/>
              <a:p>
                <a:r>
                  <a:rPr lang="en-US" altLang="zh-CN" sz="3600" dirty="0">
                    <a:solidFill>
                      <a:schemeClr val="tx1">
                        <a:lumMod val="50000"/>
                        <a:lumOff val="50000"/>
                      </a:schemeClr>
                    </a:solidFill>
                    <a:latin typeface="微软雅黑 Light" panose="020B0502040204020203" pitchFamily="34" charset="-122"/>
                    <a:ea typeface="微软雅黑 Light" panose="020B0502040204020203" pitchFamily="34" charset="-122"/>
                  </a:rPr>
                  <a:t>80%</a:t>
                </a:r>
                <a:endParaRPr lang="zh-CN" altLang="en-US" sz="3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2" name="文本框 291">
                <a:extLst>
                  <a:ext uri="{FF2B5EF4-FFF2-40B4-BE49-F238E27FC236}">
                    <a16:creationId xmlns:a16="http://schemas.microsoft.com/office/drawing/2014/main" xmlns="" id="{70F315E5-258D-4707-99CA-65EFFBE59541}"/>
                  </a:ext>
                </a:extLst>
              </p:cNvPr>
              <p:cNvSpPr txBox="1"/>
              <p:nvPr/>
            </p:nvSpPr>
            <p:spPr>
              <a:xfrm>
                <a:off x="5496121" y="2712487"/>
                <a:ext cx="1107996" cy="369332"/>
              </a:xfrm>
              <a:prstGeom prst="rect">
                <a:avLst/>
              </a:prstGeom>
              <a:noFill/>
            </p:spPr>
            <p:txBody>
              <a:bodyPr wrap="none" rtlCol="0">
                <a:spAutoFit/>
              </a:bodyPr>
              <a:lstStyle/>
              <a:p>
                <a:pPr lvl="0"/>
                <a:r>
                  <a:rPr lang="zh-CN" altLang="en-US" dirty="0">
                    <a:solidFill>
                      <a:srgbClr val="000000">
                        <a:lumMod val="50000"/>
                        <a:lumOff val="50000"/>
                      </a:srgbClr>
                    </a:solidFill>
                    <a:latin typeface="微软雅黑 Light" panose="020B0502040204020203" pitchFamily="34" charset="-122"/>
                    <a:ea typeface="微软雅黑 Light" panose="020B0502040204020203" pitchFamily="34" charset="-122"/>
                  </a:rPr>
                  <a:t>加入标题</a:t>
                </a:r>
              </a:p>
            </p:txBody>
          </p:sp>
        </p:grpSp>
        <p:grpSp>
          <p:nvGrpSpPr>
            <p:cNvPr id="12" name="组合 11">
              <a:extLst>
                <a:ext uri="{FF2B5EF4-FFF2-40B4-BE49-F238E27FC236}">
                  <a16:creationId xmlns:a16="http://schemas.microsoft.com/office/drawing/2014/main" xmlns="" id="{3E914008-E251-4371-A821-E5632AD9B6D3}"/>
                </a:ext>
              </a:extLst>
            </p:cNvPr>
            <p:cNvGrpSpPr/>
            <p:nvPr/>
          </p:nvGrpSpPr>
          <p:grpSpPr>
            <a:xfrm>
              <a:off x="499687" y="2062792"/>
              <a:ext cx="3934848" cy="2623232"/>
              <a:chOff x="455677" y="1349605"/>
              <a:chExt cx="3934848" cy="2623232"/>
            </a:xfrm>
          </p:grpSpPr>
          <p:graphicFrame>
            <p:nvGraphicFramePr>
              <p:cNvPr id="27" name="图表 26">
                <a:extLst>
                  <a:ext uri="{FF2B5EF4-FFF2-40B4-BE49-F238E27FC236}">
                    <a16:creationId xmlns:a16="http://schemas.microsoft.com/office/drawing/2014/main" xmlns="" id="{6571A631-DF40-44E9-ACEA-BAE210499319}"/>
                  </a:ext>
                </a:extLst>
              </p:cNvPr>
              <p:cNvGraphicFramePr/>
              <p:nvPr>
                <p:extLst>
                  <p:ext uri="{D42A27DB-BD31-4B8C-83A1-F6EECF244321}">
                    <p14:modId xmlns:p14="http://schemas.microsoft.com/office/powerpoint/2010/main" val="845702429"/>
                  </p:ext>
                </p:extLst>
              </p:nvPr>
            </p:nvGraphicFramePr>
            <p:xfrm>
              <a:off x="455677" y="1349605"/>
              <a:ext cx="3934848" cy="2623232"/>
            </p:xfrm>
            <a:graphic>
              <a:graphicData uri="http://schemas.openxmlformats.org/drawingml/2006/chart">
                <c:chart xmlns:c="http://schemas.openxmlformats.org/drawingml/2006/chart" xmlns:r="http://schemas.openxmlformats.org/officeDocument/2006/relationships" r:id="rId4"/>
              </a:graphicData>
            </a:graphic>
          </p:graphicFrame>
          <p:sp>
            <p:nvSpPr>
              <p:cNvPr id="28" name="文本框 294">
                <a:extLst>
                  <a:ext uri="{FF2B5EF4-FFF2-40B4-BE49-F238E27FC236}">
                    <a16:creationId xmlns:a16="http://schemas.microsoft.com/office/drawing/2014/main" xmlns="" id="{ABB2F4A2-5C84-4BA3-9E51-DE35CFABBB02}"/>
                  </a:ext>
                </a:extLst>
              </p:cNvPr>
              <p:cNvSpPr txBox="1"/>
              <p:nvPr/>
            </p:nvSpPr>
            <p:spPr>
              <a:xfrm>
                <a:off x="1874714" y="2215082"/>
                <a:ext cx="1136850" cy="646331"/>
              </a:xfrm>
              <a:prstGeom prst="rect">
                <a:avLst/>
              </a:prstGeom>
              <a:noFill/>
            </p:spPr>
            <p:txBody>
              <a:bodyPr wrap="none" rtlCol="0">
                <a:spAutoFit/>
              </a:bodyPr>
              <a:lstStyle/>
              <a:p>
                <a:r>
                  <a:rPr lang="en-US" altLang="zh-CN" sz="3600" dirty="0">
                    <a:solidFill>
                      <a:schemeClr val="tx1">
                        <a:lumMod val="50000"/>
                        <a:lumOff val="50000"/>
                      </a:schemeClr>
                    </a:solidFill>
                    <a:latin typeface="微软雅黑 Light" panose="020B0502040204020203" pitchFamily="34" charset="-122"/>
                    <a:ea typeface="微软雅黑 Light" panose="020B0502040204020203" pitchFamily="34" charset="-122"/>
                  </a:rPr>
                  <a:t>30%</a:t>
                </a:r>
                <a:endParaRPr lang="zh-CN" altLang="en-US" sz="3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9" name="文本框 295">
                <a:extLst>
                  <a:ext uri="{FF2B5EF4-FFF2-40B4-BE49-F238E27FC236}">
                    <a16:creationId xmlns:a16="http://schemas.microsoft.com/office/drawing/2014/main" xmlns="" id="{5EC36062-7816-48A3-BFB5-4F38B5FA202E}"/>
                  </a:ext>
                </a:extLst>
              </p:cNvPr>
              <p:cNvSpPr txBox="1"/>
              <p:nvPr/>
            </p:nvSpPr>
            <p:spPr>
              <a:xfrm>
                <a:off x="1860543" y="2712487"/>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rPr>
                  <a:t>加入标题</a:t>
                </a:r>
              </a:p>
            </p:txBody>
          </p:sp>
        </p:grpSp>
        <p:grpSp>
          <p:nvGrpSpPr>
            <p:cNvPr id="13" name="组合 12">
              <a:extLst>
                <a:ext uri="{FF2B5EF4-FFF2-40B4-BE49-F238E27FC236}">
                  <a16:creationId xmlns:a16="http://schemas.microsoft.com/office/drawing/2014/main" xmlns="" id="{5D6C513C-6958-4C0D-A028-8985288CF8DF}"/>
                </a:ext>
              </a:extLst>
            </p:cNvPr>
            <p:cNvGrpSpPr/>
            <p:nvPr/>
          </p:nvGrpSpPr>
          <p:grpSpPr>
            <a:xfrm>
              <a:off x="7770843" y="2062792"/>
              <a:ext cx="3934848" cy="2623232"/>
              <a:chOff x="7726833" y="1349605"/>
              <a:chExt cx="3934848" cy="2623232"/>
            </a:xfrm>
          </p:grpSpPr>
          <p:graphicFrame>
            <p:nvGraphicFramePr>
              <p:cNvPr id="24" name="图表 23">
                <a:extLst>
                  <a:ext uri="{FF2B5EF4-FFF2-40B4-BE49-F238E27FC236}">
                    <a16:creationId xmlns:a16="http://schemas.microsoft.com/office/drawing/2014/main" xmlns="" id="{B1543DDF-DD27-4372-BAA7-41BA85F39F8E}"/>
                  </a:ext>
                </a:extLst>
              </p:cNvPr>
              <p:cNvGraphicFramePr/>
              <p:nvPr>
                <p:extLst>
                  <p:ext uri="{D42A27DB-BD31-4B8C-83A1-F6EECF244321}">
                    <p14:modId xmlns:p14="http://schemas.microsoft.com/office/powerpoint/2010/main" val="193533538"/>
                  </p:ext>
                </p:extLst>
              </p:nvPr>
            </p:nvGraphicFramePr>
            <p:xfrm>
              <a:off x="7726833" y="1349605"/>
              <a:ext cx="3934848" cy="2623232"/>
            </p:xfrm>
            <a:graphic>
              <a:graphicData uri="http://schemas.openxmlformats.org/drawingml/2006/chart">
                <c:chart xmlns:c="http://schemas.openxmlformats.org/drawingml/2006/chart" xmlns:r="http://schemas.openxmlformats.org/officeDocument/2006/relationships" r:id="rId5"/>
              </a:graphicData>
            </a:graphic>
          </p:graphicFrame>
          <p:sp>
            <p:nvSpPr>
              <p:cNvPr id="25" name="文本框 298">
                <a:extLst>
                  <a:ext uri="{FF2B5EF4-FFF2-40B4-BE49-F238E27FC236}">
                    <a16:creationId xmlns:a16="http://schemas.microsoft.com/office/drawing/2014/main" xmlns="" id="{D0F9A3C5-31FE-4190-9969-4EDA83CA4C58}"/>
                  </a:ext>
                </a:extLst>
              </p:cNvPr>
              <p:cNvSpPr txBox="1"/>
              <p:nvPr/>
            </p:nvSpPr>
            <p:spPr>
              <a:xfrm>
                <a:off x="9181543" y="2215082"/>
                <a:ext cx="1136850" cy="646331"/>
              </a:xfrm>
              <a:prstGeom prst="rect">
                <a:avLst/>
              </a:prstGeom>
              <a:noFill/>
            </p:spPr>
            <p:txBody>
              <a:bodyPr wrap="none" rtlCol="0">
                <a:spAutoFit/>
              </a:bodyPr>
              <a:lstStyle/>
              <a:p>
                <a:r>
                  <a:rPr lang="en-US" altLang="zh-CN" sz="3600" dirty="0">
                    <a:solidFill>
                      <a:schemeClr val="tx1">
                        <a:lumMod val="50000"/>
                        <a:lumOff val="50000"/>
                      </a:schemeClr>
                    </a:solidFill>
                    <a:latin typeface="微软雅黑 Light" panose="020B0502040204020203" pitchFamily="34" charset="-122"/>
                    <a:ea typeface="微软雅黑 Light" panose="020B0502040204020203" pitchFamily="34" charset="-122"/>
                  </a:rPr>
                  <a:t>10%</a:t>
                </a:r>
                <a:endParaRPr lang="zh-CN" altLang="en-US" sz="3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6" name="文本框 299">
                <a:extLst>
                  <a:ext uri="{FF2B5EF4-FFF2-40B4-BE49-F238E27FC236}">
                    <a16:creationId xmlns:a16="http://schemas.microsoft.com/office/drawing/2014/main" xmlns="" id="{B924CFF4-0DE0-441D-B3C0-F544D24F06AD}"/>
                  </a:ext>
                </a:extLst>
              </p:cNvPr>
              <p:cNvSpPr txBox="1"/>
              <p:nvPr/>
            </p:nvSpPr>
            <p:spPr>
              <a:xfrm>
                <a:off x="9167372" y="2712487"/>
                <a:ext cx="1107996" cy="369332"/>
              </a:xfrm>
              <a:prstGeom prst="rect">
                <a:avLst/>
              </a:prstGeom>
              <a:noFill/>
            </p:spPr>
            <p:txBody>
              <a:bodyPr wrap="none" rtlCol="0">
                <a:spAutoFit/>
              </a:bodyPr>
              <a:lstStyle/>
              <a:p>
                <a:pPr lvl="0"/>
                <a:r>
                  <a:rPr lang="zh-CN" altLang="en-US" dirty="0">
                    <a:solidFill>
                      <a:srgbClr val="000000">
                        <a:lumMod val="50000"/>
                        <a:lumOff val="50000"/>
                      </a:srgbClr>
                    </a:solidFill>
                    <a:latin typeface="微软雅黑 Light" panose="020B0502040204020203" pitchFamily="34" charset="-122"/>
                    <a:ea typeface="微软雅黑 Light" panose="020B0502040204020203" pitchFamily="34" charset="-122"/>
                  </a:rPr>
                  <a:t>加入标题</a:t>
                </a:r>
              </a:p>
            </p:txBody>
          </p:sp>
        </p:grpSp>
        <p:grpSp>
          <p:nvGrpSpPr>
            <p:cNvPr id="15" name="组合 14">
              <a:extLst>
                <a:ext uri="{FF2B5EF4-FFF2-40B4-BE49-F238E27FC236}">
                  <a16:creationId xmlns:a16="http://schemas.microsoft.com/office/drawing/2014/main" xmlns="" id="{02F0079B-40BF-457C-A855-C7780C8E59E6}"/>
                </a:ext>
              </a:extLst>
            </p:cNvPr>
            <p:cNvGrpSpPr/>
            <p:nvPr/>
          </p:nvGrpSpPr>
          <p:grpSpPr>
            <a:xfrm>
              <a:off x="893971" y="5080885"/>
              <a:ext cx="3146280" cy="1116551"/>
              <a:chOff x="1174092" y="4710598"/>
              <a:chExt cx="2498018" cy="1116551"/>
            </a:xfrm>
          </p:grpSpPr>
          <p:sp>
            <p:nvSpPr>
              <p:cNvPr id="22" name="矩形 21">
                <a:extLst>
                  <a:ext uri="{FF2B5EF4-FFF2-40B4-BE49-F238E27FC236}">
                    <a16:creationId xmlns:a16="http://schemas.microsoft.com/office/drawing/2014/main" xmlns="" id="{483B75DE-6379-4CF3-955B-CC1FCD729F50}"/>
                  </a:ext>
                </a:extLst>
              </p:cNvPr>
              <p:cNvSpPr/>
              <p:nvPr/>
            </p:nvSpPr>
            <p:spPr>
              <a:xfrm>
                <a:off x="1174092" y="5088485"/>
                <a:ext cx="2498018" cy="738664"/>
              </a:xfrm>
              <a:prstGeom prst="rect">
                <a:avLst/>
              </a:prstGeom>
            </p:spPr>
            <p:txBody>
              <a:bodyPr wrap="square">
                <a:spAutoFit/>
              </a:bodyPr>
              <a:lstStyle/>
              <a:p>
                <a:pPr algn="ctr"/>
                <a:r>
                  <a:rPr lang="zh-CN" altLang="en-US" sz="1400" dirty="0">
                    <a:solidFill>
                      <a:schemeClr val="bg1">
                        <a:lumMod val="50000"/>
                      </a:schemeClr>
                    </a:solidFill>
                    <a:latin typeface="微软雅黑" pitchFamily="34" charset="-122"/>
                    <a:ea typeface="微软雅黑" pitchFamily="34" charset="-122"/>
                  </a:rPr>
                  <a:t>单击此处添加文本单击此处添加文本</a:t>
                </a:r>
                <a:endParaRPr lang="en-US" altLang="zh-CN" sz="1400" dirty="0">
                  <a:solidFill>
                    <a:schemeClr val="bg1">
                      <a:lumMod val="50000"/>
                    </a:schemeClr>
                  </a:solidFill>
                  <a:latin typeface="微软雅黑" pitchFamily="34" charset="-122"/>
                  <a:ea typeface="微软雅黑" pitchFamily="34" charset="-122"/>
                </a:endParaRPr>
              </a:p>
              <a:p>
                <a:pPr algn="ctr"/>
                <a:r>
                  <a:rPr lang="zh-CN" altLang="en-US" sz="1400" dirty="0">
                    <a:solidFill>
                      <a:schemeClr val="bg1">
                        <a:lumMod val="50000"/>
                      </a:schemeClr>
                    </a:solidFill>
                    <a:latin typeface="微软雅黑" pitchFamily="34" charset="-122"/>
                    <a:ea typeface="微软雅黑" pitchFamily="34" charset="-122"/>
                  </a:rPr>
                  <a:t>单击此处添加文本</a:t>
                </a:r>
                <a:endParaRPr lang="en-US" altLang="zh-CN" sz="1400" dirty="0">
                  <a:solidFill>
                    <a:schemeClr val="bg1">
                      <a:lumMod val="50000"/>
                    </a:schemeClr>
                  </a:solidFill>
                  <a:latin typeface="微软雅黑" pitchFamily="34" charset="-122"/>
                  <a:ea typeface="微软雅黑" pitchFamily="34" charset="-122"/>
                </a:endParaRPr>
              </a:p>
            </p:txBody>
          </p:sp>
          <p:sp>
            <p:nvSpPr>
              <p:cNvPr id="23" name="文本框 303">
                <a:extLst>
                  <a:ext uri="{FF2B5EF4-FFF2-40B4-BE49-F238E27FC236}">
                    <a16:creationId xmlns:a16="http://schemas.microsoft.com/office/drawing/2014/main" xmlns="" id="{44646E6B-8985-42C7-A2F0-ECD2DDAEFB5F}"/>
                  </a:ext>
                </a:extLst>
              </p:cNvPr>
              <p:cNvSpPr txBox="1"/>
              <p:nvPr/>
            </p:nvSpPr>
            <p:spPr>
              <a:xfrm>
                <a:off x="1858746" y="4710598"/>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rPr>
                  <a:t>文字内容</a:t>
                </a:r>
              </a:p>
            </p:txBody>
          </p:sp>
        </p:grpSp>
        <p:grpSp>
          <p:nvGrpSpPr>
            <p:cNvPr id="16" name="组合 15">
              <a:extLst>
                <a:ext uri="{FF2B5EF4-FFF2-40B4-BE49-F238E27FC236}">
                  <a16:creationId xmlns:a16="http://schemas.microsoft.com/office/drawing/2014/main" xmlns="" id="{C5A841E4-12F8-402A-9802-2B33BB8BE9C0}"/>
                </a:ext>
              </a:extLst>
            </p:cNvPr>
            <p:cNvGrpSpPr/>
            <p:nvPr/>
          </p:nvGrpSpPr>
          <p:grpSpPr>
            <a:xfrm>
              <a:off x="4270517" y="5080885"/>
              <a:ext cx="3664344" cy="1116551"/>
              <a:chOff x="4604010" y="4710598"/>
              <a:chExt cx="2909338" cy="1116551"/>
            </a:xfrm>
          </p:grpSpPr>
          <p:sp>
            <p:nvSpPr>
              <p:cNvPr id="20" name="矩形 19">
                <a:extLst>
                  <a:ext uri="{FF2B5EF4-FFF2-40B4-BE49-F238E27FC236}">
                    <a16:creationId xmlns:a16="http://schemas.microsoft.com/office/drawing/2014/main" xmlns="" id="{9DF955E2-C48E-4ABA-ADF1-F4FDF61E2107}"/>
                  </a:ext>
                </a:extLst>
              </p:cNvPr>
              <p:cNvSpPr/>
              <p:nvPr/>
            </p:nvSpPr>
            <p:spPr>
              <a:xfrm>
                <a:off x="4604010" y="5088485"/>
                <a:ext cx="2909338" cy="738664"/>
              </a:xfrm>
              <a:prstGeom prst="rect">
                <a:avLst/>
              </a:prstGeom>
            </p:spPr>
            <p:txBody>
              <a:bodyPr wrap="square">
                <a:spAutoFit/>
              </a:bodyPr>
              <a:lstStyle/>
              <a:p>
                <a:pPr algn="ctr"/>
                <a:r>
                  <a:rPr lang="zh-CN" altLang="en-US" sz="1400" dirty="0">
                    <a:solidFill>
                      <a:schemeClr val="bg1">
                        <a:lumMod val="50000"/>
                      </a:schemeClr>
                    </a:solidFill>
                    <a:latin typeface="微软雅黑" pitchFamily="34" charset="-122"/>
                    <a:ea typeface="微软雅黑" pitchFamily="34" charset="-122"/>
                  </a:rPr>
                  <a:t>单击此处添加文本单击此处添加文本</a:t>
                </a:r>
                <a:endParaRPr lang="en-US" altLang="zh-CN" sz="1400" dirty="0">
                  <a:solidFill>
                    <a:schemeClr val="bg1">
                      <a:lumMod val="50000"/>
                    </a:schemeClr>
                  </a:solidFill>
                  <a:latin typeface="微软雅黑" pitchFamily="34" charset="-122"/>
                  <a:ea typeface="微软雅黑" pitchFamily="34" charset="-122"/>
                </a:endParaRPr>
              </a:p>
              <a:p>
                <a:pPr algn="ctr"/>
                <a:r>
                  <a:rPr lang="zh-CN" altLang="en-US" sz="1400" dirty="0">
                    <a:solidFill>
                      <a:schemeClr val="bg1">
                        <a:lumMod val="50000"/>
                      </a:schemeClr>
                    </a:solidFill>
                    <a:latin typeface="微软雅黑" pitchFamily="34" charset="-122"/>
                    <a:ea typeface="微软雅黑" pitchFamily="34" charset="-122"/>
                  </a:rPr>
                  <a:t>单击此处添加文本</a:t>
                </a:r>
                <a:endParaRPr lang="en-US" altLang="zh-CN" sz="1400" dirty="0">
                  <a:solidFill>
                    <a:schemeClr val="bg1">
                      <a:lumMod val="50000"/>
                    </a:schemeClr>
                  </a:solidFill>
                  <a:latin typeface="微软雅黑" pitchFamily="34" charset="-122"/>
                  <a:ea typeface="微软雅黑" pitchFamily="34" charset="-122"/>
                </a:endParaRPr>
              </a:p>
            </p:txBody>
          </p:sp>
          <p:sp>
            <p:nvSpPr>
              <p:cNvPr id="21" name="文本框 309">
                <a:extLst>
                  <a:ext uri="{FF2B5EF4-FFF2-40B4-BE49-F238E27FC236}">
                    <a16:creationId xmlns:a16="http://schemas.microsoft.com/office/drawing/2014/main" xmlns="" id="{60FFB983-1C59-47B1-AAD6-F24F912A81A3}"/>
                  </a:ext>
                </a:extLst>
              </p:cNvPr>
              <p:cNvSpPr txBox="1"/>
              <p:nvPr/>
            </p:nvSpPr>
            <p:spPr>
              <a:xfrm>
                <a:off x="5555019" y="4710598"/>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rPr>
                  <a:t>文字内容</a:t>
                </a:r>
              </a:p>
            </p:txBody>
          </p:sp>
        </p:grpSp>
        <p:grpSp>
          <p:nvGrpSpPr>
            <p:cNvPr id="17" name="组合 16">
              <a:extLst>
                <a:ext uri="{FF2B5EF4-FFF2-40B4-BE49-F238E27FC236}">
                  <a16:creationId xmlns:a16="http://schemas.microsoft.com/office/drawing/2014/main" xmlns="" id="{18A2F96B-883D-4375-A5D5-152863E58D50}"/>
                </a:ext>
              </a:extLst>
            </p:cNvPr>
            <p:cNvGrpSpPr/>
            <p:nvPr/>
          </p:nvGrpSpPr>
          <p:grpSpPr>
            <a:xfrm>
              <a:off x="7900924" y="5080885"/>
              <a:ext cx="3674686" cy="1116551"/>
              <a:chOff x="8235482" y="4710598"/>
              <a:chExt cx="2917550" cy="1116551"/>
            </a:xfrm>
          </p:grpSpPr>
          <p:sp>
            <p:nvSpPr>
              <p:cNvPr id="18" name="矩形 17">
                <a:extLst>
                  <a:ext uri="{FF2B5EF4-FFF2-40B4-BE49-F238E27FC236}">
                    <a16:creationId xmlns:a16="http://schemas.microsoft.com/office/drawing/2014/main" xmlns="" id="{AFA03087-7713-4E4B-B9BE-ABEF5B7F2E6D}"/>
                  </a:ext>
                </a:extLst>
              </p:cNvPr>
              <p:cNvSpPr/>
              <p:nvPr/>
            </p:nvSpPr>
            <p:spPr>
              <a:xfrm>
                <a:off x="8235482" y="5088485"/>
                <a:ext cx="2917550" cy="738664"/>
              </a:xfrm>
              <a:prstGeom prst="rect">
                <a:avLst/>
              </a:prstGeom>
              <a:noFill/>
            </p:spPr>
            <p:txBody>
              <a:bodyPr wrap="square" rtlCol="0">
                <a:spAutoFit/>
              </a:bodyPr>
              <a:lstStyle/>
              <a:p>
                <a:pPr algn="ctr"/>
                <a:r>
                  <a:rPr lang="zh-CN" altLang="en-US" sz="1400" dirty="0">
                    <a:solidFill>
                      <a:schemeClr val="bg1">
                        <a:lumMod val="50000"/>
                      </a:schemeClr>
                    </a:solidFill>
                    <a:latin typeface="微软雅黑" pitchFamily="34" charset="-122"/>
                    <a:ea typeface="微软雅黑" pitchFamily="34" charset="-122"/>
                  </a:rPr>
                  <a:t>单击此处添加文本单击此处添加文本</a:t>
                </a:r>
                <a:endParaRPr lang="en-US" altLang="zh-CN" sz="1400" dirty="0">
                  <a:solidFill>
                    <a:schemeClr val="bg1">
                      <a:lumMod val="50000"/>
                    </a:schemeClr>
                  </a:solidFill>
                  <a:latin typeface="微软雅黑" pitchFamily="34" charset="-122"/>
                  <a:ea typeface="微软雅黑" pitchFamily="34" charset="-122"/>
                </a:endParaRPr>
              </a:p>
              <a:p>
                <a:pPr algn="ctr"/>
                <a:r>
                  <a:rPr lang="zh-CN" altLang="en-US" sz="1400" dirty="0">
                    <a:solidFill>
                      <a:schemeClr val="bg1">
                        <a:lumMod val="50000"/>
                      </a:schemeClr>
                    </a:solidFill>
                    <a:latin typeface="微软雅黑" pitchFamily="34" charset="-122"/>
                    <a:ea typeface="微软雅黑" pitchFamily="34" charset="-122"/>
                  </a:rPr>
                  <a:t>单击此处添加文本</a:t>
                </a:r>
                <a:endParaRPr lang="en-US" altLang="zh-CN" sz="1400" dirty="0">
                  <a:solidFill>
                    <a:schemeClr val="bg1">
                      <a:lumMod val="50000"/>
                    </a:schemeClr>
                  </a:solidFill>
                  <a:latin typeface="微软雅黑" pitchFamily="34" charset="-122"/>
                  <a:ea typeface="微软雅黑" pitchFamily="34" charset="-122"/>
                </a:endParaRPr>
              </a:p>
            </p:txBody>
          </p:sp>
          <p:sp>
            <p:nvSpPr>
              <p:cNvPr id="19" name="文本框 315">
                <a:extLst>
                  <a:ext uri="{FF2B5EF4-FFF2-40B4-BE49-F238E27FC236}">
                    <a16:creationId xmlns:a16="http://schemas.microsoft.com/office/drawing/2014/main" xmlns="" id="{F654C171-34F6-495B-8C3D-472F9E2BB156}"/>
                  </a:ext>
                </a:extLst>
              </p:cNvPr>
              <p:cNvSpPr txBox="1"/>
              <p:nvPr/>
            </p:nvSpPr>
            <p:spPr>
              <a:xfrm>
                <a:off x="9181455" y="4710598"/>
                <a:ext cx="1107996" cy="369332"/>
              </a:xfrm>
              <a:prstGeom prst="rect">
                <a:avLst/>
              </a:prstGeom>
              <a:noFill/>
            </p:spPr>
            <p:txBody>
              <a:bodyPr wrap="none" rtlCol="0">
                <a:spAutoFit/>
              </a:bodyPr>
              <a:lstStyle/>
              <a:p>
                <a:pPr algn="ctr"/>
                <a:r>
                  <a:rPr lang="zh-CN" altLang="en-US" dirty="0">
                    <a:solidFill>
                      <a:schemeClr val="tx1">
                        <a:lumMod val="50000"/>
                        <a:lumOff val="50000"/>
                      </a:schemeClr>
                    </a:solidFill>
                    <a:latin typeface="微软雅黑 Light" panose="020B0502040204020203" pitchFamily="34" charset="-122"/>
                    <a:ea typeface="微软雅黑 Light" panose="020B0502040204020203" pitchFamily="34" charset="-122"/>
                  </a:rPr>
                  <a:t>文字内容</a:t>
                </a:r>
              </a:p>
            </p:txBody>
          </p:sp>
        </p:grpSp>
      </p:grpSp>
    </p:spTree>
    <p:extLst>
      <p:ext uri="{BB962C8B-B14F-4D97-AF65-F5344CB8AC3E}">
        <p14:creationId xmlns:p14="http://schemas.microsoft.com/office/powerpoint/2010/main" val="50990078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教学成果展示</a:t>
              </a:r>
              <a:endPar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98DB3DD5-D7E4-4BC4-B661-475D0C317D6C}"/>
              </a:ext>
            </a:extLst>
          </p:cNvPr>
          <p:cNvGrpSpPr/>
          <p:nvPr/>
        </p:nvGrpSpPr>
        <p:grpSpPr>
          <a:xfrm>
            <a:off x="1321571" y="2572947"/>
            <a:ext cx="9956029" cy="2631618"/>
            <a:chOff x="1321571" y="2572947"/>
            <a:chExt cx="9956029" cy="2631618"/>
          </a:xfrm>
        </p:grpSpPr>
        <p:sp>
          <p:nvSpPr>
            <p:cNvPr id="11" name="任意多边形 10">
              <a:extLst>
                <a:ext uri="{FF2B5EF4-FFF2-40B4-BE49-F238E27FC236}">
                  <a16:creationId xmlns:a16="http://schemas.microsoft.com/office/drawing/2014/main" xmlns="" id="{B4451056-9F95-4D5B-8793-E7AE7A35B547}"/>
                </a:ext>
              </a:extLst>
            </p:cNvPr>
            <p:cNvSpPr>
              <a:spLocks/>
            </p:cNvSpPr>
            <p:nvPr/>
          </p:nvSpPr>
          <p:spPr bwMode="auto">
            <a:xfrm rot="16200000" flipH="1">
              <a:off x="1758133" y="2136385"/>
              <a:ext cx="1330325" cy="2203450"/>
            </a:xfrm>
            <a:custGeom>
              <a:avLst/>
              <a:gdLst>
                <a:gd name="T0" fmla="*/ 0 w 2696561"/>
                <a:gd name="T1" fmla="*/ 187952 h 4469351"/>
                <a:gd name="T2" fmla="*/ 27798 w 2696561"/>
                <a:gd name="T3" fmla="*/ 146125 h 4469351"/>
                <a:gd name="T4" fmla="*/ 29877 w 2696561"/>
                <a:gd name="T5" fmla="*/ 145482 h 4469351"/>
                <a:gd name="T6" fmla="*/ 28488 w 2696561"/>
                <a:gd name="T7" fmla="*/ 142931 h 4469351"/>
                <a:gd name="T8" fmla="*/ 25326 w 2696561"/>
                <a:gd name="T9" fmla="*/ 127306 h 4469351"/>
                <a:gd name="T10" fmla="*/ 49907 w 2696561"/>
                <a:gd name="T11" fmla="*/ 90319 h 4469351"/>
                <a:gd name="T12" fmla="*/ 51851 w 2696561"/>
                <a:gd name="T13" fmla="*/ 89718 h 4469351"/>
                <a:gd name="T14" fmla="*/ 52031 w 2696561"/>
                <a:gd name="T15" fmla="*/ 86161 h 4469351"/>
                <a:gd name="T16" fmla="*/ 95523 w 2696561"/>
                <a:gd name="T17" fmla="*/ 38782 h 4469351"/>
                <a:gd name="T18" fmla="*/ 102306 w 2696561"/>
                <a:gd name="T19" fmla="*/ 38142 h 4469351"/>
                <a:gd name="T20" fmla="*/ 102548 w 2696561"/>
                <a:gd name="T21" fmla="*/ 37520 h 4469351"/>
                <a:gd name="T22" fmla="*/ 105176 w 2696561"/>
                <a:gd name="T23" fmla="*/ 30092 h 4469351"/>
                <a:gd name="T24" fmla="*/ 109875 w 2696561"/>
                <a:gd name="T25" fmla="*/ 0 h 4469351"/>
                <a:gd name="T26" fmla="*/ 118928 w 2696561"/>
                <a:gd name="T27" fmla="*/ 24817 h 4469351"/>
                <a:gd name="T28" fmla="*/ 121659 w 2696561"/>
                <a:gd name="T29" fmla="*/ 38224 h 4469351"/>
                <a:gd name="T30" fmla="*/ 121921 w 2696561"/>
                <a:gd name="T31" fmla="*/ 40552 h 4469351"/>
                <a:gd name="T32" fmla="*/ 126760 w 2696561"/>
                <a:gd name="T33" fmla="*/ 42050 h 4469351"/>
                <a:gd name="T34" fmla="*/ 159735 w 2696561"/>
                <a:gd name="T35" fmla="*/ 91667 h 4469351"/>
                <a:gd name="T36" fmla="*/ 159549 w 2696561"/>
                <a:gd name="T37" fmla="*/ 95342 h 4469351"/>
                <a:gd name="T38" fmla="*/ 159549 w 2696561"/>
                <a:gd name="T39" fmla="*/ 207349 h 4469351"/>
                <a:gd name="T40" fmla="*/ 159735 w 2696561"/>
                <a:gd name="T41" fmla="*/ 211027 h 4469351"/>
                <a:gd name="T42" fmla="*/ 159549 w 2696561"/>
                <a:gd name="T43" fmla="*/ 214704 h 4469351"/>
                <a:gd name="T44" fmla="*/ 159549 w 2696561"/>
                <a:gd name="T45" fmla="*/ 216305 h 4469351"/>
                <a:gd name="T46" fmla="*/ 159468 w 2696561"/>
                <a:gd name="T47" fmla="*/ 216305 h 4469351"/>
                <a:gd name="T48" fmla="*/ 159461 w 2696561"/>
                <a:gd name="T49" fmla="*/ 216447 h 4469351"/>
                <a:gd name="T50" fmla="*/ 106574 w 2696561"/>
                <a:gd name="T51" fmla="*/ 264046 h 4469351"/>
                <a:gd name="T52" fmla="*/ 57591 w 2696561"/>
                <a:gd name="T53" fmla="*/ 231664 h 4469351"/>
                <a:gd name="T54" fmla="*/ 57545 w 2696561"/>
                <a:gd name="T55" fmla="*/ 231538 h 4469351"/>
                <a:gd name="T56" fmla="*/ 54687 w 2696561"/>
                <a:gd name="T57" fmla="*/ 232423 h 4469351"/>
                <a:gd name="T58" fmla="*/ 45514 w 2696561"/>
                <a:gd name="T59" fmla="*/ 233345 h 4469351"/>
                <a:gd name="T60" fmla="*/ 0 w 2696561"/>
                <a:gd name="T61" fmla="*/ 187952 h 44693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96561"/>
                <a:gd name="T94" fmla="*/ 0 h 4469351"/>
                <a:gd name="T95" fmla="*/ 2696561 w 2696561"/>
                <a:gd name="T96" fmla="*/ 4469351 h 446935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398EDF"/>
            </a:solidFill>
            <a:ln>
              <a:noFill/>
            </a:ln>
          </p:spPr>
          <p:txBody>
            <a:bodyPr anchor="ctr"/>
            <a:lstStyle/>
            <a:p>
              <a:endParaRPr lang="zh-CN" altLang="en-US"/>
            </a:p>
          </p:txBody>
        </p:sp>
        <p:sp>
          <p:nvSpPr>
            <p:cNvPr id="12" name="任意多边形 12">
              <a:extLst>
                <a:ext uri="{FF2B5EF4-FFF2-40B4-BE49-F238E27FC236}">
                  <a16:creationId xmlns:a16="http://schemas.microsoft.com/office/drawing/2014/main" xmlns="" id="{42FA6F1F-AF50-4B04-AE61-7AA804C37ED9}"/>
                </a:ext>
              </a:extLst>
            </p:cNvPr>
            <p:cNvSpPr>
              <a:spLocks/>
            </p:cNvSpPr>
            <p:nvPr/>
          </p:nvSpPr>
          <p:spPr bwMode="auto">
            <a:xfrm rot="16200000" flipH="1">
              <a:off x="4187997" y="2135591"/>
              <a:ext cx="1330325" cy="2205037"/>
            </a:xfrm>
            <a:custGeom>
              <a:avLst/>
              <a:gdLst>
                <a:gd name="T0" fmla="*/ 0 w 2696561"/>
                <a:gd name="T1" fmla="*/ 188494 h 4469351"/>
                <a:gd name="T2" fmla="*/ 27798 w 2696561"/>
                <a:gd name="T3" fmla="*/ 146547 h 4469351"/>
                <a:gd name="T4" fmla="*/ 29877 w 2696561"/>
                <a:gd name="T5" fmla="*/ 145901 h 4469351"/>
                <a:gd name="T6" fmla="*/ 28488 w 2696561"/>
                <a:gd name="T7" fmla="*/ 143343 h 4469351"/>
                <a:gd name="T8" fmla="*/ 25326 w 2696561"/>
                <a:gd name="T9" fmla="*/ 127673 h 4469351"/>
                <a:gd name="T10" fmla="*/ 49907 w 2696561"/>
                <a:gd name="T11" fmla="*/ 90580 h 4469351"/>
                <a:gd name="T12" fmla="*/ 51851 w 2696561"/>
                <a:gd name="T13" fmla="*/ 89976 h 4469351"/>
                <a:gd name="T14" fmla="*/ 52031 w 2696561"/>
                <a:gd name="T15" fmla="*/ 86410 h 4469351"/>
                <a:gd name="T16" fmla="*/ 95523 w 2696561"/>
                <a:gd name="T17" fmla="*/ 38894 h 4469351"/>
                <a:gd name="T18" fmla="*/ 102306 w 2696561"/>
                <a:gd name="T19" fmla="*/ 38252 h 4469351"/>
                <a:gd name="T20" fmla="*/ 102548 w 2696561"/>
                <a:gd name="T21" fmla="*/ 37628 h 4469351"/>
                <a:gd name="T22" fmla="*/ 105176 w 2696561"/>
                <a:gd name="T23" fmla="*/ 30178 h 4469351"/>
                <a:gd name="T24" fmla="*/ 109875 w 2696561"/>
                <a:gd name="T25" fmla="*/ 0 h 4469351"/>
                <a:gd name="T26" fmla="*/ 118928 w 2696561"/>
                <a:gd name="T27" fmla="*/ 24888 h 4469351"/>
                <a:gd name="T28" fmla="*/ 121659 w 2696561"/>
                <a:gd name="T29" fmla="*/ 38335 h 4469351"/>
                <a:gd name="T30" fmla="*/ 121921 w 2696561"/>
                <a:gd name="T31" fmla="*/ 40669 h 4469351"/>
                <a:gd name="T32" fmla="*/ 126760 w 2696561"/>
                <a:gd name="T33" fmla="*/ 42172 h 4469351"/>
                <a:gd name="T34" fmla="*/ 159735 w 2696561"/>
                <a:gd name="T35" fmla="*/ 91931 h 4469351"/>
                <a:gd name="T36" fmla="*/ 159549 w 2696561"/>
                <a:gd name="T37" fmla="*/ 95618 h 4469351"/>
                <a:gd name="T38" fmla="*/ 159549 w 2696561"/>
                <a:gd name="T39" fmla="*/ 207947 h 4469351"/>
                <a:gd name="T40" fmla="*/ 159735 w 2696561"/>
                <a:gd name="T41" fmla="*/ 211635 h 4469351"/>
                <a:gd name="T42" fmla="*/ 159549 w 2696561"/>
                <a:gd name="T43" fmla="*/ 215323 h 4469351"/>
                <a:gd name="T44" fmla="*/ 159549 w 2696561"/>
                <a:gd name="T45" fmla="*/ 216929 h 4469351"/>
                <a:gd name="T46" fmla="*/ 159468 w 2696561"/>
                <a:gd name="T47" fmla="*/ 216929 h 4469351"/>
                <a:gd name="T48" fmla="*/ 159461 w 2696561"/>
                <a:gd name="T49" fmla="*/ 217072 h 4469351"/>
                <a:gd name="T50" fmla="*/ 106574 w 2696561"/>
                <a:gd name="T51" fmla="*/ 264808 h 4469351"/>
                <a:gd name="T52" fmla="*/ 57591 w 2696561"/>
                <a:gd name="T53" fmla="*/ 232332 h 4469351"/>
                <a:gd name="T54" fmla="*/ 57545 w 2696561"/>
                <a:gd name="T55" fmla="*/ 232206 h 4469351"/>
                <a:gd name="T56" fmla="*/ 54687 w 2696561"/>
                <a:gd name="T57" fmla="*/ 233094 h 4469351"/>
                <a:gd name="T58" fmla="*/ 45514 w 2696561"/>
                <a:gd name="T59" fmla="*/ 234018 h 4469351"/>
                <a:gd name="T60" fmla="*/ 0 w 2696561"/>
                <a:gd name="T61" fmla="*/ 188494 h 44693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96561"/>
                <a:gd name="T94" fmla="*/ 0 h 4469351"/>
                <a:gd name="T95" fmla="*/ 2696561 w 2696561"/>
                <a:gd name="T96" fmla="*/ 4469351 h 446935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96E0D"/>
            </a:solidFill>
            <a:ln>
              <a:noFill/>
            </a:ln>
          </p:spPr>
          <p:txBody>
            <a:bodyPr anchor="ctr"/>
            <a:lstStyle/>
            <a:p>
              <a:endParaRPr lang="zh-CN" altLang="en-US"/>
            </a:p>
          </p:txBody>
        </p:sp>
        <p:sp>
          <p:nvSpPr>
            <p:cNvPr id="13" name="任意多边形 13">
              <a:extLst>
                <a:ext uri="{FF2B5EF4-FFF2-40B4-BE49-F238E27FC236}">
                  <a16:creationId xmlns:a16="http://schemas.microsoft.com/office/drawing/2014/main" xmlns="" id="{B86B619C-4F61-438B-A50E-6DC92DD6DFE0}"/>
                </a:ext>
              </a:extLst>
            </p:cNvPr>
            <p:cNvSpPr>
              <a:spLocks/>
            </p:cNvSpPr>
            <p:nvPr/>
          </p:nvSpPr>
          <p:spPr bwMode="auto">
            <a:xfrm rot="16200000" flipH="1">
              <a:off x="6613891" y="2135591"/>
              <a:ext cx="1330325" cy="2205038"/>
            </a:xfrm>
            <a:custGeom>
              <a:avLst/>
              <a:gdLst>
                <a:gd name="T0" fmla="*/ 0 w 2696561"/>
                <a:gd name="T1" fmla="*/ 188494 h 4469351"/>
                <a:gd name="T2" fmla="*/ 27798 w 2696561"/>
                <a:gd name="T3" fmla="*/ 146547 h 4469351"/>
                <a:gd name="T4" fmla="*/ 29877 w 2696561"/>
                <a:gd name="T5" fmla="*/ 145902 h 4469351"/>
                <a:gd name="T6" fmla="*/ 28488 w 2696561"/>
                <a:gd name="T7" fmla="*/ 143343 h 4469351"/>
                <a:gd name="T8" fmla="*/ 25326 w 2696561"/>
                <a:gd name="T9" fmla="*/ 127674 h 4469351"/>
                <a:gd name="T10" fmla="*/ 49907 w 2696561"/>
                <a:gd name="T11" fmla="*/ 90580 h 4469351"/>
                <a:gd name="T12" fmla="*/ 51851 w 2696561"/>
                <a:gd name="T13" fmla="*/ 89977 h 4469351"/>
                <a:gd name="T14" fmla="*/ 52031 w 2696561"/>
                <a:gd name="T15" fmla="*/ 86410 h 4469351"/>
                <a:gd name="T16" fmla="*/ 95523 w 2696561"/>
                <a:gd name="T17" fmla="*/ 38894 h 4469351"/>
                <a:gd name="T18" fmla="*/ 102306 w 2696561"/>
                <a:gd name="T19" fmla="*/ 38252 h 4469351"/>
                <a:gd name="T20" fmla="*/ 102548 w 2696561"/>
                <a:gd name="T21" fmla="*/ 37628 h 4469351"/>
                <a:gd name="T22" fmla="*/ 105176 w 2696561"/>
                <a:gd name="T23" fmla="*/ 30178 h 4469351"/>
                <a:gd name="T24" fmla="*/ 109875 w 2696561"/>
                <a:gd name="T25" fmla="*/ 0 h 4469351"/>
                <a:gd name="T26" fmla="*/ 118928 w 2696561"/>
                <a:gd name="T27" fmla="*/ 24888 h 4469351"/>
                <a:gd name="T28" fmla="*/ 121659 w 2696561"/>
                <a:gd name="T29" fmla="*/ 38335 h 4469351"/>
                <a:gd name="T30" fmla="*/ 121921 w 2696561"/>
                <a:gd name="T31" fmla="*/ 40669 h 4469351"/>
                <a:gd name="T32" fmla="*/ 126760 w 2696561"/>
                <a:gd name="T33" fmla="*/ 42172 h 4469351"/>
                <a:gd name="T34" fmla="*/ 159735 w 2696561"/>
                <a:gd name="T35" fmla="*/ 91931 h 4469351"/>
                <a:gd name="T36" fmla="*/ 159549 w 2696561"/>
                <a:gd name="T37" fmla="*/ 95618 h 4469351"/>
                <a:gd name="T38" fmla="*/ 159549 w 2696561"/>
                <a:gd name="T39" fmla="*/ 207948 h 4469351"/>
                <a:gd name="T40" fmla="*/ 159735 w 2696561"/>
                <a:gd name="T41" fmla="*/ 211636 h 4469351"/>
                <a:gd name="T42" fmla="*/ 159549 w 2696561"/>
                <a:gd name="T43" fmla="*/ 215323 h 4469351"/>
                <a:gd name="T44" fmla="*/ 159549 w 2696561"/>
                <a:gd name="T45" fmla="*/ 216929 h 4469351"/>
                <a:gd name="T46" fmla="*/ 159468 w 2696561"/>
                <a:gd name="T47" fmla="*/ 216929 h 4469351"/>
                <a:gd name="T48" fmla="*/ 159461 w 2696561"/>
                <a:gd name="T49" fmla="*/ 217072 h 4469351"/>
                <a:gd name="T50" fmla="*/ 106574 w 2696561"/>
                <a:gd name="T51" fmla="*/ 264808 h 4469351"/>
                <a:gd name="T52" fmla="*/ 57591 w 2696561"/>
                <a:gd name="T53" fmla="*/ 232333 h 4469351"/>
                <a:gd name="T54" fmla="*/ 57545 w 2696561"/>
                <a:gd name="T55" fmla="*/ 232207 h 4469351"/>
                <a:gd name="T56" fmla="*/ 54687 w 2696561"/>
                <a:gd name="T57" fmla="*/ 233094 h 4469351"/>
                <a:gd name="T58" fmla="*/ 45514 w 2696561"/>
                <a:gd name="T59" fmla="*/ 234019 h 4469351"/>
                <a:gd name="T60" fmla="*/ 0 w 2696561"/>
                <a:gd name="T61" fmla="*/ 188494 h 44693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96561"/>
                <a:gd name="T94" fmla="*/ 0 h 4469351"/>
                <a:gd name="T95" fmla="*/ 2696561 w 2696561"/>
                <a:gd name="T96" fmla="*/ 4469351 h 446935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398EDF"/>
            </a:solidFill>
            <a:ln>
              <a:noFill/>
            </a:ln>
          </p:spPr>
          <p:txBody>
            <a:bodyPr anchor="ctr"/>
            <a:lstStyle/>
            <a:p>
              <a:endParaRPr lang="zh-CN" altLang="en-US"/>
            </a:p>
          </p:txBody>
        </p:sp>
        <p:sp>
          <p:nvSpPr>
            <p:cNvPr id="15" name="任意多边形 14">
              <a:extLst>
                <a:ext uri="{FF2B5EF4-FFF2-40B4-BE49-F238E27FC236}">
                  <a16:creationId xmlns:a16="http://schemas.microsoft.com/office/drawing/2014/main" xmlns="" id="{D8F00E5E-EC22-4BCC-8C25-889E26D8146B}"/>
                </a:ext>
              </a:extLst>
            </p:cNvPr>
            <p:cNvSpPr>
              <a:spLocks/>
            </p:cNvSpPr>
            <p:nvPr/>
          </p:nvSpPr>
          <p:spPr bwMode="auto">
            <a:xfrm rot="16200000" flipH="1">
              <a:off x="9038198" y="2135591"/>
              <a:ext cx="1330325" cy="2205038"/>
            </a:xfrm>
            <a:custGeom>
              <a:avLst/>
              <a:gdLst>
                <a:gd name="T0" fmla="*/ 0 w 2696561"/>
                <a:gd name="T1" fmla="*/ 188494 h 4469351"/>
                <a:gd name="T2" fmla="*/ 27798 w 2696561"/>
                <a:gd name="T3" fmla="*/ 146547 h 4469351"/>
                <a:gd name="T4" fmla="*/ 29877 w 2696561"/>
                <a:gd name="T5" fmla="*/ 145902 h 4469351"/>
                <a:gd name="T6" fmla="*/ 28488 w 2696561"/>
                <a:gd name="T7" fmla="*/ 143343 h 4469351"/>
                <a:gd name="T8" fmla="*/ 25326 w 2696561"/>
                <a:gd name="T9" fmla="*/ 127674 h 4469351"/>
                <a:gd name="T10" fmla="*/ 49907 w 2696561"/>
                <a:gd name="T11" fmla="*/ 90580 h 4469351"/>
                <a:gd name="T12" fmla="*/ 51851 w 2696561"/>
                <a:gd name="T13" fmla="*/ 89977 h 4469351"/>
                <a:gd name="T14" fmla="*/ 52031 w 2696561"/>
                <a:gd name="T15" fmla="*/ 86410 h 4469351"/>
                <a:gd name="T16" fmla="*/ 95523 w 2696561"/>
                <a:gd name="T17" fmla="*/ 38894 h 4469351"/>
                <a:gd name="T18" fmla="*/ 102306 w 2696561"/>
                <a:gd name="T19" fmla="*/ 38252 h 4469351"/>
                <a:gd name="T20" fmla="*/ 102548 w 2696561"/>
                <a:gd name="T21" fmla="*/ 37628 h 4469351"/>
                <a:gd name="T22" fmla="*/ 105176 w 2696561"/>
                <a:gd name="T23" fmla="*/ 30178 h 4469351"/>
                <a:gd name="T24" fmla="*/ 109875 w 2696561"/>
                <a:gd name="T25" fmla="*/ 0 h 4469351"/>
                <a:gd name="T26" fmla="*/ 118928 w 2696561"/>
                <a:gd name="T27" fmla="*/ 24888 h 4469351"/>
                <a:gd name="T28" fmla="*/ 121659 w 2696561"/>
                <a:gd name="T29" fmla="*/ 38335 h 4469351"/>
                <a:gd name="T30" fmla="*/ 121921 w 2696561"/>
                <a:gd name="T31" fmla="*/ 40669 h 4469351"/>
                <a:gd name="T32" fmla="*/ 126760 w 2696561"/>
                <a:gd name="T33" fmla="*/ 42172 h 4469351"/>
                <a:gd name="T34" fmla="*/ 159735 w 2696561"/>
                <a:gd name="T35" fmla="*/ 91931 h 4469351"/>
                <a:gd name="T36" fmla="*/ 159549 w 2696561"/>
                <a:gd name="T37" fmla="*/ 95618 h 4469351"/>
                <a:gd name="T38" fmla="*/ 159549 w 2696561"/>
                <a:gd name="T39" fmla="*/ 207948 h 4469351"/>
                <a:gd name="T40" fmla="*/ 159735 w 2696561"/>
                <a:gd name="T41" fmla="*/ 211636 h 4469351"/>
                <a:gd name="T42" fmla="*/ 159549 w 2696561"/>
                <a:gd name="T43" fmla="*/ 215323 h 4469351"/>
                <a:gd name="T44" fmla="*/ 159549 w 2696561"/>
                <a:gd name="T45" fmla="*/ 216929 h 4469351"/>
                <a:gd name="T46" fmla="*/ 159468 w 2696561"/>
                <a:gd name="T47" fmla="*/ 216929 h 4469351"/>
                <a:gd name="T48" fmla="*/ 159461 w 2696561"/>
                <a:gd name="T49" fmla="*/ 217072 h 4469351"/>
                <a:gd name="T50" fmla="*/ 106574 w 2696561"/>
                <a:gd name="T51" fmla="*/ 264808 h 4469351"/>
                <a:gd name="T52" fmla="*/ 57591 w 2696561"/>
                <a:gd name="T53" fmla="*/ 232333 h 4469351"/>
                <a:gd name="T54" fmla="*/ 57545 w 2696561"/>
                <a:gd name="T55" fmla="*/ 232207 h 4469351"/>
                <a:gd name="T56" fmla="*/ 54687 w 2696561"/>
                <a:gd name="T57" fmla="*/ 233094 h 4469351"/>
                <a:gd name="T58" fmla="*/ 45514 w 2696561"/>
                <a:gd name="T59" fmla="*/ 234019 h 4469351"/>
                <a:gd name="T60" fmla="*/ 0 w 2696561"/>
                <a:gd name="T61" fmla="*/ 188494 h 446935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96561"/>
                <a:gd name="T94" fmla="*/ 0 h 4469351"/>
                <a:gd name="T95" fmla="*/ 2696561 w 2696561"/>
                <a:gd name="T96" fmla="*/ 4469351 h 446935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96561" h="4469351">
                  <a:moveTo>
                    <a:pt x="0" y="3181349"/>
                  </a:moveTo>
                  <a:cubicBezTo>
                    <a:pt x="0" y="2863088"/>
                    <a:pt x="193501" y="2590021"/>
                    <a:pt x="469273" y="2473380"/>
                  </a:cubicBezTo>
                  <a:lnTo>
                    <a:pt x="504360" y="2462488"/>
                  </a:lnTo>
                  <a:lnTo>
                    <a:pt x="480923" y="2419310"/>
                  </a:lnTo>
                  <a:cubicBezTo>
                    <a:pt x="446541" y="2338022"/>
                    <a:pt x="427529" y="2248650"/>
                    <a:pt x="427529" y="2154838"/>
                  </a:cubicBezTo>
                  <a:cubicBezTo>
                    <a:pt x="427529" y="1873400"/>
                    <a:pt x="598641" y="1631928"/>
                    <a:pt x="842506" y="1528782"/>
                  </a:cubicBezTo>
                  <a:lnTo>
                    <a:pt x="875314" y="1518598"/>
                  </a:lnTo>
                  <a:lnTo>
                    <a:pt x="878354" y="1458397"/>
                  </a:lnTo>
                  <a:cubicBezTo>
                    <a:pt x="919195" y="1056241"/>
                    <a:pt x="1221479" y="731374"/>
                    <a:pt x="1612563" y="656441"/>
                  </a:cubicBezTo>
                  <a:lnTo>
                    <a:pt x="1727078" y="645617"/>
                  </a:lnTo>
                  <a:lnTo>
                    <a:pt x="1731164" y="635071"/>
                  </a:lnTo>
                  <a:cubicBezTo>
                    <a:pt x="1743796" y="600804"/>
                    <a:pt x="1758450" y="559446"/>
                    <a:pt x="1775523" y="509345"/>
                  </a:cubicBezTo>
                  <a:cubicBezTo>
                    <a:pt x="1873400" y="143127"/>
                    <a:pt x="1828412" y="169782"/>
                    <a:pt x="1854856" y="0"/>
                  </a:cubicBezTo>
                  <a:cubicBezTo>
                    <a:pt x="1897858" y="149940"/>
                    <a:pt x="1976581" y="246306"/>
                    <a:pt x="2007676" y="420056"/>
                  </a:cubicBezTo>
                  <a:cubicBezTo>
                    <a:pt x="2031975" y="493472"/>
                    <a:pt x="2044367" y="569863"/>
                    <a:pt x="2053783" y="646999"/>
                  </a:cubicBezTo>
                  <a:lnTo>
                    <a:pt x="2058202" y="686403"/>
                  </a:lnTo>
                  <a:lnTo>
                    <a:pt x="2139884" y="711759"/>
                  </a:lnTo>
                  <a:cubicBezTo>
                    <a:pt x="2467019" y="850125"/>
                    <a:pt x="2696560" y="1174051"/>
                    <a:pt x="2696560" y="1551588"/>
                  </a:cubicBezTo>
                  <a:lnTo>
                    <a:pt x="2693418" y="1613811"/>
                  </a:lnTo>
                  <a:lnTo>
                    <a:pt x="2693418" y="3509677"/>
                  </a:lnTo>
                  <a:lnTo>
                    <a:pt x="2696561" y="3571920"/>
                  </a:lnTo>
                  <a:lnTo>
                    <a:pt x="2693418" y="3634162"/>
                  </a:lnTo>
                  <a:lnTo>
                    <a:pt x="2693418" y="3661270"/>
                  </a:lnTo>
                  <a:lnTo>
                    <a:pt x="2692049" y="3661270"/>
                  </a:lnTo>
                  <a:lnTo>
                    <a:pt x="2691928" y="3663677"/>
                  </a:lnTo>
                  <a:cubicBezTo>
                    <a:pt x="2645970" y="4116212"/>
                    <a:pt x="2263790" y="4469351"/>
                    <a:pt x="1799130" y="4469351"/>
                  </a:cubicBezTo>
                  <a:cubicBezTo>
                    <a:pt x="1427402" y="4469351"/>
                    <a:pt x="1108461" y="4243342"/>
                    <a:pt x="972224" y="3921241"/>
                  </a:cubicBezTo>
                  <a:lnTo>
                    <a:pt x="971445" y="3919113"/>
                  </a:lnTo>
                  <a:lnTo>
                    <a:pt x="923199" y="3934089"/>
                  </a:lnTo>
                  <a:cubicBezTo>
                    <a:pt x="873181" y="3944324"/>
                    <a:pt x="821393" y="3949699"/>
                    <a:pt x="768350" y="3949699"/>
                  </a:cubicBezTo>
                  <a:cubicBezTo>
                    <a:pt x="344002" y="3949699"/>
                    <a:pt x="0" y="3605697"/>
                    <a:pt x="0" y="3181349"/>
                  </a:cubicBezTo>
                  <a:close/>
                </a:path>
              </a:pathLst>
            </a:custGeom>
            <a:solidFill>
              <a:srgbClr val="F96E0D"/>
            </a:solidFill>
            <a:ln>
              <a:noFill/>
            </a:ln>
          </p:spPr>
          <p:txBody>
            <a:bodyPr anchor="ctr"/>
            <a:lstStyle/>
            <a:p>
              <a:endParaRPr lang="zh-CN" altLang="en-US"/>
            </a:p>
          </p:txBody>
        </p:sp>
        <p:sp>
          <p:nvSpPr>
            <p:cNvPr id="16" name="文本框 15">
              <a:extLst>
                <a:ext uri="{FF2B5EF4-FFF2-40B4-BE49-F238E27FC236}">
                  <a16:creationId xmlns:a16="http://schemas.microsoft.com/office/drawing/2014/main" xmlns="" id="{A2338074-A3C1-47A0-A9E5-AAD06E76DDCB}"/>
                </a:ext>
              </a:extLst>
            </p:cNvPr>
            <p:cNvSpPr>
              <a:spLocks noChangeArrowheads="1"/>
            </p:cNvSpPr>
            <p:nvPr/>
          </p:nvSpPr>
          <p:spPr bwMode="auto">
            <a:xfrm>
              <a:off x="1556522" y="4158125"/>
              <a:ext cx="2194120"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charset="0"/>
                <a:buNone/>
              </a:pPr>
              <a:r>
                <a:rPr lang="zh-CN" altLang="en-US" sz="2000" b="1" dirty="0">
                  <a:solidFill>
                    <a:schemeClr val="bg1">
                      <a:lumMod val="50000"/>
                    </a:schemeClr>
                  </a:solidFill>
                  <a:latin typeface="Calibri" pitchFamily="34" charset="0"/>
                  <a:sym typeface="Calibri" pitchFamily="34" charset="0"/>
                </a:rPr>
                <a:t>加入标题</a:t>
              </a:r>
              <a:endParaRPr lang="en-US" altLang="zh-CN" sz="1200" b="1" dirty="0">
                <a:solidFill>
                  <a:schemeClr val="bg1">
                    <a:lumMod val="50000"/>
                  </a:schemeClr>
                </a:solidFill>
                <a:latin typeface="Calibri" pitchFamily="34" charset="0"/>
                <a:sym typeface="Calibri" pitchFamily="34" charset="0"/>
              </a:endParaRPr>
            </a:p>
            <a:p>
              <a:pPr lvl="0"/>
              <a:r>
                <a:rPr lang="zh-CN" altLang="en-US" sz="1400" dirty="0">
                  <a:solidFill>
                    <a:srgbClr val="FFFFFF">
                      <a:lumMod val="50000"/>
                    </a:srgbClr>
                  </a:solidFill>
                  <a:latin typeface="微软雅黑" pitchFamily="34" charset="-122"/>
                  <a:ea typeface="微软雅黑" pitchFamily="34" charset="-122"/>
                </a:rPr>
                <a:t>单击此处添加文本单击此处添加文本</a:t>
              </a:r>
              <a:endParaRPr lang="en-US" altLang="zh-CN" sz="1400"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itchFamily="34" charset="-122"/>
                  <a:ea typeface="微软雅黑" pitchFamily="34" charset="-122"/>
                </a:rPr>
                <a:t>单击此处添加文本</a:t>
              </a:r>
              <a:endParaRPr lang="en-US" altLang="zh-CN" sz="1400" dirty="0">
                <a:solidFill>
                  <a:srgbClr val="FFFFFF">
                    <a:lumMod val="50000"/>
                  </a:srgbClr>
                </a:solidFill>
                <a:latin typeface="微软雅黑" pitchFamily="34" charset="-122"/>
                <a:ea typeface="微软雅黑" pitchFamily="34" charset="-122"/>
              </a:endParaRPr>
            </a:p>
          </p:txBody>
        </p:sp>
        <p:sp>
          <p:nvSpPr>
            <p:cNvPr id="17" name="文本框 16">
              <a:extLst>
                <a:ext uri="{FF2B5EF4-FFF2-40B4-BE49-F238E27FC236}">
                  <a16:creationId xmlns:a16="http://schemas.microsoft.com/office/drawing/2014/main" xmlns="" id="{F0DAD30E-7CC2-4531-956C-A8D4BBD4DC7D}"/>
                </a:ext>
              </a:extLst>
            </p:cNvPr>
            <p:cNvSpPr>
              <a:spLocks noChangeArrowheads="1"/>
            </p:cNvSpPr>
            <p:nvPr/>
          </p:nvSpPr>
          <p:spPr bwMode="auto">
            <a:xfrm>
              <a:off x="4047503" y="4158125"/>
              <a:ext cx="2251697"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b="1" dirty="0">
                  <a:solidFill>
                    <a:srgbClr val="FFFFFF">
                      <a:lumMod val="50000"/>
                    </a:srgbClr>
                  </a:solidFill>
                  <a:latin typeface="Calibri" pitchFamily="34" charset="0"/>
                  <a:sym typeface="Calibri" pitchFamily="34" charset="0"/>
                </a:rPr>
                <a:t>加入标题</a:t>
              </a:r>
              <a:endParaRPr lang="en-US" altLang="zh-CN" sz="1200" b="1" dirty="0">
                <a:solidFill>
                  <a:srgbClr val="FFFFFF">
                    <a:lumMod val="50000"/>
                  </a:srgbClr>
                </a:solidFill>
                <a:latin typeface="Calibri" pitchFamily="34" charset="0"/>
                <a:sym typeface="Calibri" pitchFamily="34" charset="0"/>
              </a:endParaRPr>
            </a:p>
            <a:p>
              <a:pPr lvl="0"/>
              <a:r>
                <a:rPr lang="zh-CN" altLang="en-US" sz="1400" dirty="0">
                  <a:solidFill>
                    <a:srgbClr val="FFFFFF">
                      <a:lumMod val="50000"/>
                    </a:srgbClr>
                  </a:solidFill>
                  <a:latin typeface="微软雅黑" pitchFamily="34" charset="-122"/>
                  <a:ea typeface="微软雅黑" pitchFamily="34" charset="-122"/>
                </a:rPr>
                <a:t>单击此处添加文本单击此处添加文本</a:t>
              </a:r>
              <a:endParaRPr lang="en-US" altLang="zh-CN" sz="1400"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itchFamily="34" charset="-122"/>
                  <a:ea typeface="微软雅黑" pitchFamily="34" charset="-122"/>
                </a:rPr>
                <a:t>单击此处添加文本</a:t>
              </a:r>
              <a:endParaRPr lang="en-US" altLang="zh-CN" sz="1400" dirty="0">
                <a:solidFill>
                  <a:srgbClr val="FFFFFF">
                    <a:lumMod val="50000"/>
                  </a:srgbClr>
                </a:solidFill>
                <a:latin typeface="微软雅黑" pitchFamily="34" charset="-122"/>
                <a:ea typeface="微软雅黑" pitchFamily="34" charset="-122"/>
              </a:endParaRPr>
            </a:p>
          </p:txBody>
        </p:sp>
        <p:sp>
          <p:nvSpPr>
            <p:cNvPr id="18" name="文本框 17">
              <a:extLst>
                <a:ext uri="{FF2B5EF4-FFF2-40B4-BE49-F238E27FC236}">
                  <a16:creationId xmlns:a16="http://schemas.microsoft.com/office/drawing/2014/main" xmlns="" id="{101BB915-85C7-42E5-97FC-EB89A7130897}"/>
                </a:ext>
              </a:extLst>
            </p:cNvPr>
            <p:cNvSpPr>
              <a:spLocks noChangeArrowheads="1"/>
            </p:cNvSpPr>
            <p:nvPr/>
          </p:nvSpPr>
          <p:spPr bwMode="auto">
            <a:xfrm>
              <a:off x="6538485" y="4158125"/>
              <a:ext cx="2170085"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b="1" dirty="0">
                  <a:solidFill>
                    <a:srgbClr val="FFFFFF">
                      <a:lumMod val="50000"/>
                    </a:srgbClr>
                  </a:solidFill>
                  <a:latin typeface="Calibri" pitchFamily="34" charset="0"/>
                  <a:sym typeface="Calibri" pitchFamily="34" charset="0"/>
                </a:rPr>
                <a:t>加入标题</a:t>
              </a:r>
              <a:endParaRPr lang="en-US" altLang="zh-CN" sz="1200" b="1" dirty="0">
                <a:solidFill>
                  <a:srgbClr val="FFFFFF">
                    <a:lumMod val="50000"/>
                  </a:srgbClr>
                </a:solidFill>
                <a:latin typeface="Calibri" pitchFamily="34" charset="0"/>
                <a:sym typeface="Calibri" pitchFamily="34" charset="0"/>
              </a:endParaRPr>
            </a:p>
            <a:p>
              <a:pPr lvl="0"/>
              <a:r>
                <a:rPr lang="zh-CN" altLang="en-US" sz="1400" dirty="0">
                  <a:solidFill>
                    <a:srgbClr val="FFFFFF">
                      <a:lumMod val="50000"/>
                    </a:srgbClr>
                  </a:solidFill>
                  <a:latin typeface="微软雅黑" pitchFamily="34" charset="-122"/>
                  <a:ea typeface="微软雅黑" pitchFamily="34" charset="-122"/>
                </a:rPr>
                <a:t>单击此处添加文本单击此处添加文本</a:t>
              </a:r>
              <a:endParaRPr lang="en-US" altLang="zh-CN" sz="1400"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itchFamily="34" charset="-122"/>
                  <a:ea typeface="微软雅黑" pitchFamily="34" charset="-122"/>
                </a:rPr>
                <a:t>单击此处添加文本</a:t>
              </a:r>
              <a:endParaRPr lang="en-US" altLang="zh-CN" sz="1400" dirty="0">
                <a:solidFill>
                  <a:srgbClr val="FFFFFF">
                    <a:lumMod val="50000"/>
                  </a:srgbClr>
                </a:solidFill>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xmlns="" id="{E2812F39-8AF6-49E2-8586-0274A25CAF53}"/>
                </a:ext>
              </a:extLst>
            </p:cNvPr>
            <p:cNvSpPr>
              <a:spLocks noChangeArrowheads="1"/>
            </p:cNvSpPr>
            <p:nvPr/>
          </p:nvSpPr>
          <p:spPr bwMode="auto">
            <a:xfrm>
              <a:off x="9029468" y="4158125"/>
              <a:ext cx="224813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b="1" dirty="0">
                  <a:solidFill>
                    <a:srgbClr val="FFFFFF">
                      <a:lumMod val="50000"/>
                    </a:srgbClr>
                  </a:solidFill>
                  <a:latin typeface="Calibri" pitchFamily="34" charset="0"/>
                  <a:sym typeface="Calibri" pitchFamily="34" charset="0"/>
                </a:rPr>
                <a:t>加入标题</a:t>
              </a:r>
              <a:endParaRPr lang="en-US" altLang="zh-CN" sz="1200" b="1" dirty="0">
                <a:solidFill>
                  <a:srgbClr val="FFFFFF">
                    <a:lumMod val="50000"/>
                  </a:srgbClr>
                </a:solidFill>
                <a:latin typeface="Calibri" pitchFamily="34" charset="0"/>
                <a:sym typeface="Calibri" pitchFamily="34" charset="0"/>
              </a:endParaRPr>
            </a:p>
            <a:p>
              <a:pPr lvl="0"/>
              <a:r>
                <a:rPr lang="zh-CN" altLang="en-US" sz="1400" dirty="0">
                  <a:solidFill>
                    <a:srgbClr val="FFFFFF">
                      <a:lumMod val="50000"/>
                    </a:srgbClr>
                  </a:solidFill>
                  <a:latin typeface="微软雅黑" pitchFamily="34" charset="-122"/>
                  <a:ea typeface="微软雅黑" pitchFamily="34" charset="-122"/>
                </a:rPr>
                <a:t>单击此处添加文本单击此处添加文本</a:t>
              </a:r>
              <a:endParaRPr lang="en-US" altLang="zh-CN" sz="1400"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itchFamily="34" charset="-122"/>
                  <a:ea typeface="微软雅黑" pitchFamily="34" charset="-122"/>
                </a:rPr>
                <a:t>单击此处添加文本</a:t>
              </a:r>
              <a:endParaRPr lang="en-US" altLang="zh-CN" sz="1400" dirty="0">
                <a:solidFill>
                  <a:srgbClr val="FFFFFF">
                    <a:lumMod val="50000"/>
                  </a:srgbClr>
                </a:solidFill>
                <a:latin typeface="微软雅黑" pitchFamily="34" charset="-122"/>
                <a:ea typeface="微软雅黑" pitchFamily="34" charset="-122"/>
              </a:endParaRPr>
            </a:p>
          </p:txBody>
        </p:sp>
        <p:sp>
          <p:nvSpPr>
            <p:cNvPr id="20" name="文本框 19">
              <a:extLst>
                <a:ext uri="{FF2B5EF4-FFF2-40B4-BE49-F238E27FC236}">
                  <a16:creationId xmlns:a16="http://schemas.microsoft.com/office/drawing/2014/main" xmlns="" id="{17F503CE-C83B-430D-8F96-8C17C47FD8C0}"/>
                </a:ext>
              </a:extLst>
            </p:cNvPr>
            <p:cNvSpPr>
              <a:spLocks noChangeArrowheads="1"/>
            </p:cNvSpPr>
            <p:nvPr/>
          </p:nvSpPr>
          <p:spPr bwMode="auto">
            <a:xfrm>
              <a:off x="1908946" y="3084122"/>
              <a:ext cx="13260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600" b="1" dirty="0">
                  <a:solidFill>
                    <a:schemeClr val="bg1"/>
                  </a:solidFill>
                  <a:latin typeface="微软雅黑" pitchFamily="34" charset="-122"/>
                  <a:ea typeface="微软雅黑" pitchFamily="34" charset="-122"/>
                  <a:sym typeface="微软雅黑" pitchFamily="34" charset="-122"/>
                </a:rPr>
                <a:t>2015</a:t>
              </a:r>
              <a:endParaRPr lang="zh-CN" altLang="en-US" sz="3600" b="1" dirty="0">
                <a:solidFill>
                  <a:schemeClr val="bg1"/>
                </a:solidFill>
                <a:latin typeface="微软雅黑" pitchFamily="34" charset="-122"/>
                <a:ea typeface="微软雅黑" pitchFamily="34" charset="-122"/>
                <a:sym typeface="微软雅黑" pitchFamily="34" charset="-122"/>
              </a:endParaRPr>
            </a:p>
          </p:txBody>
        </p:sp>
        <p:sp>
          <p:nvSpPr>
            <p:cNvPr id="21" name="文本框 20">
              <a:extLst>
                <a:ext uri="{FF2B5EF4-FFF2-40B4-BE49-F238E27FC236}">
                  <a16:creationId xmlns:a16="http://schemas.microsoft.com/office/drawing/2014/main" xmlns="" id="{F49251B1-5909-4230-BAF5-85AFB59BDC9F}"/>
                </a:ext>
              </a:extLst>
            </p:cNvPr>
            <p:cNvSpPr>
              <a:spLocks noChangeArrowheads="1"/>
            </p:cNvSpPr>
            <p:nvPr/>
          </p:nvSpPr>
          <p:spPr bwMode="auto">
            <a:xfrm>
              <a:off x="4374528" y="3084122"/>
              <a:ext cx="13260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600" b="1" dirty="0">
                  <a:solidFill>
                    <a:schemeClr val="bg1"/>
                  </a:solidFill>
                  <a:latin typeface="微软雅黑" pitchFamily="34" charset="-122"/>
                  <a:ea typeface="微软雅黑" pitchFamily="34" charset="-122"/>
                  <a:sym typeface="微软雅黑" pitchFamily="34" charset="-122"/>
                </a:rPr>
                <a:t>2016</a:t>
              </a:r>
              <a:endParaRPr lang="zh-CN" altLang="en-US" sz="3600" b="1" dirty="0">
                <a:solidFill>
                  <a:schemeClr val="bg1"/>
                </a:solidFill>
                <a:latin typeface="微软雅黑" pitchFamily="34" charset="-122"/>
                <a:ea typeface="微软雅黑" pitchFamily="34" charset="-122"/>
                <a:sym typeface="微软雅黑" pitchFamily="34" charset="-122"/>
              </a:endParaRPr>
            </a:p>
          </p:txBody>
        </p:sp>
        <p:sp>
          <p:nvSpPr>
            <p:cNvPr id="22" name="文本框 21">
              <a:extLst>
                <a:ext uri="{FF2B5EF4-FFF2-40B4-BE49-F238E27FC236}">
                  <a16:creationId xmlns:a16="http://schemas.microsoft.com/office/drawing/2014/main" xmlns="" id="{09B161F2-C4C9-473E-B5D6-FCEC7EA9AD68}"/>
                </a:ext>
              </a:extLst>
            </p:cNvPr>
            <p:cNvSpPr>
              <a:spLocks noChangeArrowheads="1"/>
            </p:cNvSpPr>
            <p:nvPr/>
          </p:nvSpPr>
          <p:spPr bwMode="auto">
            <a:xfrm>
              <a:off x="6805185" y="3084122"/>
              <a:ext cx="13260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600" b="1" dirty="0">
                  <a:solidFill>
                    <a:schemeClr val="bg1"/>
                  </a:solidFill>
                  <a:latin typeface="微软雅黑" pitchFamily="34" charset="-122"/>
                  <a:ea typeface="微软雅黑" pitchFamily="34" charset="-122"/>
                  <a:sym typeface="微软雅黑" pitchFamily="34" charset="-122"/>
                </a:rPr>
                <a:t>2017</a:t>
              </a:r>
              <a:endParaRPr lang="zh-CN" altLang="en-US" sz="3600" b="1" dirty="0">
                <a:solidFill>
                  <a:schemeClr val="bg1"/>
                </a:solidFill>
                <a:latin typeface="微软雅黑" pitchFamily="34" charset="-122"/>
                <a:ea typeface="微软雅黑" pitchFamily="34" charset="-122"/>
                <a:sym typeface="微软雅黑" pitchFamily="34" charset="-122"/>
              </a:endParaRPr>
            </a:p>
          </p:txBody>
        </p:sp>
        <p:sp>
          <p:nvSpPr>
            <p:cNvPr id="23" name="文本框 22">
              <a:extLst>
                <a:ext uri="{FF2B5EF4-FFF2-40B4-BE49-F238E27FC236}">
                  <a16:creationId xmlns:a16="http://schemas.microsoft.com/office/drawing/2014/main" xmlns="" id="{2F620556-280D-4997-B52B-9545A79C59DB}"/>
                </a:ext>
              </a:extLst>
            </p:cNvPr>
            <p:cNvSpPr>
              <a:spLocks noChangeArrowheads="1"/>
            </p:cNvSpPr>
            <p:nvPr/>
          </p:nvSpPr>
          <p:spPr bwMode="auto">
            <a:xfrm>
              <a:off x="9231080" y="3084122"/>
              <a:ext cx="13260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3600" b="1" dirty="0">
                  <a:solidFill>
                    <a:schemeClr val="bg1"/>
                  </a:solidFill>
                  <a:latin typeface="微软雅黑" pitchFamily="34" charset="-122"/>
                  <a:ea typeface="微软雅黑" pitchFamily="34" charset="-122"/>
                  <a:sym typeface="微软雅黑" pitchFamily="34" charset="-122"/>
                </a:rPr>
                <a:t>2018</a:t>
              </a:r>
              <a:endParaRPr lang="zh-CN" altLang="en-US" sz="3600" b="1" dirty="0">
                <a:solidFill>
                  <a:schemeClr val="bg1"/>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3528511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文字&#10;&#10;已生成高可信度的说明">
            <a:extLst>
              <a:ext uri="{FF2B5EF4-FFF2-40B4-BE49-F238E27FC236}">
                <a16:creationId xmlns:a16="http://schemas.microsoft.com/office/drawing/2014/main" xmlns="" id="{AA53168E-916E-4334-A67C-67D082B91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4" name="组合 13">
            <a:extLst>
              <a:ext uri="{FF2B5EF4-FFF2-40B4-BE49-F238E27FC236}">
                <a16:creationId xmlns:a16="http://schemas.microsoft.com/office/drawing/2014/main" xmlns="" id="{2F8BF3C6-026D-4F8E-9C06-AA62F39C2CDD}"/>
              </a:ext>
            </a:extLst>
          </p:cNvPr>
          <p:cNvGrpSpPr/>
          <p:nvPr/>
        </p:nvGrpSpPr>
        <p:grpSpPr>
          <a:xfrm>
            <a:off x="4903381" y="2146090"/>
            <a:ext cx="3928785" cy="1047185"/>
            <a:chOff x="5260845" y="2541143"/>
            <a:chExt cx="3928785" cy="1047185"/>
          </a:xfrm>
        </p:grpSpPr>
        <p:sp>
          <p:nvSpPr>
            <p:cNvPr id="15" name="矩形 14">
              <a:extLst>
                <a:ext uri="{FF2B5EF4-FFF2-40B4-BE49-F238E27FC236}">
                  <a16:creationId xmlns:a16="http://schemas.microsoft.com/office/drawing/2014/main" xmlns="" id="{89644320-4CA2-4FED-B69D-CBE45106D4C6}"/>
                </a:ext>
              </a:extLst>
            </p:cNvPr>
            <p:cNvSpPr/>
            <p:nvPr/>
          </p:nvSpPr>
          <p:spPr>
            <a:xfrm>
              <a:off x="5260845" y="2541143"/>
              <a:ext cx="3877985" cy="830997"/>
            </a:xfrm>
            <a:prstGeom prst="rect">
              <a:avLst/>
            </a:prstGeom>
          </p:spPr>
          <p:txBody>
            <a:bodyPr wrap="none">
              <a:spAutoFit/>
            </a:bodyPr>
            <a:lstStyle/>
            <a:p>
              <a:r>
                <a:rPr kumimoji="1" lang="zh-CN" altLang="en-US" sz="4800" dirty="0">
                  <a:solidFill>
                    <a:srgbClr val="398EDF"/>
                  </a:solidFill>
                  <a:latin typeface="微软雅黑" panose="020B0503020204020204" pitchFamily="34" charset="-122"/>
                  <a:ea typeface="微软雅黑" panose="020B0503020204020204" pitchFamily="34" charset="-122"/>
                </a:rPr>
                <a:t>教学</a:t>
              </a:r>
              <a:r>
                <a:rPr kumimoji="1" lang="zh-CN" altLang="en-US" sz="4800" dirty="0">
                  <a:solidFill>
                    <a:srgbClr val="F96E0D"/>
                  </a:solidFill>
                  <a:latin typeface="微软雅黑" panose="020B0503020204020204" pitchFamily="34" charset="-122"/>
                  <a:ea typeface="微软雅黑" panose="020B0503020204020204" pitchFamily="34" charset="-122"/>
                </a:rPr>
                <a:t>工作总结</a:t>
              </a:r>
            </a:p>
          </p:txBody>
        </p:sp>
        <p:sp>
          <p:nvSpPr>
            <p:cNvPr id="16" name="矩形 15">
              <a:extLst>
                <a:ext uri="{FF2B5EF4-FFF2-40B4-BE49-F238E27FC236}">
                  <a16:creationId xmlns:a16="http://schemas.microsoft.com/office/drawing/2014/main" xmlns="" id="{756DF197-CBAA-48D0-894E-AA6ACE41D295}"/>
                </a:ext>
              </a:extLst>
            </p:cNvPr>
            <p:cNvSpPr/>
            <p:nvPr/>
          </p:nvSpPr>
          <p:spPr>
            <a:xfrm>
              <a:off x="5311646" y="3295940"/>
              <a:ext cx="3877984" cy="292388"/>
            </a:xfrm>
            <a:prstGeom prst="rect">
              <a:avLst/>
            </a:prstGeom>
          </p:spPr>
          <p:txBody>
            <a:bodyPr wrap="square">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8" name="椭圆 17">
            <a:extLst>
              <a:ext uri="{FF2B5EF4-FFF2-40B4-BE49-F238E27FC236}">
                <a16:creationId xmlns:a16="http://schemas.microsoft.com/office/drawing/2014/main" xmlns="" id="{826EF2ED-A28C-4072-A4C0-67CA521DC7A4}"/>
              </a:ext>
            </a:extLst>
          </p:cNvPr>
          <p:cNvSpPr/>
          <p:nvPr/>
        </p:nvSpPr>
        <p:spPr>
          <a:xfrm>
            <a:off x="3553391" y="2110758"/>
            <a:ext cx="1271022" cy="1271018"/>
          </a:xfrm>
          <a:prstGeom prst="ellipse">
            <a:avLst/>
          </a:prstGeom>
          <a:solidFill>
            <a:srgbClr val="398ED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latin typeface="微软雅黑" panose="020B0503020204020204" pitchFamily="34" charset="-122"/>
                <a:ea typeface="微软雅黑" panose="020B0503020204020204" pitchFamily="34" charset="-122"/>
              </a:rPr>
              <a:t>4</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41249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6"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435">
                                          <p:stCondLst>
                                            <p:cond delay="0"/>
                                          </p:stCondLst>
                                        </p:cTn>
                                        <p:tgtEl>
                                          <p:spTgt spid="18"/>
                                        </p:tgtEl>
                                      </p:cBhvr>
                                    </p:animEffect>
                                    <p:anim calcmode="lin" valueType="num">
                                      <p:cBhvr>
                                        <p:cTn id="12" dur="1367"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 dur="498"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4" dur="498" tmFilter="0, 0; 0.125,0.2665; 0.25,0.4; 0.375,0.465; 0.5,0.5;  0.625,0.535; 0.75,0.6; 0.875,0.7335; 1,1">
                                          <p:stCondLst>
                                            <p:cond delay="498"/>
                                          </p:stCondLst>
                                        </p:cTn>
                                        <p:tgtEl>
                                          <p:spTgt spid="18"/>
                                        </p:tgtEl>
                                        <p:attrNameLst>
                                          <p:attrName>ppt_y</p:attrName>
                                        </p:attrNameLst>
                                      </p:cBhvr>
                                      <p:tavLst>
                                        <p:tav tm="0" fmla="#ppt_y-sin(pi*$)/9">
                                          <p:val>
                                            <p:fltVal val="0"/>
                                          </p:val>
                                        </p:tav>
                                        <p:tav tm="100000">
                                          <p:val>
                                            <p:fltVal val="1"/>
                                          </p:val>
                                        </p:tav>
                                      </p:tavLst>
                                    </p:anim>
                                    <p:anim calcmode="lin" valueType="num">
                                      <p:cBhvr>
                                        <p:cTn id="15" dur="249" tmFilter="0, 0; 0.125,0.2665; 0.25,0.4; 0.375,0.465; 0.5,0.5;  0.625,0.535; 0.75,0.6; 0.875,0.7335; 1,1">
                                          <p:stCondLst>
                                            <p:cond delay="993"/>
                                          </p:stCondLst>
                                        </p:cTn>
                                        <p:tgtEl>
                                          <p:spTgt spid="18"/>
                                        </p:tgtEl>
                                        <p:attrNameLst>
                                          <p:attrName>ppt_y</p:attrName>
                                        </p:attrNameLst>
                                      </p:cBhvr>
                                      <p:tavLst>
                                        <p:tav tm="0" fmla="#ppt_y-sin(pi*$)/27">
                                          <p:val>
                                            <p:fltVal val="0"/>
                                          </p:val>
                                        </p:tav>
                                        <p:tav tm="100000">
                                          <p:val>
                                            <p:fltVal val="1"/>
                                          </p:val>
                                        </p:tav>
                                      </p:tavLst>
                                    </p:anim>
                                    <p:anim calcmode="lin" valueType="num">
                                      <p:cBhvr>
                                        <p:cTn id="16" dur="123" tmFilter="0, 0; 0.125,0.2665; 0.25,0.4; 0.375,0.465; 0.5,0.5;  0.625,0.535; 0.75,0.6; 0.875,0.7335; 1,1">
                                          <p:stCondLst>
                                            <p:cond delay="1242"/>
                                          </p:stCondLst>
                                        </p:cTn>
                                        <p:tgtEl>
                                          <p:spTgt spid="18"/>
                                        </p:tgtEl>
                                        <p:attrNameLst>
                                          <p:attrName>ppt_y</p:attrName>
                                        </p:attrNameLst>
                                      </p:cBhvr>
                                      <p:tavLst>
                                        <p:tav tm="0" fmla="#ppt_y-sin(pi*$)/81">
                                          <p:val>
                                            <p:fltVal val="0"/>
                                          </p:val>
                                        </p:tav>
                                        <p:tav tm="100000">
                                          <p:val>
                                            <p:fltVal val="1"/>
                                          </p:val>
                                        </p:tav>
                                      </p:tavLst>
                                    </p:anim>
                                    <p:animScale>
                                      <p:cBhvr>
                                        <p:cTn id="17" dur="20">
                                          <p:stCondLst>
                                            <p:cond delay="487"/>
                                          </p:stCondLst>
                                        </p:cTn>
                                        <p:tgtEl>
                                          <p:spTgt spid="18"/>
                                        </p:tgtEl>
                                      </p:cBhvr>
                                      <p:to x="100000" y="60000"/>
                                    </p:animScale>
                                    <p:animScale>
                                      <p:cBhvr>
                                        <p:cTn id="18" dur="124" decel="50000">
                                          <p:stCondLst>
                                            <p:cond delay="507"/>
                                          </p:stCondLst>
                                        </p:cTn>
                                        <p:tgtEl>
                                          <p:spTgt spid="18"/>
                                        </p:tgtEl>
                                      </p:cBhvr>
                                      <p:to x="100000" y="100000"/>
                                    </p:animScale>
                                    <p:animScale>
                                      <p:cBhvr>
                                        <p:cTn id="19" dur="20">
                                          <p:stCondLst>
                                            <p:cond delay="984"/>
                                          </p:stCondLst>
                                        </p:cTn>
                                        <p:tgtEl>
                                          <p:spTgt spid="18"/>
                                        </p:tgtEl>
                                      </p:cBhvr>
                                      <p:to x="100000" y="80000"/>
                                    </p:animScale>
                                    <p:animScale>
                                      <p:cBhvr>
                                        <p:cTn id="20" dur="124" decel="50000">
                                          <p:stCondLst>
                                            <p:cond delay="1004"/>
                                          </p:stCondLst>
                                        </p:cTn>
                                        <p:tgtEl>
                                          <p:spTgt spid="18"/>
                                        </p:tgtEl>
                                      </p:cBhvr>
                                      <p:to x="100000" y="100000"/>
                                    </p:animScale>
                                    <p:animScale>
                                      <p:cBhvr>
                                        <p:cTn id="21" dur="20">
                                          <p:stCondLst>
                                            <p:cond delay="1231"/>
                                          </p:stCondLst>
                                        </p:cTn>
                                        <p:tgtEl>
                                          <p:spTgt spid="18"/>
                                        </p:tgtEl>
                                      </p:cBhvr>
                                      <p:to x="100000" y="90000"/>
                                    </p:animScale>
                                    <p:animScale>
                                      <p:cBhvr>
                                        <p:cTn id="22" dur="124" decel="50000">
                                          <p:stCondLst>
                                            <p:cond delay="1251"/>
                                          </p:stCondLst>
                                        </p:cTn>
                                        <p:tgtEl>
                                          <p:spTgt spid="18"/>
                                        </p:tgtEl>
                                      </p:cBhvr>
                                      <p:to x="100000" y="100000"/>
                                    </p:animScale>
                                    <p:animScale>
                                      <p:cBhvr>
                                        <p:cTn id="23" dur="20">
                                          <p:stCondLst>
                                            <p:cond delay="1356"/>
                                          </p:stCondLst>
                                        </p:cTn>
                                        <p:tgtEl>
                                          <p:spTgt spid="18"/>
                                        </p:tgtEl>
                                      </p:cBhvr>
                                      <p:to x="100000" y="95000"/>
                                    </p:animScale>
                                    <p:animScale>
                                      <p:cBhvr>
                                        <p:cTn id="24" dur="124" decel="50000">
                                          <p:stCondLst>
                                            <p:cond delay="1376"/>
                                          </p:stCondLst>
                                        </p:cTn>
                                        <p:tgtEl>
                                          <p:spTgt spid="18"/>
                                        </p:tgtEl>
                                      </p:cBhvr>
                                      <p:to x="100000" y="100000"/>
                                    </p:animScale>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图片包含 文字&#10;&#10;已生成高可信度的说明">
            <a:extLst>
              <a:ext uri="{FF2B5EF4-FFF2-40B4-BE49-F238E27FC236}">
                <a16:creationId xmlns:a16="http://schemas.microsoft.com/office/drawing/2014/main" xmlns="" id="{BB5DBD29-60AC-4D0F-8916-8C1B41A7DF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6" name="组合 35">
            <a:extLst>
              <a:ext uri="{FF2B5EF4-FFF2-40B4-BE49-F238E27FC236}">
                <a16:creationId xmlns:a16="http://schemas.microsoft.com/office/drawing/2014/main" xmlns="" id="{BE2E6A7F-0683-476D-8642-E56D05EAD9FA}"/>
              </a:ext>
            </a:extLst>
          </p:cNvPr>
          <p:cNvGrpSpPr/>
          <p:nvPr/>
        </p:nvGrpSpPr>
        <p:grpSpPr>
          <a:xfrm>
            <a:off x="5605538" y="1027871"/>
            <a:ext cx="3395448" cy="3274918"/>
            <a:chOff x="5724196" y="2373794"/>
            <a:chExt cx="2820958" cy="2720823"/>
          </a:xfrm>
        </p:grpSpPr>
        <p:sp>
          <p:nvSpPr>
            <p:cNvPr id="37" name="Rectangle 39">
              <a:extLst>
                <a:ext uri="{FF2B5EF4-FFF2-40B4-BE49-F238E27FC236}">
                  <a16:creationId xmlns:a16="http://schemas.microsoft.com/office/drawing/2014/main" xmlns="" id="{A69960F3-0AFC-431F-A073-CFC36224F415}"/>
                </a:ext>
              </a:extLst>
            </p:cNvPr>
            <p:cNvSpPr>
              <a:spLocks noChangeArrowheads="1"/>
            </p:cNvSpPr>
            <p:nvPr/>
          </p:nvSpPr>
          <p:spPr bwMode="auto">
            <a:xfrm>
              <a:off x="6406884" y="2411900"/>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rgbClr val="398EDF"/>
                  </a:solidFill>
                  <a:latin typeface="微软雅黑" panose="020B0503020204020204" pitchFamily="34" charset="-122"/>
                  <a:ea typeface="微软雅黑" panose="020B0503020204020204" pitchFamily="34" charset="-122"/>
                </a:rPr>
                <a:t>教学工作回顾</a:t>
              </a:r>
              <a:endParaRPr lang="en-US" altLang="zh-CN" sz="2400" dirty="0">
                <a:solidFill>
                  <a:srgbClr val="398EDF"/>
                </a:solidFill>
                <a:latin typeface="微软雅黑" panose="020B0503020204020204" pitchFamily="34" charset="-122"/>
                <a:ea typeface="微软雅黑" panose="020B0503020204020204" pitchFamily="34" charset="-122"/>
              </a:endParaRPr>
            </a:p>
          </p:txBody>
        </p:sp>
        <p:sp>
          <p:nvSpPr>
            <p:cNvPr id="38" name="Rectangle 39">
              <a:extLst>
                <a:ext uri="{FF2B5EF4-FFF2-40B4-BE49-F238E27FC236}">
                  <a16:creationId xmlns:a16="http://schemas.microsoft.com/office/drawing/2014/main" xmlns="" id="{5D308376-B7BE-4CEB-96D3-C597DC39FBA4}"/>
                </a:ext>
              </a:extLst>
            </p:cNvPr>
            <p:cNvSpPr>
              <a:spLocks noChangeArrowheads="1"/>
            </p:cNvSpPr>
            <p:nvPr/>
          </p:nvSpPr>
          <p:spPr bwMode="auto">
            <a:xfrm>
              <a:off x="6429615" y="275912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50000"/>
                    </a:schemeClr>
                  </a:solidFill>
                  <a:latin typeface="微软雅黑" panose="020B0503020204020204" pitchFamily="34" charset="-122"/>
                  <a:ea typeface="微软雅黑" panose="020B0503020204020204" pitchFamily="34" charset="-122"/>
                </a:rPr>
                <a:t>write your great  title here</a:t>
              </a:r>
            </a:p>
          </p:txBody>
        </p:sp>
        <p:sp>
          <p:nvSpPr>
            <p:cNvPr id="39" name="椭圆 38">
              <a:extLst>
                <a:ext uri="{FF2B5EF4-FFF2-40B4-BE49-F238E27FC236}">
                  <a16:creationId xmlns:a16="http://schemas.microsoft.com/office/drawing/2014/main" xmlns="" id="{853FCFA2-3871-45A3-91EC-DBA476B6D9EF}"/>
                </a:ext>
              </a:extLst>
            </p:cNvPr>
            <p:cNvSpPr/>
            <p:nvPr/>
          </p:nvSpPr>
          <p:spPr>
            <a:xfrm>
              <a:off x="5724196" y="2373794"/>
              <a:ext cx="508807" cy="508807"/>
            </a:xfrm>
            <a:prstGeom prst="ellipse">
              <a:avLst/>
            </a:prstGeom>
            <a:solidFill>
              <a:srgbClr val="398ED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0" name="Rectangle 39">
              <a:extLst>
                <a:ext uri="{FF2B5EF4-FFF2-40B4-BE49-F238E27FC236}">
                  <a16:creationId xmlns:a16="http://schemas.microsoft.com/office/drawing/2014/main" xmlns="" id="{94A7A60E-16AA-4D4E-801A-8D5624198F89}"/>
                </a:ext>
              </a:extLst>
            </p:cNvPr>
            <p:cNvSpPr>
              <a:spLocks noChangeArrowheads="1"/>
            </p:cNvSpPr>
            <p:nvPr/>
          </p:nvSpPr>
          <p:spPr bwMode="auto">
            <a:xfrm>
              <a:off x="6406884" y="3161880"/>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rgbClr val="F96E0D"/>
                  </a:solidFill>
                  <a:latin typeface="微软雅黑" panose="020B0503020204020204" pitchFamily="34" charset="-122"/>
                  <a:ea typeface="微软雅黑" panose="020B0503020204020204" pitchFamily="34" charset="-122"/>
                </a:rPr>
                <a:t>教学完成情况</a:t>
              </a:r>
              <a:endParaRPr lang="en-US" altLang="zh-CN" sz="2400" dirty="0">
                <a:solidFill>
                  <a:srgbClr val="F96E0D"/>
                </a:solidFill>
                <a:latin typeface="微软雅黑" panose="020B0503020204020204" pitchFamily="34" charset="-122"/>
                <a:ea typeface="微软雅黑" panose="020B0503020204020204" pitchFamily="34" charset="-122"/>
              </a:endParaRPr>
            </a:p>
          </p:txBody>
        </p:sp>
        <p:sp>
          <p:nvSpPr>
            <p:cNvPr id="41" name="Rectangle 39">
              <a:extLst>
                <a:ext uri="{FF2B5EF4-FFF2-40B4-BE49-F238E27FC236}">
                  <a16:creationId xmlns:a16="http://schemas.microsoft.com/office/drawing/2014/main" xmlns="" id="{B8A5210C-1281-45CD-AFA6-FFA494D5DFCE}"/>
                </a:ext>
              </a:extLst>
            </p:cNvPr>
            <p:cNvSpPr>
              <a:spLocks noChangeArrowheads="1"/>
            </p:cNvSpPr>
            <p:nvPr/>
          </p:nvSpPr>
          <p:spPr bwMode="auto">
            <a:xfrm>
              <a:off x="6429615" y="350910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50000"/>
                    </a:schemeClr>
                  </a:solidFill>
                  <a:latin typeface="微软雅黑" panose="020B0503020204020204" pitchFamily="34" charset="-122"/>
                  <a:ea typeface="微软雅黑" panose="020B0503020204020204" pitchFamily="34" charset="-122"/>
                </a:rPr>
                <a:t>write your great  title here</a:t>
              </a:r>
            </a:p>
          </p:txBody>
        </p:sp>
        <p:sp>
          <p:nvSpPr>
            <p:cNvPr id="42" name="椭圆 41">
              <a:extLst>
                <a:ext uri="{FF2B5EF4-FFF2-40B4-BE49-F238E27FC236}">
                  <a16:creationId xmlns:a16="http://schemas.microsoft.com/office/drawing/2014/main" xmlns="" id="{754A4606-36C7-4B9C-AC8F-9746B7434030}"/>
                </a:ext>
              </a:extLst>
            </p:cNvPr>
            <p:cNvSpPr/>
            <p:nvPr/>
          </p:nvSpPr>
          <p:spPr>
            <a:xfrm>
              <a:off x="5724196" y="3123775"/>
              <a:ext cx="508807" cy="508807"/>
            </a:xfrm>
            <a:prstGeom prst="ellipse">
              <a:avLst/>
            </a:prstGeom>
            <a:solidFill>
              <a:srgbClr val="F96E0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Rectangle 39">
              <a:extLst>
                <a:ext uri="{FF2B5EF4-FFF2-40B4-BE49-F238E27FC236}">
                  <a16:creationId xmlns:a16="http://schemas.microsoft.com/office/drawing/2014/main" xmlns="" id="{4A55AED8-8677-426C-898B-260CD70E491B}"/>
                </a:ext>
              </a:extLst>
            </p:cNvPr>
            <p:cNvSpPr>
              <a:spLocks noChangeArrowheads="1"/>
            </p:cNvSpPr>
            <p:nvPr/>
          </p:nvSpPr>
          <p:spPr bwMode="auto">
            <a:xfrm>
              <a:off x="6406884" y="3901270"/>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rgbClr val="398EDF"/>
                  </a:solidFill>
                  <a:latin typeface="微软雅黑" panose="020B0503020204020204" pitchFamily="34" charset="-122"/>
                  <a:ea typeface="微软雅黑" panose="020B0503020204020204" pitchFamily="34" charset="-122"/>
                </a:rPr>
                <a:t>教学成果展示</a:t>
              </a:r>
              <a:endParaRPr lang="en-US" altLang="zh-CN" sz="2400" dirty="0">
                <a:solidFill>
                  <a:srgbClr val="398EDF"/>
                </a:solidFill>
                <a:latin typeface="微软雅黑" panose="020B0503020204020204" pitchFamily="34" charset="-122"/>
                <a:ea typeface="微软雅黑" panose="020B0503020204020204" pitchFamily="34" charset="-122"/>
              </a:endParaRPr>
            </a:p>
          </p:txBody>
        </p:sp>
        <p:sp>
          <p:nvSpPr>
            <p:cNvPr id="44" name="Rectangle 39">
              <a:extLst>
                <a:ext uri="{FF2B5EF4-FFF2-40B4-BE49-F238E27FC236}">
                  <a16:creationId xmlns:a16="http://schemas.microsoft.com/office/drawing/2014/main" xmlns="" id="{EABC6AD0-11F2-42BC-9B83-AE41DE292D3C}"/>
                </a:ext>
              </a:extLst>
            </p:cNvPr>
            <p:cNvSpPr>
              <a:spLocks noChangeArrowheads="1"/>
            </p:cNvSpPr>
            <p:nvPr/>
          </p:nvSpPr>
          <p:spPr bwMode="auto">
            <a:xfrm>
              <a:off x="6429615" y="424849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50000"/>
                    </a:schemeClr>
                  </a:solidFill>
                  <a:latin typeface="微软雅黑" panose="020B0503020204020204" pitchFamily="34" charset="-122"/>
                  <a:ea typeface="微软雅黑" panose="020B0503020204020204" pitchFamily="34" charset="-122"/>
                </a:rPr>
                <a:t>write your great  title here</a:t>
              </a:r>
            </a:p>
          </p:txBody>
        </p:sp>
        <p:sp>
          <p:nvSpPr>
            <p:cNvPr id="45" name="椭圆 44">
              <a:extLst>
                <a:ext uri="{FF2B5EF4-FFF2-40B4-BE49-F238E27FC236}">
                  <a16:creationId xmlns:a16="http://schemas.microsoft.com/office/drawing/2014/main" xmlns="" id="{252C310D-D1C9-43A1-858A-AF97E158FF8B}"/>
                </a:ext>
              </a:extLst>
            </p:cNvPr>
            <p:cNvSpPr/>
            <p:nvPr/>
          </p:nvSpPr>
          <p:spPr>
            <a:xfrm>
              <a:off x="5724196" y="3863165"/>
              <a:ext cx="508807" cy="508807"/>
            </a:xfrm>
            <a:prstGeom prst="ellipse">
              <a:avLst/>
            </a:prstGeom>
            <a:solidFill>
              <a:srgbClr val="398ED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6" name="Rectangle 39">
              <a:extLst>
                <a:ext uri="{FF2B5EF4-FFF2-40B4-BE49-F238E27FC236}">
                  <a16:creationId xmlns:a16="http://schemas.microsoft.com/office/drawing/2014/main" xmlns="" id="{7FA3AFC4-84D5-46BF-A00E-ABDCAAB974C0}"/>
                </a:ext>
              </a:extLst>
            </p:cNvPr>
            <p:cNvSpPr>
              <a:spLocks noChangeArrowheads="1"/>
            </p:cNvSpPr>
            <p:nvPr/>
          </p:nvSpPr>
          <p:spPr bwMode="auto">
            <a:xfrm>
              <a:off x="6406884" y="4613151"/>
              <a:ext cx="2138270" cy="306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400" dirty="0">
                  <a:solidFill>
                    <a:srgbClr val="F96E0D"/>
                  </a:solidFill>
                  <a:latin typeface="微软雅黑" panose="020B0503020204020204" pitchFamily="34" charset="-122"/>
                  <a:ea typeface="微软雅黑" panose="020B0503020204020204" pitchFamily="34" charset="-122"/>
                </a:rPr>
                <a:t>教学工作总结</a:t>
              </a:r>
              <a:endParaRPr lang="en-US" altLang="zh-CN" sz="2400" dirty="0">
                <a:solidFill>
                  <a:srgbClr val="F96E0D"/>
                </a:solidFill>
                <a:latin typeface="微软雅黑" panose="020B0503020204020204" pitchFamily="34" charset="-122"/>
                <a:ea typeface="微软雅黑" panose="020B0503020204020204" pitchFamily="34" charset="-122"/>
              </a:endParaRPr>
            </a:p>
          </p:txBody>
        </p:sp>
        <p:sp>
          <p:nvSpPr>
            <p:cNvPr id="47" name="Rectangle 39">
              <a:extLst>
                <a:ext uri="{FF2B5EF4-FFF2-40B4-BE49-F238E27FC236}">
                  <a16:creationId xmlns:a16="http://schemas.microsoft.com/office/drawing/2014/main" xmlns="" id="{363BE25E-07C7-4B0A-A057-8F4F8868DCDE}"/>
                </a:ext>
              </a:extLst>
            </p:cNvPr>
            <p:cNvSpPr>
              <a:spLocks noChangeArrowheads="1"/>
            </p:cNvSpPr>
            <p:nvPr/>
          </p:nvSpPr>
          <p:spPr bwMode="auto">
            <a:xfrm>
              <a:off x="6429615" y="4960373"/>
              <a:ext cx="2115539" cy="13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en-US" altLang="zh-CN" sz="1050" dirty="0">
                  <a:solidFill>
                    <a:schemeClr val="bg1">
                      <a:lumMod val="50000"/>
                    </a:schemeClr>
                  </a:solidFill>
                  <a:latin typeface="微软雅黑" panose="020B0503020204020204" pitchFamily="34" charset="-122"/>
                  <a:ea typeface="微软雅黑" panose="020B0503020204020204" pitchFamily="34" charset="-122"/>
                </a:rPr>
                <a:t>write your great  title here</a:t>
              </a:r>
            </a:p>
          </p:txBody>
        </p:sp>
        <p:sp>
          <p:nvSpPr>
            <p:cNvPr id="48" name="椭圆 47">
              <a:extLst>
                <a:ext uri="{FF2B5EF4-FFF2-40B4-BE49-F238E27FC236}">
                  <a16:creationId xmlns:a16="http://schemas.microsoft.com/office/drawing/2014/main" xmlns="" id="{101D55E6-8C27-4636-AAD9-3ED326A410DA}"/>
                </a:ext>
              </a:extLst>
            </p:cNvPr>
            <p:cNvSpPr/>
            <p:nvPr/>
          </p:nvSpPr>
          <p:spPr>
            <a:xfrm>
              <a:off x="5724196" y="4575046"/>
              <a:ext cx="508807" cy="508807"/>
            </a:xfrm>
            <a:prstGeom prst="ellipse">
              <a:avLst/>
            </a:prstGeom>
            <a:solidFill>
              <a:srgbClr val="F96E0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49" name="MH_Others_1">
            <a:extLst>
              <a:ext uri="{FF2B5EF4-FFF2-40B4-BE49-F238E27FC236}">
                <a16:creationId xmlns:a16="http://schemas.microsoft.com/office/drawing/2014/main" xmlns="" id="{513C3DFB-FBC1-4DC9-989D-F4BE4C763A33}"/>
              </a:ext>
            </a:extLst>
          </p:cNvPr>
          <p:cNvSpPr txBox="1"/>
          <p:nvPr>
            <p:custDataLst>
              <p:tags r:id="rId1"/>
            </p:custDataLst>
          </p:nvPr>
        </p:nvSpPr>
        <p:spPr>
          <a:xfrm>
            <a:off x="3591845" y="1583609"/>
            <a:ext cx="1231106" cy="2097087"/>
          </a:xfrm>
          <a:prstGeom prst="rect">
            <a:avLst/>
          </a:prstGeom>
          <a:noFill/>
        </p:spPr>
        <p:txBody>
          <a:bodyPr vert="eaVert" lIns="0" tIns="0" rIns="0" bIns="0" anchor="ctr">
            <a:spAutoFit/>
          </a:bodyPr>
          <a:lstStyle/>
          <a:p>
            <a:pPr algn="ctr" eaLnBrk="1" hangingPunct="1">
              <a:defRPr/>
            </a:pPr>
            <a:r>
              <a:rPr lang="zh-CN" altLang="en-US" sz="8000" noProof="1">
                <a:solidFill>
                  <a:srgbClr val="398EDF"/>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50" name="MH_Others_2">
            <a:extLst>
              <a:ext uri="{FF2B5EF4-FFF2-40B4-BE49-F238E27FC236}">
                <a16:creationId xmlns:a16="http://schemas.microsoft.com/office/drawing/2014/main" xmlns="" id="{432DD529-259F-4006-BCF4-36C861689874}"/>
              </a:ext>
            </a:extLst>
          </p:cNvPr>
          <p:cNvSpPr txBox="1"/>
          <p:nvPr>
            <p:custDataLst>
              <p:tags r:id="rId2"/>
            </p:custDataLst>
          </p:nvPr>
        </p:nvSpPr>
        <p:spPr>
          <a:xfrm rot="5400000">
            <a:off x="3861123" y="2416252"/>
            <a:ext cx="2151063" cy="431800"/>
          </a:xfrm>
          <a:prstGeom prst="rect">
            <a:avLst/>
          </a:prstGeom>
          <a:noFill/>
        </p:spPr>
        <p:txBody>
          <a:bodyPr lIns="0" tIns="0" rIns="0" bIns="0">
            <a:spAutoFit/>
          </a:bodyPr>
          <a:lstStyle/>
          <a:p>
            <a:pPr algn="ctr" eaLnBrk="1" hangingPunct="1">
              <a:defRPr/>
            </a:pPr>
            <a:r>
              <a:rPr lang="en-US" altLang="zh-CN" sz="2800" noProof="1">
                <a:solidFill>
                  <a:srgbClr val="398EDF"/>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noProof="1">
              <a:solidFill>
                <a:srgbClr val="398ED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9"/>
                                        </p:tgtEl>
                                        <p:attrNameLst>
                                          <p:attrName>style.visibility</p:attrName>
                                        </p:attrNameLst>
                                      </p:cBhvr>
                                      <p:to>
                                        <p:strVal val="visible"/>
                                      </p:to>
                                    </p:set>
                                    <p:anim by="(-#ppt_w*2)" calcmode="lin" valueType="num">
                                      <p:cBhvr rctx="PPT">
                                        <p:cTn id="11" dur="500" autoRev="1" fill="hold">
                                          <p:stCondLst>
                                            <p:cond delay="0"/>
                                          </p:stCondLst>
                                        </p:cTn>
                                        <p:tgtEl>
                                          <p:spTgt spid="49"/>
                                        </p:tgtEl>
                                        <p:attrNameLst>
                                          <p:attrName>ppt_w</p:attrName>
                                        </p:attrNameLst>
                                      </p:cBhvr>
                                    </p:anim>
                                    <p:anim by="(#ppt_w*0.50)" calcmode="lin" valueType="num">
                                      <p:cBhvr>
                                        <p:cTn id="12" dur="500" decel="50000" autoRev="1" fill="hold">
                                          <p:stCondLst>
                                            <p:cond delay="0"/>
                                          </p:stCondLst>
                                        </p:cTn>
                                        <p:tgtEl>
                                          <p:spTgt spid="49"/>
                                        </p:tgtEl>
                                        <p:attrNameLst>
                                          <p:attrName>ppt_x</p:attrName>
                                        </p:attrNameLst>
                                      </p:cBhvr>
                                    </p:anim>
                                    <p:anim from="(-#ppt_h/2)" to="(#ppt_y)" calcmode="lin" valueType="num">
                                      <p:cBhvr>
                                        <p:cTn id="13" dur="1000" fill="hold">
                                          <p:stCondLst>
                                            <p:cond delay="0"/>
                                          </p:stCondLst>
                                        </p:cTn>
                                        <p:tgtEl>
                                          <p:spTgt spid="49"/>
                                        </p:tgtEl>
                                        <p:attrNameLst>
                                          <p:attrName>ppt_y</p:attrName>
                                        </p:attrNameLst>
                                      </p:cBhvr>
                                    </p:anim>
                                    <p:animRot by="21600000">
                                      <p:cBhvr>
                                        <p:cTn id="14" dur="1000" fill="hold">
                                          <p:stCondLst>
                                            <p:cond delay="0"/>
                                          </p:stCondLst>
                                        </p:cTn>
                                        <p:tgtEl>
                                          <p:spTgt spid="49"/>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50"/>
                                        </p:tgtEl>
                                        <p:attrNameLst>
                                          <p:attrName>style.visibility</p:attrName>
                                        </p:attrNameLst>
                                      </p:cBhvr>
                                      <p:to>
                                        <p:strVal val="visible"/>
                                      </p:to>
                                    </p:set>
                                    <p:anim by="(-#ppt_w*2)" calcmode="lin" valueType="num">
                                      <p:cBhvr rctx="PPT">
                                        <p:cTn id="17" dur="500" autoRev="1" fill="hold">
                                          <p:stCondLst>
                                            <p:cond delay="0"/>
                                          </p:stCondLst>
                                        </p:cTn>
                                        <p:tgtEl>
                                          <p:spTgt spid="50"/>
                                        </p:tgtEl>
                                        <p:attrNameLst>
                                          <p:attrName>ppt_w</p:attrName>
                                        </p:attrNameLst>
                                      </p:cBhvr>
                                    </p:anim>
                                    <p:anim by="(#ppt_w*0.50)" calcmode="lin" valueType="num">
                                      <p:cBhvr>
                                        <p:cTn id="18" dur="500" decel="50000" autoRev="1" fill="hold">
                                          <p:stCondLst>
                                            <p:cond delay="0"/>
                                          </p:stCondLst>
                                        </p:cTn>
                                        <p:tgtEl>
                                          <p:spTgt spid="50"/>
                                        </p:tgtEl>
                                        <p:attrNameLst>
                                          <p:attrName>ppt_x</p:attrName>
                                        </p:attrNameLst>
                                      </p:cBhvr>
                                    </p:anim>
                                    <p:anim from="(-#ppt_h/2)" to="(#ppt_y)" calcmode="lin" valueType="num">
                                      <p:cBhvr>
                                        <p:cTn id="19" dur="1000" fill="hold">
                                          <p:stCondLst>
                                            <p:cond delay="0"/>
                                          </p:stCondLst>
                                        </p:cTn>
                                        <p:tgtEl>
                                          <p:spTgt spid="50"/>
                                        </p:tgtEl>
                                        <p:attrNameLst>
                                          <p:attrName>ppt_y</p:attrName>
                                        </p:attrNameLst>
                                      </p:cBhvr>
                                    </p:anim>
                                    <p:animRot by="21600000">
                                      <p:cBhvr>
                                        <p:cTn id="20" dur="1000" fill="hold">
                                          <p:stCondLst>
                                            <p:cond delay="0"/>
                                          </p:stCondLst>
                                        </p:cTn>
                                        <p:tgtEl>
                                          <p:spTgt spid="50"/>
                                        </p:tgtEl>
                                        <p:attrNameLst>
                                          <p:attrName>r</p:attrName>
                                        </p:attrNameLst>
                                      </p:cBhvr>
                                    </p:animRot>
                                  </p:childTnLst>
                                </p:cTn>
                              </p:par>
                            </p:childTnLst>
                          </p:cTn>
                        </p:par>
                        <p:par>
                          <p:cTn id="21" fill="hold">
                            <p:stCondLst>
                              <p:cond delay="2450"/>
                            </p:stCondLst>
                            <p:childTnLst>
                              <p:par>
                                <p:cTn id="22" presetID="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1250" fill="hold"/>
                                        <p:tgtEl>
                                          <p:spTgt spid="36"/>
                                        </p:tgtEl>
                                        <p:attrNameLst>
                                          <p:attrName>ppt_x</p:attrName>
                                        </p:attrNameLst>
                                      </p:cBhvr>
                                      <p:tavLst>
                                        <p:tav tm="0">
                                          <p:val>
                                            <p:strVal val="0-#ppt_w/2"/>
                                          </p:val>
                                        </p:tav>
                                        <p:tav tm="100000">
                                          <p:val>
                                            <p:strVal val="#ppt_x"/>
                                          </p:val>
                                        </p:tav>
                                      </p:tavLst>
                                    </p:anim>
                                    <p:anim calcmode="lin" valueType="num">
                                      <p:cBhvr additive="base">
                                        <p:cTn id="25" dur="1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教学工作总结</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69ECA978-C435-44B5-9F56-D820089B7B38}"/>
              </a:ext>
            </a:extLst>
          </p:cNvPr>
          <p:cNvGrpSpPr/>
          <p:nvPr/>
        </p:nvGrpSpPr>
        <p:grpSpPr>
          <a:xfrm flipH="1">
            <a:off x="6001429" y="1823910"/>
            <a:ext cx="5399314" cy="4125160"/>
            <a:chOff x="1535417" y="1526117"/>
            <a:chExt cx="5212200" cy="4503778"/>
          </a:xfrm>
        </p:grpSpPr>
        <p:sp>
          <p:nvSpPr>
            <p:cNvPr id="11" name="Rectangle 3">
              <a:extLst>
                <a:ext uri="{FF2B5EF4-FFF2-40B4-BE49-F238E27FC236}">
                  <a16:creationId xmlns:a16="http://schemas.microsoft.com/office/drawing/2014/main" xmlns="" id="{E59935E8-36AF-4AA8-B41B-172F04646662}"/>
                </a:ext>
              </a:extLst>
            </p:cNvPr>
            <p:cNvSpPr/>
            <p:nvPr/>
          </p:nvSpPr>
          <p:spPr>
            <a:xfrm>
              <a:off x="1535417" y="5140785"/>
              <a:ext cx="5212200" cy="889110"/>
            </a:xfrm>
            <a:prstGeom prst="rect">
              <a:avLst/>
            </a:prstGeom>
            <a:solidFill>
              <a:srgbClr val="398EDF"/>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sp>
          <p:nvSpPr>
            <p:cNvPr id="12" name="Subtitle 2">
              <a:extLst>
                <a:ext uri="{FF2B5EF4-FFF2-40B4-BE49-F238E27FC236}">
                  <a16:creationId xmlns:a16="http://schemas.microsoft.com/office/drawing/2014/main" xmlns="" id="{0CEA912D-26D6-496C-926E-5DF8B0C3B760}"/>
                </a:ext>
              </a:extLst>
            </p:cNvPr>
            <p:cNvSpPr txBox="1"/>
            <p:nvPr/>
          </p:nvSpPr>
          <p:spPr>
            <a:xfrm>
              <a:off x="1901044" y="5242384"/>
              <a:ext cx="4480946" cy="645460"/>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Rectangle 3">
              <a:extLst>
                <a:ext uri="{FF2B5EF4-FFF2-40B4-BE49-F238E27FC236}">
                  <a16:creationId xmlns:a16="http://schemas.microsoft.com/office/drawing/2014/main" xmlns="" id="{6256EB09-04F4-453A-9B11-9166FF393636}"/>
                </a:ext>
              </a:extLst>
            </p:cNvPr>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latin typeface="+mn-ea"/>
              </a:endParaRPr>
            </a:p>
          </p:txBody>
        </p:sp>
      </p:grpSp>
      <p:sp>
        <p:nvSpPr>
          <p:cNvPr id="15" name="Rectangle 70">
            <a:extLst>
              <a:ext uri="{FF2B5EF4-FFF2-40B4-BE49-F238E27FC236}">
                <a16:creationId xmlns:a16="http://schemas.microsoft.com/office/drawing/2014/main" xmlns="" id="{5BEA42FC-FA96-46E5-BF27-9FF6A0C7695A}"/>
              </a:ext>
            </a:extLst>
          </p:cNvPr>
          <p:cNvSpPr>
            <a:spLocks noChangeArrowheads="1"/>
          </p:cNvSpPr>
          <p:nvPr/>
        </p:nvSpPr>
        <p:spPr bwMode="auto">
          <a:xfrm>
            <a:off x="1930422" y="176277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zh-CN" altLang="en-US" sz="24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400" noProof="1">
              <a:solidFill>
                <a:schemeClr val="bg1">
                  <a:lumMod val="50000"/>
                </a:schemeClr>
              </a:solidFill>
              <a:latin typeface="Abraham Lincoln" pitchFamily="2" charset="0"/>
              <a:ea typeface="Lato Light" pitchFamily="34" charset="0"/>
              <a:cs typeface="Lato Light" pitchFamily="34" charset="0"/>
            </a:endParaRPr>
          </a:p>
        </p:txBody>
      </p:sp>
      <p:sp>
        <p:nvSpPr>
          <p:cNvPr id="16" name="Rectangle 23">
            <a:extLst>
              <a:ext uri="{FF2B5EF4-FFF2-40B4-BE49-F238E27FC236}">
                <a16:creationId xmlns:a16="http://schemas.microsoft.com/office/drawing/2014/main" xmlns="" id="{8F2C08A9-9263-4038-A2D0-EE6E576C18F6}"/>
              </a:ext>
            </a:extLst>
          </p:cNvPr>
          <p:cNvSpPr/>
          <p:nvPr/>
        </p:nvSpPr>
        <p:spPr>
          <a:xfrm>
            <a:off x="1930422" y="2175527"/>
            <a:ext cx="3802721"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换文点击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Freeform 5">
            <a:extLst>
              <a:ext uri="{FF2B5EF4-FFF2-40B4-BE49-F238E27FC236}">
                <a16:creationId xmlns:a16="http://schemas.microsoft.com/office/drawing/2014/main" xmlns="" id="{CEB0CCD1-7AD0-4E49-AA7C-AD727990FAD1}"/>
              </a:ext>
            </a:extLst>
          </p:cNvPr>
          <p:cNvSpPr>
            <a:spLocks noEditPoints="1"/>
          </p:cNvSpPr>
          <p:nvPr/>
        </p:nvSpPr>
        <p:spPr bwMode="auto">
          <a:xfrm>
            <a:off x="809647" y="4051952"/>
            <a:ext cx="327025" cy="32702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solidFill>
            <a:srgbClr val="398EDF"/>
          </a:solidFill>
          <a:ln>
            <a:noFill/>
          </a:ln>
        </p:spPr>
        <p:txBody>
          <a:bodyPr/>
          <a:lstStyle/>
          <a:p>
            <a:endParaRPr lang="zh-CN" altLang="en-US">
              <a:solidFill>
                <a:schemeClr val="bg1">
                  <a:lumMod val="50000"/>
                </a:schemeClr>
              </a:solidFill>
            </a:endParaRPr>
          </a:p>
        </p:txBody>
      </p:sp>
      <p:grpSp>
        <p:nvGrpSpPr>
          <p:cNvPr id="18" name="Group 33">
            <a:extLst>
              <a:ext uri="{FF2B5EF4-FFF2-40B4-BE49-F238E27FC236}">
                <a16:creationId xmlns:a16="http://schemas.microsoft.com/office/drawing/2014/main" xmlns="" id="{F21D1A43-A65C-4698-944C-AC810A18CC8B}"/>
              </a:ext>
            </a:extLst>
          </p:cNvPr>
          <p:cNvGrpSpPr/>
          <p:nvPr/>
        </p:nvGrpSpPr>
        <p:grpSpPr>
          <a:xfrm>
            <a:off x="845877" y="3052115"/>
            <a:ext cx="255262" cy="371290"/>
            <a:chOff x="3720306" y="3668315"/>
            <a:chExt cx="314325" cy="457200"/>
          </a:xfrm>
          <a:solidFill>
            <a:srgbClr val="F96E0D"/>
          </a:solidFill>
        </p:grpSpPr>
        <p:sp>
          <p:nvSpPr>
            <p:cNvPr id="19" name="Freeform 114">
              <a:extLst>
                <a:ext uri="{FF2B5EF4-FFF2-40B4-BE49-F238E27FC236}">
                  <a16:creationId xmlns:a16="http://schemas.microsoft.com/office/drawing/2014/main" xmlns="" id="{5FB9B081-02EA-40BC-8051-1D1B0399174C}"/>
                </a:ext>
              </a:extLst>
            </p:cNvPr>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0" name="Freeform 115">
              <a:extLst>
                <a:ext uri="{FF2B5EF4-FFF2-40B4-BE49-F238E27FC236}">
                  <a16:creationId xmlns:a16="http://schemas.microsoft.com/office/drawing/2014/main" xmlns="" id="{775B37CC-6AF5-44F0-8EEA-19D3E7F5D828}"/>
                </a:ext>
              </a:extLst>
            </p:cNvPr>
            <p:cNvSpPr>
              <a:spLocks/>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grpSp>
        <p:nvGrpSpPr>
          <p:cNvPr id="21" name="Group 36">
            <a:extLst>
              <a:ext uri="{FF2B5EF4-FFF2-40B4-BE49-F238E27FC236}">
                <a16:creationId xmlns:a16="http://schemas.microsoft.com/office/drawing/2014/main" xmlns="" id="{570BC1B9-3958-4FDE-888B-D1A1CEF77680}"/>
              </a:ext>
            </a:extLst>
          </p:cNvPr>
          <p:cNvGrpSpPr/>
          <p:nvPr/>
        </p:nvGrpSpPr>
        <p:grpSpPr>
          <a:xfrm>
            <a:off x="804740" y="2086594"/>
            <a:ext cx="337537" cy="337536"/>
            <a:chOff x="4563268" y="1839515"/>
            <a:chExt cx="457201" cy="457200"/>
          </a:xfrm>
          <a:solidFill>
            <a:srgbClr val="398EDF"/>
          </a:solidFill>
        </p:grpSpPr>
        <p:sp>
          <p:nvSpPr>
            <p:cNvPr id="22" name="Freeform 137">
              <a:extLst>
                <a:ext uri="{FF2B5EF4-FFF2-40B4-BE49-F238E27FC236}">
                  <a16:creationId xmlns:a16="http://schemas.microsoft.com/office/drawing/2014/main" xmlns="" id="{5CA78DDE-0FE9-4245-9F89-692D7BF754BC}"/>
                </a:ext>
              </a:extLst>
            </p:cNvPr>
            <p:cNvSpPr>
              <a:spLocks/>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3" name="Freeform 138">
              <a:extLst>
                <a:ext uri="{FF2B5EF4-FFF2-40B4-BE49-F238E27FC236}">
                  <a16:creationId xmlns:a16="http://schemas.microsoft.com/office/drawing/2014/main" xmlns="" id="{62E84FEF-5610-4956-8EBE-E4472DD9789E}"/>
                </a:ext>
              </a:extLst>
            </p:cNvPr>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24" name="Freeform 139">
              <a:extLst>
                <a:ext uri="{FF2B5EF4-FFF2-40B4-BE49-F238E27FC236}">
                  <a16:creationId xmlns:a16="http://schemas.microsoft.com/office/drawing/2014/main" xmlns="" id="{AFDED666-ACAB-42AD-B174-6B6CE1E10E55}"/>
                </a:ext>
              </a:extLst>
            </p:cNvPr>
            <p:cNvSpPr>
              <a:spLocks/>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sp>
        <p:nvSpPr>
          <p:cNvPr id="25" name="Rectangle 42">
            <a:extLst>
              <a:ext uri="{FF2B5EF4-FFF2-40B4-BE49-F238E27FC236}">
                <a16:creationId xmlns:a16="http://schemas.microsoft.com/office/drawing/2014/main" xmlns="" id="{26972B50-B17C-49D3-80A4-E55861BAD0D3}"/>
              </a:ext>
            </a:extLst>
          </p:cNvPr>
          <p:cNvSpPr>
            <a:spLocks noChangeArrowheads="1"/>
          </p:cNvSpPr>
          <p:nvPr/>
        </p:nvSpPr>
        <p:spPr bwMode="auto">
          <a:xfrm>
            <a:off x="1930422" y="275496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4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400" noProof="1">
              <a:solidFill>
                <a:schemeClr val="bg1">
                  <a:lumMod val="50000"/>
                </a:schemeClr>
              </a:solidFill>
              <a:latin typeface="Abraham Lincoln" pitchFamily="2" charset="0"/>
              <a:ea typeface="Lato Light" pitchFamily="34" charset="0"/>
              <a:cs typeface="Lato Light" pitchFamily="34" charset="0"/>
            </a:endParaRPr>
          </a:p>
        </p:txBody>
      </p:sp>
      <p:sp>
        <p:nvSpPr>
          <p:cNvPr id="26" name="Rectangle 43">
            <a:extLst>
              <a:ext uri="{FF2B5EF4-FFF2-40B4-BE49-F238E27FC236}">
                <a16:creationId xmlns:a16="http://schemas.microsoft.com/office/drawing/2014/main" xmlns="" id="{BB20C1E8-53BC-4562-9B02-B6517B7723B6}"/>
              </a:ext>
            </a:extLst>
          </p:cNvPr>
          <p:cNvSpPr/>
          <p:nvPr/>
        </p:nvSpPr>
        <p:spPr>
          <a:xfrm>
            <a:off x="1930422" y="3166127"/>
            <a:ext cx="3802721"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换文点击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angle 44">
            <a:extLst>
              <a:ext uri="{FF2B5EF4-FFF2-40B4-BE49-F238E27FC236}">
                <a16:creationId xmlns:a16="http://schemas.microsoft.com/office/drawing/2014/main" xmlns="" id="{05C60625-E60C-4FEB-84CE-B5F87232332F}"/>
              </a:ext>
            </a:extLst>
          </p:cNvPr>
          <p:cNvSpPr>
            <a:spLocks noChangeArrowheads="1"/>
          </p:cNvSpPr>
          <p:nvPr/>
        </p:nvSpPr>
        <p:spPr bwMode="auto">
          <a:xfrm>
            <a:off x="1930422" y="378366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4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400" noProof="1">
              <a:solidFill>
                <a:schemeClr val="bg1">
                  <a:lumMod val="50000"/>
                </a:schemeClr>
              </a:solidFill>
              <a:latin typeface="Abraham Lincoln" pitchFamily="2" charset="0"/>
              <a:ea typeface="Lato Light" pitchFamily="34" charset="0"/>
              <a:cs typeface="Lato Light" pitchFamily="34" charset="0"/>
            </a:endParaRPr>
          </a:p>
        </p:txBody>
      </p:sp>
      <p:sp>
        <p:nvSpPr>
          <p:cNvPr id="28" name="Rectangle 45">
            <a:extLst>
              <a:ext uri="{FF2B5EF4-FFF2-40B4-BE49-F238E27FC236}">
                <a16:creationId xmlns:a16="http://schemas.microsoft.com/office/drawing/2014/main" xmlns="" id="{A555C9AD-2961-47AD-BB97-B20C00E64BB2}"/>
              </a:ext>
            </a:extLst>
          </p:cNvPr>
          <p:cNvSpPr/>
          <p:nvPr/>
        </p:nvSpPr>
        <p:spPr>
          <a:xfrm>
            <a:off x="1930422" y="4194827"/>
            <a:ext cx="3802721"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换文点击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Rectangle 46">
            <a:extLst>
              <a:ext uri="{FF2B5EF4-FFF2-40B4-BE49-F238E27FC236}">
                <a16:creationId xmlns:a16="http://schemas.microsoft.com/office/drawing/2014/main" xmlns="" id="{027FA011-279D-42C3-887A-922B0EF0FDE7}"/>
              </a:ext>
            </a:extLst>
          </p:cNvPr>
          <p:cNvSpPr>
            <a:spLocks noChangeArrowheads="1"/>
          </p:cNvSpPr>
          <p:nvPr/>
        </p:nvSpPr>
        <p:spPr bwMode="auto">
          <a:xfrm>
            <a:off x="1930422" y="483141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4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400" noProof="1">
              <a:solidFill>
                <a:schemeClr val="bg1">
                  <a:lumMod val="50000"/>
                </a:schemeClr>
              </a:solidFill>
              <a:latin typeface="Abraham Lincoln" pitchFamily="2" charset="0"/>
              <a:ea typeface="Lato Light" pitchFamily="34" charset="0"/>
              <a:cs typeface="Lato Light" pitchFamily="34" charset="0"/>
            </a:endParaRPr>
          </a:p>
        </p:txBody>
      </p:sp>
      <p:sp>
        <p:nvSpPr>
          <p:cNvPr id="30" name="Rectangle 47">
            <a:extLst>
              <a:ext uri="{FF2B5EF4-FFF2-40B4-BE49-F238E27FC236}">
                <a16:creationId xmlns:a16="http://schemas.microsoft.com/office/drawing/2014/main" xmlns="" id="{7715A5CE-6674-47D2-BE5D-BDB76CAA9156}"/>
              </a:ext>
            </a:extLst>
          </p:cNvPr>
          <p:cNvSpPr/>
          <p:nvPr/>
        </p:nvSpPr>
        <p:spPr>
          <a:xfrm>
            <a:off x="1930422" y="5242577"/>
            <a:ext cx="3802721"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换文点击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1" name="Straight Connector 16">
            <a:extLst>
              <a:ext uri="{FF2B5EF4-FFF2-40B4-BE49-F238E27FC236}">
                <a16:creationId xmlns:a16="http://schemas.microsoft.com/office/drawing/2014/main" xmlns="" id="{D2D4F9F3-32E9-47F1-A45B-264A7C12E7AC}"/>
              </a:ext>
            </a:extLst>
          </p:cNvPr>
          <p:cNvCxnSpPr/>
          <p:nvPr/>
        </p:nvCxnSpPr>
        <p:spPr>
          <a:xfrm>
            <a:off x="1585935" y="1877077"/>
            <a:ext cx="0" cy="391953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Group 85">
            <a:extLst>
              <a:ext uri="{FF2B5EF4-FFF2-40B4-BE49-F238E27FC236}">
                <a16:creationId xmlns:a16="http://schemas.microsoft.com/office/drawing/2014/main" xmlns="" id="{A0CE5455-B58B-4CCC-AA8F-D975E3F9E650}"/>
              </a:ext>
            </a:extLst>
          </p:cNvPr>
          <p:cNvGrpSpPr/>
          <p:nvPr/>
        </p:nvGrpSpPr>
        <p:grpSpPr>
          <a:xfrm>
            <a:off x="787599" y="5006363"/>
            <a:ext cx="371819" cy="321281"/>
            <a:chOff x="504994" y="5962425"/>
            <a:chExt cx="449901" cy="388750"/>
          </a:xfrm>
          <a:solidFill>
            <a:srgbClr val="F96E0D"/>
          </a:solidFill>
        </p:grpSpPr>
        <p:sp>
          <p:nvSpPr>
            <p:cNvPr id="33" name="Freeform 591">
              <a:extLst>
                <a:ext uri="{FF2B5EF4-FFF2-40B4-BE49-F238E27FC236}">
                  <a16:creationId xmlns:a16="http://schemas.microsoft.com/office/drawing/2014/main" xmlns="" id="{FDE8F5CF-3C79-419A-8E2D-1A4896A24E32}"/>
                </a:ext>
              </a:extLst>
            </p:cNvPr>
            <p:cNvSpPr>
              <a:spLocks noEditPoints="1"/>
            </p:cNvSpPr>
            <p:nvPr/>
          </p:nvSpPr>
          <p:spPr bwMode="auto">
            <a:xfrm>
              <a:off x="504994" y="5962425"/>
              <a:ext cx="449901" cy="388750"/>
            </a:xfrm>
            <a:custGeom>
              <a:avLst/>
              <a:gdLst>
                <a:gd name="T0" fmla="*/ 55 w 927"/>
                <a:gd name="T1" fmla="*/ 39 h 800"/>
                <a:gd name="T2" fmla="*/ 48 w 927"/>
                <a:gd name="T3" fmla="*/ 42 h 800"/>
                <a:gd name="T4" fmla="*/ 42 w 927"/>
                <a:gd name="T5" fmla="*/ 46 h 800"/>
                <a:gd name="T6" fmla="*/ 39 w 927"/>
                <a:gd name="T7" fmla="*/ 54 h 800"/>
                <a:gd name="T8" fmla="*/ 39 w 927"/>
                <a:gd name="T9" fmla="*/ 559 h 800"/>
                <a:gd name="T10" fmla="*/ 40 w 927"/>
                <a:gd name="T11" fmla="*/ 568 h 800"/>
                <a:gd name="T12" fmla="*/ 45 w 927"/>
                <a:gd name="T13" fmla="*/ 573 h 800"/>
                <a:gd name="T14" fmla="*/ 50 w 927"/>
                <a:gd name="T15" fmla="*/ 578 h 800"/>
                <a:gd name="T16" fmla="*/ 58 w 927"/>
                <a:gd name="T17" fmla="*/ 579 h 800"/>
                <a:gd name="T18" fmla="*/ 154 w 927"/>
                <a:gd name="T19" fmla="*/ 706 h 800"/>
                <a:gd name="T20" fmla="*/ 868 w 927"/>
                <a:gd name="T21" fmla="*/ 579 h 800"/>
                <a:gd name="T22" fmla="*/ 877 w 927"/>
                <a:gd name="T23" fmla="*/ 578 h 800"/>
                <a:gd name="T24" fmla="*/ 883 w 927"/>
                <a:gd name="T25" fmla="*/ 573 h 800"/>
                <a:gd name="T26" fmla="*/ 887 w 927"/>
                <a:gd name="T27" fmla="*/ 568 h 800"/>
                <a:gd name="T28" fmla="*/ 888 w 927"/>
                <a:gd name="T29" fmla="*/ 559 h 800"/>
                <a:gd name="T30" fmla="*/ 888 w 927"/>
                <a:gd name="T31" fmla="*/ 54 h 800"/>
                <a:gd name="T32" fmla="*/ 886 w 927"/>
                <a:gd name="T33" fmla="*/ 46 h 800"/>
                <a:gd name="T34" fmla="*/ 880 w 927"/>
                <a:gd name="T35" fmla="*/ 42 h 800"/>
                <a:gd name="T36" fmla="*/ 873 w 927"/>
                <a:gd name="T37" fmla="*/ 39 h 800"/>
                <a:gd name="T38" fmla="*/ 58 w 927"/>
                <a:gd name="T39" fmla="*/ 38 h 800"/>
                <a:gd name="T40" fmla="*/ 115 w 927"/>
                <a:gd name="T41" fmla="*/ 618 h 800"/>
                <a:gd name="T42" fmla="*/ 46 w 927"/>
                <a:gd name="T43" fmla="*/ 617 h 800"/>
                <a:gd name="T44" fmla="*/ 26 w 927"/>
                <a:gd name="T45" fmla="*/ 608 h 800"/>
                <a:gd name="T46" fmla="*/ 10 w 927"/>
                <a:gd name="T47" fmla="*/ 592 h 800"/>
                <a:gd name="T48" fmla="*/ 1 w 927"/>
                <a:gd name="T49" fmla="*/ 571 h 800"/>
                <a:gd name="T50" fmla="*/ 0 w 927"/>
                <a:gd name="T51" fmla="*/ 58 h 800"/>
                <a:gd name="T52" fmla="*/ 4 w 927"/>
                <a:gd name="T53" fmla="*/ 35 h 800"/>
                <a:gd name="T54" fmla="*/ 17 w 927"/>
                <a:gd name="T55" fmla="*/ 16 h 800"/>
                <a:gd name="T56" fmla="*/ 36 w 927"/>
                <a:gd name="T57" fmla="*/ 5 h 800"/>
                <a:gd name="T58" fmla="*/ 58 w 927"/>
                <a:gd name="T59" fmla="*/ 0 h 800"/>
                <a:gd name="T60" fmla="*/ 881 w 927"/>
                <a:gd name="T61" fmla="*/ 0 h 800"/>
                <a:gd name="T62" fmla="*/ 901 w 927"/>
                <a:gd name="T63" fmla="*/ 9 h 800"/>
                <a:gd name="T64" fmla="*/ 917 w 927"/>
                <a:gd name="T65" fmla="*/ 25 h 800"/>
                <a:gd name="T66" fmla="*/ 926 w 927"/>
                <a:gd name="T67" fmla="*/ 46 h 800"/>
                <a:gd name="T68" fmla="*/ 927 w 927"/>
                <a:gd name="T69" fmla="*/ 559 h 800"/>
                <a:gd name="T70" fmla="*/ 922 w 927"/>
                <a:gd name="T71" fmla="*/ 582 h 800"/>
                <a:gd name="T72" fmla="*/ 910 w 927"/>
                <a:gd name="T73" fmla="*/ 601 h 800"/>
                <a:gd name="T74" fmla="*/ 891 w 927"/>
                <a:gd name="T75" fmla="*/ 612 h 800"/>
                <a:gd name="T76" fmla="*/ 868 w 927"/>
                <a:gd name="T77" fmla="*/ 618 h 800"/>
                <a:gd name="T78" fmla="*/ 115 w 927"/>
                <a:gd name="T7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7" h="800">
                  <a:moveTo>
                    <a:pt x="58" y="38"/>
                  </a:moveTo>
                  <a:lnTo>
                    <a:pt x="55" y="39"/>
                  </a:lnTo>
                  <a:lnTo>
                    <a:pt x="50" y="39"/>
                  </a:lnTo>
                  <a:lnTo>
                    <a:pt x="48" y="42"/>
                  </a:lnTo>
                  <a:lnTo>
                    <a:pt x="45" y="43"/>
                  </a:lnTo>
                  <a:lnTo>
                    <a:pt x="42" y="46"/>
                  </a:lnTo>
                  <a:lnTo>
                    <a:pt x="40" y="51"/>
                  </a:lnTo>
                  <a:lnTo>
                    <a:pt x="39" y="54"/>
                  </a:lnTo>
                  <a:lnTo>
                    <a:pt x="39" y="58"/>
                  </a:lnTo>
                  <a:lnTo>
                    <a:pt x="39" y="559"/>
                  </a:lnTo>
                  <a:lnTo>
                    <a:pt x="39" y="563"/>
                  </a:lnTo>
                  <a:lnTo>
                    <a:pt x="40" y="568"/>
                  </a:lnTo>
                  <a:lnTo>
                    <a:pt x="42" y="571"/>
                  </a:lnTo>
                  <a:lnTo>
                    <a:pt x="45" y="573"/>
                  </a:lnTo>
                  <a:lnTo>
                    <a:pt x="48" y="575"/>
                  </a:lnTo>
                  <a:lnTo>
                    <a:pt x="50" y="578"/>
                  </a:lnTo>
                  <a:lnTo>
                    <a:pt x="55" y="579"/>
                  </a:lnTo>
                  <a:lnTo>
                    <a:pt x="58" y="579"/>
                  </a:lnTo>
                  <a:lnTo>
                    <a:pt x="154" y="579"/>
                  </a:lnTo>
                  <a:lnTo>
                    <a:pt x="154" y="706"/>
                  </a:lnTo>
                  <a:lnTo>
                    <a:pt x="282" y="579"/>
                  </a:lnTo>
                  <a:lnTo>
                    <a:pt x="868" y="579"/>
                  </a:lnTo>
                  <a:lnTo>
                    <a:pt x="873" y="579"/>
                  </a:lnTo>
                  <a:lnTo>
                    <a:pt x="877" y="578"/>
                  </a:lnTo>
                  <a:lnTo>
                    <a:pt x="880" y="575"/>
                  </a:lnTo>
                  <a:lnTo>
                    <a:pt x="883" y="573"/>
                  </a:lnTo>
                  <a:lnTo>
                    <a:pt x="886" y="571"/>
                  </a:lnTo>
                  <a:lnTo>
                    <a:pt x="887" y="568"/>
                  </a:lnTo>
                  <a:lnTo>
                    <a:pt x="888" y="563"/>
                  </a:lnTo>
                  <a:lnTo>
                    <a:pt x="888" y="559"/>
                  </a:lnTo>
                  <a:lnTo>
                    <a:pt x="888" y="58"/>
                  </a:lnTo>
                  <a:lnTo>
                    <a:pt x="888" y="54"/>
                  </a:lnTo>
                  <a:lnTo>
                    <a:pt x="887" y="51"/>
                  </a:lnTo>
                  <a:lnTo>
                    <a:pt x="886" y="46"/>
                  </a:lnTo>
                  <a:lnTo>
                    <a:pt x="883" y="43"/>
                  </a:lnTo>
                  <a:lnTo>
                    <a:pt x="880" y="42"/>
                  </a:lnTo>
                  <a:lnTo>
                    <a:pt x="877" y="39"/>
                  </a:lnTo>
                  <a:lnTo>
                    <a:pt x="873" y="39"/>
                  </a:lnTo>
                  <a:lnTo>
                    <a:pt x="868" y="38"/>
                  </a:lnTo>
                  <a:lnTo>
                    <a:pt x="58" y="38"/>
                  </a:lnTo>
                  <a:close/>
                  <a:moveTo>
                    <a:pt x="115" y="800"/>
                  </a:moveTo>
                  <a:lnTo>
                    <a:pt x="115" y="618"/>
                  </a:lnTo>
                  <a:lnTo>
                    <a:pt x="58" y="618"/>
                  </a:lnTo>
                  <a:lnTo>
                    <a:pt x="46" y="617"/>
                  </a:lnTo>
                  <a:lnTo>
                    <a:pt x="36" y="612"/>
                  </a:lnTo>
                  <a:lnTo>
                    <a:pt x="26" y="608"/>
                  </a:lnTo>
                  <a:lnTo>
                    <a:pt x="17" y="601"/>
                  </a:lnTo>
                  <a:lnTo>
                    <a:pt x="10" y="592"/>
                  </a:lnTo>
                  <a:lnTo>
                    <a:pt x="4" y="582"/>
                  </a:lnTo>
                  <a:lnTo>
                    <a:pt x="1" y="571"/>
                  </a:lnTo>
                  <a:lnTo>
                    <a:pt x="0" y="559"/>
                  </a:lnTo>
                  <a:lnTo>
                    <a:pt x="0" y="58"/>
                  </a:lnTo>
                  <a:lnTo>
                    <a:pt x="1" y="46"/>
                  </a:lnTo>
                  <a:lnTo>
                    <a:pt x="4" y="35"/>
                  </a:lnTo>
                  <a:lnTo>
                    <a:pt x="10" y="25"/>
                  </a:lnTo>
                  <a:lnTo>
                    <a:pt x="17" y="16"/>
                  </a:lnTo>
                  <a:lnTo>
                    <a:pt x="26" y="9"/>
                  </a:lnTo>
                  <a:lnTo>
                    <a:pt x="36" y="5"/>
                  </a:lnTo>
                  <a:lnTo>
                    <a:pt x="46" y="0"/>
                  </a:lnTo>
                  <a:lnTo>
                    <a:pt x="58" y="0"/>
                  </a:lnTo>
                  <a:lnTo>
                    <a:pt x="868" y="0"/>
                  </a:lnTo>
                  <a:lnTo>
                    <a:pt x="881" y="0"/>
                  </a:lnTo>
                  <a:lnTo>
                    <a:pt x="891" y="5"/>
                  </a:lnTo>
                  <a:lnTo>
                    <a:pt x="901" y="9"/>
                  </a:lnTo>
                  <a:lnTo>
                    <a:pt x="910" y="16"/>
                  </a:lnTo>
                  <a:lnTo>
                    <a:pt x="917" y="25"/>
                  </a:lnTo>
                  <a:lnTo>
                    <a:pt x="922" y="35"/>
                  </a:lnTo>
                  <a:lnTo>
                    <a:pt x="926" y="46"/>
                  </a:lnTo>
                  <a:lnTo>
                    <a:pt x="927" y="58"/>
                  </a:lnTo>
                  <a:lnTo>
                    <a:pt x="927" y="559"/>
                  </a:lnTo>
                  <a:lnTo>
                    <a:pt x="926" y="571"/>
                  </a:lnTo>
                  <a:lnTo>
                    <a:pt x="922" y="582"/>
                  </a:lnTo>
                  <a:lnTo>
                    <a:pt x="917" y="592"/>
                  </a:lnTo>
                  <a:lnTo>
                    <a:pt x="910" y="601"/>
                  </a:lnTo>
                  <a:lnTo>
                    <a:pt x="901" y="608"/>
                  </a:lnTo>
                  <a:lnTo>
                    <a:pt x="891" y="612"/>
                  </a:lnTo>
                  <a:lnTo>
                    <a:pt x="881" y="617"/>
                  </a:lnTo>
                  <a:lnTo>
                    <a:pt x="868" y="618"/>
                  </a:lnTo>
                  <a:lnTo>
                    <a:pt x="298" y="618"/>
                  </a:lnTo>
                  <a:lnTo>
                    <a:pt x="115" y="80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34" name="Freeform 592">
              <a:extLst>
                <a:ext uri="{FF2B5EF4-FFF2-40B4-BE49-F238E27FC236}">
                  <a16:creationId xmlns:a16="http://schemas.microsoft.com/office/drawing/2014/main" xmlns="" id="{21437CEC-868B-4066-A273-5D635A27B852}"/>
                </a:ext>
              </a:extLst>
            </p:cNvPr>
            <p:cNvSpPr>
              <a:spLocks/>
            </p:cNvSpPr>
            <p:nvPr/>
          </p:nvSpPr>
          <p:spPr bwMode="auto">
            <a:xfrm>
              <a:off x="636033" y="6093464"/>
              <a:ext cx="37856" cy="37856"/>
            </a:xfrm>
            <a:custGeom>
              <a:avLst/>
              <a:gdLst>
                <a:gd name="T0" fmla="*/ 39 w 76"/>
                <a:gd name="T1" fmla="*/ 0 h 77"/>
                <a:gd name="T2" fmla="*/ 46 w 76"/>
                <a:gd name="T3" fmla="*/ 1 h 77"/>
                <a:gd name="T4" fmla="*/ 53 w 76"/>
                <a:gd name="T5" fmla="*/ 2 h 77"/>
                <a:gd name="T6" fmla="*/ 60 w 76"/>
                <a:gd name="T7" fmla="*/ 7 h 77"/>
                <a:gd name="T8" fmla="*/ 66 w 76"/>
                <a:gd name="T9" fmla="*/ 11 h 77"/>
                <a:gd name="T10" fmla="*/ 70 w 76"/>
                <a:gd name="T11" fmla="*/ 17 h 77"/>
                <a:gd name="T12" fmla="*/ 73 w 76"/>
                <a:gd name="T13" fmla="*/ 24 h 77"/>
                <a:gd name="T14" fmla="*/ 76 w 76"/>
                <a:gd name="T15" fmla="*/ 31 h 77"/>
                <a:gd name="T16" fmla="*/ 76 w 76"/>
                <a:gd name="T17" fmla="*/ 38 h 77"/>
                <a:gd name="T18" fmla="*/ 76 w 76"/>
                <a:gd name="T19" fmla="*/ 46 h 77"/>
                <a:gd name="T20" fmla="*/ 73 w 76"/>
                <a:gd name="T21" fmla="*/ 53 h 77"/>
                <a:gd name="T22" fmla="*/ 70 w 76"/>
                <a:gd name="T23" fmla="*/ 60 h 77"/>
                <a:gd name="T24" fmla="*/ 66 w 76"/>
                <a:gd name="T25" fmla="*/ 66 h 77"/>
                <a:gd name="T26" fmla="*/ 60 w 76"/>
                <a:gd name="T27" fmla="*/ 70 h 77"/>
                <a:gd name="T28" fmla="*/ 53 w 76"/>
                <a:gd name="T29" fmla="*/ 74 h 77"/>
                <a:gd name="T30" fmla="*/ 46 w 76"/>
                <a:gd name="T31" fmla="*/ 76 h 77"/>
                <a:gd name="T32" fmla="*/ 39 w 76"/>
                <a:gd name="T33" fmla="*/ 77 h 77"/>
                <a:gd name="T34" fmla="*/ 30 w 76"/>
                <a:gd name="T35" fmla="*/ 76 h 77"/>
                <a:gd name="T36" fmla="*/ 23 w 76"/>
                <a:gd name="T37" fmla="*/ 74 h 77"/>
                <a:gd name="T38" fmla="*/ 17 w 76"/>
                <a:gd name="T39" fmla="*/ 70 h 77"/>
                <a:gd name="T40" fmla="*/ 11 w 76"/>
                <a:gd name="T41" fmla="*/ 66 h 77"/>
                <a:gd name="T42" fmla="*/ 5 w 76"/>
                <a:gd name="T43" fmla="*/ 60 h 77"/>
                <a:gd name="T44" fmla="*/ 3 w 76"/>
                <a:gd name="T45" fmla="*/ 53 h 77"/>
                <a:gd name="T46" fmla="*/ 0 w 76"/>
                <a:gd name="T47" fmla="*/ 46 h 77"/>
                <a:gd name="T48" fmla="*/ 0 w 76"/>
                <a:gd name="T49" fmla="*/ 38 h 77"/>
                <a:gd name="T50" fmla="*/ 0 w 76"/>
                <a:gd name="T51" fmla="*/ 31 h 77"/>
                <a:gd name="T52" fmla="*/ 3 w 76"/>
                <a:gd name="T53" fmla="*/ 24 h 77"/>
                <a:gd name="T54" fmla="*/ 5 w 76"/>
                <a:gd name="T55" fmla="*/ 17 h 77"/>
                <a:gd name="T56" fmla="*/ 11 w 76"/>
                <a:gd name="T57" fmla="*/ 11 h 77"/>
                <a:gd name="T58" fmla="*/ 17 w 76"/>
                <a:gd name="T59" fmla="*/ 7 h 77"/>
                <a:gd name="T60" fmla="*/ 23 w 76"/>
                <a:gd name="T61" fmla="*/ 2 h 77"/>
                <a:gd name="T62" fmla="*/ 30 w 76"/>
                <a:gd name="T63" fmla="*/ 1 h 77"/>
                <a:gd name="T64" fmla="*/ 39 w 76"/>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7">
                  <a:moveTo>
                    <a:pt x="39" y="0"/>
                  </a:moveTo>
                  <a:lnTo>
                    <a:pt x="46" y="1"/>
                  </a:lnTo>
                  <a:lnTo>
                    <a:pt x="53" y="2"/>
                  </a:lnTo>
                  <a:lnTo>
                    <a:pt x="60" y="7"/>
                  </a:lnTo>
                  <a:lnTo>
                    <a:pt x="66" y="11"/>
                  </a:lnTo>
                  <a:lnTo>
                    <a:pt x="70" y="17"/>
                  </a:lnTo>
                  <a:lnTo>
                    <a:pt x="73" y="24"/>
                  </a:lnTo>
                  <a:lnTo>
                    <a:pt x="76" y="31"/>
                  </a:lnTo>
                  <a:lnTo>
                    <a:pt x="76" y="38"/>
                  </a:lnTo>
                  <a:lnTo>
                    <a:pt x="76" y="46"/>
                  </a:lnTo>
                  <a:lnTo>
                    <a:pt x="73" y="53"/>
                  </a:lnTo>
                  <a:lnTo>
                    <a:pt x="70" y="60"/>
                  </a:lnTo>
                  <a:lnTo>
                    <a:pt x="66" y="66"/>
                  </a:lnTo>
                  <a:lnTo>
                    <a:pt x="60" y="70"/>
                  </a:lnTo>
                  <a:lnTo>
                    <a:pt x="53" y="74"/>
                  </a:lnTo>
                  <a:lnTo>
                    <a:pt x="46" y="76"/>
                  </a:lnTo>
                  <a:lnTo>
                    <a:pt x="39" y="77"/>
                  </a:lnTo>
                  <a:lnTo>
                    <a:pt x="30" y="76"/>
                  </a:lnTo>
                  <a:lnTo>
                    <a:pt x="23" y="74"/>
                  </a:lnTo>
                  <a:lnTo>
                    <a:pt x="17" y="70"/>
                  </a:lnTo>
                  <a:lnTo>
                    <a:pt x="11" y="66"/>
                  </a:lnTo>
                  <a:lnTo>
                    <a:pt x="5" y="60"/>
                  </a:lnTo>
                  <a:lnTo>
                    <a:pt x="3" y="53"/>
                  </a:lnTo>
                  <a:lnTo>
                    <a:pt x="0" y="46"/>
                  </a:lnTo>
                  <a:lnTo>
                    <a:pt x="0" y="38"/>
                  </a:lnTo>
                  <a:lnTo>
                    <a:pt x="0" y="31"/>
                  </a:lnTo>
                  <a:lnTo>
                    <a:pt x="3" y="24"/>
                  </a:lnTo>
                  <a:lnTo>
                    <a:pt x="5" y="17"/>
                  </a:lnTo>
                  <a:lnTo>
                    <a:pt x="11" y="11"/>
                  </a:lnTo>
                  <a:lnTo>
                    <a:pt x="17" y="7"/>
                  </a:lnTo>
                  <a:lnTo>
                    <a:pt x="23" y="2"/>
                  </a:lnTo>
                  <a:lnTo>
                    <a:pt x="30" y="1"/>
                  </a:lnTo>
                  <a:lnTo>
                    <a:pt x="39"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35" name="Freeform 593">
              <a:extLst>
                <a:ext uri="{FF2B5EF4-FFF2-40B4-BE49-F238E27FC236}">
                  <a16:creationId xmlns:a16="http://schemas.microsoft.com/office/drawing/2014/main" xmlns="" id="{5BC51EB9-7EC2-40C3-84C2-63B665FBBD78}"/>
                </a:ext>
              </a:extLst>
            </p:cNvPr>
            <p:cNvSpPr>
              <a:spLocks/>
            </p:cNvSpPr>
            <p:nvPr/>
          </p:nvSpPr>
          <p:spPr bwMode="auto">
            <a:xfrm>
              <a:off x="786000" y="6093464"/>
              <a:ext cx="37856" cy="37856"/>
            </a:xfrm>
            <a:custGeom>
              <a:avLst/>
              <a:gdLst>
                <a:gd name="T0" fmla="*/ 39 w 78"/>
                <a:gd name="T1" fmla="*/ 0 h 77"/>
                <a:gd name="T2" fmla="*/ 47 w 78"/>
                <a:gd name="T3" fmla="*/ 1 h 77"/>
                <a:gd name="T4" fmla="*/ 55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5 w 78"/>
                <a:gd name="T29" fmla="*/ 74 h 77"/>
                <a:gd name="T30" fmla="*/ 47 w 78"/>
                <a:gd name="T31" fmla="*/ 76 h 77"/>
                <a:gd name="T32" fmla="*/ 39 w 78"/>
                <a:gd name="T33" fmla="*/ 77 h 77"/>
                <a:gd name="T34" fmla="*/ 32 w 78"/>
                <a:gd name="T35" fmla="*/ 76 h 77"/>
                <a:gd name="T36" fmla="*/ 24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4 w 78"/>
                <a:gd name="T61" fmla="*/ 2 h 77"/>
                <a:gd name="T62" fmla="*/ 32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7" y="1"/>
                  </a:lnTo>
                  <a:lnTo>
                    <a:pt x="55"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5" y="74"/>
                  </a:lnTo>
                  <a:lnTo>
                    <a:pt x="47" y="76"/>
                  </a:lnTo>
                  <a:lnTo>
                    <a:pt x="39" y="77"/>
                  </a:lnTo>
                  <a:lnTo>
                    <a:pt x="32" y="76"/>
                  </a:lnTo>
                  <a:lnTo>
                    <a:pt x="24" y="74"/>
                  </a:lnTo>
                  <a:lnTo>
                    <a:pt x="17" y="70"/>
                  </a:lnTo>
                  <a:lnTo>
                    <a:pt x="11" y="66"/>
                  </a:lnTo>
                  <a:lnTo>
                    <a:pt x="7" y="60"/>
                  </a:lnTo>
                  <a:lnTo>
                    <a:pt x="3" y="53"/>
                  </a:lnTo>
                  <a:lnTo>
                    <a:pt x="1" y="46"/>
                  </a:lnTo>
                  <a:lnTo>
                    <a:pt x="0" y="38"/>
                  </a:lnTo>
                  <a:lnTo>
                    <a:pt x="1" y="31"/>
                  </a:lnTo>
                  <a:lnTo>
                    <a:pt x="3" y="24"/>
                  </a:lnTo>
                  <a:lnTo>
                    <a:pt x="7" y="17"/>
                  </a:lnTo>
                  <a:lnTo>
                    <a:pt x="11" y="11"/>
                  </a:lnTo>
                  <a:lnTo>
                    <a:pt x="17" y="7"/>
                  </a:lnTo>
                  <a:lnTo>
                    <a:pt x="24" y="2"/>
                  </a:lnTo>
                  <a:lnTo>
                    <a:pt x="32" y="1"/>
                  </a:lnTo>
                  <a:lnTo>
                    <a:pt x="39"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sp>
          <p:nvSpPr>
            <p:cNvPr id="36" name="Freeform 594">
              <a:extLst>
                <a:ext uri="{FF2B5EF4-FFF2-40B4-BE49-F238E27FC236}">
                  <a16:creationId xmlns:a16="http://schemas.microsoft.com/office/drawing/2014/main" xmlns="" id="{985B551F-5F87-4896-B877-C083EF24669F}"/>
                </a:ext>
              </a:extLst>
            </p:cNvPr>
            <p:cNvSpPr>
              <a:spLocks/>
            </p:cNvSpPr>
            <p:nvPr/>
          </p:nvSpPr>
          <p:spPr bwMode="auto">
            <a:xfrm>
              <a:off x="711745" y="6093464"/>
              <a:ext cx="37856" cy="37856"/>
            </a:xfrm>
            <a:custGeom>
              <a:avLst/>
              <a:gdLst>
                <a:gd name="T0" fmla="*/ 39 w 78"/>
                <a:gd name="T1" fmla="*/ 0 h 77"/>
                <a:gd name="T2" fmla="*/ 46 w 78"/>
                <a:gd name="T3" fmla="*/ 1 h 77"/>
                <a:gd name="T4" fmla="*/ 53 w 78"/>
                <a:gd name="T5" fmla="*/ 2 h 77"/>
                <a:gd name="T6" fmla="*/ 60 w 78"/>
                <a:gd name="T7" fmla="*/ 7 h 77"/>
                <a:gd name="T8" fmla="*/ 66 w 78"/>
                <a:gd name="T9" fmla="*/ 11 h 77"/>
                <a:gd name="T10" fmla="*/ 70 w 78"/>
                <a:gd name="T11" fmla="*/ 17 h 77"/>
                <a:gd name="T12" fmla="*/ 75 w 78"/>
                <a:gd name="T13" fmla="*/ 24 h 77"/>
                <a:gd name="T14" fmla="*/ 76 w 78"/>
                <a:gd name="T15" fmla="*/ 31 h 77"/>
                <a:gd name="T16" fmla="*/ 78 w 78"/>
                <a:gd name="T17" fmla="*/ 38 h 77"/>
                <a:gd name="T18" fmla="*/ 76 w 78"/>
                <a:gd name="T19" fmla="*/ 46 h 77"/>
                <a:gd name="T20" fmla="*/ 75 w 78"/>
                <a:gd name="T21" fmla="*/ 53 h 77"/>
                <a:gd name="T22" fmla="*/ 70 w 78"/>
                <a:gd name="T23" fmla="*/ 60 h 77"/>
                <a:gd name="T24" fmla="*/ 66 w 78"/>
                <a:gd name="T25" fmla="*/ 66 h 77"/>
                <a:gd name="T26" fmla="*/ 60 w 78"/>
                <a:gd name="T27" fmla="*/ 70 h 77"/>
                <a:gd name="T28" fmla="*/ 53 w 78"/>
                <a:gd name="T29" fmla="*/ 74 h 77"/>
                <a:gd name="T30" fmla="*/ 46 w 78"/>
                <a:gd name="T31" fmla="*/ 76 h 77"/>
                <a:gd name="T32" fmla="*/ 39 w 78"/>
                <a:gd name="T33" fmla="*/ 77 h 77"/>
                <a:gd name="T34" fmla="*/ 30 w 78"/>
                <a:gd name="T35" fmla="*/ 76 h 77"/>
                <a:gd name="T36" fmla="*/ 23 w 78"/>
                <a:gd name="T37" fmla="*/ 74 h 77"/>
                <a:gd name="T38" fmla="*/ 17 w 78"/>
                <a:gd name="T39" fmla="*/ 70 h 77"/>
                <a:gd name="T40" fmla="*/ 11 w 78"/>
                <a:gd name="T41" fmla="*/ 66 h 77"/>
                <a:gd name="T42" fmla="*/ 7 w 78"/>
                <a:gd name="T43" fmla="*/ 60 h 77"/>
                <a:gd name="T44" fmla="*/ 3 w 78"/>
                <a:gd name="T45" fmla="*/ 53 h 77"/>
                <a:gd name="T46" fmla="*/ 1 w 78"/>
                <a:gd name="T47" fmla="*/ 46 h 77"/>
                <a:gd name="T48" fmla="*/ 0 w 78"/>
                <a:gd name="T49" fmla="*/ 38 h 77"/>
                <a:gd name="T50" fmla="*/ 1 w 78"/>
                <a:gd name="T51" fmla="*/ 31 h 77"/>
                <a:gd name="T52" fmla="*/ 3 w 78"/>
                <a:gd name="T53" fmla="*/ 24 h 77"/>
                <a:gd name="T54" fmla="*/ 7 w 78"/>
                <a:gd name="T55" fmla="*/ 17 h 77"/>
                <a:gd name="T56" fmla="*/ 11 w 78"/>
                <a:gd name="T57" fmla="*/ 11 h 77"/>
                <a:gd name="T58" fmla="*/ 17 w 78"/>
                <a:gd name="T59" fmla="*/ 7 h 77"/>
                <a:gd name="T60" fmla="*/ 23 w 78"/>
                <a:gd name="T61" fmla="*/ 2 h 77"/>
                <a:gd name="T62" fmla="*/ 30 w 78"/>
                <a:gd name="T63" fmla="*/ 1 h 77"/>
                <a:gd name="T64" fmla="*/ 39 w 78"/>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7">
                  <a:moveTo>
                    <a:pt x="39" y="0"/>
                  </a:moveTo>
                  <a:lnTo>
                    <a:pt x="46" y="1"/>
                  </a:lnTo>
                  <a:lnTo>
                    <a:pt x="53" y="2"/>
                  </a:lnTo>
                  <a:lnTo>
                    <a:pt x="60" y="7"/>
                  </a:lnTo>
                  <a:lnTo>
                    <a:pt x="66" y="11"/>
                  </a:lnTo>
                  <a:lnTo>
                    <a:pt x="70" y="17"/>
                  </a:lnTo>
                  <a:lnTo>
                    <a:pt x="75" y="24"/>
                  </a:lnTo>
                  <a:lnTo>
                    <a:pt x="76" y="31"/>
                  </a:lnTo>
                  <a:lnTo>
                    <a:pt x="78" y="38"/>
                  </a:lnTo>
                  <a:lnTo>
                    <a:pt x="76" y="46"/>
                  </a:lnTo>
                  <a:lnTo>
                    <a:pt x="75" y="53"/>
                  </a:lnTo>
                  <a:lnTo>
                    <a:pt x="70" y="60"/>
                  </a:lnTo>
                  <a:lnTo>
                    <a:pt x="66" y="66"/>
                  </a:lnTo>
                  <a:lnTo>
                    <a:pt x="60" y="70"/>
                  </a:lnTo>
                  <a:lnTo>
                    <a:pt x="53" y="74"/>
                  </a:lnTo>
                  <a:lnTo>
                    <a:pt x="46" y="76"/>
                  </a:lnTo>
                  <a:lnTo>
                    <a:pt x="39" y="77"/>
                  </a:lnTo>
                  <a:lnTo>
                    <a:pt x="30" y="76"/>
                  </a:lnTo>
                  <a:lnTo>
                    <a:pt x="23" y="74"/>
                  </a:lnTo>
                  <a:lnTo>
                    <a:pt x="17" y="70"/>
                  </a:lnTo>
                  <a:lnTo>
                    <a:pt x="11" y="66"/>
                  </a:lnTo>
                  <a:lnTo>
                    <a:pt x="7" y="60"/>
                  </a:lnTo>
                  <a:lnTo>
                    <a:pt x="3" y="53"/>
                  </a:lnTo>
                  <a:lnTo>
                    <a:pt x="1" y="46"/>
                  </a:lnTo>
                  <a:lnTo>
                    <a:pt x="0" y="38"/>
                  </a:lnTo>
                  <a:lnTo>
                    <a:pt x="1" y="31"/>
                  </a:lnTo>
                  <a:lnTo>
                    <a:pt x="3" y="24"/>
                  </a:lnTo>
                  <a:lnTo>
                    <a:pt x="7" y="17"/>
                  </a:lnTo>
                  <a:lnTo>
                    <a:pt x="11" y="11"/>
                  </a:lnTo>
                  <a:lnTo>
                    <a:pt x="17" y="7"/>
                  </a:lnTo>
                  <a:lnTo>
                    <a:pt x="23" y="2"/>
                  </a:lnTo>
                  <a:lnTo>
                    <a:pt x="30" y="1"/>
                  </a:lnTo>
                  <a:lnTo>
                    <a:pt x="39" y="0"/>
                  </a:lnTo>
                  <a:close/>
                </a:path>
              </a:pathLst>
            </a:custGeom>
            <a:grpFill/>
            <a:ln>
              <a:noFill/>
            </a:ln>
            <a:extLst/>
          </p:spPr>
          <p:txBody>
            <a:bodyPr/>
            <a:lstStyle/>
            <a:p>
              <a:pPr eaLnBrk="1" fontAlgn="auto" hangingPunct="1">
                <a:spcBef>
                  <a:spcPts val="0"/>
                </a:spcBef>
                <a:spcAft>
                  <a:spcPts val="0"/>
                </a:spcAft>
                <a:defRPr/>
              </a:pPr>
              <a:endParaRPr lang="en-US">
                <a:solidFill>
                  <a:schemeClr val="bg1">
                    <a:lumMod val="50000"/>
                  </a:schemeClr>
                </a:solidFill>
                <a:latin typeface="+mn-lt"/>
              </a:endParaRPr>
            </a:p>
          </p:txBody>
        </p:sp>
      </p:grpSp>
    </p:spTree>
    <p:extLst>
      <p:ext uri="{BB962C8B-B14F-4D97-AF65-F5344CB8AC3E}">
        <p14:creationId xmlns:p14="http://schemas.microsoft.com/office/powerpoint/2010/main" val="16944381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250"/>
                                        <p:tgtEl>
                                          <p:spTgt spid="21"/>
                                        </p:tgtEl>
                                      </p:cBhvr>
                                    </p:animEffect>
                                    <p:anim calcmode="lin" valueType="num">
                                      <p:cBhvr>
                                        <p:cTn id="42" dur="250" fill="hold"/>
                                        <p:tgtEl>
                                          <p:spTgt spid="21"/>
                                        </p:tgtEl>
                                        <p:attrNameLst>
                                          <p:attrName>ppt_x</p:attrName>
                                        </p:attrNameLst>
                                      </p:cBhvr>
                                      <p:tavLst>
                                        <p:tav tm="0">
                                          <p:val>
                                            <p:strVal val="#ppt_x"/>
                                          </p:val>
                                        </p:tav>
                                        <p:tav tm="100000">
                                          <p:val>
                                            <p:strVal val="#ppt_x"/>
                                          </p:val>
                                        </p:tav>
                                      </p:tavLst>
                                    </p:anim>
                                    <p:anim calcmode="lin" valueType="num">
                                      <p:cBhvr>
                                        <p:cTn id="43" dur="25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50"/>
                                        <p:tgtEl>
                                          <p:spTgt spid="25"/>
                                        </p:tgtEl>
                                      </p:cBhvr>
                                    </p:animEffect>
                                    <p:anim calcmode="lin" valueType="num">
                                      <p:cBhvr>
                                        <p:cTn id="48" dur="250" fill="hold"/>
                                        <p:tgtEl>
                                          <p:spTgt spid="25"/>
                                        </p:tgtEl>
                                        <p:attrNameLst>
                                          <p:attrName>ppt_x</p:attrName>
                                        </p:attrNameLst>
                                      </p:cBhvr>
                                      <p:tavLst>
                                        <p:tav tm="0">
                                          <p:val>
                                            <p:strVal val="#ppt_x"/>
                                          </p:val>
                                        </p:tav>
                                        <p:tav tm="100000">
                                          <p:val>
                                            <p:strVal val="#ppt_x"/>
                                          </p:val>
                                        </p:tav>
                                      </p:tavLst>
                                    </p:anim>
                                    <p:anim calcmode="lin" valueType="num">
                                      <p:cBhvr>
                                        <p:cTn id="49" dur="250" fill="hold"/>
                                        <p:tgtEl>
                                          <p:spTgt spid="25"/>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250"/>
                                        <p:tgtEl>
                                          <p:spTgt spid="26"/>
                                        </p:tgtEl>
                                      </p:cBhvr>
                                    </p:animEffect>
                                    <p:anim calcmode="lin" valueType="num">
                                      <p:cBhvr>
                                        <p:cTn id="54" dur="250" fill="hold"/>
                                        <p:tgtEl>
                                          <p:spTgt spid="26"/>
                                        </p:tgtEl>
                                        <p:attrNameLst>
                                          <p:attrName>ppt_x</p:attrName>
                                        </p:attrNameLst>
                                      </p:cBhvr>
                                      <p:tavLst>
                                        <p:tav tm="0">
                                          <p:val>
                                            <p:strVal val="#ppt_x"/>
                                          </p:val>
                                        </p:tav>
                                        <p:tav tm="100000">
                                          <p:val>
                                            <p:strVal val="#ppt_x"/>
                                          </p:val>
                                        </p:tav>
                                      </p:tavLst>
                                    </p:anim>
                                    <p:anim calcmode="lin" valueType="num">
                                      <p:cBhvr>
                                        <p:cTn id="55" dur="250" fill="hold"/>
                                        <p:tgtEl>
                                          <p:spTgt spid="26"/>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250"/>
                                        <p:tgtEl>
                                          <p:spTgt spid="27"/>
                                        </p:tgtEl>
                                      </p:cBhvr>
                                    </p:animEffect>
                                    <p:anim calcmode="lin" valueType="num">
                                      <p:cBhvr>
                                        <p:cTn id="60" dur="250" fill="hold"/>
                                        <p:tgtEl>
                                          <p:spTgt spid="27"/>
                                        </p:tgtEl>
                                        <p:attrNameLst>
                                          <p:attrName>ppt_x</p:attrName>
                                        </p:attrNameLst>
                                      </p:cBhvr>
                                      <p:tavLst>
                                        <p:tav tm="0">
                                          <p:val>
                                            <p:strVal val="#ppt_x"/>
                                          </p:val>
                                        </p:tav>
                                        <p:tav tm="100000">
                                          <p:val>
                                            <p:strVal val="#ppt_x"/>
                                          </p:val>
                                        </p:tav>
                                      </p:tavLst>
                                    </p:anim>
                                    <p:anim calcmode="lin" valueType="num">
                                      <p:cBhvr>
                                        <p:cTn id="61" dur="250" fill="hold"/>
                                        <p:tgtEl>
                                          <p:spTgt spid="27"/>
                                        </p:tgtEl>
                                        <p:attrNameLst>
                                          <p:attrName>ppt_y</p:attrName>
                                        </p:attrNameLst>
                                      </p:cBhvr>
                                      <p:tavLst>
                                        <p:tav tm="0">
                                          <p:val>
                                            <p:strVal val="#ppt_y+.1"/>
                                          </p:val>
                                        </p:tav>
                                        <p:tav tm="100000">
                                          <p:val>
                                            <p:strVal val="#ppt_y"/>
                                          </p:val>
                                        </p:tav>
                                      </p:tavLst>
                                    </p:anim>
                                  </p:childTnLst>
                                </p:cTn>
                              </p:par>
                            </p:childTnLst>
                          </p:cTn>
                        </p:par>
                        <p:par>
                          <p:cTn id="62" fill="hold">
                            <p:stCondLst>
                              <p:cond delay="3250"/>
                            </p:stCondLst>
                            <p:childTnLst>
                              <p:par>
                                <p:cTn id="63" presetID="42"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250"/>
                                        <p:tgtEl>
                                          <p:spTgt spid="28"/>
                                        </p:tgtEl>
                                      </p:cBhvr>
                                    </p:animEffect>
                                    <p:anim calcmode="lin" valueType="num">
                                      <p:cBhvr>
                                        <p:cTn id="66" dur="250" fill="hold"/>
                                        <p:tgtEl>
                                          <p:spTgt spid="28"/>
                                        </p:tgtEl>
                                        <p:attrNameLst>
                                          <p:attrName>ppt_x</p:attrName>
                                        </p:attrNameLst>
                                      </p:cBhvr>
                                      <p:tavLst>
                                        <p:tav tm="0">
                                          <p:val>
                                            <p:strVal val="#ppt_x"/>
                                          </p:val>
                                        </p:tav>
                                        <p:tav tm="100000">
                                          <p:val>
                                            <p:strVal val="#ppt_x"/>
                                          </p:val>
                                        </p:tav>
                                      </p:tavLst>
                                    </p:anim>
                                    <p:anim calcmode="lin" valueType="num">
                                      <p:cBhvr>
                                        <p:cTn id="67" dur="250" fill="hold"/>
                                        <p:tgtEl>
                                          <p:spTgt spid="28"/>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250"/>
                                        <p:tgtEl>
                                          <p:spTgt spid="29"/>
                                        </p:tgtEl>
                                      </p:cBhvr>
                                    </p:animEffect>
                                    <p:anim calcmode="lin" valueType="num">
                                      <p:cBhvr>
                                        <p:cTn id="72" dur="250" fill="hold"/>
                                        <p:tgtEl>
                                          <p:spTgt spid="29"/>
                                        </p:tgtEl>
                                        <p:attrNameLst>
                                          <p:attrName>ppt_x</p:attrName>
                                        </p:attrNameLst>
                                      </p:cBhvr>
                                      <p:tavLst>
                                        <p:tav tm="0">
                                          <p:val>
                                            <p:strVal val="#ppt_x"/>
                                          </p:val>
                                        </p:tav>
                                        <p:tav tm="100000">
                                          <p:val>
                                            <p:strVal val="#ppt_x"/>
                                          </p:val>
                                        </p:tav>
                                      </p:tavLst>
                                    </p:anim>
                                    <p:anim calcmode="lin" valueType="num">
                                      <p:cBhvr>
                                        <p:cTn id="73" dur="250" fill="hold"/>
                                        <p:tgtEl>
                                          <p:spTgt spid="29"/>
                                        </p:tgtEl>
                                        <p:attrNameLst>
                                          <p:attrName>ppt_y</p:attrName>
                                        </p:attrNameLst>
                                      </p:cBhvr>
                                      <p:tavLst>
                                        <p:tav tm="0">
                                          <p:val>
                                            <p:strVal val="#ppt_y+.1"/>
                                          </p:val>
                                        </p:tav>
                                        <p:tav tm="100000">
                                          <p:val>
                                            <p:strVal val="#ppt_y"/>
                                          </p:val>
                                        </p:tav>
                                      </p:tavLst>
                                    </p:anim>
                                  </p:childTnLst>
                                </p:cTn>
                              </p:par>
                            </p:childTnLst>
                          </p:cTn>
                        </p:par>
                        <p:par>
                          <p:cTn id="74" fill="hold">
                            <p:stCondLst>
                              <p:cond delay="3750"/>
                            </p:stCondLst>
                            <p:childTnLst>
                              <p:par>
                                <p:cTn id="75" presetID="42"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250"/>
                                        <p:tgtEl>
                                          <p:spTgt spid="30"/>
                                        </p:tgtEl>
                                      </p:cBhvr>
                                    </p:animEffect>
                                    <p:anim calcmode="lin" valueType="num">
                                      <p:cBhvr>
                                        <p:cTn id="78" dur="250" fill="hold"/>
                                        <p:tgtEl>
                                          <p:spTgt spid="30"/>
                                        </p:tgtEl>
                                        <p:attrNameLst>
                                          <p:attrName>ppt_x</p:attrName>
                                        </p:attrNameLst>
                                      </p:cBhvr>
                                      <p:tavLst>
                                        <p:tav tm="0">
                                          <p:val>
                                            <p:strVal val="#ppt_x"/>
                                          </p:val>
                                        </p:tav>
                                        <p:tav tm="100000">
                                          <p:val>
                                            <p:strVal val="#ppt_x"/>
                                          </p:val>
                                        </p:tav>
                                      </p:tavLst>
                                    </p:anim>
                                    <p:anim calcmode="lin" valueType="num">
                                      <p:cBhvr>
                                        <p:cTn id="79" dur="250" fill="hold"/>
                                        <p:tgtEl>
                                          <p:spTgt spid="30"/>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42"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50"/>
                                        <p:tgtEl>
                                          <p:spTgt spid="31"/>
                                        </p:tgtEl>
                                      </p:cBhvr>
                                    </p:animEffect>
                                    <p:anim calcmode="lin" valueType="num">
                                      <p:cBhvr>
                                        <p:cTn id="84" dur="250" fill="hold"/>
                                        <p:tgtEl>
                                          <p:spTgt spid="31"/>
                                        </p:tgtEl>
                                        <p:attrNameLst>
                                          <p:attrName>ppt_x</p:attrName>
                                        </p:attrNameLst>
                                      </p:cBhvr>
                                      <p:tavLst>
                                        <p:tav tm="0">
                                          <p:val>
                                            <p:strVal val="#ppt_x"/>
                                          </p:val>
                                        </p:tav>
                                        <p:tav tm="100000">
                                          <p:val>
                                            <p:strVal val="#ppt_x"/>
                                          </p:val>
                                        </p:tav>
                                      </p:tavLst>
                                    </p:anim>
                                    <p:anim calcmode="lin" valueType="num">
                                      <p:cBhvr>
                                        <p:cTn id="85" dur="25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4250"/>
                            </p:stCondLst>
                            <p:childTnLst>
                              <p:par>
                                <p:cTn id="87" presetID="42" presetClass="entr" presetSubtype="0"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250"/>
                                        <p:tgtEl>
                                          <p:spTgt spid="32"/>
                                        </p:tgtEl>
                                      </p:cBhvr>
                                    </p:animEffect>
                                    <p:anim calcmode="lin" valueType="num">
                                      <p:cBhvr>
                                        <p:cTn id="90" dur="250" fill="hold"/>
                                        <p:tgtEl>
                                          <p:spTgt spid="32"/>
                                        </p:tgtEl>
                                        <p:attrNameLst>
                                          <p:attrName>ppt_x</p:attrName>
                                        </p:attrNameLst>
                                      </p:cBhvr>
                                      <p:tavLst>
                                        <p:tav tm="0">
                                          <p:val>
                                            <p:strVal val="#ppt_x"/>
                                          </p:val>
                                        </p:tav>
                                        <p:tav tm="100000">
                                          <p:val>
                                            <p:strVal val="#ppt_x"/>
                                          </p:val>
                                        </p:tav>
                                      </p:tavLst>
                                    </p:anim>
                                    <p:anim calcmode="lin" valueType="num">
                                      <p:cBhvr>
                                        <p:cTn id="91"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25" grpId="0"/>
      <p:bldP spid="26"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教学工作总结</a:t>
              </a:r>
              <a:endPar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91558F52-FF61-468F-B51E-3F6AA87EF384}"/>
              </a:ext>
            </a:extLst>
          </p:cNvPr>
          <p:cNvGrpSpPr/>
          <p:nvPr/>
        </p:nvGrpSpPr>
        <p:grpSpPr>
          <a:xfrm>
            <a:off x="1841583" y="1900566"/>
            <a:ext cx="8807839" cy="4284131"/>
            <a:chOff x="1689183" y="2160916"/>
            <a:chExt cx="8807839" cy="4284131"/>
          </a:xfrm>
          <a:solidFill>
            <a:srgbClr val="0070C0"/>
          </a:solidFill>
        </p:grpSpPr>
        <p:grpSp>
          <p:nvGrpSpPr>
            <p:cNvPr id="11" name="组合 10">
              <a:extLst>
                <a:ext uri="{FF2B5EF4-FFF2-40B4-BE49-F238E27FC236}">
                  <a16:creationId xmlns:a16="http://schemas.microsoft.com/office/drawing/2014/main" xmlns="" id="{35E75560-3316-4B55-8F22-A0048F356CF4}"/>
                </a:ext>
              </a:extLst>
            </p:cNvPr>
            <p:cNvGrpSpPr/>
            <p:nvPr/>
          </p:nvGrpSpPr>
          <p:grpSpPr>
            <a:xfrm>
              <a:off x="6659350" y="2341205"/>
              <a:ext cx="3837672" cy="3837673"/>
              <a:chOff x="7115266" y="1299207"/>
              <a:chExt cx="3142800" cy="3142800"/>
            </a:xfrm>
            <a:grpFill/>
          </p:grpSpPr>
          <p:sp>
            <p:nvSpPr>
              <p:cNvPr id="28" name="Oval 18">
                <a:extLst>
                  <a:ext uri="{FF2B5EF4-FFF2-40B4-BE49-F238E27FC236}">
                    <a16:creationId xmlns:a16="http://schemas.microsoft.com/office/drawing/2014/main" xmlns="" id="{DCD35B88-E03D-4CFF-A70C-C3A42355313A}"/>
                  </a:ext>
                </a:extLst>
              </p:cNvPr>
              <p:cNvSpPr/>
              <p:nvPr/>
            </p:nvSpPr>
            <p:spPr>
              <a:xfrm>
                <a:off x="7115266" y="1299207"/>
                <a:ext cx="3142800" cy="3142800"/>
              </a:xfrm>
              <a:prstGeom prst="ellipse">
                <a:avLst/>
              </a:prstGeom>
              <a:solidFill>
                <a:srgbClr val="F96E0D"/>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5">
                <a:extLst>
                  <a:ext uri="{FF2B5EF4-FFF2-40B4-BE49-F238E27FC236}">
                    <a16:creationId xmlns:a16="http://schemas.microsoft.com/office/drawing/2014/main" xmlns="" id="{FE57FC36-912E-405F-9320-17B41B440068}"/>
                  </a:ext>
                </a:extLst>
              </p:cNvPr>
              <p:cNvSpPr txBox="1"/>
              <p:nvPr/>
            </p:nvSpPr>
            <p:spPr>
              <a:xfrm>
                <a:off x="7852834" y="3037533"/>
                <a:ext cx="1660924" cy="201639"/>
              </a:xfrm>
              <a:prstGeom prst="rect">
                <a:avLst/>
              </a:prstGeom>
              <a:noFill/>
            </p:spPr>
            <p:txBody>
              <a:bodyPr wrap="square" lIns="0" tIns="0" rIns="0" bIns="0" rtlCol="0">
                <a:spAutoFit/>
              </a:bodyPr>
              <a:lstStyle/>
              <a:p>
                <a:pPr algn="ctr"/>
                <a:r>
                  <a:rPr lang="zh-CN" altLang="en-US" sz="800" dirty="0">
                    <a:solidFill>
                      <a:schemeClr val="bg1"/>
                    </a:solidFill>
                    <a:latin typeface="微软雅黑" pitchFamily="34" charset="-122"/>
                    <a:ea typeface="微软雅黑" pitchFamily="34" charset="-122"/>
                  </a:rPr>
                  <a:t>单击此处添加文本单击此处添加文本</a:t>
                </a:r>
                <a:endParaRPr lang="en-US" altLang="zh-CN" sz="800" dirty="0">
                  <a:solidFill>
                    <a:schemeClr val="bg1"/>
                  </a:solidFill>
                  <a:latin typeface="微软雅黑" pitchFamily="34" charset="-122"/>
                  <a:ea typeface="微软雅黑" pitchFamily="34" charset="-122"/>
                </a:endParaRPr>
              </a:p>
              <a:p>
                <a:pPr algn="ctr"/>
                <a:r>
                  <a:rPr lang="zh-CN" altLang="en-US" sz="800" dirty="0">
                    <a:solidFill>
                      <a:schemeClr val="bg1"/>
                    </a:solidFill>
                    <a:latin typeface="微软雅黑" pitchFamily="34" charset="-122"/>
                    <a:ea typeface="微软雅黑" pitchFamily="34" charset="-122"/>
                  </a:rPr>
                  <a:t>单击此处添加文本</a:t>
                </a:r>
                <a:endParaRPr lang="en-US" altLang="zh-CN" sz="800" dirty="0">
                  <a:solidFill>
                    <a:schemeClr val="bg1"/>
                  </a:solidFill>
                  <a:latin typeface="微软雅黑" pitchFamily="34" charset="-122"/>
                  <a:ea typeface="微软雅黑" pitchFamily="34" charset="-122"/>
                </a:endParaRPr>
              </a:p>
            </p:txBody>
          </p:sp>
          <p:sp>
            <p:nvSpPr>
              <p:cNvPr id="30" name="TextBox 6">
                <a:extLst>
                  <a:ext uri="{FF2B5EF4-FFF2-40B4-BE49-F238E27FC236}">
                    <a16:creationId xmlns:a16="http://schemas.microsoft.com/office/drawing/2014/main" xmlns="" id="{5FE574D1-785A-4F7C-9F9B-D89CCE699342}"/>
                  </a:ext>
                </a:extLst>
              </p:cNvPr>
              <p:cNvSpPr txBox="1"/>
              <p:nvPr/>
            </p:nvSpPr>
            <p:spPr>
              <a:xfrm>
                <a:off x="8067735" y="2039519"/>
                <a:ext cx="1261556" cy="907375"/>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31" name="TextBox 7">
                <a:extLst>
                  <a:ext uri="{FF2B5EF4-FFF2-40B4-BE49-F238E27FC236}">
                    <a16:creationId xmlns:a16="http://schemas.microsoft.com/office/drawing/2014/main" xmlns="" id="{25263DCB-A2C9-42F6-99A4-873664C0747B}"/>
                  </a:ext>
                </a:extLst>
              </p:cNvPr>
              <p:cNvSpPr txBox="1"/>
              <p:nvPr/>
            </p:nvSpPr>
            <p:spPr>
              <a:xfrm>
                <a:off x="7996956" y="2826600"/>
                <a:ext cx="1323256"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2" name="组合 11">
              <a:extLst>
                <a:ext uri="{FF2B5EF4-FFF2-40B4-BE49-F238E27FC236}">
                  <a16:creationId xmlns:a16="http://schemas.microsoft.com/office/drawing/2014/main" xmlns="" id="{44FF61F3-2C27-424C-A550-78AE7E56EE60}"/>
                </a:ext>
              </a:extLst>
            </p:cNvPr>
            <p:cNvGrpSpPr/>
            <p:nvPr/>
          </p:nvGrpSpPr>
          <p:grpSpPr>
            <a:xfrm>
              <a:off x="1689183" y="2270476"/>
              <a:ext cx="3061272" cy="3061272"/>
              <a:chOff x="909267" y="1241284"/>
              <a:chExt cx="2506980" cy="2506980"/>
            </a:xfrm>
            <a:grpFill/>
          </p:grpSpPr>
          <p:sp>
            <p:nvSpPr>
              <p:cNvPr id="24" name="Oval 16">
                <a:extLst>
                  <a:ext uri="{FF2B5EF4-FFF2-40B4-BE49-F238E27FC236}">
                    <a16:creationId xmlns:a16="http://schemas.microsoft.com/office/drawing/2014/main" xmlns="" id="{95E3BC02-190A-42C2-A817-5D9411E490A0}"/>
                  </a:ext>
                </a:extLst>
              </p:cNvPr>
              <p:cNvSpPr/>
              <p:nvPr/>
            </p:nvSpPr>
            <p:spPr>
              <a:xfrm>
                <a:off x="909267" y="1241284"/>
                <a:ext cx="2506980" cy="2506980"/>
              </a:xfrm>
              <a:prstGeom prst="ellipse">
                <a:avLst/>
              </a:prstGeom>
              <a:solidFill>
                <a:srgbClr val="398EDF"/>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8">
                <a:extLst>
                  <a:ext uri="{FF2B5EF4-FFF2-40B4-BE49-F238E27FC236}">
                    <a16:creationId xmlns:a16="http://schemas.microsoft.com/office/drawing/2014/main" xmlns="" id="{9F9C3BC7-1DB7-4C7C-9F71-9ED9E1306B6B}"/>
                  </a:ext>
                </a:extLst>
              </p:cNvPr>
              <p:cNvSpPr txBox="1"/>
              <p:nvPr/>
            </p:nvSpPr>
            <p:spPr>
              <a:xfrm>
                <a:off x="1493333" y="2719586"/>
                <a:ext cx="1334504" cy="201639"/>
              </a:xfrm>
              <a:prstGeom prst="rect">
                <a:avLst/>
              </a:prstGeom>
              <a:noFill/>
            </p:spPr>
            <p:txBody>
              <a:bodyPr wrap="square" lIns="0" tIns="0" rIns="0" bIns="0" rtlCol="0">
                <a:spAutoFit/>
              </a:bodyPr>
              <a:lstStyle/>
              <a:p>
                <a:pPr algn="ctr"/>
                <a:r>
                  <a:rPr lang="zh-CN" altLang="en-US" sz="800" dirty="0">
                    <a:solidFill>
                      <a:schemeClr val="bg1"/>
                    </a:solidFill>
                    <a:latin typeface="微软雅黑" pitchFamily="34" charset="-122"/>
                    <a:ea typeface="微软雅黑" pitchFamily="34" charset="-122"/>
                  </a:rPr>
                  <a:t>单击此处添加文本单击此处添加文本</a:t>
                </a:r>
                <a:endParaRPr lang="en-US" altLang="zh-CN" sz="800" dirty="0">
                  <a:solidFill>
                    <a:schemeClr val="bg1"/>
                  </a:solidFill>
                  <a:latin typeface="微软雅黑" pitchFamily="34" charset="-122"/>
                  <a:ea typeface="微软雅黑" pitchFamily="34" charset="-122"/>
                </a:endParaRPr>
              </a:p>
              <a:p>
                <a:pPr algn="ctr"/>
                <a:r>
                  <a:rPr lang="zh-CN" altLang="en-US" sz="800" dirty="0">
                    <a:solidFill>
                      <a:schemeClr val="bg1"/>
                    </a:solidFill>
                    <a:latin typeface="微软雅黑" pitchFamily="34" charset="-122"/>
                    <a:ea typeface="微软雅黑" pitchFamily="34" charset="-122"/>
                  </a:rPr>
                  <a:t>单击此处添加文本</a:t>
                </a:r>
                <a:endParaRPr lang="en-US" altLang="zh-CN" sz="800" dirty="0">
                  <a:solidFill>
                    <a:schemeClr val="bg1"/>
                  </a:solidFill>
                  <a:latin typeface="微软雅黑" pitchFamily="34" charset="-122"/>
                  <a:ea typeface="微软雅黑" pitchFamily="34" charset="-122"/>
                </a:endParaRPr>
              </a:p>
            </p:txBody>
          </p:sp>
          <p:sp>
            <p:nvSpPr>
              <p:cNvPr id="26" name="TextBox 9">
                <a:extLst>
                  <a:ext uri="{FF2B5EF4-FFF2-40B4-BE49-F238E27FC236}">
                    <a16:creationId xmlns:a16="http://schemas.microsoft.com/office/drawing/2014/main" xmlns="" id="{A4B5F8E9-F62A-489D-AC23-901A0886426D}"/>
                  </a:ext>
                </a:extLst>
              </p:cNvPr>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27" name="TextBox 10">
                <a:extLst>
                  <a:ext uri="{FF2B5EF4-FFF2-40B4-BE49-F238E27FC236}">
                    <a16:creationId xmlns:a16="http://schemas.microsoft.com/office/drawing/2014/main" xmlns="" id="{606C4AC7-7687-4001-9953-D9B75FAAE71E}"/>
                  </a:ext>
                </a:extLst>
              </p:cNvPr>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3" name="组合 12">
              <a:extLst>
                <a:ext uri="{FF2B5EF4-FFF2-40B4-BE49-F238E27FC236}">
                  <a16:creationId xmlns:a16="http://schemas.microsoft.com/office/drawing/2014/main" xmlns="" id="{E1E8A588-ACF6-4C2A-854B-2D313C7C590E}"/>
                </a:ext>
              </a:extLst>
            </p:cNvPr>
            <p:cNvGrpSpPr/>
            <p:nvPr/>
          </p:nvGrpSpPr>
          <p:grpSpPr>
            <a:xfrm>
              <a:off x="4149300" y="3960671"/>
              <a:ext cx="2484376" cy="2484376"/>
              <a:chOff x="2923938" y="2625442"/>
              <a:chExt cx="2034540" cy="2034540"/>
            </a:xfrm>
            <a:grpFill/>
          </p:grpSpPr>
          <p:sp>
            <p:nvSpPr>
              <p:cNvPr id="20" name="Oval 14">
                <a:extLst>
                  <a:ext uri="{FF2B5EF4-FFF2-40B4-BE49-F238E27FC236}">
                    <a16:creationId xmlns:a16="http://schemas.microsoft.com/office/drawing/2014/main" xmlns="" id="{06195D75-2538-487A-A044-35D79022EBE7}"/>
                  </a:ext>
                </a:extLst>
              </p:cNvPr>
              <p:cNvSpPr/>
              <p:nvPr/>
            </p:nvSpPr>
            <p:spPr>
              <a:xfrm>
                <a:off x="2923938" y="2625442"/>
                <a:ext cx="2034540" cy="2034540"/>
              </a:xfrm>
              <a:prstGeom prst="ellipse">
                <a:avLst/>
              </a:prstGeom>
              <a:solidFill>
                <a:srgbClr val="F96E0D"/>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1">
                <a:extLst>
                  <a:ext uri="{FF2B5EF4-FFF2-40B4-BE49-F238E27FC236}">
                    <a16:creationId xmlns:a16="http://schemas.microsoft.com/office/drawing/2014/main" xmlns="" id="{10119DE4-C294-4ECD-91D9-87DDBF8125C2}"/>
                  </a:ext>
                </a:extLst>
              </p:cNvPr>
              <p:cNvSpPr txBox="1"/>
              <p:nvPr/>
            </p:nvSpPr>
            <p:spPr>
              <a:xfrm>
                <a:off x="3330550" y="3682938"/>
                <a:ext cx="1252095" cy="302459"/>
              </a:xfrm>
              <a:prstGeom prst="rect">
                <a:avLst/>
              </a:prstGeom>
              <a:noFill/>
            </p:spPr>
            <p:txBody>
              <a:bodyPr wrap="square" lIns="0" tIns="0" rIns="0" bIns="0" rtlCol="0">
                <a:spAutoFit/>
              </a:bodyPr>
              <a:lstStyle/>
              <a:p>
                <a:pPr algn="ctr"/>
                <a:r>
                  <a:rPr lang="zh-CN" altLang="en-US" sz="800" dirty="0">
                    <a:solidFill>
                      <a:schemeClr val="bg1"/>
                    </a:solidFill>
                    <a:latin typeface="微软雅黑" pitchFamily="34" charset="-122"/>
                    <a:ea typeface="微软雅黑" pitchFamily="34" charset="-122"/>
                  </a:rPr>
                  <a:t>单击此处添加文本单击此处添加文本</a:t>
                </a:r>
                <a:endParaRPr lang="en-US" altLang="zh-CN" sz="800" dirty="0">
                  <a:solidFill>
                    <a:schemeClr val="bg1"/>
                  </a:solidFill>
                  <a:latin typeface="微软雅黑" pitchFamily="34" charset="-122"/>
                  <a:ea typeface="微软雅黑" pitchFamily="34" charset="-122"/>
                </a:endParaRPr>
              </a:p>
              <a:p>
                <a:pPr algn="ctr"/>
                <a:r>
                  <a:rPr lang="zh-CN" altLang="en-US" sz="800" dirty="0">
                    <a:solidFill>
                      <a:schemeClr val="bg1"/>
                    </a:solidFill>
                    <a:latin typeface="微软雅黑" pitchFamily="34" charset="-122"/>
                    <a:ea typeface="微软雅黑" pitchFamily="34" charset="-122"/>
                  </a:rPr>
                  <a:t>单击此处添加文本</a:t>
                </a:r>
                <a:endParaRPr lang="en-US" altLang="zh-CN" sz="800" dirty="0">
                  <a:solidFill>
                    <a:schemeClr val="bg1"/>
                  </a:solidFill>
                  <a:latin typeface="微软雅黑" pitchFamily="34" charset="-122"/>
                  <a:ea typeface="微软雅黑" pitchFamily="34" charset="-122"/>
                </a:endParaRPr>
              </a:p>
            </p:txBody>
          </p:sp>
          <p:sp>
            <p:nvSpPr>
              <p:cNvPr id="22" name="TextBox 12">
                <a:extLst>
                  <a:ext uri="{FF2B5EF4-FFF2-40B4-BE49-F238E27FC236}">
                    <a16:creationId xmlns:a16="http://schemas.microsoft.com/office/drawing/2014/main" xmlns="" id="{5EBF2E5A-17C8-42DE-8062-CC31F5F54ADF}"/>
                  </a:ext>
                </a:extLst>
              </p:cNvPr>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23" name="TextBox 13">
                <a:extLst>
                  <a:ext uri="{FF2B5EF4-FFF2-40B4-BE49-F238E27FC236}">
                    <a16:creationId xmlns:a16="http://schemas.microsoft.com/office/drawing/2014/main" xmlns="" id="{5B680E83-F424-4D3D-9155-E0529B9503C2}"/>
                  </a:ext>
                </a:extLst>
              </p:cNvPr>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5" name="组合 14">
              <a:extLst>
                <a:ext uri="{FF2B5EF4-FFF2-40B4-BE49-F238E27FC236}">
                  <a16:creationId xmlns:a16="http://schemas.microsoft.com/office/drawing/2014/main" xmlns="" id="{C17BCB3F-9110-4CD3-84A7-795FE7F34B8A}"/>
                </a:ext>
              </a:extLst>
            </p:cNvPr>
            <p:cNvGrpSpPr/>
            <p:nvPr/>
          </p:nvGrpSpPr>
          <p:grpSpPr>
            <a:xfrm>
              <a:off x="5149545" y="2160916"/>
              <a:ext cx="2031400" cy="2031400"/>
              <a:chOff x="3743074" y="1151562"/>
              <a:chExt cx="1663582" cy="1663582"/>
            </a:xfrm>
            <a:grpFill/>
          </p:grpSpPr>
          <p:sp>
            <p:nvSpPr>
              <p:cNvPr id="16" name="Oval 17">
                <a:extLst>
                  <a:ext uri="{FF2B5EF4-FFF2-40B4-BE49-F238E27FC236}">
                    <a16:creationId xmlns:a16="http://schemas.microsoft.com/office/drawing/2014/main" xmlns="" id="{94F27CFA-04B3-4903-BEBB-4A2A4D2C3E95}"/>
                  </a:ext>
                </a:extLst>
              </p:cNvPr>
              <p:cNvSpPr/>
              <p:nvPr/>
            </p:nvSpPr>
            <p:spPr>
              <a:xfrm>
                <a:off x="3743074" y="1151562"/>
                <a:ext cx="1663582" cy="1663582"/>
              </a:xfrm>
              <a:prstGeom prst="ellipse">
                <a:avLst/>
              </a:prstGeom>
              <a:solidFill>
                <a:srgbClr val="398EDF"/>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4">
                <a:extLst>
                  <a:ext uri="{FF2B5EF4-FFF2-40B4-BE49-F238E27FC236}">
                    <a16:creationId xmlns:a16="http://schemas.microsoft.com/office/drawing/2014/main" xmlns="" id="{9D61FCF2-F021-4304-9A8A-B9B3700C2541}"/>
                  </a:ext>
                </a:extLst>
              </p:cNvPr>
              <p:cNvSpPr txBox="1"/>
              <p:nvPr/>
            </p:nvSpPr>
            <p:spPr>
              <a:xfrm>
                <a:off x="3957464" y="2007393"/>
                <a:ext cx="1262607" cy="201639"/>
              </a:xfrm>
              <a:prstGeom prst="rect">
                <a:avLst/>
              </a:prstGeom>
              <a:noFill/>
            </p:spPr>
            <p:txBody>
              <a:bodyPr wrap="square" lIns="0" tIns="0" rIns="0" bIns="0" rtlCol="0">
                <a:spAutoFit/>
              </a:bodyPr>
              <a:lstStyle/>
              <a:p>
                <a:pPr algn="ctr"/>
                <a:r>
                  <a:rPr lang="zh-CN" altLang="en-US" sz="800" dirty="0">
                    <a:solidFill>
                      <a:schemeClr val="bg1"/>
                    </a:solidFill>
                    <a:latin typeface="微软雅黑" pitchFamily="34" charset="-122"/>
                    <a:ea typeface="微软雅黑" pitchFamily="34" charset="-122"/>
                  </a:rPr>
                  <a:t>单击此处添加文本单击此处添加文</a:t>
                </a:r>
                <a:endParaRPr lang="en-US" altLang="zh-CN" sz="800" dirty="0">
                  <a:solidFill>
                    <a:schemeClr val="bg1"/>
                  </a:solidFill>
                  <a:latin typeface="微软雅黑" pitchFamily="34" charset="-122"/>
                  <a:ea typeface="微软雅黑" pitchFamily="34" charset="-122"/>
                </a:endParaRPr>
              </a:p>
              <a:p>
                <a:pPr algn="ctr"/>
                <a:r>
                  <a:rPr lang="zh-CN" altLang="en-US" sz="800" dirty="0">
                    <a:solidFill>
                      <a:schemeClr val="bg1"/>
                    </a:solidFill>
                    <a:latin typeface="微软雅黑" pitchFamily="34" charset="-122"/>
                    <a:ea typeface="微软雅黑" pitchFamily="34" charset="-122"/>
                  </a:rPr>
                  <a:t>单击此处添加文本</a:t>
                </a:r>
                <a:endParaRPr lang="en-US" altLang="zh-CN" sz="800" dirty="0">
                  <a:solidFill>
                    <a:schemeClr val="bg1"/>
                  </a:solidFill>
                  <a:latin typeface="微软雅黑" pitchFamily="34" charset="-122"/>
                  <a:ea typeface="微软雅黑" pitchFamily="34" charset="-122"/>
                </a:endParaRPr>
              </a:p>
            </p:txBody>
          </p:sp>
          <p:sp>
            <p:nvSpPr>
              <p:cNvPr id="18" name="TextBox 15">
                <a:extLst>
                  <a:ext uri="{FF2B5EF4-FFF2-40B4-BE49-F238E27FC236}">
                    <a16:creationId xmlns:a16="http://schemas.microsoft.com/office/drawing/2014/main" xmlns="" id="{DE3ABB1A-3F53-43FE-B746-F613B176A35F}"/>
                  </a:ext>
                </a:extLst>
              </p:cNvPr>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19" name="TextBox 16">
                <a:extLst>
                  <a:ext uri="{FF2B5EF4-FFF2-40B4-BE49-F238E27FC236}">
                    <a16:creationId xmlns:a16="http://schemas.microsoft.com/office/drawing/2014/main" xmlns="" id="{B7D8A7A1-F85C-4619-B96B-825B3DE75BAF}"/>
                  </a:ext>
                </a:extLst>
              </p:cNvPr>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spTree>
    <p:extLst>
      <p:ext uri="{BB962C8B-B14F-4D97-AF65-F5344CB8AC3E}">
        <p14:creationId xmlns:p14="http://schemas.microsoft.com/office/powerpoint/2010/main" val="252815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教学工作总结</a:t>
              </a:r>
              <a:endPar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9C8C7830-DE1D-4867-8577-7D7545B43B3E}"/>
              </a:ext>
            </a:extLst>
          </p:cNvPr>
          <p:cNvGrpSpPr/>
          <p:nvPr/>
        </p:nvGrpSpPr>
        <p:grpSpPr>
          <a:xfrm>
            <a:off x="2715579" y="1795297"/>
            <a:ext cx="7403988" cy="4247482"/>
            <a:chOff x="1417232" y="1777450"/>
            <a:chExt cx="8134358" cy="4666478"/>
          </a:xfrm>
        </p:grpSpPr>
        <p:sp>
          <p:nvSpPr>
            <p:cNvPr id="11" name="椭圆 64">
              <a:extLst>
                <a:ext uri="{FF2B5EF4-FFF2-40B4-BE49-F238E27FC236}">
                  <a16:creationId xmlns:a16="http://schemas.microsoft.com/office/drawing/2014/main" xmlns="" id="{C778F1EC-5F45-4CA8-A5C1-A73143D5B951}"/>
                </a:ext>
              </a:extLst>
            </p:cNvPr>
            <p:cNvSpPr>
              <a:spLocks noChangeArrowheads="1"/>
            </p:cNvSpPr>
            <p:nvPr/>
          </p:nvSpPr>
          <p:spPr bwMode="auto">
            <a:xfrm>
              <a:off x="1417232" y="1800627"/>
              <a:ext cx="1365606" cy="1365044"/>
            </a:xfrm>
            <a:prstGeom prst="ellipse">
              <a:avLst/>
            </a:prstGeom>
            <a:solidFill>
              <a:srgbClr val="398EDF"/>
            </a:solidFill>
            <a:ln w="190500" cap="sq" cmpd="sng">
              <a:noFill/>
              <a:round/>
              <a:headEnd/>
              <a:tailEnd/>
            </a:ln>
          </p:spPr>
          <p:txBody>
            <a:bodyPr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5">
              <a:extLst>
                <a:ext uri="{FF2B5EF4-FFF2-40B4-BE49-F238E27FC236}">
                  <a16:creationId xmlns:a16="http://schemas.microsoft.com/office/drawing/2014/main" xmlns="" id="{F3650A6E-E0B2-41FA-829F-FA5243585CE4}"/>
                </a:ext>
              </a:extLst>
            </p:cNvPr>
            <p:cNvSpPr txBox="1"/>
            <p:nvPr/>
          </p:nvSpPr>
          <p:spPr>
            <a:xfrm>
              <a:off x="3247628" y="1945923"/>
              <a:ext cx="6303962" cy="1284922"/>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3" name="直接连接符 12">
              <a:extLst>
                <a:ext uri="{FF2B5EF4-FFF2-40B4-BE49-F238E27FC236}">
                  <a16:creationId xmlns:a16="http://schemas.microsoft.com/office/drawing/2014/main" xmlns="" id="{AD8CF823-0E53-427C-8D0C-6ABB6251F3B7}"/>
                </a:ext>
              </a:extLst>
            </p:cNvPr>
            <p:cNvCxnSpPr/>
            <p:nvPr/>
          </p:nvCxnSpPr>
          <p:spPr>
            <a:xfrm>
              <a:off x="3070870" y="1777450"/>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椭圆 64">
              <a:extLst>
                <a:ext uri="{FF2B5EF4-FFF2-40B4-BE49-F238E27FC236}">
                  <a16:creationId xmlns:a16="http://schemas.microsoft.com/office/drawing/2014/main" xmlns="" id="{4AB3A3C5-3395-4AFC-B973-3EF60A6357FB}"/>
                </a:ext>
              </a:extLst>
            </p:cNvPr>
            <p:cNvSpPr>
              <a:spLocks noChangeArrowheads="1"/>
            </p:cNvSpPr>
            <p:nvPr/>
          </p:nvSpPr>
          <p:spPr bwMode="auto">
            <a:xfrm>
              <a:off x="1417232" y="3407168"/>
              <a:ext cx="1365606" cy="1365044"/>
            </a:xfrm>
            <a:prstGeom prst="ellipse">
              <a:avLst/>
            </a:prstGeom>
            <a:solidFill>
              <a:srgbClr val="F96E0D"/>
            </a:solidFill>
            <a:ln w="190500" cap="sq" cmpd="sng">
              <a:noFill/>
              <a:round/>
              <a:headEnd/>
              <a:tailEnd/>
            </a:ln>
          </p:spPr>
          <p:txBody>
            <a:bodyPr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TextBox 8">
              <a:extLst>
                <a:ext uri="{FF2B5EF4-FFF2-40B4-BE49-F238E27FC236}">
                  <a16:creationId xmlns:a16="http://schemas.microsoft.com/office/drawing/2014/main" xmlns="" id="{E9F00B78-F4B6-4BFF-993A-E9C7EC1CCE84}"/>
                </a:ext>
              </a:extLst>
            </p:cNvPr>
            <p:cNvSpPr txBox="1"/>
            <p:nvPr/>
          </p:nvSpPr>
          <p:spPr>
            <a:xfrm>
              <a:off x="3247628" y="3549230"/>
              <a:ext cx="6303962" cy="1284922"/>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7" name="直接连接符 16">
              <a:extLst>
                <a:ext uri="{FF2B5EF4-FFF2-40B4-BE49-F238E27FC236}">
                  <a16:creationId xmlns:a16="http://schemas.microsoft.com/office/drawing/2014/main" xmlns="" id="{A3701648-D770-4E80-8A76-1A0F899497F1}"/>
                </a:ext>
              </a:extLst>
            </p:cNvPr>
            <p:cNvCxnSpPr/>
            <p:nvPr/>
          </p:nvCxnSpPr>
          <p:spPr>
            <a:xfrm>
              <a:off x="3070870" y="3360119"/>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椭圆 64">
              <a:extLst>
                <a:ext uri="{FF2B5EF4-FFF2-40B4-BE49-F238E27FC236}">
                  <a16:creationId xmlns:a16="http://schemas.microsoft.com/office/drawing/2014/main" xmlns="" id="{D6E08789-5F60-4586-8AEC-DB735278AF38}"/>
                </a:ext>
              </a:extLst>
            </p:cNvPr>
            <p:cNvSpPr>
              <a:spLocks noChangeArrowheads="1"/>
            </p:cNvSpPr>
            <p:nvPr/>
          </p:nvSpPr>
          <p:spPr bwMode="auto">
            <a:xfrm>
              <a:off x="1417232" y="5013710"/>
              <a:ext cx="1365606" cy="1365044"/>
            </a:xfrm>
            <a:prstGeom prst="ellipse">
              <a:avLst/>
            </a:prstGeom>
            <a:solidFill>
              <a:srgbClr val="398EDF"/>
            </a:solidFill>
            <a:ln w="190500" cap="sq" cmpd="sng">
              <a:noFill/>
              <a:round/>
              <a:headEnd/>
              <a:tailEnd/>
            </a:ln>
          </p:spPr>
          <p:txBody>
            <a:bodyPr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
          <p:nvSpPr>
            <p:cNvPr id="19" name="TextBox 11">
              <a:extLst>
                <a:ext uri="{FF2B5EF4-FFF2-40B4-BE49-F238E27FC236}">
                  <a16:creationId xmlns:a16="http://schemas.microsoft.com/office/drawing/2014/main" xmlns="" id="{B38B44BE-82DD-482B-96B1-D60CB56E60BF}"/>
                </a:ext>
              </a:extLst>
            </p:cNvPr>
            <p:cNvSpPr txBox="1"/>
            <p:nvPr/>
          </p:nvSpPr>
          <p:spPr>
            <a:xfrm>
              <a:off x="3247628" y="5159006"/>
              <a:ext cx="6303962" cy="1284922"/>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0" name="直接连接符 19">
              <a:extLst>
                <a:ext uri="{FF2B5EF4-FFF2-40B4-BE49-F238E27FC236}">
                  <a16:creationId xmlns:a16="http://schemas.microsoft.com/office/drawing/2014/main" xmlns="" id="{6E3954A2-55E2-401F-BEB3-76C57BD5F68A}"/>
                </a:ext>
              </a:extLst>
            </p:cNvPr>
            <p:cNvCxnSpPr/>
            <p:nvPr/>
          </p:nvCxnSpPr>
          <p:spPr>
            <a:xfrm>
              <a:off x="3070870" y="4990533"/>
              <a:ext cx="0" cy="13650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694411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教学工作总结</a:t>
              </a:r>
              <a:endPar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sp>
        <p:nvSpPr>
          <p:cNvPr id="8" name="矩形 7">
            <a:extLst>
              <a:ext uri="{FF2B5EF4-FFF2-40B4-BE49-F238E27FC236}">
                <a16:creationId xmlns:a16="http://schemas.microsoft.com/office/drawing/2014/main" xmlns="" id="{7D4D6E88-4507-4BD1-BA43-56114D8DDA16}"/>
              </a:ext>
            </a:extLst>
          </p:cNvPr>
          <p:cNvSpPr/>
          <p:nvPr/>
        </p:nvSpPr>
        <p:spPr>
          <a:xfrm>
            <a:off x="498022" y="3347622"/>
            <a:ext cx="11281410" cy="723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39">
            <a:extLst>
              <a:ext uri="{FF2B5EF4-FFF2-40B4-BE49-F238E27FC236}">
                <a16:creationId xmlns:a16="http://schemas.microsoft.com/office/drawing/2014/main" xmlns="" id="{F36D6FB7-FFB3-4E93-B629-22B072AEA912}"/>
              </a:ext>
            </a:extLst>
          </p:cNvPr>
          <p:cNvSpPr/>
          <p:nvPr/>
        </p:nvSpPr>
        <p:spPr>
          <a:xfrm rot="19800000">
            <a:off x="1142104" y="2679258"/>
            <a:ext cx="1723855" cy="1327216"/>
          </a:xfrm>
          <a:prstGeom prst="homePlate">
            <a:avLst/>
          </a:prstGeom>
          <a:solidFill>
            <a:srgbClr val="398E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五边形 141">
            <a:extLst>
              <a:ext uri="{FF2B5EF4-FFF2-40B4-BE49-F238E27FC236}">
                <a16:creationId xmlns:a16="http://schemas.microsoft.com/office/drawing/2014/main" xmlns="" id="{E4B4C132-27BE-42B7-B28F-2053D2C390AE}"/>
              </a:ext>
            </a:extLst>
          </p:cNvPr>
          <p:cNvSpPr/>
          <p:nvPr/>
        </p:nvSpPr>
        <p:spPr>
          <a:xfrm rot="19800000">
            <a:off x="3871335" y="2679258"/>
            <a:ext cx="1723855" cy="1327216"/>
          </a:xfrm>
          <a:prstGeom prst="homePlate">
            <a:avLst/>
          </a:prstGeom>
          <a:solidFill>
            <a:srgbClr val="F96E0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五边形 143">
            <a:extLst>
              <a:ext uri="{FF2B5EF4-FFF2-40B4-BE49-F238E27FC236}">
                <a16:creationId xmlns:a16="http://schemas.microsoft.com/office/drawing/2014/main" xmlns="" id="{06247FAA-2DBB-4BBE-9C55-9C2CCFEA5A3F}"/>
              </a:ext>
            </a:extLst>
          </p:cNvPr>
          <p:cNvSpPr/>
          <p:nvPr/>
        </p:nvSpPr>
        <p:spPr>
          <a:xfrm rot="19800000">
            <a:off x="6600565" y="2650208"/>
            <a:ext cx="1723855" cy="1327216"/>
          </a:xfrm>
          <a:prstGeom prst="homePlate">
            <a:avLst/>
          </a:prstGeom>
          <a:solidFill>
            <a:srgbClr val="398E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五边形 145">
            <a:extLst>
              <a:ext uri="{FF2B5EF4-FFF2-40B4-BE49-F238E27FC236}">
                <a16:creationId xmlns:a16="http://schemas.microsoft.com/office/drawing/2014/main" xmlns="" id="{4961CBDD-ED7F-4246-98DA-2C42CEFE50FC}"/>
              </a:ext>
            </a:extLst>
          </p:cNvPr>
          <p:cNvSpPr/>
          <p:nvPr/>
        </p:nvSpPr>
        <p:spPr>
          <a:xfrm rot="19800000">
            <a:off x="9329796" y="2650208"/>
            <a:ext cx="1723855" cy="1327216"/>
          </a:xfrm>
          <a:prstGeom prst="homePlate">
            <a:avLst/>
          </a:prstGeom>
          <a:solidFill>
            <a:srgbClr val="F96E0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xmlns="" id="{6E86FEA7-E609-407C-A72E-73A5B68CA664}"/>
              </a:ext>
            </a:extLst>
          </p:cNvPr>
          <p:cNvGrpSpPr/>
          <p:nvPr/>
        </p:nvGrpSpPr>
        <p:grpSpPr>
          <a:xfrm>
            <a:off x="4342839" y="3111392"/>
            <a:ext cx="486370" cy="550102"/>
            <a:chOff x="4994016" y="4872552"/>
            <a:chExt cx="406393" cy="459645"/>
          </a:xfrm>
          <a:solidFill>
            <a:schemeClr val="bg1"/>
          </a:solidFill>
          <a:effectLst/>
        </p:grpSpPr>
        <p:sp>
          <p:nvSpPr>
            <p:cNvPr id="17" name="Freeform 148">
              <a:extLst>
                <a:ext uri="{FF2B5EF4-FFF2-40B4-BE49-F238E27FC236}">
                  <a16:creationId xmlns:a16="http://schemas.microsoft.com/office/drawing/2014/main" xmlns="" id="{8BEF1240-C286-49E5-9079-6E3BC210388B}"/>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149">
              <a:extLst>
                <a:ext uri="{FF2B5EF4-FFF2-40B4-BE49-F238E27FC236}">
                  <a16:creationId xmlns:a16="http://schemas.microsoft.com/office/drawing/2014/main" xmlns="" id="{DFA50B93-B678-4150-9AF3-6E5072A7DC80}"/>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Oval 150">
              <a:extLst>
                <a:ext uri="{FF2B5EF4-FFF2-40B4-BE49-F238E27FC236}">
                  <a16:creationId xmlns:a16="http://schemas.microsoft.com/office/drawing/2014/main" xmlns="" id="{E62E8E09-4E73-4758-A90D-CC5ACE60A498}"/>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98F07867-39B3-4937-87A4-7713BE7C48D8}"/>
              </a:ext>
            </a:extLst>
          </p:cNvPr>
          <p:cNvGrpSpPr/>
          <p:nvPr/>
        </p:nvGrpSpPr>
        <p:grpSpPr>
          <a:xfrm>
            <a:off x="1628370" y="3149244"/>
            <a:ext cx="467781" cy="462956"/>
            <a:chOff x="6967126" y="4092464"/>
            <a:chExt cx="453105" cy="448433"/>
          </a:xfrm>
          <a:solidFill>
            <a:schemeClr val="bg1"/>
          </a:solidFill>
          <a:effectLst/>
        </p:grpSpPr>
        <p:sp>
          <p:nvSpPr>
            <p:cNvPr id="21" name="Freeform 136">
              <a:extLst>
                <a:ext uri="{FF2B5EF4-FFF2-40B4-BE49-F238E27FC236}">
                  <a16:creationId xmlns:a16="http://schemas.microsoft.com/office/drawing/2014/main" xmlns="" id="{1387628B-EB93-4FDF-A2AF-98AB32B7735D}"/>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137">
              <a:extLst>
                <a:ext uri="{FF2B5EF4-FFF2-40B4-BE49-F238E27FC236}">
                  <a16:creationId xmlns:a16="http://schemas.microsoft.com/office/drawing/2014/main" xmlns="" id="{7333EB43-385A-4ABB-838F-18F845C085F7}"/>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DEFB4477-E149-4590-ACB2-C9450B21B7E6}"/>
              </a:ext>
            </a:extLst>
          </p:cNvPr>
          <p:cNvGrpSpPr/>
          <p:nvPr/>
        </p:nvGrpSpPr>
        <p:grpSpPr>
          <a:xfrm>
            <a:off x="9911115" y="3126185"/>
            <a:ext cx="487236" cy="524343"/>
            <a:chOff x="7005429" y="4859473"/>
            <a:chExt cx="466184" cy="501686"/>
          </a:xfrm>
          <a:solidFill>
            <a:schemeClr val="bg1"/>
          </a:solidFill>
          <a:effectLst/>
        </p:grpSpPr>
        <p:sp>
          <p:nvSpPr>
            <p:cNvPr id="24" name="Freeform 154">
              <a:extLst>
                <a:ext uri="{FF2B5EF4-FFF2-40B4-BE49-F238E27FC236}">
                  <a16:creationId xmlns:a16="http://schemas.microsoft.com/office/drawing/2014/main" xmlns="" id="{A0E19A01-46E3-4DA0-B86D-611BFF137BC6}"/>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Rectangle 155">
              <a:extLst>
                <a:ext uri="{FF2B5EF4-FFF2-40B4-BE49-F238E27FC236}">
                  <a16:creationId xmlns:a16="http://schemas.microsoft.com/office/drawing/2014/main" xmlns="" id="{2BBC6BC2-06C9-4472-B0FA-17EEA440676B}"/>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156">
              <a:extLst>
                <a:ext uri="{FF2B5EF4-FFF2-40B4-BE49-F238E27FC236}">
                  <a16:creationId xmlns:a16="http://schemas.microsoft.com/office/drawing/2014/main" xmlns="" id="{76C6C5B5-539C-4CD4-B25D-65B53A809271}"/>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157">
              <a:extLst>
                <a:ext uri="{FF2B5EF4-FFF2-40B4-BE49-F238E27FC236}">
                  <a16:creationId xmlns:a16="http://schemas.microsoft.com/office/drawing/2014/main" xmlns="" id="{FF476840-732A-458E-884B-2E157B8BDC91}"/>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158">
              <a:extLst>
                <a:ext uri="{FF2B5EF4-FFF2-40B4-BE49-F238E27FC236}">
                  <a16:creationId xmlns:a16="http://schemas.microsoft.com/office/drawing/2014/main" xmlns="" id="{2ABB2845-81D7-4546-84E5-B5F22A1C99AF}"/>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xmlns="" id="{BF8AC30A-D1F1-4466-8987-C494DE26F48D}"/>
              </a:ext>
            </a:extLst>
          </p:cNvPr>
          <p:cNvGrpSpPr/>
          <p:nvPr/>
        </p:nvGrpSpPr>
        <p:grpSpPr>
          <a:xfrm>
            <a:off x="7029149" y="3088718"/>
            <a:ext cx="541636" cy="520885"/>
            <a:chOff x="2607983" y="4241292"/>
            <a:chExt cx="490600" cy="471805"/>
          </a:xfrm>
          <a:solidFill>
            <a:schemeClr val="bg1"/>
          </a:solidFill>
          <a:effectLst/>
        </p:grpSpPr>
        <p:sp>
          <p:nvSpPr>
            <p:cNvPr id="30" name="Oval 131">
              <a:extLst>
                <a:ext uri="{FF2B5EF4-FFF2-40B4-BE49-F238E27FC236}">
                  <a16:creationId xmlns:a16="http://schemas.microsoft.com/office/drawing/2014/main" xmlns="" id="{C304724E-2616-46F0-BCD3-5D2D22CB368A}"/>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134">
              <a:extLst>
                <a:ext uri="{FF2B5EF4-FFF2-40B4-BE49-F238E27FC236}">
                  <a16:creationId xmlns:a16="http://schemas.microsoft.com/office/drawing/2014/main" xmlns="" id="{2CF807EA-59A3-4ACB-BCB0-25ADE01F59BB}"/>
                </a:ext>
              </a:extLst>
            </p:cNvPr>
            <p:cNvSpPr>
              <a:spLocks/>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2" name="Shape 375">
            <a:extLst>
              <a:ext uri="{FF2B5EF4-FFF2-40B4-BE49-F238E27FC236}">
                <a16:creationId xmlns:a16="http://schemas.microsoft.com/office/drawing/2014/main" xmlns="" id="{3E4B6206-7DFB-4048-A915-214619D25463}"/>
              </a:ext>
            </a:extLst>
          </p:cNvPr>
          <p:cNvSpPr/>
          <p:nvPr/>
        </p:nvSpPr>
        <p:spPr>
          <a:xfrm>
            <a:off x="3748932" y="4596754"/>
            <a:ext cx="2007344" cy="3323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r>
              <a:rPr lang="zh-CN" altLang="en-US" sz="1800" b="1" dirty="0">
                <a:solidFill>
                  <a:schemeClr val="bg1">
                    <a:lumMod val="50000"/>
                  </a:schemeClr>
                </a:solidFill>
                <a:latin typeface="微软雅黑" panose="020B0503020204020204" pitchFamily="34" charset="-122"/>
                <a:ea typeface="微软雅黑" panose="020B0503020204020204" pitchFamily="34" charset="-122"/>
              </a:rPr>
              <a:t>项目名称</a:t>
            </a:r>
            <a:endParaRPr lang="id-ID" altLang="zh-CN"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Shape 376">
            <a:extLst>
              <a:ext uri="{FF2B5EF4-FFF2-40B4-BE49-F238E27FC236}">
                <a16:creationId xmlns:a16="http://schemas.microsoft.com/office/drawing/2014/main" xmlns="" id="{26BA5D44-2F64-4C01-AD39-510481895020}"/>
              </a:ext>
            </a:extLst>
          </p:cNvPr>
          <p:cNvSpPr/>
          <p:nvPr/>
        </p:nvSpPr>
        <p:spPr>
          <a:xfrm>
            <a:off x="3748932" y="5055711"/>
            <a:ext cx="2007344"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ct val="120000"/>
              </a:lnSpc>
              <a:spcBef>
                <a:spcPts val="4500"/>
              </a:spcBef>
              <a:defRPr sz="2000">
                <a:solidFill>
                  <a:srgbClr val="53585F"/>
                </a:solidFill>
              </a:defRPr>
            </a:lvl1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Shape 377">
            <a:extLst>
              <a:ext uri="{FF2B5EF4-FFF2-40B4-BE49-F238E27FC236}">
                <a16:creationId xmlns:a16="http://schemas.microsoft.com/office/drawing/2014/main" xmlns="" id="{2834F8F1-9FAF-4BC0-A954-92048CF1A1E8}"/>
              </a:ext>
            </a:extLst>
          </p:cNvPr>
          <p:cNvSpPr/>
          <p:nvPr/>
        </p:nvSpPr>
        <p:spPr>
          <a:xfrm>
            <a:off x="6525324" y="4596752"/>
            <a:ext cx="2007344" cy="3323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r>
              <a:rPr lang="zh-CN" altLang="en-US" sz="1800" b="1" dirty="0">
                <a:solidFill>
                  <a:schemeClr val="bg1">
                    <a:lumMod val="50000"/>
                  </a:schemeClr>
                </a:solidFill>
                <a:latin typeface="微软雅黑" panose="020B0503020204020204" pitchFamily="34" charset="-122"/>
                <a:ea typeface="微软雅黑" panose="020B0503020204020204" pitchFamily="34" charset="-122"/>
              </a:rPr>
              <a:t>项目名称</a:t>
            </a:r>
            <a:endParaRPr lang="id-ID" altLang="zh-CN"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Shape 378">
            <a:extLst>
              <a:ext uri="{FF2B5EF4-FFF2-40B4-BE49-F238E27FC236}">
                <a16:creationId xmlns:a16="http://schemas.microsoft.com/office/drawing/2014/main" xmlns="" id="{838F6B17-E1F8-42E9-B98F-0792E3B27A1B}"/>
              </a:ext>
            </a:extLst>
          </p:cNvPr>
          <p:cNvSpPr/>
          <p:nvPr/>
        </p:nvSpPr>
        <p:spPr>
          <a:xfrm>
            <a:off x="6525324" y="5055711"/>
            <a:ext cx="2007344"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ct val="120000"/>
              </a:lnSpc>
              <a:spcBef>
                <a:spcPts val="4500"/>
              </a:spcBef>
              <a:defRPr sz="2000">
                <a:solidFill>
                  <a:srgbClr val="53585F"/>
                </a:solidFill>
              </a:defRPr>
            </a:lvl1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Shape 379">
            <a:extLst>
              <a:ext uri="{FF2B5EF4-FFF2-40B4-BE49-F238E27FC236}">
                <a16:creationId xmlns:a16="http://schemas.microsoft.com/office/drawing/2014/main" xmlns="" id="{9964A06B-A4EB-47D3-82CA-73F9845C57E9}"/>
              </a:ext>
            </a:extLst>
          </p:cNvPr>
          <p:cNvSpPr/>
          <p:nvPr/>
        </p:nvSpPr>
        <p:spPr>
          <a:xfrm>
            <a:off x="9136616" y="4596752"/>
            <a:ext cx="2007344" cy="3323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r>
              <a:rPr lang="zh-CN" altLang="en-US" sz="1800" b="1" dirty="0">
                <a:solidFill>
                  <a:schemeClr val="bg1">
                    <a:lumMod val="50000"/>
                  </a:schemeClr>
                </a:solidFill>
                <a:latin typeface="微软雅黑" panose="020B0503020204020204" pitchFamily="34" charset="-122"/>
                <a:ea typeface="微软雅黑" panose="020B0503020204020204" pitchFamily="34" charset="-122"/>
              </a:rPr>
              <a:t>项目名称</a:t>
            </a:r>
            <a:endParaRPr lang="id-ID" altLang="zh-CN"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Shape 380">
            <a:extLst>
              <a:ext uri="{FF2B5EF4-FFF2-40B4-BE49-F238E27FC236}">
                <a16:creationId xmlns:a16="http://schemas.microsoft.com/office/drawing/2014/main" xmlns="" id="{A775E85E-B677-484E-AFAB-F75ACE09935F}"/>
              </a:ext>
            </a:extLst>
          </p:cNvPr>
          <p:cNvSpPr/>
          <p:nvPr/>
        </p:nvSpPr>
        <p:spPr>
          <a:xfrm>
            <a:off x="9136616" y="5055711"/>
            <a:ext cx="2007344"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ct val="120000"/>
              </a:lnSpc>
              <a:spcBef>
                <a:spcPts val="4500"/>
              </a:spcBef>
              <a:defRPr sz="2000">
                <a:solidFill>
                  <a:srgbClr val="53585F"/>
                </a:solidFill>
              </a:defRPr>
            </a:lvl1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8" name="Shape 375">
            <a:extLst>
              <a:ext uri="{FF2B5EF4-FFF2-40B4-BE49-F238E27FC236}">
                <a16:creationId xmlns:a16="http://schemas.microsoft.com/office/drawing/2014/main" xmlns="" id="{8AB8485D-B4B5-432A-97B6-4D42BC0CB8B6}"/>
              </a:ext>
            </a:extLst>
          </p:cNvPr>
          <p:cNvSpPr/>
          <p:nvPr/>
        </p:nvSpPr>
        <p:spPr>
          <a:xfrm>
            <a:off x="883640" y="4596752"/>
            <a:ext cx="2007344" cy="3323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lnSpc>
                <a:spcPct val="120000"/>
              </a:lnSpc>
              <a:defRPr sz="3500">
                <a:solidFill>
                  <a:srgbClr val="53585F"/>
                </a:solidFill>
              </a:defRPr>
            </a:lvl1pPr>
          </a:lstStyle>
          <a:p>
            <a:pPr algn="ctr"/>
            <a:r>
              <a:rPr lang="zh-CN" altLang="en-US" sz="1800" b="1" dirty="0">
                <a:solidFill>
                  <a:schemeClr val="bg1">
                    <a:lumMod val="50000"/>
                  </a:schemeClr>
                </a:solidFill>
                <a:latin typeface="微软雅黑" panose="020B0503020204020204" pitchFamily="34" charset="-122"/>
                <a:ea typeface="微软雅黑" panose="020B0503020204020204" pitchFamily="34" charset="-122"/>
              </a:rPr>
              <a:t>项目名称</a:t>
            </a:r>
            <a:endParaRPr lang="id-ID" altLang="zh-CN" sz="1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Shape 376">
            <a:extLst>
              <a:ext uri="{FF2B5EF4-FFF2-40B4-BE49-F238E27FC236}">
                <a16:creationId xmlns:a16="http://schemas.microsoft.com/office/drawing/2014/main" xmlns="" id="{5FCE6EB0-F2F9-4A8D-9025-A11108043932}"/>
              </a:ext>
            </a:extLst>
          </p:cNvPr>
          <p:cNvSpPr/>
          <p:nvPr/>
        </p:nvSpPr>
        <p:spPr>
          <a:xfrm>
            <a:off x="883640" y="5055711"/>
            <a:ext cx="2007344" cy="36933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nSpc>
                <a:spcPct val="120000"/>
              </a:lnSpc>
              <a:spcBef>
                <a:spcPts val="4500"/>
              </a:spcBef>
              <a:defRPr sz="2000">
                <a:solidFill>
                  <a:srgbClr val="53585F"/>
                </a:solidFill>
              </a:defRPr>
            </a:lvl1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206773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250" fill="hold"/>
                                        <p:tgtEl>
                                          <p:spTgt spid="11"/>
                                        </p:tgtEl>
                                        <p:attrNameLst>
                                          <p:attrName>ppt_x</p:attrName>
                                        </p:attrNameLst>
                                      </p:cBhvr>
                                      <p:tavLst>
                                        <p:tav tm="0">
                                          <p:val>
                                            <p:strVal val="0-#ppt_w/2"/>
                                          </p:val>
                                        </p:tav>
                                        <p:tav tm="100000">
                                          <p:val>
                                            <p:strVal val="#ppt_x"/>
                                          </p:val>
                                        </p:tav>
                                      </p:tavLst>
                                    </p:anim>
                                    <p:anim calcmode="lin" valueType="num">
                                      <p:cBhvr additive="base">
                                        <p:cTn id="16" dur="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250" fill="hold"/>
                                        <p:tgtEl>
                                          <p:spTgt spid="12"/>
                                        </p:tgtEl>
                                        <p:attrNameLst>
                                          <p:attrName>ppt_x</p:attrName>
                                        </p:attrNameLst>
                                      </p:cBhvr>
                                      <p:tavLst>
                                        <p:tav tm="0">
                                          <p:val>
                                            <p:strVal val="0-#ppt_w/2"/>
                                          </p:val>
                                        </p:tav>
                                        <p:tav tm="100000">
                                          <p:val>
                                            <p:strVal val="#ppt_x"/>
                                          </p:val>
                                        </p:tav>
                                      </p:tavLst>
                                    </p:anim>
                                    <p:anim calcmode="lin" valueType="num">
                                      <p:cBhvr additive="base">
                                        <p:cTn id="21" dur="25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250" fill="hold"/>
                                        <p:tgtEl>
                                          <p:spTgt spid="13"/>
                                        </p:tgtEl>
                                        <p:attrNameLst>
                                          <p:attrName>ppt_x</p:attrName>
                                        </p:attrNameLst>
                                      </p:cBhvr>
                                      <p:tavLst>
                                        <p:tav tm="0">
                                          <p:val>
                                            <p:strVal val="0-#ppt_w/2"/>
                                          </p:val>
                                        </p:tav>
                                        <p:tav tm="100000">
                                          <p:val>
                                            <p:strVal val="#ppt_x"/>
                                          </p:val>
                                        </p:tav>
                                      </p:tavLst>
                                    </p:anim>
                                    <p:anim calcmode="lin" valueType="num">
                                      <p:cBhvr additive="base">
                                        <p:cTn id="26" dur="2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250" fill="hold"/>
                                        <p:tgtEl>
                                          <p:spTgt spid="15"/>
                                        </p:tgtEl>
                                        <p:attrNameLst>
                                          <p:attrName>ppt_x</p:attrName>
                                        </p:attrNameLst>
                                      </p:cBhvr>
                                      <p:tavLst>
                                        <p:tav tm="0">
                                          <p:val>
                                            <p:strVal val="0-#ppt_w/2"/>
                                          </p:val>
                                        </p:tav>
                                        <p:tav tm="100000">
                                          <p:val>
                                            <p:strVal val="#ppt_x"/>
                                          </p:val>
                                        </p:tav>
                                      </p:tavLst>
                                    </p:anim>
                                    <p:anim calcmode="lin" valueType="num">
                                      <p:cBhvr additive="base">
                                        <p:cTn id="31" dur="250" fill="hold"/>
                                        <p:tgtEl>
                                          <p:spTgt spid="1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250" fill="hold"/>
                                        <p:tgtEl>
                                          <p:spTgt spid="16"/>
                                        </p:tgtEl>
                                        <p:attrNameLst>
                                          <p:attrName>ppt_x</p:attrName>
                                        </p:attrNameLst>
                                      </p:cBhvr>
                                      <p:tavLst>
                                        <p:tav tm="0">
                                          <p:val>
                                            <p:strVal val="0-#ppt_w/2"/>
                                          </p:val>
                                        </p:tav>
                                        <p:tav tm="100000">
                                          <p:val>
                                            <p:strVal val="#ppt_x"/>
                                          </p:val>
                                        </p:tav>
                                      </p:tavLst>
                                    </p:anim>
                                    <p:anim calcmode="lin" valueType="num">
                                      <p:cBhvr additive="base">
                                        <p:cTn id="36" dur="25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2250"/>
                            </p:stCondLst>
                            <p:childTnLst>
                              <p:par>
                                <p:cTn id="38" presetID="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250" fill="hold"/>
                                        <p:tgtEl>
                                          <p:spTgt spid="20"/>
                                        </p:tgtEl>
                                        <p:attrNameLst>
                                          <p:attrName>ppt_x</p:attrName>
                                        </p:attrNameLst>
                                      </p:cBhvr>
                                      <p:tavLst>
                                        <p:tav tm="0">
                                          <p:val>
                                            <p:strVal val="0-#ppt_w/2"/>
                                          </p:val>
                                        </p:tav>
                                        <p:tav tm="100000">
                                          <p:val>
                                            <p:strVal val="#ppt_x"/>
                                          </p:val>
                                        </p:tav>
                                      </p:tavLst>
                                    </p:anim>
                                    <p:anim calcmode="lin" valueType="num">
                                      <p:cBhvr additive="base">
                                        <p:cTn id="41" dur="25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250" fill="hold"/>
                                        <p:tgtEl>
                                          <p:spTgt spid="23"/>
                                        </p:tgtEl>
                                        <p:attrNameLst>
                                          <p:attrName>ppt_x</p:attrName>
                                        </p:attrNameLst>
                                      </p:cBhvr>
                                      <p:tavLst>
                                        <p:tav tm="0">
                                          <p:val>
                                            <p:strVal val="0-#ppt_w/2"/>
                                          </p:val>
                                        </p:tav>
                                        <p:tav tm="100000">
                                          <p:val>
                                            <p:strVal val="#ppt_x"/>
                                          </p:val>
                                        </p:tav>
                                      </p:tavLst>
                                    </p:anim>
                                    <p:anim calcmode="lin" valueType="num">
                                      <p:cBhvr additive="base">
                                        <p:cTn id="46" dur="25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2750"/>
                            </p:stCondLst>
                            <p:childTnLst>
                              <p:par>
                                <p:cTn id="48" presetID="2" presetClass="entr" presetSubtype="8"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250" fill="hold"/>
                                        <p:tgtEl>
                                          <p:spTgt spid="29"/>
                                        </p:tgtEl>
                                        <p:attrNameLst>
                                          <p:attrName>ppt_x</p:attrName>
                                        </p:attrNameLst>
                                      </p:cBhvr>
                                      <p:tavLst>
                                        <p:tav tm="0">
                                          <p:val>
                                            <p:strVal val="0-#ppt_w/2"/>
                                          </p:val>
                                        </p:tav>
                                        <p:tav tm="100000">
                                          <p:val>
                                            <p:strVal val="#ppt_x"/>
                                          </p:val>
                                        </p:tav>
                                      </p:tavLst>
                                    </p:anim>
                                    <p:anim calcmode="lin" valueType="num">
                                      <p:cBhvr additive="base">
                                        <p:cTn id="51" dur="250" fill="hold"/>
                                        <p:tgtEl>
                                          <p:spTgt spid="29"/>
                                        </p:tgtEl>
                                        <p:attrNameLst>
                                          <p:attrName>ppt_y</p:attrName>
                                        </p:attrNameLst>
                                      </p:cBhvr>
                                      <p:tavLst>
                                        <p:tav tm="0">
                                          <p:val>
                                            <p:strVal val="#ppt_y"/>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1000"/>
                                        <p:tgtEl>
                                          <p:spTgt spid="36"/>
                                        </p:tgtEl>
                                      </p:cBhvr>
                                    </p:animEffect>
                                    <p:anim calcmode="lin" valueType="num">
                                      <p:cBhvr>
                                        <p:cTn id="75" dur="1000" fill="hold"/>
                                        <p:tgtEl>
                                          <p:spTgt spid="36"/>
                                        </p:tgtEl>
                                        <p:attrNameLst>
                                          <p:attrName>ppt_x</p:attrName>
                                        </p:attrNameLst>
                                      </p:cBhvr>
                                      <p:tavLst>
                                        <p:tav tm="0">
                                          <p:val>
                                            <p:strVal val="#ppt_x"/>
                                          </p:val>
                                        </p:tav>
                                        <p:tav tm="100000">
                                          <p:val>
                                            <p:strVal val="#ppt_x"/>
                                          </p:val>
                                        </p:tav>
                                      </p:tavLst>
                                    </p:anim>
                                    <p:anim calcmode="lin" valueType="num">
                                      <p:cBhvr>
                                        <p:cTn id="76" dur="1000" fill="hold"/>
                                        <p:tgtEl>
                                          <p:spTgt spid="3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1000"/>
                                        <p:tgtEl>
                                          <p:spTgt spid="38"/>
                                        </p:tgtEl>
                                      </p:cBhvr>
                                    </p:animEffect>
                                    <p:anim calcmode="lin" valueType="num">
                                      <p:cBhvr>
                                        <p:cTn id="85" dur="1000" fill="hold"/>
                                        <p:tgtEl>
                                          <p:spTgt spid="38"/>
                                        </p:tgtEl>
                                        <p:attrNameLst>
                                          <p:attrName>ppt_x</p:attrName>
                                        </p:attrNameLst>
                                      </p:cBhvr>
                                      <p:tavLst>
                                        <p:tav tm="0">
                                          <p:val>
                                            <p:strVal val="#ppt_x"/>
                                          </p:val>
                                        </p:tav>
                                        <p:tav tm="100000">
                                          <p:val>
                                            <p:strVal val="#ppt_x"/>
                                          </p:val>
                                        </p:tav>
                                      </p:tavLst>
                                    </p:anim>
                                    <p:anim calcmode="lin" valueType="num">
                                      <p:cBhvr>
                                        <p:cTn id="86" dur="1000" fill="hold"/>
                                        <p:tgtEl>
                                          <p:spTgt spid="3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1000"/>
                                        <p:tgtEl>
                                          <p:spTgt spid="39"/>
                                        </p:tgtEl>
                                      </p:cBhvr>
                                    </p:animEffect>
                                    <p:anim calcmode="lin" valueType="num">
                                      <p:cBhvr>
                                        <p:cTn id="90" dur="1000" fill="hold"/>
                                        <p:tgtEl>
                                          <p:spTgt spid="39"/>
                                        </p:tgtEl>
                                        <p:attrNameLst>
                                          <p:attrName>ppt_x</p:attrName>
                                        </p:attrNameLst>
                                      </p:cBhvr>
                                      <p:tavLst>
                                        <p:tav tm="0">
                                          <p:val>
                                            <p:strVal val="#ppt_x"/>
                                          </p:val>
                                        </p:tav>
                                        <p:tav tm="100000">
                                          <p:val>
                                            <p:strVal val="#ppt_x"/>
                                          </p:val>
                                        </p:tav>
                                      </p:tavLst>
                                    </p:anim>
                                    <p:anim calcmode="lin" valueType="num">
                                      <p:cBhvr>
                                        <p:cTn id="9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文字&#10;&#10;已生成高可信度的说明">
            <a:extLst>
              <a:ext uri="{FF2B5EF4-FFF2-40B4-BE49-F238E27FC236}">
                <a16:creationId xmlns:a16="http://schemas.microsoft.com/office/drawing/2014/main" xmlns="" id="{FC73E6D9-C3B1-4575-B0F4-9AF414EDF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B5FC5CBE-9F32-4F5E-9CA9-A06CF9D61D58}"/>
              </a:ext>
            </a:extLst>
          </p:cNvPr>
          <p:cNvSpPr/>
          <p:nvPr/>
        </p:nvSpPr>
        <p:spPr>
          <a:xfrm>
            <a:off x="3249865" y="3274192"/>
            <a:ext cx="5825090" cy="715581"/>
          </a:xfrm>
          <a:prstGeom prst="rect">
            <a:avLst/>
          </a:prstGeom>
        </p:spPr>
        <p:txBody>
          <a:bodyPr wrap="square">
            <a:spAutoFit/>
          </a:bodyPr>
          <a:lstStyle/>
          <a:p>
            <a:pPr algn="ctr">
              <a:lnSpc>
                <a:spcPct val="150000"/>
              </a:lnSpc>
            </a:pPr>
            <a:r>
              <a:rPr lang="en-US" altLang="zh-CN" sz="900" dirty="0">
                <a:solidFill>
                  <a:schemeClr val="bg1">
                    <a:lumMod val="65000"/>
                  </a:schemeClr>
                </a:solidFill>
              </a:rPr>
              <a:t> THIS SCHEME, WE THANK YOU FOR YOUR READING, THE PROPOSAL IS IN WE UNDERSTAND YOUR COMPANY FOR THE RELEVANT REQUIREMENTS, AND PROPOSAL INFORMATION, THIS PAPER DISCUSSES THE SPECIFIC REQUIREMENTSTHIS</a:t>
            </a:r>
          </a:p>
          <a:p>
            <a:pPr algn="ctr">
              <a:lnSpc>
                <a:spcPct val="150000"/>
              </a:lnSpc>
            </a:pPr>
            <a:r>
              <a:rPr lang="en-US" altLang="zh-CN" sz="900" dirty="0">
                <a:solidFill>
                  <a:schemeClr val="bg1">
                    <a:lumMod val="65000"/>
                  </a:schemeClr>
                </a:solidFill>
              </a:rPr>
              <a:t> THIS SCHEME, WE THANK YOU FOR YOUR READING, THE PROPOSAL IS IN WE UNDERSTAND YOUR COMPANY FOR THE</a:t>
            </a:r>
          </a:p>
        </p:txBody>
      </p:sp>
      <p:sp>
        <p:nvSpPr>
          <p:cNvPr id="15" name="TextBox 18">
            <a:extLst>
              <a:ext uri="{FF2B5EF4-FFF2-40B4-BE49-F238E27FC236}">
                <a16:creationId xmlns:a16="http://schemas.microsoft.com/office/drawing/2014/main" xmlns="" id="{BDDC0E72-9242-44B3-838C-316960836B35}"/>
              </a:ext>
            </a:extLst>
          </p:cNvPr>
          <p:cNvSpPr txBox="1"/>
          <p:nvPr/>
        </p:nvSpPr>
        <p:spPr>
          <a:xfrm>
            <a:off x="3296079" y="1139591"/>
            <a:ext cx="5732660" cy="1107996"/>
          </a:xfrm>
          <a:prstGeom prst="rect">
            <a:avLst/>
          </a:prstGeom>
          <a:noFill/>
        </p:spPr>
        <p:txBody>
          <a:bodyPr wrap="none" rtlCol="0">
            <a:spAutoFit/>
          </a:bodyPr>
          <a:lstStyle/>
          <a:p>
            <a:pPr algn="ctr"/>
            <a:r>
              <a:rPr lang="en-US" sz="6600" dirty="0">
                <a:solidFill>
                  <a:srgbClr val="398EDF"/>
                </a:solidFill>
                <a:latin typeface="Roboto Black" charset="0"/>
                <a:ea typeface="Roboto Black" charset="0"/>
                <a:cs typeface="Roboto Black" charset="0"/>
              </a:rPr>
              <a:t>REFRESHING</a:t>
            </a:r>
          </a:p>
        </p:txBody>
      </p:sp>
      <p:sp>
        <p:nvSpPr>
          <p:cNvPr id="16" name="TextBox 4">
            <a:extLst>
              <a:ext uri="{FF2B5EF4-FFF2-40B4-BE49-F238E27FC236}">
                <a16:creationId xmlns:a16="http://schemas.microsoft.com/office/drawing/2014/main" xmlns="" id="{B27B5882-C72B-4686-A279-6C9DC8296C39}"/>
              </a:ext>
            </a:extLst>
          </p:cNvPr>
          <p:cNvSpPr txBox="1"/>
          <p:nvPr/>
        </p:nvSpPr>
        <p:spPr>
          <a:xfrm>
            <a:off x="3211888" y="2069499"/>
            <a:ext cx="5955476" cy="1154162"/>
          </a:xfrm>
          <a:prstGeom prst="rect">
            <a:avLst/>
          </a:prstGeom>
          <a:noFill/>
        </p:spPr>
        <p:txBody>
          <a:bodyPr wrap="none" rtlCol="0">
            <a:spAutoFit/>
          </a:bodyPr>
          <a:lstStyle/>
          <a:p>
            <a:pPr algn="ctr"/>
            <a:r>
              <a:rPr lang="zh-CN" altLang="en-US" sz="6900" spc="600" dirty="0">
                <a:solidFill>
                  <a:srgbClr val="398EDF"/>
                </a:solidFill>
                <a:latin typeface="微软雅黑" panose="020B0503020204020204" pitchFamily="34" charset="-122"/>
                <a:ea typeface="微软雅黑" panose="020B0503020204020204" pitchFamily="34" charset="-122"/>
              </a:rPr>
              <a:t>谢谢您</a:t>
            </a:r>
            <a:r>
              <a:rPr lang="zh-CN" altLang="en-US" sz="6900" spc="600" dirty="0">
                <a:solidFill>
                  <a:srgbClr val="F96E0D"/>
                </a:solidFill>
                <a:latin typeface="微软雅黑" panose="020B0503020204020204" pitchFamily="34" charset="-122"/>
                <a:ea typeface="微软雅黑" panose="020B0503020204020204" pitchFamily="34" charset="-122"/>
              </a:rPr>
              <a:t>的观看</a:t>
            </a:r>
            <a:endParaRPr lang="en-US" altLang="zh-CN" sz="6900" spc="600" dirty="0">
              <a:solidFill>
                <a:srgbClr val="F96E0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文字&#10;&#10;已生成高可信度的说明">
            <a:extLst>
              <a:ext uri="{FF2B5EF4-FFF2-40B4-BE49-F238E27FC236}">
                <a16:creationId xmlns:a16="http://schemas.microsoft.com/office/drawing/2014/main" xmlns="" id="{AA53168E-916E-4334-A67C-67D082B91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4" name="组合 13">
            <a:extLst>
              <a:ext uri="{FF2B5EF4-FFF2-40B4-BE49-F238E27FC236}">
                <a16:creationId xmlns:a16="http://schemas.microsoft.com/office/drawing/2014/main" xmlns="" id="{2F8BF3C6-026D-4F8E-9C06-AA62F39C2CDD}"/>
              </a:ext>
            </a:extLst>
          </p:cNvPr>
          <p:cNvGrpSpPr/>
          <p:nvPr/>
        </p:nvGrpSpPr>
        <p:grpSpPr>
          <a:xfrm>
            <a:off x="4903381" y="2146090"/>
            <a:ext cx="3928785" cy="1047185"/>
            <a:chOff x="5260845" y="2541143"/>
            <a:chExt cx="3928785" cy="1047185"/>
          </a:xfrm>
        </p:grpSpPr>
        <p:sp>
          <p:nvSpPr>
            <p:cNvPr id="15" name="矩形 14">
              <a:extLst>
                <a:ext uri="{FF2B5EF4-FFF2-40B4-BE49-F238E27FC236}">
                  <a16:creationId xmlns:a16="http://schemas.microsoft.com/office/drawing/2014/main" xmlns="" id="{89644320-4CA2-4FED-B69D-CBE45106D4C6}"/>
                </a:ext>
              </a:extLst>
            </p:cNvPr>
            <p:cNvSpPr/>
            <p:nvPr/>
          </p:nvSpPr>
          <p:spPr>
            <a:xfrm>
              <a:off x="5260845" y="2541143"/>
              <a:ext cx="3877985" cy="830997"/>
            </a:xfrm>
            <a:prstGeom prst="rect">
              <a:avLst/>
            </a:prstGeom>
          </p:spPr>
          <p:txBody>
            <a:bodyPr wrap="none">
              <a:spAutoFit/>
            </a:bodyPr>
            <a:lstStyle/>
            <a:p>
              <a:r>
                <a:rPr kumimoji="1" lang="zh-CN" altLang="en-US" sz="4800" dirty="0">
                  <a:solidFill>
                    <a:srgbClr val="398EDF"/>
                  </a:solidFill>
                  <a:latin typeface="微软雅黑" panose="020B0503020204020204" pitchFamily="34" charset="-122"/>
                  <a:ea typeface="微软雅黑" panose="020B0503020204020204" pitchFamily="34" charset="-122"/>
                </a:rPr>
                <a:t>教学</a:t>
              </a:r>
              <a:r>
                <a:rPr kumimoji="1" lang="zh-CN" altLang="en-US" sz="4800" dirty="0">
                  <a:solidFill>
                    <a:srgbClr val="F96E0D"/>
                  </a:solidFill>
                  <a:latin typeface="微软雅黑" panose="020B0503020204020204" pitchFamily="34" charset="-122"/>
                  <a:ea typeface="微软雅黑" panose="020B0503020204020204" pitchFamily="34" charset="-122"/>
                </a:rPr>
                <a:t>工作回顾</a:t>
              </a:r>
            </a:p>
          </p:txBody>
        </p:sp>
        <p:sp>
          <p:nvSpPr>
            <p:cNvPr id="16" name="矩形 15">
              <a:extLst>
                <a:ext uri="{FF2B5EF4-FFF2-40B4-BE49-F238E27FC236}">
                  <a16:creationId xmlns:a16="http://schemas.microsoft.com/office/drawing/2014/main" xmlns="" id="{756DF197-CBAA-48D0-894E-AA6ACE41D295}"/>
                </a:ext>
              </a:extLst>
            </p:cNvPr>
            <p:cNvSpPr/>
            <p:nvPr/>
          </p:nvSpPr>
          <p:spPr>
            <a:xfrm>
              <a:off x="5311646" y="3295940"/>
              <a:ext cx="3877984" cy="292388"/>
            </a:xfrm>
            <a:prstGeom prst="rect">
              <a:avLst/>
            </a:prstGeom>
          </p:spPr>
          <p:txBody>
            <a:bodyPr wrap="square">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8" name="椭圆 17">
            <a:extLst>
              <a:ext uri="{FF2B5EF4-FFF2-40B4-BE49-F238E27FC236}">
                <a16:creationId xmlns:a16="http://schemas.microsoft.com/office/drawing/2014/main" xmlns="" id="{826EF2ED-A28C-4072-A4C0-67CA521DC7A4}"/>
              </a:ext>
            </a:extLst>
          </p:cNvPr>
          <p:cNvSpPr/>
          <p:nvPr/>
        </p:nvSpPr>
        <p:spPr>
          <a:xfrm>
            <a:off x="3553391" y="2110758"/>
            <a:ext cx="1271022" cy="1271018"/>
          </a:xfrm>
          <a:prstGeom prst="ellipse">
            <a:avLst/>
          </a:prstGeom>
          <a:solidFill>
            <a:srgbClr val="398ED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latin typeface="微软雅黑" panose="020B0503020204020204" pitchFamily="34" charset="-122"/>
                <a:ea typeface="微软雅黑" panose="020B0503020204020204" pitchFamily="34" charset="-122"/>
              </a:rPr>
              <a:t>1</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6"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435">
                                          <p:stCondLst>
                                            <p:cond delay="0"/>
                                          </p:stCondLst>
                                        </p:cTn>
                                        <p:tgtEl>
                                          <p:spTgt spid="18"/>
                                        </p:tgtEl>
                                      </p:cBhvr>
                                    </p:animEffect>
                                    <p:anim calcmode="lin" valueType="num">
                                      <p:cBhvr>
                                        <p:cTn id="12" dur="1367"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 dur="498"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4" dur="498" tmFilter="0, 0; 0.125,0.2665; 0.25,0.4; 0.375,0.465; 0.5,0.5;  0.625,0.535; 0.75,0.6; 0.875,0.7335; 1,1">
                                          <p:stCondLst>
                                            <p:cond delay="498"/>
                                          </p:stCondLst>
                                        </p:cTn>
                                        <p:tgtEl>
                                          <p:spTgt spid="18"/>
                                        </p:tgtEl>
                                        <p:attrNameLst>
                                          <p:attrName>ppt_y</p:attrName>
                                        </p:attrNameLst>
                                      </p:cBhvr>
                                      <p:tavLst>
                                        <p:tav tm="0" fmla="#ppt_y-sin(pi*$)/9">
                                          <p:val>
                                            <p:fltVal val="0"/>
                                          </p:val>
                                        </p:tav>
                                        <p:tav tm="100000">
                                          <p:val>
                                            <p:fltVal val="1"/>
                                          </p:val>
                                        </p:tav>
                                      </p:tavLst>
                                    </p:anim>
                                    <p:anim calcmode="lin" valueType="num">
                                      <p:cBhvr>
                                        <p:cTn id="15" dur="249" tmFilter="0, 0; 0.125,0.2665; 0.25,0.4; 0.375,0.465; 0.5,0.5;  0.625,0.535; 0.75,0.6; 0.875,0.7335; 1,1">
                                          <p:stCondLst>
                                            <p:cond delay="993"/>
                                          </p:stCondLst>
                                        </p:cTn>
                                        <p:tgtEl>
                                          <p:spTgt spid="18"/>
                                        </p:tgtEl>
                                        <p:attrNameLst>
                                          <p:attrName>ppt_y</p:attrName>
                                        </p:attrNameLst>
                                      </p:cBhvr>
                                      <p:tavLst>
                                        <p:tav tm="0" fmla="#ppt_y-sin(pi*$)/27">
                                          <p:val>
                                            <p:fltVal val="0"/>
                                          </p:val>
                                        </p:tav>
                                        <p:tav tm="100000">
                                          <p:val>
                                            <p:fltVal val="1"/>
                                          </p:val>
                                        </p:tav>
                                      </p:tavLst>
                                    </p:anim>
                                    <p:anim calcmode="lin" valueType="num">
                                      <p:cBhvr>
                                        <p:cTn id="16" dur="123" tmFilter="0, 0; 0.125,0.2665; 0.25,0.4; 0.375,0.465; 0.5,0.5;  0.625,0.535; 0.75,0.6; 0.875,0.7335; 1,1">
                                          <p:stCondLst>
                                            <p:cond delay="1242"/>
                                          </p:stCondLst>
                                        </p:cTn>
                                        <p:tgtEl>
                                          <p:spTgt spid="18"/>
                                        </p:tgtEl>
                                        <p:attrNameLst>
                                          <p:attrName>ppt_y</p:attrName>
                                        </p:attrNameLst>
                                      </p:cBhvr>
                                      <p:tavLst>
                                        <p:tav tm="0" fmla="#ppt_y-sin(pi*$)/81">
                                          <p:val>
                                            <p:fltVal val="0"/>
                                          </p:val>
                                        </p:tav>
                                        <p:tav tm="100000">
                                          <p:val>
                                            <p:fltVal val="1"/>
                                          </p:val>
                                        </p:tav>
                                      </p:tavLst>
                                    </p:anim>
                                    <p:animScale>
                                      <p:cBhvr>
                                        <p:cTn id="17" dur="20">
                                          <p:stCondLst>
                                            <p:cond delay="487"/>
                                          </p:stCondLst>
                                        </p:cTn>
                                        <p:tgtEl>
                                          <p:spTgt spid="18"/>
                                        </p:tgtEl>
                                      </p:cBhvr>
                                      <p:to x="100000" y="60000"/>
                                    </p:animScale>
                                    <p:animScale>
                                      <p:cBhvr>
                                        <p:cTn id="18" dur="124" decel="50000">
                                          <p:stCondLst>
                                            <p:cond delay="507"/>
                                          </p:stCondLst>
                                        </p:cTn>
                                        <p:tgtEl>
                                          <p:spTgt spid="18"/>
                                        </p:tgtEl>
                                      </p:cBhvr>
                                      <p:to x="100000" y="100000"/>
                                    </p:animScale>
                                    <p:animScale>
                                      <p:cBhvr>
                                        <p:cTn id="19" dur="20">
                                          <p:stCondLst>
                                            <p:cond delay="984"/>
                                          </p:stCondLst>
                                        </p:cTn>
                                        <p:tgtEl>
                                          <p:spTgt spid="18"/>
                                        </p:tgtEl>
                                      </p:cBhvr>
                                      <p:to x="100000" y="80000"/>
                                    </p:animScale>
                                    <p:animScale>
                                      <p:cBhvr>
                                        <p:cTn id="20" dur="124" decel="50000">
                                          <p:stCondLst>
                                            <p:cond delay="1004"/>
                                          </p:stCondLst>
                                        </p:cTn>
                                        <p:tgtEl>
                                          <p:spTgt spid="18"/>
                                        </p:tgtEl>
                                      </p:cBhvr>
                                      <p:to x="100000" y="100000"/>
                                    </p:animScale>
                                    <p:animScale>
                                      <p:cBhvr>
                                        <p:cTn id="21" dur="20">
                                          <p:stCondLst>
                                            <p:cond delay="1231"/>
                                          </p:stCondLst>
                                        </p:cTn>
                                        <p:tgtEl>
                                          <p:spTgt spid="18"/>
                                        </p:tgtEl>
                                      </p:cBhvr>
                                      <p:to x="100000" y="90000"/>
                                    </p:animScale>
                                    <p:animScale>
                                      <p:cBhvr>
                                        <p:cTn id="22" dur="124" decel="50000">
                                          <p:stCondLst>
                                            <p:cond delay="1251"/>
                                          </p:stCondLst>
                                        </p:cTn>
                                        <p:tgtEl>
                                          <p:spTgt spid="18"/>
                                        </p:tgtEl>
                                      </p:cBhvr>
                                      <p:to x="100000" y="100000"/>
                                    </p:animScale>
                                    <p:animScale>
                                      <p:cBhvr>
                                        <p:cTn id="23" dur="20">
                                          <p:stCondLst>
                                            <p:cond delay="1356"/>
                                          </p:stCondLst>
                                        </p:cTn>
                                        <p:tgtEl>
                                          <p:spTgt spid="18"/>
                                        </p:tgtEl>
                                      </p:cBhvr>
                                      <p:to x="100000" y="95000"/>
                                    </p:animScale>
                                    <p:animScale>
                                      <p:cBhvr>
                                        <p:cTn id="24" dur="124" decel="50000">
                                          <p:stCondLst>
                                            <p:cond delay="1376"/>
                                          </p:stCondLst>
                                        </p:cTn>
                                        <p:tgtEl>
                                          <p:spTgt spid="18"/>
                                        </p:tgtEl>
                                      </p:cBhvr>
                                      <p:to x="100000" y="100000"/>
                                    </p:animScale>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教学工作回顾</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B7952290-1C85-4065-B6D1-BC5A777972A5}"/>
              </a:ext>
            </a:extLst>
          </p:cNvPr>
          <p:cNvGrpSpPr/>
          <p:nvPr/>
        </p:nvGrpSpPr>
        <p:grpSpPr>
          <a:xfrm>
            <a:off x="1639229" y="1721402"/>
            <a:ext cx="5548612" cy="4312558"/>
            <a:chOff x="847" y="1833955"/>
            <a:chExt cx="6095153" cy="4684209"/>
          </a:xfrm>
        </p:grpSpPr>
        <p:sp>
          <p:nvSpPr>
            <p:cNvPr id="11" name="矩形 16">
              <a:extLst>
                <a:ext uri="{FF2B5EF4-FFF2-40B4-BE49-F238E27FC236}">
                  <a16:creationId xmlns:a16="http://schemas.microsoft.com/office/drawing/2014/main" xmlns="" id="{E42E44BC-7F2C-4237-AFED-ACBEC80BDF4A}"/>
                </a:ext>
              </a:extLst>
            </p:cNvPr>
            <p:cNvSpPr>
              <a:spLocks noChangeArrowheads="1"/>
            </p:cNvSpPr>
            <p:nvPr/>
          </p:nvSpPr>
          <p:spPr bwMode="auto">
            <a:xfrm>
              <a:off x="847" y="5183868"/>
              <a:ext cx="6095153" cy="1334296"/>
            </a:xfrm>
            <a:prstGeom prst="rect">
              <a:avLst/>
            </a:prstGeom>
            <a:solidFill>
              <a:srgbClr val="398ED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a:solidFill>
                  <a:srgbClr val="FFFFFF"/>
                </a:solidFill>
              </a:endParaRPr>
            </a:p>
          </p:txBody>
        </p:sp>
        <p:sp>
          <p:nvSpPr>
            <p:cNvPr id="12" name="文本框 28">
              <a:extLst>
                <a:ext uri="{FF2B5EF4-FFF2-40B4-BE49-F238E27FC236}">
                  <a16:creationId xmlns:a16="http://schemas.microsoft.com/office/drawing/2014/main" xmlns="" id="{2C210174-96F8-4B66-B08C-87543BA970D2}"/>
                </a:ext>
              </a:extLst>
            </p:cNvPr>
            <p:cNvSpPr txBox="1">
              <a:spLocks noChangeArrowheads="1"/>
            </p:cNvSpPr>
            <p:nvPr/>
          </p:nvSpPr>
          <p:spPr bwMode="auto">
            <a:xfrm>
              <a:off x="598820" y="5395718"/>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标题内容</a:t>
              </a:r>
            </a:p>
          </p:txBody>
        </p:sp>
        <p:sp>
          <p:nvSpPr>
            <p:cNvPr id="13" name="文本框 34">
              <a:extLst>
                <a:ext uri="{FF2B5EF4-FFF2-40B4-BE49-F238E27FC236}">
                  <a16:creationId xmlns:a16="http://schemas.microsoft.com/office/drawing/2014/main" xmlns="" id="{5251D91E-F2C7-48B4-B08C-EF32E0BF8925}"/>
                </a:ext>
              </a:extLst>
            </p:cNvPr>
            <p:cNvSpPr txBox="1">
              <a:spLocks noChangeArrowheads="1"/>
            </p:cNvSpPr>
            <p:nvPr/>
          </p:nvSpPr>
          <p:spPr bwMode="auto">
            <a:xfrm>
              <a:off x="594058" y="5819579"/>
              <a:ext cx="33269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5" name="Rectangle 30">
              <a:extLst>
                <a:ext uri="{FF2B5EF4-FFF2-40B4-BE49-F238E27FC236}">
                  <a16:creationId xmlns:a16="http://schemas.microsoft.com/office/drawing/2014/main" xmlns="" id="{03F2A8A8-00D0-40F3-92A9-BF43E1578FC3}"/>
                </a:ext>
              </a:extLst>
            </p:cNvPr>
            <p:cNvSpPr/>
            <p:nvPr/>
          </p:nvSpPr>
          <p:spPr>
            <a:xfrm>
              <a:off x="847" y="1833955"/>
              <a:ext cx="6095153" cy="330285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16" name="组合 15">
            <a:extLst>
              <a:ext uri="{FF2B5EF4-FFF2-40B4-BE49-F238E27FC236}">
                <a16:creationId xmlns:a16="http://schemas.microsoft.com/office/drawing/2014/main" xmlns="" id="{D9659685-0908-4E6F-9BE3-139DEE28AD81}"/>
              </a:ext>
            </a:extLst>
          </p:cNvPr>
          <p:cNvGrpSpPr/>
          <p:nvPr/>
        </p:nvGrpSpPr>
        <p:grpSpPr>
          <a:xfrm>
            <a:off x="7394219" y="1721402"/>
            <a:ext cx="3559404" cy="4312558"/>
            <a:chOff x="812801" y="1410749"/>
            <a:chExt cx="3592633" cy="5055440"/>
          </a:xfrm>
        </p:grpSpPr>
        <p:sp>
          <p:nvSpPr>
            <p:cNvPr id="17" name="矩形 16">
              <a:extLst>
                <a:ext uri="{FF2B5EF4-FFF2-40B4-BE49-F238E27FC236}">
                  <a16:creationId xmlns:a16="http://schemas.microsoft.com/office/drawing/2014/main" xmlns="" id="{D9E98960-A592-47BA-ABE7-DF91C64CBD20}"/>
                </a:ext>
              </a:extLst>
            </p:cNvPr>
            <p:cNvSpPr/>
            <p:nvPr/>
          </p:nvSpPr>
          <p:spPr>
            <a:xfrm>
              <a:off x="812801" y="3727151"/>
              <a:ext cx="3384328" cy="2739038"/>
            </a:xfrm>
            <a:prstGeom prst="rect">
              <a:avLst/>
            </a:pr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a:extLst>
                <a:ext uri="{FF2B5EF4-FFF2-40B4-BE49-F238E27FC236}">
                  <a16:creationId xmlns:a16="http://schemas.microsoft.com/office/drawing/2014/main" xmlns="" id="{2C856160-E2B2-4865-AF33-688C7DA4053D}"/>
                </a:ext>
              </a:extLst>
            </p:cNvPr>
            <p:cNvSpPr/>
            <p:nvPr/>
          </p:nvSpPr>
          <p:spPr>
            <a:xfrm>
              <a:off x="812801" y="1410749"/>
              <a:ext cx="3384327" cy="498721"/>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Content Placeholder 2">
              <a:extLst>
                <a:ext uri="{FF2B5EF4-FFF2-40B4-BE49-F238E27FC236}">
                  <a16:creationId xmlns:a16="http://schemas.microsoft.com/office/drawing/2014/main" xmlns="" id="{72E00B5A-8F61-4A1A-937A-D4FC8375C5AF}"/>
                </a:ext>
              </a:extLst>
            </p:cNvPr>
            <p:cNvSpPr txBox="1">
              <a:spLocks/>
            </p:cNvSpPr>
            <p:nvPr/>
          </p:nvSpPr>
          <p:spPr>
            <a:xfrm>
              <a:off x="812801" y="2114760"/>
              <a:ext cx="3384328" cy="14070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Content Placeholder 2">
              <a:extLst>
                <a:ext uri="{FF2B5EF4-FFF2-40B4-BE49-F238E27FC236}">
                  <a16:creationId xmlns:a16="http://schemas.microsoft.com/office/drawing/2014/main" xmlns="" id="{2CE7C478-CA0D-4F1F-A50F-46E5493E7D64}"/>
                </a:ext>
              </a:extLst>
            </p:cNvPr>
            <p:cNvSpPr txBox="1">
              <a:spLocks/>
            </p:cNvSpPr>
            <p:nvPr/>
          </p:nvSpPr>
          <p:spPr>
            <a:xfrm>
              <a:off x="1031072" y="4361822"/>
              <a:ext cx="3374362" cy="178593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r>
                <a:rPr lang="zh-CN" altLang="en-US" sz="9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9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9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a:p>
              <a:pPr lvl="0" algn="l" defTabSz="914400">
                <a:spcBef>
                  <a:spcPts val="0"/>
                </a:spcBef>
                <a:spcAft>
                  <a:spcPts val="0"/>
                </a:spcAft>
                <a:buClrTx/>
                <a:buSzTx/>
              </a:pPr>
              <a:endParaRPr lang="en-US" altLang="zh-CN" sz="900" dirty="0">
                <a:solidFill>
                  <a:schemeClr val="bg1"/>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教学工作回顾</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91CFE7DD-42A7-4D57-B1F2-5F1099D5C8B8}"/>
              </a:ext>
            </a:extLst>
          </p:cNvPr>
          <p:cNvGrpSpPr/>
          <p:nvPr/>
        </p:nvGrpSpPr>
        <p:grpSpPr>
          <a:xfrm>
            <a:off x="390978" y="4129047"/>
            <a:ext cx="3297865" cy="1380697"/>
            <a:chOff x="429078" y="4749533"/>
            <a:chExt cx="3297865" cy="1380697"/>
          </a:xfrm>
          <a:solidFill>
            <a:srgbClr val="F96E0D"/>
          </a:solidFill>
        </p:grpSpPr>
        <p:sp>
          <p:nvSpPr>
            <p:cNvPr id="11" name="Rectangle 29">
              <a:extLst>
                <a:ext uri="{FF2B5EF4-FFF2-40B4-BE49-F238E27FC236}">
                  <a16:creationId xmlns:a16="http://schemas.microsoft.com/office/drawing/2014/main" xmlns="" id="{7809DDF9-25DE-4C3E-89DC-5F668BF9048D}"/>
                </a:ext>
              </a:extLst>
            </p:cNvPr>
            <p:cNvSpPr/>
            <p:nvPr/>
          </p:nvSpPr>
          <p:spPr>
            <a:xfrm>
              <a:off x="429078" y="4749533"/>
              <a:ext cx="3297865" cy="1077218"/>
            </a:xfrm>
            <a:prstGeom prst="rect">
              <a:avLst/>
            </a:prstGeom>
            <a:noFill/>
          </p:spPr>
          <p:txBody>
            <a:bodyPr wrap="square">
              <a:spAutoFit/>
            </a:bodyPr>
            <a:lstStyle/>
            <a:p>
              <a:pPr algn="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3</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Oval 30">
              <a:extLst>
                <a:ext uri="{FF2B5EF4-FFF2-40B4-BE49-F238E27FC236}">
                  <a16:creationId xmlns:a16="http://schemas.microsoft.com/office/drawing/2014/main" xmlns="" id="{256E3CFF-54E7-4CEB-A223-5C0472A0B183}"/>
                </a:ext>
              </a:extLst>
            </p:cNvPr>
            <p:cNvSpPr/>
            <p:nvPr/>
          </p:nvSpPr>
          <p:spPr>
            <a:xfrm>
              <a:off x="1995159"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3" name="Oval 31">
              <a:extLst>
                <a:ext uri="{FF2B5EF4-FFF2-40B4-BE49-F238E27FC236}">
                  <a16:creationId xmlns:a16="http://schemas.microsoft.com/office/drawing/2014/main" xmlns="" id="{69DD45D0-7DA3-4154-9331-CB1DA98B2725}"/>
                </a:ext>
              </a:extLst>
            </p:cNvPr>
            <p:cNvSpPr/>
            <p:nvPr/>
          </p:nvSpPr>
          <p:spPr>
            <a:xfrm>
              <a:off x="2212271"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5" name="Oval 32">
              <a:extLst>
                <a:ext uri="{FF2B5EF4-FFF2-40B4-BE49-F238E27FC236}">
                  <a16:creationId xmlns:a16="http://schemas.microsoft.com/office/drawing/2014/main" xmlns="" id="{EFFA9D38-0360-4FEB-AE36-214FF2489D31}"/>
                </a:ext>
              </a:extLst>
            </p:cNvPr>
            <p:cNvSpPr/>
            <p:nvPr/>
          </p:nvSpPr>
          <p:spPr>
            <a:xfrm>
              <a:off x="2429383"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6" name="Oval 33">
              <a:extLst>
                <a:ext uri="{FF2B5EF4-FFF2-40B4-BE49-F238E27FC236}">
                  <a16:creationId xmlns:a16="http://schemas.microsoft.com/office/drawing/2014/main" xmlns="" id="{01AD9426-6682-4881-9802-00F4ADA731EF}"/>
                </a:ext>
              </a:extLst>
            </p:cNvPr>
            <p:cNvSpPr/>
            <p:nvPr/>
          </p:nvSpPr>
          <p:spPr>
            <a:xfrm>
              <a:off x="2646495"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7" name="Oval 34">
              <a:extLst>
                <a:ext uri="{FF2B5EF4-FFF2-40B4-BE49-F238E27FC236}">
                  <a16:creationId xmlns:a16="http://schemas.microsoft.com/office/drawing/2014/main" xmlns="" id="{C5DA6347-B81A-4EE5-A329-36A4BE34CAF1}"/>
                </a:ext>
              </a:extLst>
            </p:cNvPr>
            <p:cNvSpPr/>
            <p:nvPr/>
          </p:nvSpPr>
          <p:spPr>
            <a:xfrm>
              <a:off x="2863607"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8" name="Oval 35">
              <a:extLst>
                <a:ext uri="{FF2B5EF4-FFF2-40B4-BE49-F238E27FC236}">
                  <a16:creationId xmlns:a16="http://schemas.microsoft.com/office/drawing/2014/main" xmlns="" id="{CDB6E17F-A347-4581-8D28-EFAE420FD3C6}"/>
                </a:ext>
              </a:extLst>
            </p:cNvPr>
            <p:cNvSpPr/>
            <p:nvPr/>
          </p:nvSpPr>
          <p:spPr>
            <a:xfrm>
              <a:off x="3080719"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19" name="Oval 36">
              <a:extLst>
                <a:ext uri="{FF2B5EF4-FFF2-40B4-BE49-F238E27FC236}">
                  <a16:creationId xmlns:a16="http://schemas.microsoft.com/office/drawing/2014/main" xmlns="" id="{FBEA298D-7C35-4785-BE9C-90A72177F71F}"/>
                </a:ext>
              </a:extLst>
            </p:cNvPr>
            <p:cNvSpPr/>
            <p:nvPr/>
          </p:nvSpPr>
          <p:spPr>
            <a:xfrm>
              <a:off x="3297831"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20" name="Oval 37">
              <a:extLst>
                <a:ext uri="{FF2B5EF4-FFF2-40B4-BE49-F238E27FC236}">
                  <a16:creationId xmlns:a16="http://schemas.microsoft.com/office/drawing/2014/main" xmlns="" id="{52CCACC2-CB43-4AB4-B3AF-880E7996D12D}"/>
                </a:ext>
              </a:extLst>
            </p:cNvPr>
            <p:cNvSpPr/>
            <p:nvPr/>
          </p:nvSpPr>
          <p:spPr>
            <a:xfrm>
              <a:off x="3514945" y="5909211"/>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21" name="TextBox 39">
              <a:extLst>
                <a:ext uri="{FF2B5EF4-FFF2-40B4-BE49-F238E27FC236}">
                  <a16:creationId xmlns:a16="http://schemas.microsoft.com/office/drawing/2014/main" xmlns="" id="{C50512B9-C081-42E2-B8AE-5C67D815DF74}"/>
                </a:ext>
              </a:extLst>
            </p:cNvPr>
            <p:cNvSpPr txBox="1"/>
            <p:nvPr/>
          </p:nvSpPr>
          <p:spPr>
            <a:xfrm>
              <a:off x="1390857" y="5822453"/>
              <a:ext cx="543739" cy="307777"/>
            </a:xfrm>
            <a:prstGeom prst="rect">
              <a:avLst/>
            </a:prstGeom>
            <a:noFill/>
          </p:spPr>
          <p:txBody>
            <a:bodyPr wrap="none" rtlCol="0">
              <a:spAutoFit/>
            </a:bodyPr>
            <a:lstStyle/>
            <a:p>
              <a:pPr algn="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70%</a:t>
              </a:r>
            </a:p>
          </p:txBody>
        </p:sp>
      </p:grpSp>
      <p:grpSp>
        <p:nvGrpSpPr>
          <p:cNvPr id="22" name="组合 21">
            <a:extLst>
              <a:ext uri="{FF2B5EF4-FFF2-40B4-BE49-F238E27FC236}">
                <a16:creationId xmlns:a16="http://schemas.microsoft.com/office/drawing/2014/main" xmlns="" id="{FBF20D76-D5A2-4E9F-B146-66A356B21FBD}"/>
              </a:ext>
            </a:extLst>
          </p:cNvPr>
          <p:cNvGrpSpPr/>
          <p:nvPr/>
        </p:nvGrpSpPr>
        <p:grpSpPr>
          <a:xfrm>
            <a:off x="8617157" y="2027846"/>
            <a:ext cx="3297865" cy="1379684"/>
            <a:chOff x="8655257" y="2648332"/>
            <a:chExt cx="3297865" cy="1379684"/>
          </a:xfrm>
          <a:solidFill>
            <a:srgbClr val="F96E0D"/>
          </a:solidFill>
        </p:grpSpPr>
        <p:sp>
          <p:nvSpPr>
            <p:cNvPr id="23" name="Rectangle 39">
              <a:extLst>
                <a:ext uri="{FF2B5EF4-FFF2-40B4-BE49-F238E27FC236}">
                  <a16:creationId xmlns:a16="http://schemas.microsoft.com/office/drawing/2014/main" xmlns="" id="{E0D888F3-E116-4C6D-8741-FC2F90155D4D}"/>
                </a:ext>
              </a:extLst>
            </p:cNvPr>
            <p:cNvSpPr/>
            <p:nvPr/>
          </p:nvSpPr>
          <p:spPr>
            <a:xfrm>
              <a:off x="8655257" y="2648332"/>
              <a:ext cx="3297865" cy="1077218"/>
            </a:xfrm>
            <a:prstGeom prst="rect">
              <a:avLst/>
            </a:prstGeom>
            <a:noFill/>
          </p:spPr>
          <p:txBody>
            <a:bodyPr wrap="square">
              <a:spAutoFit/>
            </a:bodyPr>
            <a:lstStyle/>
            <a:p>
              <a:pP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2</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Oval 40">
              <a:extLst>
                <a:ext uri="{FF2B5EF4-FFF2-40B4-BE49-F238E27FC236}">
                  <a16:creationId xmlns:a16="http://schemas.microsoft.com/office/drawing/2014/main" xmlns="" id="{C7495E05-E86F-4FED-81DF-8ED32F2380D6}"/>
                </a:ext>
              </a:extLst>
            </p:cNvPr>
            <p:cNvSpPr/>
            <p:nvPr/>
          </p:nvSpPr>
          <p:spPr>
            <a:xfrm>
              <a:off x="9259559"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5" name="Oval 41">
              <a:extLst>
                <a:ext uri="{FF2B5EF4-FFF2-40B4-BE49-F238E27FC236}">
                  <a16:creationId xmlns:a16="http://schemas.microsoft.com/office/drawing/2014/main" xmlns="" id="{26D29492-B75B-4496-B6EF-B98E9FB5BA79}"/>
                </a:ext>
              </a:extLst>
            </p:cNvPr>
            <p:cNvSpPr/>
            <p:nvPr/>
          </p:nvSpPr>
          <p:spPr>
            <a:xfrm>
              <a:off x="9476671"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6" name="Oval 42">
              <a:extLst>
                <a:ext uri="{FF2B5EF4-FFF2-40B4-BE49-F238E27FC236}">
                  <a16:creationId xmlns:a16="http://schemas.microsoft.com/office/drawing/2014/main" xmlns="" id="{301C5D57-DAD1-4210-94E9-EE18911507FB}"/>
                </a:ext>
              </a:extLst>
            </p:cNvPr>
            <p:cNvSpPr/>
            <p:nvPr/>
          </p:nvSpPr>
          <p:spPr>
            <a:xfrm>
              <a:off x="9693783"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7" name="Oval 43">
              <a:extLst>
                <a:ext uri="{FF2B5EF4-FFF2-40B4-BE49-F238E27FC236}">
                  <a16:creationId xmlns:a16="http://schemas.microsoft.com/office/drawing/2014/main" xmlns="" id="{313E3715-6AEC-499D-902E-5E8E64347F10}"/>
                </a:ext>
              </a:extLst>
            </p:cNvPr>
            <p:cNvSpPr/>
            <p:nvPr/>
          </p:nvSpPr>
          <p:spPr>
            <a:xfrm>
              <a:off x="9910895"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8" name="Oval 44">
              <a:extLst>
                <a:ext uri="{FF2B5EF4-FFF2-40B4-BE49-F238E27FC236}">
                  <a16:creationId xmlns:a16="http://schemas.microsoft.com/office/drawing/2014/main" xmlns="" id="{B399B7DE-EBD9-40F4-848C-729672A433A3}"/>
                </a:ext>
              </a:extLst>
            </p:cNvPr>
            <p:cNvSpPr/>
            <p:nvPr/>
          </p:nvSpPr>
          <p:spPr>
            <a:xfrm>
              <a:off x="10128007"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29" name="Oval 45">
              <a:extLst>
                <a:ext uri="{FF2B5EF4-FFF2-40B4-BE49-F238E27FC236}">
                  <a16:creationId xmlns:a16="http://schemas.microsoft.com/office/drawing/2014/main" xmlns="" id="{FC7C03E0-5367-46F0-87BD-B17CE216CACD}"/>
                </a:ext>
              </a:extLst>
            </p:cNvPr>
            <p:cNvSpPr/>
            <p:nvPr/>
          </p:nvSpPr>
          <p:spPr>
            <a:xfrm>
              <a:off x="10345119"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0" name="Oval 46">
              <a:extLst>
                <a:ext uri="{FF2B5EF4-FFF2-40B4-BE49-F238E27FC236}">
                  <a16:creationId xmlns:a16="http://schemas.microsoft.com/office/drawing/2014/main" xmlns="" id="{1272A28D-B6FE-4B2A-9BEA-B8970F2F7E4F}"/>
                </a:ext>
              </a:extLst>
            </p:cNvPr>
            <p:cNvSpPr/>
            <p:nvPr/>
          </p:nvSpPr>
          <p:spPr>
            <a:xfrm>
              <a:off x="10562231"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1" name="Oval 47">
              <a:extLst>
                <a:ext uri="{FF2B5EF4-FFF2-40B4-BE49-F238E27FC236}">
                  <a16:creationId xmlns:a16="http://schemas.microsoft.com/office/drawing/2014/main" xmlns="" id="{49C02D14-ABFB-4EAA-83EE-B6D2FC6B2793}"/>
                </a:ext>
              </a:extLst>
            </p:cNvPr>
            <p:cNvSpPr/>
            <p:nvPr/>
          </p:nvSpPr>
          <p:spPr>
            <a:xfrm>
              <a:off x="10779345" y="3806997"/>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32" name="TextBox 49">
              <a:extLst>
                <a:ext uri="{FF2B5EF4-FFF2-40B4-BE49-F238E27FC236}">
                  <a16:creationId xmlns:a16="http://schemas.microsoft.com/office/drawing/2014/main" xmlns="" id="{6EF105C7-EBC4-4F6D-80A9-49C6D805142D}"/>
                </a:ext>
              </a:extLst>
            </p:cNvPr>
            <p:cNvSpPr txBox="1"/>
            <p:nvPr/>
          </p:nvSpPr>
          <p:spPr>
            <a:xfrm>
              <a:off x="8655257" y="3720239"/>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33" name="组合 32">
            <a:extLst>
              <a:ext uri="{FF2B5EF4-FFF2-40B4-BE49-F238E27FC236}">
                <a16:creationId xmlns:a16="http://schemas.microsoft.com/office/drawing/2014/main" xmlns="" id="{53AF3121-E800-41DF-804F-0A78B1C913F6}"/>
              </a:ext>
            </a:extLst>
          </p:cNvPr>
          <p:cNvGrpSpPr/>
          <p:nvPr/>
        </p:nvGrpSpPr>
        <p:grpSpPr>
          <a:xfrm>
            <a:off x="390978" y="2118329"/>
            <a:ext cx="3297865" cy="1380697"/>
            <a:chOff x="429078" y="2738815"/>
            <a:chExt cx="3297865" cy="1380697"/>
          </a:xfrm>
          <a:solidFill>
            <a:srgbClr val="398EDF"/>
          </a:solidFill>
        </p:grpSpPr>
        <p:sp>
          <p:nvSpPr>
            <p:cNvPr id="34" name="Rectangle 39">
              <a:extLst>
                <a:ext uri="{FF2B5EF4-FFF2-40B4-BE49-F238E27FC236}">
                  <a16:creationId xmlns:a16="http://schemas.microsoft.com/office/drawing/2014/main" xmlns="" id="{E048BF5B-64A1-49FE-96A3-61043DEA1A3C}"/>
                </a:ext>
              </a:extLst>
            </p:cNvPr>
            <p:cNvSpPr/>
            <p:nvPr/>
          </p:nvSpPr>
          <p:spPr>
            <a:xfrm>
              <a:off x="429078" y="2738815"/>
              <a:ext cx="3297865" cy="1077218"/>
            </a:xfrm>
            <a:prstGeom prst="rect">
              <a:avLst/>
            </a:prstGeom>
            <a:noFill/>
          </p:spPr>
          <p:txBody>
            <a:bodyPr wrap="square">
              <a:spAutoFit/>
            </a:bodyPr>
            <a:lstStyle/>
            <a:p>
              <a:pPr algn="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1</a:t>
              </a: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5" name="Oval 40">
              <a:extLst>
                <a:ext uri="{FF2B5EF4-FFF2-40B4-BE49-F238E27FC236}">
                  <a16:creationId xmlns:a16="http://schemas.microsoft.com/office/drawing/2014/main" xmlns="" id="{47E8C54F-8322-4714-9148-7DCDD18E7BAD}"/>
                </a:ext>
              </a:extLst>
            </p:cNvPr>
            <p:cNvSpPr/>
            <p:nvPr/>
          </p:nvSpPr>
          <p:spPr>
            <a:xfrm>
              <a:off x="1995159"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6" name="Oval 41">
              <a:extLst>
                <a:ext uri="{FF2B5EF4-FFF2-40B4-BE49-F238E27FC236}">
                  <a16:creationId xmlns:a16="http://schemas.microsoft.com/office/drawing/2014/main" xmlns="" id="{6A3540BC-2638-4C18-8666-D7895C8A0552}"/>
                </a:ext>
              </a:extLst>
            </p:cNvPr>
            <p:cNvSpPr/>
            <p:nvPr/>
          </p:nvSpPr>
          <p:spPr>
            <a:xfrm>
              <a:off x="2212271"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7" name="Oval 42">
              <a:extLst>
                <a:ext uri="{FF2B5EF4-FFF2-40B4-BE49-F238E27FC236}">
                  <a16:creationId xmlns:a16="http://schemas.microsoft.com/office/drawing/2014/main" xmlns="" id="{112F7F71-9EDD-407F-A150-188E060A0B45}"/>
                </a:ext>
              </a:extLst>
            </p:cNvPr>
            <p:cNvSpPr/>
            <p:nvPr/>
          </p:nvSpPr>
          <p:spPr>
            <a:xfrm>
              <a:off x="2429383"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8" name="Oval 43">
              <a:extLst>
                <a:ext uri="{FF2B5EF4-FFF2-40B4-BE49-F238E27FC236}">
                  <a16:creationId xmlns:a16="http://schemas.microsoft.com/office/drawing/2014/main" xmlns="" id="{634664AB-4ED7-4CF6-A839-D571FD801523}"/>
                </a:ext>
              </a:extLst>
            </p:cNvPr>
            <p:cNvSpPr/>
            <p:nvPr/>
          </p:nvSpPr>
          <p:spPr>
            <a:xfrm>
              <a:off x="2646495"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39" name="Oval 44">
              <a:extLst>
                <a:ext uri="{FF2B5EF4-FFF2-40B4-BE49-F238E27FC236}">
                  <a16:creationId xmlns:a16="http://schemas.microsoft.com/office/drawing/2014/main" xmlns="" id="{C1F9DC17-2E81-49B0-A288-F8F26A9C189F}"/>
                </a:ext>
              </a:extLst>
            </p:cNvPr>
            <p:cNvSpPr/>
            <p:nvPr/>
          </p:nvSpPr>
          <p:spPr>
            <a:xfrm>
              <a:off x="2863607"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0" name="Oval 45">
              <a:extLst>
                <a:ext uri="{FF2B5EF4-FFF2-40B4-BE49-F238E27FC236}">
                  <a16:creationId xmlns:a16="http://schemas.microsoft.com/office/drawing/2014/main" xmlns="" id="{BC272766-38EE-42FA-8B5E-6A1509C7D845}"/>
                </a:ext>
              </a:extLst>
            </p:cNvPr>
            <p:cNvSpPr/>
            <p:nvPr/>
          </p:nvSpPr>
          <p:spPr>
            <a:xfrm>
              <a:off x="3080719"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1" name="Oval 46">
              <a:extLst>
                <a:ext uri="{FF2B5EF4-FFF2-40B4-BE49-F238E27FC236}">
                  <a16:creationId xmlns:a16="http://schemas.microsoft.com/office/drawing/2014/main" xmlns="" id="{BE694A9D-91EC-4F3A-8753-7E068D2BF519}"/>
                </a:ext>
              </a:extLst>
            </p:cNvPr>
            <p:cNvSpPr/>
            <p:nvPr/>
          </p:nvSpPr>
          <p:spPr>
            <a:xfrm>
              <a:off x="3297831"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2" name="Oval 47">
              <a:extLst>
                <a:ext uri="{FF2B5EF4-FFF2-40B4-BE49-F238E27FC236}">
                  <a16:creationId xmlns:a16="http://schemas.microsoft.com/office/drawing/2014/main" xmlns="" id="{1E6C61B7-87E2-407E-A250-5F507678D90B}"/>
                </a:ext>
              </a:extLst>
            </p:cNvPr>
            <p:cNvSpPr/>
            <p:nvPr/>
          </p:nvSpPr>
          <p:spPr>
            <a:xfrm>
              <a:off x="3514945" y="3898493"/>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2000">
                <a:solidFill>
                  <a:schemeClr val="bg1">
                    <a:lumMod val="50000"/>
                  </a:schemeClr>
                </a:solidFill>
              </a:endParaRPr>
            </a:p>
          </p:txBody>
        </p:sp>
        <p:sp>
          <p:nvSpPr>
            <p:cNvPr id="43" name="TextBox 49">
              <a:extLst>
                <a:ext uri="{FF2B5EF4-FFF2-40B4-BE49-F238E27FC236}">
                  <a16:creationId xmlns:a16="http://schemas.microsoft.com/office/drawing/2014/main" xmlns="" id="{9A38822C-748E-45E4-BF01-D3674EEDC831}"/>
                </a:ext>
              </a:extLst>
            </p:cNvPr>
            <p:cNvSpPr txBox="1"/>
            <p:nvPr/>
          </p:nvSpPr>
          <p:spPr>
            <a:xfrm>
              <a:off x="1390857" y="3811735"/>
              <a:ext cx="543739" cy="307777"/>
            </a:xfrm>
            <a:prstGeom prst="rect">
              <a:avLst/>
            </a:prstGeom>
            <a:noFill/>
          </p:spPr>
          <p:txBody>
            <a:bodyPr wrap="none" rtlCol="0">
              <a:spAutoFit/>
            </a:bodyPr>
            <a:lstStyle/>
            <a:p>
              <a:pPr algn="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44" name="组合 43">
            <a:extLst>
              <a:ext uri="{FF2B5EF4-FFF2-40B4-BE49-F238E27FC236}">
                <a16:creationId xmlns:a16="http://schemas.microsoft.com/office/drawing/2014/main" xmlns="" id="{44FEA68E-E14C-409E-A6BE-44BBAB23BA02}"/>
              </a:ext>
            </a:extLst>
          </p:cNvPr>
          <p:cNvGrpSpPr/>
          <p:nvPr/>
        </p:nvGrpSpPr>
        <p:grpSpPr>
          <a:xfrm>
            <a:off x="8617157" y="4129047"/>
            <a:ext cx="3297865" cy="1379684"/>
            <a:chOff x="8655257" y="4749533"/>
            <a:chExt cx="3297865" cy="1379684"/>
          </a:xfrm>
          <a:solidFill>
            <a:srgbClr val="398EDF"/>
          </a:solidFill>
        </p:grpSpPr>
        <p:sp>
          <p:nvSpPr>
            <p:cNvPr id="45" name="Rectangle 39">
              <a:extLst>
                <a:ext uri="{FF2B5EF4-FFF2-40B4-BE49-F238E27FC236}">
                  <a16:creationId xmlns:a16="http://schemas.microsoft.com/office/drawing/2014/main" xmlns="" id="{92DB4D9F-20E1-42D9-8F09-A53E4431859D}"/>
                </a:ext>
              </a:extLst>
            </p:cNvPr>
            <p:cNvSpPr/>
            <p:nvPr/>
          </p:nvSpPr>
          <p:spPr>
            <a:xfrm>
              <a:off x="8655257" y="4749533"/>
              <a:ext cx="3297865" cy="1077218"/>
            </a:xfrm>
            <a:prstGeom prst="rect">
              <a:avLst/>
            </a:prstGeom>
            <a:noFill/>
          </p:spPr>
          <p:txBody>
            <a:bodyPr wrap="square">
              <a:spAutoFit/>
            </a:bodyPr>
            <a:lstStyle/>
            <a:p>
              <a:pPr>
                <a:lnSpc>
                  <a:spcPct val="150000"/>
                </a:lnSpc>
              </a:pPr>
              <a:r>
                <a:rPr lang="zh-CN" altLang="en-US" sz="2400" b="1" dirty="0">
                  <a:solidFill>
                    <a:schemeClr val="bg1">
                      <a:lumMod val="50000"/>
                    </a:schemeClr>
                  </a:solidFill>
                </a:rPr>
                <a:t>标题</a:t>
              </a:r>
              <a:r>
                <a:rPr lang="en-US" altLang="zh-CN" sz="2400" b="1" dirty="0">
                  <a:solidFill>
                    <a:schemeClr val="bg1">
                      <a:lumMod val="50000"/>
                    </a:schemeClr>
                  </a:solidFill>
                </a:rPr>
                <a:t> 4</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6" name="Oval 40">
              <a:extLst>
                <a:ext uri="{FF2B5EF4-FFF2-40B4-BE49-F238E27FC236}">
                  <a16:creationId xmlns:a16="http://schemas.microsoft.com/office/drawing/2014/main" xmlns="" id="{7349BB4A-EE0E-462C-9285-B3FFF7C64C2E}"/>
                </a:ext>
              </a:extLst>
            </p:cNvPr>
            <p:cNvSpPr/>
            <p:nvPr/>
          </p:nvSpPr>
          <p:spPr>
            <a:xfrm>
              <a:off x="9259559"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7" name="Oval 41">
              <a:extLst>
                <a:ext uri="{FF2B5EF4-FFF2-40B4-BE49-F238E27FC236}">
                  <a16:creationId xmlns:a16="http://schemas.microsoft.com/office/drawing/2014/main" xmlns="" id="{54C5E186-ADCF-4292-BF72-1D94BE70AD33}"/>
                </a:ext>
              </a:extLst>
            </p:cNvPr>
            <p:cNvSpPr/>
            <p:nvPr/>
          </p:nvSpPr>
          <p:spPr>
            <a:xfrm>
              <a:off x="9476671"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8" name="Oval 42">
              <a:extLst>
                <a:ext uri="{FF2B5EF4-FFF2-40B4-BE49-F238E27FC236}">
                  <a16:creationId xmlns:a16="http://schemas.microsoft.com/office/drawing/2014/main" xmlns="" id="{3DA914BE-41D2-43A4-BF16-845D40C9B7C8}"/>
                </a:ext>
              </a:extLst>
            </p:cNvPr>
            <p:cNvSpPr/>
            <p:nvPr/>
          </p:nvSpPr>
          <p:spPr>
            <a:xfrm>
              <a:off x="9693783"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49" name="Oval 43">
              <a:extLst>
                <a:ext uri="{FF2B5EF4-FFF2-40B4-BE49-F238E27FC236}">
                  <a16:creationId xmlns:a16="http://schemas.microsoft.com/office/drawing/2014/main" xmlns="" id="{CEB563F9-B787-4DA9-A8FB-95E24D16D7B4}"/>
                </a:ext>
              </a:extLst>
            </p:cNvPr>
            <p:cNvSpPr/>
            <p:nvPr/>
          </p:nvSpPr>
          <p:spPr>
            <a:xfrm>
              <a:off x="9910895"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0" name="Oval 44">
              <a:extLst>
                <a:ext uri="{FF2B5EF4-FFF2-40B4-BE49-F238E27FC236}">
                  <a16:creationId xmlns:a16="http://schemas.microsoft.com/office/drawing/2014/main" xmlns="" id="{1C1154A8-9DCD-43CC-9151-14954185E594}"/>
                </a:ext>
              </a:extLst>
            </p:cNvPr>
            <p:cNvSpPr/>
            <p:nvPr/>
          </p:nvSpPr>
          <p:spPr>
            <a:xfrm>
              <a:off x="10128007"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1" name="Oval 45">
              <a:extLst>
                <a:ext uri="{FF2B5EF4-FFF2-40B4-BE49-F238E27FC236}">
                  <a16:creationId xmlns:a16="http://schemas.microsoft.com/office/drawing/2014/main" xmlns="" id="{69BE24F0-7148-4A04-8CE3-EAF750FA099A}"/>
                </a:ext>
              </a:extLst>
            </p:cNvPr>
            <p:cNvSpPr/>
            <p:nvPr/>
          </p:nvSpPr>
          <p:spPr>
            <a:xfrm>
              <a:off x="10345119"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2" name="Oval 46">
              <a:extLst>
                <a:ext uri="{FF2B5EF4-FFF2-40B4-BE49-F238E27FC236}">
                  <a16:creationId xmlns:a16="http://schemas.microsoft.com/office/drawing/2014/main" xmlns="" id="{B0A48C09-B122-436A-A441-014C5FF1B7A2}"/>
                </a:ext>
              </a:extLst>
            </p:cNvPr>
            <p:cNvSpPr/>
            <p:nvPr/>
          </p:nvSpPr>
          <p:spPr>
            <a:xfrm>
              <a:off x="10562231"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3" name="Oval 47">
              <a:extLst>
                <a:ext uri="{FF2B5EF4-FFF2-40B4-BE49-F238E27FC236}">
                  <a16:creationId xmlns:a16="http://schemas.microsoft.com/office/drawing/2014/main" xmlns="" id="{A403BB52-91A1-44F7-BFD4-06BE451BDD65}"/>
                </a:ext>
              </a:extLst>
            </p:cNvPr>
            <p:cNvSpPr/>
            <p:nvPr/>
          </p:nvSpPr>
          <p:spPr>
            <a:xfrm>
              <a:off x="10779345" y="5908198"/>
              <a:ext cx="118872" cy="118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a:solidFill>
                  <a:schemeClr val="bg1">
                    <a:lumMod val="50000"/>
                  </a:schemeClr>
                </a:solidFill>
              </a:endParaRPr>
            </a:p>
          </p:txBody>
        </p:sp>
        <p:sp>
          <p:nvSpPr>
            <p:cNvPr id="54" name="TextBox 49">
              <a:extLst>
                <a:ext uri="{FF2B5EF4-FFF2-40B4-BE49-F238E27FC236}">
                  <a16:creationId xmlns:a16="http://schemas.microsoft.com/office/drawing/2014/main" xmlns="" id="{B1E26118-F6B7-41D0-A560-F6C4695056B5}"/>
                </a:ext>
              </a:extLst>
            </p:cNvPr>
            <p:cNvSpPr txBox="1"/>
            <p:nvPr/>
          </p:nvSpPr>
          <p:spPr>
            <a:xfrm>
              <a:off x="8655257" y="5821440"/>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grpSp>
      <p:grpSp>
        <p:nvGrpSpPr>
          <p:cNvPr id="55" name="组合 54">
            <a:extLst>
              <a:ext uri="{FF2B5EF4-FFF2-40B4-BE49-F238E27FC236}">
                <a16:creationId xmlns:a16="http://schemas.microsoft.com/office/drawing/2014/main" xmlns="" id="{A44836B7-DDFF-4FA2-88E9-B1A411B8251C}"/>
              </a:ext>
            </a:extLst>
          </p:cNvPr>
          <p:cNvGrpSpPr/>
          <p:nvPr/>
        </p:nvGrpSpPr>
        <p:grpSpPr>
          <a:xfrm>
            <a:off x="4489094" y="2027846"/>
            <a:ext cx="3620576" cy="3632036"/>
            <a:chOff x="4670487" y="2663334"/>
            <a:chExt cx="3121647" cy="3131528"/>
          </a:xfrm>
          <a:solidFill>
            <a:srgbClr val="398EDF"/>
          </a:solidFill>
        </p:grpSpPr>
        <p:sp>
          <p:nvSpPr>
            <p:cNvPr id="56" name="47">
              <a:extLst>
                <a:ext uri="{FF2B5EF4-FFF2-40B4-BE49-F238E27FC236}">
                  <a16:creationId xmlns:a16="http://schemas.microsoft.com/office/drawing/2014/main" xmlns="" id="{86B67291-6F5D-4627-873D-9872F25E854E}"/>
                </a:ext>
              </a:extLst>
            </p:cNvPr>
            <p:cNvSpPr/>
            <p:nvPr/>
          </p:nvSpPr>
          <p:spPr>
            <a:xfrm rot="4500000">
              <a:off x="4685751" y="2909290"/>
              <a:ext cx="504008"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55">
              <a:extLst>
                <a:ext uri="{FF2B5EF4-FFF2-40B4-BE49-F238E27FC236}">
                  <a16:creationId xmlns:a16="http://schemas.microsoft.com/office/drawing/2014/main" xmlns="" id="{0B0825B7-43E8-4330-810C-4596CF2DBF61}"/>
                </a:ext>
              </a:extLst>
            </p:cNvPr>
            <p:cNvSpPr/>
            <p:nvPr/>
          </p:nvSpPr>
          <p:spPr>
            <a:xfrm rot="17100000" flipH="1">
              <a:off x="7285564" y="2909288"/>
              <a:ext cx="504006" cy="504010"/>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58">
              <a:extLst>
                <a:ext uri="{FF2B5EF4-FFF2-40B4-BE49-F238E27FC236}">
                  <a16:creationId xmlns:a16="http://schemas.microsoft.com/office/drawing/2014/main" xmlns="" id="{2578638C-4192-454C-B901-C01402A23E30}"/>
                </a:ext>
              </a:extLst>
            </p:cNvPr>
            <p:cNvSpPr/>
            <p:nvPr/>
          </p:nvSpPr>
          <p:spPr>
            <a:xfrm rot="17100000" flipV="1">
              <a:off x="4685747"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61">
              <a:extLst>
                <a:ext uri="{FF2B5EF4-FFF2-40B4-BE49-F238E27FC236}">
                  <a16:creationId xmlns:a16="http://schemas.microsoft.com/office/drawing/2014/main" xmlns="" id="{FBDC154B-8EAE-4FB1-808E-CAD673A733DF}"/>
                </a:ext>
              </a:extLst>
            </p:cNvPr>
            <p:cNvSpPr/>
            <p:nvPr/>
          </p:nvSpPr>
          <p:spPr>
            <a:xfrm rot="4500000" flipH="1" flipV="1">
              <a:off x="7285558"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0" name="7">
              <a:extLst>
                <a:ext uri="{FF2B5EF4-FFF2-40B4-BE49-F238E27FC236}">
                  <a16:creationId xmlns:a16="http://schemas.microsoft.com/office/drawing/2014/main" xmlns="" id="{11146B99-49B4-4251-A649-AB8F1CB913A4}"/>
                </a:ext>
              </a:extLst>
            </p:cNvPr>
            <p:cNvGrpSpPr/>
            <p:nvPr/>
          </p:nvGrpSpPr>
          <p:grpSpPr>
            <a:xfrm>
              <a:off x="4683189" y="2663335"/>
              <a:ext cx="1522098" cy="1522092"/>
              <a:chOff x="4728912" y="2526542"/>
              <a:chExt cx="1337958" cy="1337956"/>
            </a:xfrm>
            <a:grpFill/>
          </p:grpSpPr>
          <p:sp>
            <p:nvSpPr>
              <p:cNvPr id="70" name="49">
                <a:extLst>
                  <a:ext uri="{FF2B5EF4-FFF2-40B4-BE49-F238E27FC236}">
                    <a16:creationId xmlns:a16="http://schemas.microsoft.com/office/drawing/2014/main" xmlns="" id="{93EE8AD7-DCCD-48CE-8B51-64442777119B}"/>
                  </a:ext>
                </a:extLst>
              </p:cNvPr>
              <p:cNvSpPr/>
              <p:nvPr/>
            </p:nvSpPr>
            <p:spPr>
              <a:xfrm rot="1800000">
                <a:off x="4728912" y="2526542"/>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71" name="TextBox 30">
                <a:extLst>
                  <a:ext uri="{FF2B5EF4-FFF2-40B4-BE49-F238E27FC236}">
                    <a16:creationId xmlns:a16="http://schemas.microsoft.com/office/drawing/2014/main" xmlns="" id="{EE2E2497-2829-4EE3-A4D4-AB12FC1353A2}"/>
                  </a:ext>
                </a:extLst>
              </p:cNvPr>
              <p:cNvSpPr txBox="1"/>
              <p:nvPr/>
            </p:nvSpPr>
            <p:spPr>
              <a:xfrm>
                <a:off x="4790678" y="3041632"/>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措施一</a:t>
                </a:r>
              </a:p>
            </p:txBody>
          </p:sp>
        </p:grpSp>
        <p:grpSp>
          <p:nvGrpSpPr>
            <p:cNvPr id="61" name="8">
              <a:extLst>
                <a:ext uri="{FF2B5EF4-FFF2-40B4-BE49-F238E27FC236}">
                  <a16:creationId xmlns:a16="http://schemas.microsoft.com/office/drawing/2014/main" xmlns="" id="{9B52E088-3F0C-426D-9C05-65406E36EB8E}"/>
                </a:ext>
              </a:extLst>
            </p:cNvPr>
            <p:cNvGrpSpPr/>
            <p:nvPr/>
          </p:nvGrpSpPr>
          <p:grpSpPr>
            <a:xfrm>
              <a:off x="6270036" y="2663334"/>
              <a:ext cx="1522098" cy="1522092"/>
              <a:chOff x="6133509" y="2526541"/>
              <a:chExt cx="1337958" cy="1337956"/>
            </a:xfrm>
            <a:grpFill/>
          </p:grpSpPr>
          <p:sp>
            <p:nvSpPr>
              <p:cNvPr id="68" name="56">
                <a:extLst>
                  <a:ext uri="{FF2B5EF4-FFF2-40B4-BE49-F238E27FC236}">
                    <a16:creationId xmlns:a16="http://schemas.microsoft.com/office/drawing/2014/main" xmlns="" id="{C5A4D3F1-4006-4D89-A010-CCCAEA25FFE9}"/>
                  </a:ext>
                </a:extLst>
              </p:cNvPr>
              <p:cNvSpPr/>
              <p:nvPr/>
            </p:nvSpPr>
            <p:spPr>
              <a:xfrm rot="19800000" flipH="1">
                <a:off x="6133509" y="2526541"/>
                <a:ext cx="1337958" cy="1337956"/>
              </a:xfrm>
              <a:prstGeom prst="ellipse">
                <a:avLst/>
              </a:pr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9" name="TextBox 30">
                <a:extLst>
                  <a:ext uri="{FF2B5EF4-FFF2-40B4-BE49-F238E27FC236}">
                    <a16:creationId xmlns:a16="http://schemas.microsoft.com/office/drawing/2014/main" xmlns="" id="{FE8D6D62-826A-4CAA-B1EF-0E5016570D18}"/>
                  </a:ext>
                </a:extLst>
              </p:cNvPr>
              <p:cNvSpPr txBox="1"/>
              <p:nvPr/>
            </p:nvSpPr>
            <p:spPr>
              <a:xfrm>
                <a:off x="6195275" y="3041631"/>
                <a:ext cx="1214427" cy="270543"/>
              </a:xfrm>
              <a:prstGeom prst="rect">
                <a:avLst/>
              </a:prstGeom>
              <a:solidFill>
                <a:srgbClr val="F96E0D"/>
              </a:solid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措施二</a:t>
                </a:r>
              </a:p>
            </p:txBody>
          </p:sp>
        </p:grpSp>
        <p:grpSp>
          <p:nvGrpSpPr>
            <p:cNvPr id="62" name="74">
              <a:extLst>
                <a:ext uri="{FF2B5EF4-FFF2-40B4-BE49-F238E27FC236}">
                  <a16:creationId xmlns:a16="http://schemas.microsoft.com/office/drawing/2014/main" xmlns="" id="{67DF33A3-8C22-44ED-9805-F873A15DE3AB}"/>
                </a:ext>
              </a:extLst>
            </p:cNvPr>
            <p:cNvGrpSpPr/>
            <p:nvPr/>
          </p:nvGrpSpPr>
          <p:grpSpPr>
            <a:xfrm>
              <a:off x="4670487" y="4272764"/>
              <a:ext cx="1522098" cy="1522098"/>
              <a:chOff x="4728910" y="3927384"/>
              <a:chExt cx="1337958" cy="1337960"/>
            </a:xfrm>
            <a:grpFill/>
          </p:grpSpPr>
          <p:sp>
            <p:nvSpPr>
              <p:cNvPr id="66" name="59">
                <a:extLst>
                  <a:ext uri="{FF2B5EF4-FFF2-40B4-BE49-F238E27FC236}">
                    <a16:creationId xmlns:a16="http://schemas.microsoft.com/office/drawing/2014/main" xmlns="" id="{FCBC4097-DC54-4C13-8D7E-EAB2958A6ADA}"/>
                  </a:ext>
                </a:extLst>
              </p:cNvPr>
              <p:cNvSpPr/>
              <p:nvPr/>
            </p:nvSpPr>
            <p:spPr>
              <a:xfrm rot="19800000" flipV="1">
                <a:off x="4728910" y="3927384"/>
                <a:ext cx="1337958" cy="1337960"/>
              </a:xfrm>
              <a:prstGeom prst="ellipse">
                <a:avLst/>
              </a:pr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7" name="TextBox 30">
                <a:extLst>
                  <a:ext uri="{FF2B5EF4-FFF2-40B4-BE49-F238E27FC236}">
                    <a16:creationId xmlns:a16="http://schemas.microsoft.com/office/drawing/2014/main" xmlns="" id="{44A480AF-2182-4272-9042-EC01B42CF5FE}"/>
                  </a:ext>
                </a:extLst>
              </p:cNvPr>
              <p:cNvSpPr txBox="1"/>
              <p:nvPr/>
            </p:nvSpPr>
            <p:spPr>
              <a:xfrm>
                <a:off x="4790676" y="4442476"/>
                <a:ext cx="1214427" cy="270543"/>
              </a:xfrm>
              <a:prstGeom prst="rect">
                <a:avLst/>
              </a:prstGeom>
              <a:solidFill>
                <a:srgbClr val="F96E0D"/>
              </a:solid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措施三</a:t>
                </a:r>
              </a:p>
            </p:txBody>
          </p:sp>
        </p:grpSp>
        <p:grpSp>
          <p:nvGrpSpPr>
            <p:cNvPr id="63" name="75">
              <a:extLst>
                <a:ext uri="{FF2B5EF4-FFF2-40B4-BE49-F238E27FC236}">
                  <a16:creationId xmlns:a16="http://schemas.microsoft.com/office/drawing/2014/main" xmlns="" id="{A2B4D86B-0B1F-4B6A-8CA8-627A644A25CE}"/>
                </a:ext>
              </a:extLst>
            </p:cNvPr>
            <p:cNvGrpSpPr/>
            <p:nvPr/>
          </p:nvGrpSpPr>
          <p:grpSpPr>
            <a:xfrm>
              <a:off x="6270037" y="4272766"/>
              <a:ext cx="1522094" cy="1522094"/>
              <a:chOff x="6133508" y="3927385"/>
              <a:chExt cx="1337956" cy="1337958"/>
            </a:xfrm>
            <a:grpFill/>
          </p:grpSpPr>
          <p:sp>
            <p:nvSpPr>
              <p:cNvPr id="64" name="62">
                <a:extLst>
                  <a:ext uri="{FF2B5EF4-FFF2-40B4-BE49-F238E27FC236}">
                    <a16:creationId xmlns:a16="http://schemas.microsoft.com/office/drawing/2014/main" xmlns="" id="{C8378F94-FB68-45BF-9DAC-4C8C2B657B66}"/>
                  </a:ext>
                </a:extLst>
              </p:cNvPr>
              <p:cNvSpPr/>
              <p:nvPr/>
            </p:nvSpPr>
            <p:spPr>
              <a:xfrm rot="1800000" flipH="1" flipV="1">
                <a:off x="6133508" y="3927385"/>
                <a:ext cx="1337956" cy="13379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5" name="TextBox 30">
                <a:extLst>
                  <a:ext uri="{FF2B5EF4-FFF2-40B4-BE49-F238E27FC236}">
                    <a16:creationId xmlns:a16="http://schemas.microsoft.com/office/drawing/2014/main" xmlns="" id="{F9DD35FF-5E30-45B9-9A1B-7FE4ED98FBF2}"/>
                  </a:ext>
                </a:extLst>
              </p:cNvPr>
              <p:cNvSpPr txBox="1"/>
              <p:nvPr/>
            </p:nvSpPr>
            <p:spPr>
              <a:xfrm>
                <a:off x="6195273" y="4442476"/>
                <a:ext cx="1214427" cy="270544"/>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措施四</a:t>
                </a:r>
              </a:p>
            </p:txBody>
          </p:sp>
        </p:grpSp>
      </p:grpSp>
    </p:spTree>
    <p:extLst>
      <p:ext uri="{BB962C8B-B14F-4D97-AF65-F5344CB8AC3E}">
        <p14:creationId xmlns:p14="http://schemas.microsoft.com/office/powerpoint/2010/main" val="30066048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1000"/>
                                        <p:tgtEl>
                                          <p:spTgt spid="55"/>
                                        </p:tgtEl>
                                      </p:cBhvr>
                                    </p:animEffect>
                                    <p:anim calcmode="lin" valueType="num">
                                      <p:cBhvr>
                                        <p:cTn id="12" dur="1000" fill="hold"/>
                                        <p:tgtEl>
                                          <p:spTgt spid="55"/>
                                        </p:tgtEl>
                                        <p:attrNameLst>
                                          <p:attrName>ppt_x</p:attrName>
                                        </p:attrNameLst>
                                      </p:cBhvr>
                                      <p:tavLst>
                                        <p:tav tm="0">
                                          <p:val>
                                            <p:strVal val="#ppt_x"/>
                                          </p:val>
                                        </p:tav>
                                        <p:tav tm="100000">
                                          <p:val>
                                            <p:strVal val="#ppt_x"/>
                                          </p:val>
                                        </p:tav>
                                      </p:tavLst>
                                    </p:anim>
                                    <p:anim calcmode="lin" valueType="num">
                                      <p:cBhvr>
                                        <p:cTn id="13" dur="1000" fill="hold"/>
                                        <p:tgtEl>
                                          <p:spTgt spid="5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250" fill="hold"/>
                                        <p:tgtEl>
                                          <p:spTgt spid="33"/>
                                        </p:tgtEl>
                                        <p:attrNameLst>
                                          <p:attrName>ppt_x</p:attrName>
                                        </p:attrNameLst>
                                      </p:cBhvr>
                                      <p:tavLst>
                                        <p:tav tm="0">
                                          <p:val>
                                            <p:strVal val="0-#ppt_w/2"/>
                                          </p:val>
                                        </p:tav>
                                        <p:tav tm="100000">
                                          <p:val>
                                            <p:strVal val="#ppt_x"/>
                                          </p:val>
                                        </p:tav>
                                      </p:tavLst>
                                    </p:anim>
                                    <p:anim calcmode="lin" valueType="num">
                                      <p:cBhvr additive="base">
                                        <p:cTn id="18" dur="25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0-#ppt_w/2"/>
                                          </p:val>
                                        </p:tav>
                                        <p:tav tm="100000">
                                          <p:val>
                                            <p:strVal val="#ppt_x"/>
                                          </p:val>
                                        </p:tav>
                                      </p:tavLst>
                                    </p:anim>
                                    <p:anim calcmode="lin" valueType="num">
                                      <p:cBhvr additive="base">
                                        <p:cTn id="23" dur="25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1+#ppt_w/2"/>
                                          </p:val>
                                        </p:tav>
                                        <p:tav tm="100000">
                                          <p:val>
                                            <p:strVal val="#ppt_x"/>
                                          </p:val>
                                        </p:tav>
                                      </p:tavLst>
                                    </p:anim>
                                    <p:anim calcmode="lin" valueType="num">
                                      <p:cBhvr additive="base">
                                        <p:cTn id="28" dur="25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2"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250" fill="hold"/>
                                        <p:tgtEl>
                                          <p:spTgt spid="22"/>
                                        </p:tgtEl>
                                        <p:attrNameLst>
                                          <p:attrName>ppt_x</p:attrName>
                                        </p:attrNameLst>
                                      </p:cBhvr>
                                      <p:tavLst>
                                        <p:tav tm="0">
                                          <p:val>
                                            <p:strVal val="1+#ppt_w/2"/>
                                          </p:val>
                                        </p:tav>
                                        <p:tav tm="100000">
                                          <p:val>
                                            <p:strVal val="#ppt_x"/>
                                          </p:val>
                                        </p:tav>
                                      </p:tavLst>
                                    </p:anim>
                                    <p:anim calcmode="lin" valueType="num">
                                      <p:cBhvr additive="base">
                                        <p:cTn id="33"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教学工作回顾</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7">
            <a:extLst>
              <a:ext uri="{FF2B5EF4-FFF2-40B4-BE49-F238E27FC236}">
                <a16:creationId xmlns:a16="http://schemas.microsoft.com/office/drawing/2014/main" xmlns="" id="{3243F721-6DB3-4F22-ADA6-B803EEB7D622}"/>
              </a:ext>
            </a:extLst>
          </p:cNvPr>
          <p:cNvGrpSpPr/>
          <p:nvPr/>
        </p:nvGrpSpPr>
        <p:grpSpPr>
          <a:xfrm>
            <a:off x="1340752" y="2234364"/>
            <a:ext cx="10560130" cy="3493460"/>
            <a:chOff x="1283602" y="2469314"/>
            <a:chExt cx="10560130" cy="3493460"/>
          </a:xfrm>
        </p:grpSpPr>
        <p:grpSp>
          <p:nvGrpSpPr>
            <p:cNvPr id="11" name="Group 1">
              <a:extLst>
                <a:ext uri="{FF2B5EF4-FFF2-40B4-BE49-F238E27FC236}">
                  <a16:creationId xmlns:a16="http://schemas.microsoft.com/office/drawing/2014/main" xmlns="" id="{169155D4-ED2E-4C88-8E99-19C4F86E9376}"/>
                </a:ext>
              </a:extLst>
            </p:cNvPr>
            <p:cNvGrpSpPr/>
            <p:nvPr/>
          </p:nvGrpSpPr>
          <p:grpSpPr>
            <a:xfrm>
              <a:off x="1283602" y="2469314"/>
              <a:ext cx="4981423" cy="1178499"/>
              <a:chOff x="3300034" y="4572795"/>
              <a:chExt cx="7949035" cy="1880574"/>
            </a:xfrm>
          </p:grpSpPr>
          <p:sp>
            <p:nvSpPr>
              <p:cNvPr id="28" name="Oval 18">
                <a:extLst>
                  <a:ext uri="{FF2B5EF4-FFF2-40B4-BE49-F238E27FC236}">
                    <a16:creationId xmlns:a16="http://schemas.microsoft.com/office/drawing/2014/main" xmlns="" id="{F26D8467-9DE6-4D57-BF69-DEBE146EE9FE}"/>
                  </a:ext>
                </a:extLst>
              </p:cNvPr>
              <p:cNvSpPr/>
              <p:nvPr/>
            </p:nvSpPr>
            <p:spPr bwMode="auto">
              <a:xfrm>
                <a:off x="3300034" y="4731555"/>
                <a:ext cx="1553227" cy="1553634"/>
              </a:xfrm>
              <a:prstGeom prst="ellipse">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TextBox 9">
                <a:extLst>
                  <a:ext uri="{FF2B5EF4-FFF2-40B4-BE49-F238E27FC236}">
                    <a16:creationId xmlns:a16="http://schemas.microsoft.com/office/drawing/2014/main" xmlns="" id="{46D77662-B892-4732-8E4D-B29B7BDA7804}"/>
                  </a:ext>
                </a:extLst>
              </p:cNvPr>
              <p:cNvSpPr txBox="1"/>
              <p:nvPr/>
            </p:nvSpPr>
            <p:spPr>
              <a:xfrm>
                <a:off x="4830579" y="4572795"/>
                <a:ext cx="5397883" cy="883976"/>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en-US" sz="2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TextBox 10">
                <a:extLst>
                  <a:ext uri="{FF2B5EF4-FFF2-40B4-BE49-F238E27FC236}">
                    <a16:creationId xmlns:a16="http://schemas.microsoft.com/office/drawing/2014/main" xmlns="" id="{354E0456-13D7-4713-8168-741950CA0B41}"/>
                  </a:ext>
                </a:extLst>
              </p:cNvPr>
              <p:cNvSpPr txBox="1"/>
              <p:nvPr/>
            </p:nvSpPr>
            <p:spPr>
              <a:xfrm>
                <a:off x="4810307" y="5274715"/>
                <a:ext cx="6438762" cy="1178654"/>
              </a:xfrm>
              <a:prstGeom prst="rect">
                <a:avLst/>
              </a:prstGeom>
              <a:noFill/>
            </p:spPr>
            <p:txBody>
              <a:bodyPr wrap="square" lIns="219419" tIns="109710" rIns="219419" bIns="109710" rtlCol="0">
                <a:spAutoFit/>
              </a:bodyPr>
              <a:lstStyle/>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31" name="AutoShape 19">
                <a:extLst>
                  <a:ext uri="{FF2B5EF4-FFF2-40B4-BE49-F238E27FC236}">
                    <a16:creationId xmlns:a16="http://schemas.microsoft.com/office/drawing/2014/main" xmlns="" id="{5D6B46C3-DD14-4ADF-A18E-82206654AAA9}"/>
                  </a:ext>
                </a:extLst>
              </p:cNvPr>
              <p:cNvSpPr>
                <a:spLocks/>
              </p:cNvSpPr>
              <p:nvPr/>
            </p:nvSpPr>
            <p:spPr bwMode="auto">
              <a:xfrm>
                <a:off x="3678988" y="5087942"/>
                <a:ext cx="758431" cy="75862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grpSp>
        <p:grpSp>
          <p:nvGrpSpPr>
            <p:cNvPr id="12" name="Group 2">
              <a:extLst>
                <a:ext uri="{FF2B5EF4-FFF2-40B4-BE49-F238E27FC236}">
                  <a16:creationId xmlns:a16="http://schemas.microsoft.com/office/drawing/2014/main" xmlns="" id="{9775D554-EF9F-42A1-B8B9-50C25B4FA0EA}"/>
                </a:ext>
              </a:extLst>
            </p:cNvPr>
            <p:cNvGrpSpPr/>
            <p:nvPr/>
          </p:nvGrpSpPr>
          <p:grpSpPr>
            <a:xfrm>
              <a:off x="6862309" y="2493201"/>
              <a:ext cx="4981423" cy="1178499"/>
              <a:chOff x="13144537" y="4550115"/>
              <a:chExt cx="7949035" cy="1880574"/>
            </a:xfrm>
          </p:grpSpPr>
          <p:sp>
            <p:nvSpPr>
              <p:cNvPr id="24" name="Oval 40">
                <a:extLst>
                  <a:ext uri="{FF2B5EF4-FFF2-40B4-BE49-F238E27FC236}">
                    <a16:creationId xmlns:a16="http://schemas.microsoft.com/office/drawing/2014/main" xmlns="" id="{2EBD8E09-05DF-47C3-BC75-E444760DC9B4}"/>
                  </a:ext>
                </a:extLst>
              </p:cNvPr>
              <p:cNvSpPr/>
              <p:nvPr/>
            </p:nvSpPr>
            <p:spPr bwMode="auto">
              <a:xfrm>
                <a:off x="13144537" y="4708875"/>
                <a:ext cx="1553227" cy="1553634"/>
              </a:xfrm>
              <a:prstGeom prst="ellipse">
                <a:avLst/>
              </a:pr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14">
                <a:extLst>
                  <a:ext uri="{FF2B5EF4-FFF2-40B4-BE49-F238E27FC236}">
                    <a16:creationId xmlns:a16="http://schemas.microsoft.com/office/drawing/2014/main" xmlns="" id="{835E6B18-9170-46BD-8F7D-5344A93F1CE7}"/>
                  </a:ext>
                </a:extLst>
              </p:cNvPr>
              <p:cNvSpPr txBox="1"/>
              <p:nvPr/>
            </p:nvSpPr>
            <p:spPr>
              <a:xfrm>
                <a:off x="14675084" y="4550115"/>
                <a:ext cx="4557150" cy="883976"/>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TextBox 15">
                <a:extLst>
                  <a:ext uri="{FF2B5EF4-FFF2-40B4-BE49-F238E27FC236}">
                    <a16:creationId xmlns:a16="http://schemas.microsoft.com/office/drawing/2014/main" xmlns="" id="{C3A1576E-45A6-4F1C-A62F-FA2924F8EC8C}"/>
                  </a:ext>
                </a:extLst>
              </p:cNvPr>
              <p:cNvSpPr txBox="1"/>
              <p:nvPr/>
            </p:nvSpPr>
            <p:spPr>
              <a:xfrm>
                <a:off x="14654810" y="5252035"/>
                <a:ext cx="6438762" cy="1178654"/>
              </a:xfrm>
              <a:prstGeom prst="rect">
                <a:avLst/>
              </a:prstGeom>
              <a:noFill/>
            </p:spPr>
            <p:txBody>
              <a:bodyPr wrap="square" lIns="219419" tIns="109710" rIns="219419" bIns="109710" rtlCol="0">
                <a:spAutoFit/>
              </a:bodyPr>
              <a:lstStyle/>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27" name="Freeform 169">
                <a:extLst>
                  <a:ext uri="{FF2B5EF4-FFF2-40B4-BE49-F238E27FC236}">
                    <a16:creationId xmlns:a16="http://schemas.microsoft.com/office/drawing/2014/main" xmlns="" id="{EF0785A5-8805-4C31-8BE1-66D6CB62A09A}"/>
                  </a:ext>
                </a:extLst>
              </p:cNvPr>
              <p:cNvSpPr>
                <a:spLocks noChangeArrowheads="1"/>
              </p:cNvSpPr>
              <p:nvPr/>
            </p:nvSpPr>
            <p:spPr bwMode="auto">
              <a:xfrm>
                <a:off x="13512862" y="5105358"/>
                <a:ext cx="784765" cy="627812"/>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5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3">
              <a:extLst>
                <a:ext uri="{FF2B5EF4-FFF2-40B4-BE49-F238E27FC236}">
                  <a16:creationId xmlns:a16="http://schemas.microsoft.com/office/drawing/2014/main" xmlns="" id="{B2337E1B-BBDC-43CB-9EA4-284C0B711905}"/>
                </a:ext>
              </a:extLst>
            </p:cNvPr>
            <p:cNvGrpSpPr/>
            <p:nvPr/>
          </p:nvGrpSpPr>
          <p:grpSpPr>
            <a:xfrm>
              <a:off x="1283602" y="4760388"/>
              <a:ext cx="4981423" cy="1178499"/>
              <a:chOff x="3300034" y="8228741"/>
              <a:chExt cx="7949035" cy="1880574"/>
            </a:xfrm>
          </p:grpSpPr>
          <p:sp>
            <p:nvSpPr>
              <p:cNvPr id="20" name="Oval 48">
                <a:extLst>
                  <a:ext uri="{FF2B5EF4-FFF2-40B4-BE49-F238E27FC236}">
                    <a16:creationId xmlns:a16="http://schemas.microsoft.com/office/drawing/2014/main" xmlns="" id="{9760080D-B187-4F8D-9746-BA632053507A}"/>
                  </a:ext>
                </a:extLst>
              </p:cNvPr>
              <p:cNvSpPr/>
              <p:nvPr/>
            </p:nvSpPr>
            <p:spPr bwMode="auto">
              <a:xfrm>
                <a:off x="3300034" y="8387501"/>
                <a:ext cx="1553227" cy="1553635"/>
              </a:xfrm>
              <a:prstGeom prst="ellipse">
                <a:avLst/>
              </a:prstGeom>
              <a:solidFill>
                <a:srgbClr val="F96E0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9">
                <a:extLst>
                  <a:ext uri="{FF2B5EF4-FFF2-40B4-BE49-F238E27FC236}">
                    <a16:creationId xmlns:a16="http://schemas.microsoft.com/office/drawing/2014/main" xmlns="" id="{B63600D0-BE37-4FD3-AF7E-A90AFB83BCAC}"/>
                  </a:ext>
                </a:extLst>
              </p:cNvPr>
              <p:cNvSpPr txBox="1"/>
              <p:nvPr/>
            </p:nvSpPr>
            <p:spPr>
              <a:xfrm>
                <a:off x="4830581" y="8228741"/>
                <a:ext cx="4966972" cy="883975"/>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Box 20">
                <a:extLst>
                  <a:ext uri="{FF2B5EF4-FFF2-40B4-BE49-F238E27FC236}">
                    <a16:creationId xmlns:a16="http://schemas.microsoft.com/office/drawing/2014/main" xmlns="" id="{BEB7D025-FE0E-4624-932A-6B47E5DFAF18}"/>
                  </a:ext>
                </a:extLst>
              </p:cNvPr>
              <p:cNvSpPr txBox="1"/>
              <p:nvPr/>
            </p:nvSpPr>
            <p:spPr>
              <a:xfrm>
                <a:off x="4810307" y="8930661"/>
                <a:ext cx="6438762" cy="1178654"/>
              </a:xfrm>
              <a:prstGeom prst="rect">
                <a:avLst/>
              </a:prstGeom>
              <a:noFill/>
            </p:spPr>
            <p:txBody>
              <a:bodyPr wrap="square" lIns="219419" tIns="109710" rIns="219419" bIns="109710" rtlCol="0">
                <a:spAutoFit/>
              </a:bodyPr>
              <a:lstStyle/>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23" name="AutoShape 124">
                <a:extLst>
                  <a:ext uri="{FF2B5EF4-FFF2-40B4-BE49-F238E27FC236}">
                    <a16:creationId xmlns:a16="http://schemas.microsoft.com/office/drawing/2014/main" xmlns="" id="{9B496F65-FBED-4AE6-9F8C-5C53E6AF5D58}"/>
                  </a:ext>
                </a:extLst>
              </p:cNvPr>
              <p:cNvSpPr>
                <a:spLocks noChangeAspect="1"/>
              </p:cNvSpPr>
              <p:nvPr/>
            </p:nvSpPr>
            <p:spPr bwMode="auto">
              <a:xfrm flipH="1">
                <a:off x="3733796" y="8872008"/>
                <a:ext cx="773296" cy="630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grpSp>
        <p:grpSp>
          <p:nvGrpSpPr>
            <p:cNvPr id="15" name="Group 4">
              <a:extLst>
                <a:ext uri="{FF2B5EF4-FFF2-40B4-BE49-F238E27FC236}">
                  <a16:creationId xmlns:a16="http://schemas.microsoft.com/office/drawing/2014/main" xmlns="" id="{4CDA0779-8B49-437D-8BF8-1A9283E8FECE}"/>
                </a:ext>
              </a:extLst>
            </p:cNvPr>
            <p:cNvGrpSpPr/>
            <p:nvPr/>
          </p:nvGrpSpPr>
          <p:grpSpPr>
            <a:xfrm>
              <a:off x="6862309" y="4784275"/>
              <a:ext cx="4981423" cy="1178499"/>
              <a:chOff x="13144537" y="8206061"/>
              <a:chExt cx="7949035" cy="1880574"/>
            </a:xfrm>
          </p:grpSpPr>
          <p:sp>
            <p:nvSpPr>
              <p:cNvPr id="16" name="Oval 54">
                <a:extLst>
                  <a:ext uri="{FF2B5EF4-FFF2-40B4-BE49-F238E27FC236}">
                    <a16:creationId xmlns:a16="http://schemas.microsoft.com/office/drawing/2014/main" xmlns="" id="{AE89BB43-B5B3-4970-9EE0-FC2C7A3DBA9C}"/>
                  </a:ext>
                </a:extLst>
              </p:cNvPr>
              <p:cNvSpPr/>
              <p:nvPr/>
            </p:nvSpPr>
            <p:spPr bwMode="auto">
              <a:xfrm>
                <a:off x="13144537" y="8364819"/>
                <a:ext cx="1553227" cy="1553634"/>
              </a:xfrm>
              <a:prstGeom prst="ellipse">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24">
                <a:extLst>
                  <a:ext uri="{FF2B5EF4-FFF2-40B4-BE49-F238E27FC236}">
                    <a16:creationId xmlns:a16="http://schemas.microsoft.com/office/drawing/2014/main" xmlns="" id="{128F3ED2-FDFB-49A9-9442-932031CAF362}"/>
                  </a:ext>
                </a:extLst>
              </p:cNvPr>
              <p:cNvSpPr txBox="1"/>
              <p:nvPr/>
            </p:nvSpPr>
            <p:spPr>
              <a:xfrm>
                <a:off x="14675084" y="8206061"/>
                <a:ext cx="5691126" cy="883975"/>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25">
                <a:extLst>
                  <a:ext uri="{FF2B5EF4-FFF2-40B4-BE49-F238E27FC236}">
                    <a16:creationId xmlns:a16="http://schemas.microsoft.com/office/drawing/2014/main" xmlns="" id="{43BD6A70-E11E-4E5B-9167-05E346A7B2BF}"/>
                  </a:ext>
                </a:extLst>
              </p:cNvPr>
              <p:cNvSpPr txBox="1"/>
              <p:nvPr/>
            </p:nvSpPr>
            <p:spPr>
              <a:xfrm>
                <a:off x="14654810" y="8907981"/>
                <a:ext cx="6438762" cy="1178654"/>
              </a:xfrm>
              <a:prstGeom prst="rect">
                <a:avLst/>
              </a:prstGeom>
              <a:noFill/>
            </p:spPr>
            <p:txBody>
              <a:bodyPr wrap="square" lIns="219419" tIns="109710" rIns="219419" bIns="109710" rtlCol="0">
                <a:spAutoFit/>
              </a:bodyPr>
              <a:lstStyle/>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a:p>
                <a:pPr defTabSz="914354">
                  <a:lnSpc>
                    <a:spcPct val="120000"/>
                  </a:lnSpc>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rPr>
                  <a:t>单击此处输入文字单击此处输入文字</a:t>
                </a:r>
              </a:p>
            </p:txBody>
          </p:sp>
          <p:sp>
            <p:nvSpPr>
              <p:cNvPr id="19" name="AutoShape 82">
                <a:extLst>
                  <a:ext uri="{FF2B5EF4-FFF2-40B4-BE49-F238E27FC236}">
                    <a16:creationId xmlns:a16="http://schemas.microsoft.com/office/drawing/2014/main" xmlns="" id="{82868A83-82CF-4FA7-AC78-213B0EB2EA17}"/>
                  </a:ext>
                </a:extLst>
              </p:cNvPr>
              <p:cNvSpPr>
                <a:spLocks/>
              </p:cNvSpPr>
              <p:nvPr/>
            </p:nvSpPr>
            <p:spPr bwMode="auto">
              <a:xfrm>
                <a:off x="13621410" y="8827448"/>
                <a:ext cx="630772" cy="630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grpSp>
      </p:grpSp>
    </p:spTree>
    <p:extLst>
      <p:ext uri="{BB962C8B-B14F-4D97-AF65-F5344CB8AC3E}">
        <p14:creationId xmlns:p14="http://schemas.microsoft.com/office/powerpoint/2010/main" val="41370120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教学工作回顾</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sp>
        <p:nvSpPr>
          <p:cNvPr id="8" name="Rounded Rectangle 13">
            <a:extLst>
              <a:ext uri="{FF2B5EF4-FFF2-40B4-BE49-F238E27FC236}">
                <a16:creationId xmlns:a16="http://schemas.microsoft.com/office/drawing/2014/main" xmlns="" id="{62EDAA02-2B1F-4898-A9A4-988D0AE53E5E}"/>
              </a:ext>
            </a:extLst>
          </p:cNvPr>
          <p:cNvSpPr/>
          <p:nvPr/>
        </p:nvSpPr>
        <p:spPr>
          <a:xfrm>
            <a:off x="751007" y="1523379"/>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1" name="Text Box 10">
            <a:extLst>
              <a:ext uri="{FF2B5EF4-FFF2-40B4-BE49-F238E27FC236}">
                <a16:creationId xmlns:a16="http://schemas.microsoft.com/office/drawing/2014/main" xmlns="" id="{8E5955D1-0F71-4089-B7DA-44A27E18C1E4}"/>
              </a:ext>
            </a:extLst>
          </p:cNvPr>
          <p:cNvSpPr txBox="1">
            <a:spLocks noChangeArrowheads="1"/>
          </p:cNvSpPr>
          <p:nvPr/>
        </p:nvSpPr>
        <p:spPr bwMode="auto">
          <a:xfrm>
            <a:off x="862517" y="1632836"/>
            <a:ext cx="2352448" cy="1166473"/>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ounded Rectangle 16">
            <a:extLst>
              <a:ext uri="{FF2B5EF4-FFF2-40B4-BE49-F238E27FC236}">
                <a16:creationId xmlns:a16="http://schemas.microsoft.com/office/drawing/2014/main" xmlns="" id="{BB7FC4E6-B528-4F31-AEB1-0769D50E6748}"/>
              </a:ext>
            </a:extLst>
          </p:cNvPr>
          <p:cNvSpPr/>
          <p:nvPr/>
        </p:nvSpPr>
        <p:spPr>
          <a:xfrm>
            <a:off x="751007" y="3178954"/>
            <a:ext cx="2462477" cy="1423161"/>
          </a:xfrm>
          <a:prstGeom prst="roundRect">
            <a:avLst>
              <a:gd name="adj" fmla="val 5186"/>
            </a:avLst>
          </a:prstGeom>
          <a:solidFill>
            <a:srgbClr val="F96E0D"/>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3" name="Rounded Rectangle 17">
            <a:extLst>
              <a:ext uri="{FF2B5EF4-FFF2-40B4-BE49-F238E27FC236}">
                <a16:creationId xmlns:a16="http://schemas.microsoft.com/office/drawing/2014/main" xmlns="" id="{0D92AD0A-3213-4B45-91EA-2FDFD283DC44}"/>
              </a:ext>
            </a:extLst>
          </p:cNvPr>
          <p:cNvSpPr/>
          <p:nvPr/>
        </p:nvSpPr>
        <p:spPr>
          <a:xfrm>
            <a:off x="751007" y="4829252"/>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5" name="Text Box 10">
            <a:extLst>
              <a:ext uri="{FF2B5EF4-FFF2-40B4-BE49-F238E27FC236}">
                <a16:creationId xmlns:a16="http://schemas.microsoft.com/office/drawing/2014/main" xmlns="" id="{B2B95357-6E8F-4425-90CC-8E95E4FFED23}"/>
              </a:ext>
            </a:extLst>
          </p:cNvPr>
          <p:cNvSpPr txBox="1">
            <a:spLocks noChangeArrowheads="1"/>
          </p:cNvSpPr>
          <p:nvPr/>
        </p:nvSpPr>
        <p:spPr bwMode="auto">
          <a:xfrm>
            <a:off x="862517" y="3274157"/>
            <a:ext cx="2352448" cy="1166473"/>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Text Box 10">
            <a:extLst>
              <a:ext uri="{FF2B5EF4-FFF2-40B4-BE49-F238E27FC236}">
                <a16:creationId xmlns:a16="http://schemas.microsoft.com/office/drawing/2014/main" xmlns="" id="{92D664BC-AEE1-4CFE-8DB4-63C28C18972C}"/>
              </a:ext>
            </a:extLst>
          </p:cNvPr>
          <p:cNvSpPr txBox="1">
            <a:spLocks noChangeArrowheads="1"/>
          </p:cNvSpPr>
          <p:nvPr/>
        </p:nvSpPr>
        <p:spPr bwMode="auto">
          <a:xfrm>
            <a:off x="862517" y="4884217"/>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Rounded Rectangle 20">
            <a:extLst>
              <a:ext uri="{FF2B5EF4-FFF2-40B4-BE49-F238E27FC236}">
                <a16:creationId xmlns:a16="http://schemas.microsoft.com/office/drawing/2014/main" xmlns="" id="{7754EBD9-A434-47D6-A724-AC5BFB8FC935}"/>
              </a:ext>
            </a:extLst>
          </p:cNvPr>
          <p:cNvSpPr/>
          <p:nvPr/>
        </p:nvSpPr>
        <p:spPr>
          <a:xfrm>
            <a:off x="9027965" y="1523379"/>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8" name="Text Box 10">
            <a:extLst>
              <a:ext uri="{FF2B5EF4-FFF2-40B4-BE49-F238E27FC236}">
                <a16:creationId xmlns:a16="http://schemas.microsoft.com/office/drawing/2014/main" xmlns="" id="{504002AE-9FB8-4826-AD89-A4E5C47E39F3}"/>
              </a:ext>
            </a:extLst>
          </p:cNvPr>
          <p:cNvSpPr txBox="1">
            <a:spLocks noChangeArrowheads="1"/>
          </p:cNvSpPr>
          <p:nvPr/>
        </p:nvSpPr>
        <p:spPr bwMode="auto">
          <a:xfrm>
            <a:off x="9059936" y="1632837"/>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ounded Rectangle 22">
            <a:extLst>
              <a:ext uri="{FF2B5EF4-FFF2-40B4-BE49-F238E27FC236}">
                <a16:creationId xmlns:a16="http://schemas.microsoft.com/office/drawing/2014/main" xmlns="" id="{83B673D4-730F-46AF-ACF2-8087A89DD8DE}"/>
              </a:ext>
            </a:extLst>
          </p:cNvPr>
          <p:cNvSpPr/>
          <p:nvPr/>
        </p:nvSpPr>
        <p:spPr>
          <a:xfrm>
            <a:off x="9027965" y="4829252"/>
            <a:ext cx="2462477" cy="1423161"/>
          </a:xfrm>
          <a:prstGeom prst="roundRect">
            <a:avLst>
              <a:gd name="adj" fmla="val 5186"/>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0" name="Text Box 10">
            <a:extLst>
              <a:ext uri="{FF2B5EF4-FFF2-40B4-BE49-F238E27FC236}">
                <a16:creationId xmlns:a16="http://schemas.microsoft.com/office/drawing/2014/main" xmlns="" id="{B897F369-A254-48AB-8A9F-78144DFAE37E}"/>
              </a:ext>
            </a:extLst>
          </p:cNvPr>
          <p:cNvSpPr txBox="1">
            <a:spLocks noChangeArrowheads="1"/>
          </p:cNvSpPr>
          <p:nvPr/>
        </p:nvSpPr>
        <p:spPr bwMode="auto">
          <a:xfrm>
            <a:off x="9059936" y="4884218"/>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ounded Rectangle 25">
            <a:extLst>
              <a:ext uri="{FF2B5EF4-FFF2-40B4-BE49-F238E27FC236}">
                <a16:creationId xmlns:a16="http://schemas.microsoft.com/office/drawing/2014/main" xmlns="" id="{AB2442D1-0AAC-4C64-9693-7CA27171FCD2}"/>
              </a:ext>
            </a:extLst>
          </p:cNvPr>
          <p:cNvSpPr/>
          <p:nvPr/>
        </p:nvSpPr>
        <p:spPr>
          <a:xfrm>
            <a:off x="9027965" y="3178893"/>
            <a:ext cx="2462477" cy="1423161"/>
          </a:xfrm>
          <a:prstGeom prst="roundRect">
            <a:avLst>
              <a:gd name="adj" fmla="val 5186"/>
            </a:avLst>
          </a:prstGeom>
          <a:solidFill>
            <a:srgbClr val="398ED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2" name="Text Box 10">
            <a:extLst>
              <a:ext uri="{FF2B5EF4-FFF2-40B4-BE49-F238E27FC236}">
                <a16:creationId xmlns:a16="http://schemas.microsoft.com/office/drawing/2014/main" xmlns="" id="{285B8B7D-515F-40D6-B198-BAC15E1E3C03}"/>
              </a:ext>
            </a:extLst>
          </p:cNvPr>
          <p:cNvSpPr txBox="1">
            <a:spLocks noChangeArrowheads="1"/>
          </p:cNvSpPr>
          <p:nvPr/>
        </p:nvSpPr>
        <p:spPr bwMode="auto">
          <a:xfrm>
            <a:off x="9059936" y="3288351"/>
            <a:ext cx="2352448" cy="1139158"/>
          </a:xfrm>
          <a:prstGeom prst="rect">
            <a:avLst/>
          </a:prstGeom>
          <a:noFill/>
          <a:ln w="9525">
            <a:noFill/>
            <a:miter lim="800000"/>
            <a:headEnd/>
            <a:tailEnd/>
          </a:ln>
        </p:spPr>
        <p:txBody>
          <a:bodyPr wrap="square" lIns="45720" tIns="22860" rIns="45720" bIns="2286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3" name="Rectangle 2">
            <a:extLst>
              <a:ext uri="{FF2B5EF4-FFF2-40B4-BE49-F238E27FC236}">
                <a16:creationId xmlns:a16="http://schemas.microsoft.com/office/drawing/2014/main" xmlns="" id="{CD60357D-E5D3-456D-97CA-F9413E84B018}"/>
              </a:ext>
            </a:extLst>
          </p:cNvPr>
          <p:cNvSpPr/>
          <p:nvPr/>
        </p:nvSpPr>
        <p:spPr>
          <a:xfrm>
            <a:off x="3878441" y="1508292"/>
            <a:ext cx="4546355" cy="4769130"/>
          </a:xfrm>
          <a:prstGeom prst="rect">
            <a:avLst/>
          </a:prstGeom>
          <a:blipFill dpi="0" rotWithShape="1">
            <a:blip r:embed="rId3"/>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Tree>
    <p:extLst>
      <p:ext uri="{BB962C8B-B14F-4D97-AF65-F5344CB8AC3E}">
        <p14:creationId xmlns:p14="http://schemas.microsoft.com/office/powerpoint/2010/main" val="12182709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anim calcmode="lin" valueType="num">
                                      <p:cBhvr>
                                        <p:cTn id="17" dur="250" fill="hold"/>
                                        <p:tgtEl>
                                          <p:spTgt spid="8"/>
                                        </p:tgtEl>
                                        <p:attrNameLst>
                                          <p:attrName>ppt_x</p:attrName>
                                        </p:attrNameLst>
                                      </p:cBhvr>
                                      <p:tavLst>
                                        <p:tav tm="0">
                                          <p:val>
                                            <p:strVal val="#ppt_x"/>
                                          </p:val>
                                        </p:tav>
                                        <p:tav tm="100000">
                                          <p:val>
                                            <p:strVal val="#ppt_x"/>
                                          </p:val>
                                        </p:tav>
                                      </p:tavLst>
                                    </p:anim>
                                    <p:anim calcmode="lin" valueType="num">
                                      <p:cBhvr>
                                        <p:cTn id="18" dur="25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50"/>
                                        <p:tgtEl>
                                          <p:spTgt spid="11"/>
                                        </p:tgtEl>
                                      </p:cBhvr>
                                    </p:animEffect>
                                    <p:anim calcmode="lin" valueType="num">
                                      <p:cBhvr>
                                        <p:cTn id="23" dur="250" fill="hold"/>
                                        <p:tgtEl>
                                          <p:spTgt spid="11"/>
                                        </p:tgtEl>
                                        <p:attrNameLst>
                                          <p:attrName>ppt_x</p:attrName>
                                        </p:attrNameLst>
                                      </p:cBhvr>
                                      <p:tavLst>
                                        <p:tav tm="0">
                                          <p:val>
                                            <p:strVal val="#ppt_x"/>
                                          </p:val>
                                        </p:tav>
                                        <p:tav tm="100000">
                                          <p:val>
                                            <p:strVal val="#ppt_x"/>
                                          </p:val>
                                        </p:tav>
                                      </p:tavLst>
                                    </p:anim>
                                    <p:anim calcmode="lin" valueType="num">
                                      <p:cBhvr>
                                        <p:cTn id="24" dur="25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anim calcmode="lin" valueType="num">
                                      <p:cBhvr>
                                        <p:cTn id="29" dur="250" fill="hold"/>
                                        <p:tgtEl>
                                          <p:spTgt spid="12"/>
                                        </p:tgtEl>
                                        <p:attrNameLst>
                                          <p:attrName>ppt_x</p:attrName>
                                        </p:attrNameLst>
                                      </p:cBhvr>
                                      <p:tavLst>
                                        <p:tav tm="0">
                                          <p:val>
                                            <p:strVal val="#ppt_x"/>
                                          </p:val>
                                        </p:tav>
                                        <p:tav tm="100000">
                                          <p:val>
                                            <p:strVal val="#ppt_x"/>
                                          </p:val>
                                        </p:tav>
                                      </p:tavLst>
                                    </p:anim>
                                    <p:anim calcmode="lin" valueType="num">
                                      <p:cBhvr>
                                        <p:cTn id="30" dur="25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250"/>
                                        <p:tgtEl>
                                          <p:spTgt spid="13"/>
                                        </p:tgtEl>
                                      </p:cBhvr>
                                    </p:animEffect>
                                    <p:anim calcmode="lin" valueType="num">
                                      <p:cBhvr>
                                        <p:cTn id="35" dur="250" fill="hold"/>
                                        <p:tgtEl>
                                          <p:spTgt spid="13"/>
                                        </p:tgtEl>
                                        <p:attrNameLst>
                                          <p:attrName>ppt_x</p:attrName>
                                        </p:attrNameLst>
                                      </p:cBhvr>
                                      <p:tavLst>
                                        <p:tav tm="0">
                                          <p:val>
                                            <p:strVal val="#ppt_x"/>
                                          </p:val>
                                        </p:tav>
                                        <p:tav tm="100000">
                                          <p:val>
                                            <p:strVal val="#ppt_x"/>
                                          </p:val>
                                        </p:tav>
                                      </p:tavLst>
                                    </p:anim>
                                    <p:anim calcmode="lin" valueType="num">
                                      <p:cBhvr>
                                        <p:cTn id="36" dur="25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50"/>
                                        <p:tgtEl>
                                          <p:spTgt spid="15"/>
                                        </p:tgtEl>
                                      </p:cBhvr>
                                    </p:animEffec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2250"/>
                            </p:stCondLst>
                            <p:childTnLst>
                              <p:par>
                                <p:cTn id="44" presetID="42"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250"/>
                                        <p:tgtEl>
                                          <p:spTgt spid="16"/>
                                        </p:tgtEl>
                                      </p:cBhvr>
                                    </p:animEffect>
                                    <p:anim calcmode="lin" valueType="num">
                                      <p:cBhvr>
                                        <p:cTn id="47" dur="250" fill="hold"/>
                                        <p:tgtEl>
                                          <p:spTgt spid="16"/>
                                        </p:tgtEl>
                                        <p:attrNameLst>
                                          <p:attrName>ppt_x</p:attrName>
                                        </p:attrNameLst>
                                      </p:cBhvr>
                                      <p:tavLst>
                                        <p:tav tm="0">
                                          <p:val>
                                            <p:strVal val="#ppt_x"/>
                                          </p:val>
                                        </p:tav>
                                        <p:tav tm="100000">
                                          <p:val>
                                            <p:strVal val="#ppt_x"/>
                                          </p:val>
                                        </p:tav>
                                      </p:tavLst>
                                    </p:anim>
                                    <p:anim calcmode="lin" valueType="num">
                                      <p:cBhvr>
                                        <p:cTn id="48" dur="25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50"/>
                                        <p:tgtEl>
                                          <p:spTgt spid="17"/>
                                        </p:tgtEl>
                                      </p:cBhvr>
                                    </p:animEffect>
                                    <p:anim calcmode="lin" valueType="num">
                                      <p:cBhvr>
                                        <p:cTn id="53" dur="250" fill="hold"/>
                                        <p:tgtEl>
                                          <p:spTgt spid="17"/>
                                        </p:tgtEl>
                                        <p:attrNameLst>
                                          <p:attrName>ppt_x</p:attrName>
                                        </p:attrNameLst>
                                      </p:cBhvr>
                                      <p:tavLst>
                                        <p:tav tm="0">
                                          <p:val>
                                            <p:strVal val="#ppt_x"/>
                                          </p:val>
                                        </p:tav>
                                        <p:tav tm="100000">
                                          <p:val>
                                            <p:strVal val="#ppt_x"/>
                                          </p:val>
                                        </p:tav>
                                      </p:tavLst>
                                    </p:anim>
                                    <p:anim calcmode="lin" valueType="num">
                                      <p:cBhvr>
                                        <p:cTn id="54" dur="25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250"/>
                                        <p:tgtEl>
                                          <p:spTgt spid="18"/>
                                        </p:tgtEl>
                                      </p:cBhvr>
                                    </p:animEffect>
                                    <p:anim calcmode="lin" valueType="num">
                                      <p:cBhvr>
                                        <p:cTn id="59" dur="250" fill="hold"/>
                                        <p:tgtEl>
                                          <p:spTgt spid="18"/>
                                        </p:tgtEl>
                                        <p:attrNameLst>
                                          <p:attrName>ppt_x</p:attrName>
                                        </p:attrNameLst>
                                      </p:cBhvr>
                                      <p:tavLst>
                                        <p:tav tm="0">
                                          <p:val>
                                            <p:strVal val="#ppt_x"/>
                                          </p:val>
                                        </p:tav>
                                        <p:tav tm="100000">
                                          <p:val>
                                            <p:strVal val="#ppt_x"/>
                                          </p:val>
                                        </p:tav>
                                      </p:tavLst>
                                    </p:anim>
                                    <p:anim calcmode="lin" valueType="num">
                                      <p:cBhvr>
                                        <p:cTn id="60" dur="25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42"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250"/>
                                        <p:tgtEl>
                                          <p:spTgt spid="19"/>
                                        </p:tgtEl>
                                      </p:cBhvr>
                                    </p:animEffect>
                                    <p:anim calcmode="lin" valueType="num">
                                      <p:cBhvr>
                                        <p:cTn id="65" dur="250" fill="hold"/>
                                        <p:tgtEl>
                                          <p:spTgt spid="19"/>
                                        </p:tgtEl>
                                        <p:attrNameLst>
                                          <p:attrName>ppt_x</p:attrName>
                                        </p:attrNameLst>
                                      </p:cBhvr>
                                      <p:tavLst>
                                        <p:tav tm="0">
                                          <p:val>
                                            <p:strVal val="#ppt_x"/>
                                          </p:val>
                                        </p:tav>
                                        <p:tav tm="100000">
                                          <p:val>
                                            <p:strVal val="#ppt_x"/>
                                          </p:val>
                                        </p:tav>
                                      </p:tavLst>
                                    </p:anim>
                                    <p:anim calcmode="lin" valueType="num">
                                      <p:cBhvr>
                                        <p:cTn id="66" dur="25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3250"/>
                            </p:stCondLst>
                            <p:childTnLst>
                              <p:par>
                                <p:cTn id="68" presetID="42"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250"/>
                                        <p:tgtEl>
                                          <p:spTgt spid="20"/>
                                        </p:tgtEl>
                                      </p:cBhvr>
                                    </p:animEffect>
                                    <p:anim calcmode="lin" valueType="num">
                                      <p:cBhvr>
                                        <p:cTn id="71" dur="250" fill="hold"/>
                                        <p:tgtEl>
                                          <p:spTgt spid="20"/>
                                        </p:tgtEl>
                                        <p:attrNameLst>
                                          <p:attrName>ppt_x</p:attrName>
                                        </p:attrNameLst>
                                      </p:cBhvr>
                                      <p:tavLst>
                                        <p:tav tm="0">
                                          <p:val>
                                            <p:strVal val="#ppt_x"/>
                                          </p:val>
                                        </p:tav>
                                        <p:tav tm="100000">
                                          <p:val>
                                            <p:strVal val="#ppt_x"/>
                                          </p:val>
                                        </p:tav>
                                      </p:tavLst>
                                    </p:anim>
                                    <p:anim calcmode="lin" valueType="num">
                                      <p:cBhvr>
                                        <p:cTn id="72" dur="250" fill="hold"/>
                                        <p:tgtEl>
                                          <p:spTgt spid="20"/>
                                        </p:tgtEl>
                                        <p:attrNameLst>
                                          <p:attrName>ppt_y</p:attrName>
                                        </p:attrNameLst>
                                      </p:cBhvr>
                                      <p:tavLst>
                                        <p:tav tm="0">
                                          <p:val>
                                            <p:strVal val="#ppt_y+.1"/>
                                          </p:val>
                                        </p:tav>
                                        <p:tav tm="100000">
                                          <p:val>
                                            <p:strVal val="#ppt_y"/>
                                          </p:val>
                                        </p:tav>
                                      </p:tavLst>
                                    </p:anim>
                                  </p:childTnLst>
                                </p:cTn>
                              </p:par>
                            </p:childTnLst>
                          </p:cTn>
                        </p:par>
                        <p:par>
                          <p:cTn id="73" fill="hold">
                            <p:stCondLst>
                              <p:cond delay="3500"/>
                            </p:stCondLst>
                            <p:childTnLst>
                              <p:par>
                                <p:cTn id="74" presetID="42"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250"/>
                                        <p:tgtEl>
                                          <p:spTgt spid="21"/>
                                        </p:tgtEl>
                                      </p:cBhvr>
                                    </p:animEffect>
                                    <p:anim calcmode="lin" valueType="num">
                                      <p:cBhvr>
                                        <p:cTn id="77" dur="250" fill="hold"/>
                                        <p:tgtEl>
                                          <p:spTgt spid="21"/>
                                        </p:tgtEl>
                                        <p:attrNameLst>
                                          <p:attrName>ppt_x</p:attrName>
                                        </p:attrNameLst>
                                      </p:cBhvr>
                                      <p:tavLst>
                                        <p:tav tm="0">
                                          <p:val>
                                            <p:strVal val="#ppt_x"/>
                                          </p:val>
                                        </p:tav>
                                        <p:tav tm="100000">
                                          <p:val>
                                            <p:strVal val="#ppt_x"/>
                                          </p:val>
                                        </p:tav>
                                      </p:tavLst>
                                    </p:anim>
                                    <p:anim calcmode="lin" valueType="num">
                                      <p:cBhvr>
                                        <p:cTn id="78" dur="250" fill="hold"/>
                                        <p:tgtEl>
                                          <p:spTgt spid="21"/>
                                        </p:tgtEl>
                                        <p:attrNameLst>
                                          <p:attrName>ppt_y</p:attrName>
                                        </p:attrNameLst>
                                      </p:cBhvr>
                                      <p:tavLst>
                                        <p:tav tm="0">
                                          <p:val>
                                            <p:strVal val="#ppt_y+.1"/>
                                          </p:val>
                                        </p:tav>
                                        <p:tav tm="100000">
                                          <p:val>
                                            <p:strVal val="#ppt_y"/>
                                          </p:val>
                                        </p:tav>
                                      </p:tavLst>
                                    </p:anim>
                                  </p:childTnLst>
                                </p:cTn>
                              </p:par>
                            </p:childTnLst>
                          </p:cTn>
                        </p:par>
                        <p:par>
                          <p:cTn id="79" fill="hold">
                            <p:stCondLst>
                              <p:cond delay="3750"/>
                            </p:stCondLst>
                            <p:childTnLst>
                              <p:par>
                                <p:cTn id="80" presetID="42"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250"/>
                                        <p:tgtEl>
                                          <p:spTgt spid="22"/>
                                        </p:tgtEl>
                                      </p:cBhvr>
                                    </p:animEffect>
                                    <p:anim calcmode="lin" valueType="num">
                                      <p:cBhvr>
                                        <p:cTn id="83" dur="250" fill="hold"/>
                                        <p:tgtEl>
                                          <p:spTgt spid="22"/>
                                        </p:tgtEl>
                                        <p:attrNameLst>
                                          <p:attrName>ppt_x</p:attrName>
                                        </p:attrNameLst>
                                      </p:cBhvr>
                                      <p:tavLst>
                                        <p:tav tm="0">
                                          <p:val>
                                            <p:strVal val="#ppt_x"/>
                                          </p:val>
                                        </p:tav>
                                        <p:tav tm="100000">
                                          <p:val>
                                            <p:strVal val="#ppt_x"/>
                                          </p:val>
                                        </p:tav>
                                      </p:tavLst>
                                    </p:anim>
                                    <p:anim calcmode="lin" valueType="num">
                                      <p:cBhvr>
                                        <p:cTn id="84"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P spid="13" grpId="0" animBg="1"/>
      <p:bldP spid="15" grpId="0"/>
      <p:bldP spid="16" grpId="0"/>
      <p:bldP spid="17" grpId="0" animBg="1"/>
      <p:bldP spid="18" grpId="0"/>
      <p:bldP spid="19" grpId="0" animBg="1"/>
      <p:bldP spid="20" grpId="0"/>
      <p:bldP spid="21" grpId="0" animBg="1"/>
      <p:bldP spid="22" grpId="0"/>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A741728-2ACC-4D37-AB62-A268E7979EF2}"/>
              </a:ext>
            </a:extLst>
          </p:cNvPr>
          <p:cNvGrpSpPr/>
          <p:nvPr/>
        </p:nvGrpSpPr>
        <p:grpSpPr>
          <a:xfrm>
            <a:off x="893169" y="325838"/>
            <a:ext cx="10489915" cy="729358"/>
            <a:chOff x="-2430602" y="549901"/>
            <a:chExt cx="10489915" cy="729358"/>
          </a:xfrm>
        </p:grpSpPr>
        <p:sp>
          <p:nvSpPr>
            <p:cNvPr id="7" name="矩形 6">
              <a:extLst>
                <a:ext uri="{FF2B5EF4-FFF2-40B4-BE49-F238E27FC236}">
                  <a16:creationId xmlns:a16="http://schemas.microsoft.com/office/drawing/2014/main" xmlns="" id="{37EAEEB0-4D4E-4FF4-BA64-F687AB77A35D}"/>
                </a:ext>
              </a:extLst>
            </p:cNvPr>
            <p:cNvSpPr/>
            <p:nvPr/>
          </p:nvSpPr>
          <p:spPr>
            <a:xfrm flipV="1">
              <a:off x="4473397" y="954978"/>
              <a:ext cx="3585916" cy="45719"/>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中宋" panose="02010600040101010101" pitchFamily="2" charset="-122"/>
                <a:ea typeface="华文中宋" panose="02010600040101010101" pitchFamily="2" charset="-122"/>
              </a:endParaRPr>
            </a:p>
          </p:txBody>
        </p:sp>
        <p:sp>
          <p:nvSpPr>
            <p:cNvPr id="9" name="TextBox 8">
              <a:extLst>
                <a:ext uri="{FF2B5EF4-FFF2-40B4-BE49-F238E27FC236}">
                  <a16:creationId xmlns:a16="http://schemas.microsoft.com/office/drawing/2014/main" xmlns="" id="{FBE264A0-82C4-49E7-B5B7-C331F6584247}"/>
                </a:ext>
              </a:extLst>
            </p:cNvPr>
            <p:cNvSpPr txBox="1">
              <a:spLocks noChangeArrowheads="1"/>
            </p:cNvSpPr>
            <p:nvPr/>
          </p:nvSpPr>
          <p:spPr bwMode="auto">
            <a:xfrm>
              <a:off x="1186044"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398EDF"/>
                  </a:solidFill>
                  <a:latin typeface="微软雅黑" panose="020B0503020204020204" pitchFamily="34" charset="-122"/>
                  <a:ea typeface="微软雅黑" panose="020B0503020204020204" pitchFamily="34" charset="-122"/>
                  <a:sym typeface="Arial" panose="020B0604020202020204" pitchFamily="34" charset="0"/>
                </a:rPr>
                <a:t>教学工作回顾</a:t>
              </a:r>
            </a:p>
          </p:txBody>
        </p:sp>
        <p:sp>
          <p:nvSpPr>
            <p:cNvPr id="10" name="TextBox 8">
              <a:extLst>
                <a:ext uri="{FF2B5EF4-FFF2-40B4-BE49-F238E27FC236}">
                  <a16:creationId xmlns:a16="http://schemas.microsoft.com/office/drawing/2014/main" xmlns="" id="{A8CE55BB-1D64-4C5D-B49E-D6ECC7CC9B6D}"/>
                </a:ext>
              </a:extLst>
            </p:cNvPr>
            <p:cNvSpPr txBox="1">
              <a:spLocks noChangeArrowheads="1"/>
            </p:cNvSpPr>
            <p:nvPr/>
          </p:nvSpPr>
          <p:spPr bwMode="auto">
            <a:xfrm>
              <a:off x="1183888" y="1079204"/>
              <a:ext cx="3255323" cy="20005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F96E0D"/>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xmlns="" id="{C489BE6D-9D6E-4CA1-A052-080F9D884A2B}"/>
                </a:ext>
              </a:extLst>
            </p:cNvPr>
            <p:cNvSpPr/>
            <p:nvPr/>
          </p:nvSpPr>
          <p:spPr>
            <a:xfrm flipV="1">
              <a:off x="-2430602" y="954978"/>
              <a:ext cx="3585916" cy="45720"/>
            </a:xfrm>
            <a:prstGeom prst="rect">
              <a:avLst/>
            </a:prstGeom>
            <a:solidFill>
              <a:srgbClr val="398E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华文中宋" panose="02010600040101010101" pitchFamily="2" charset="-122"/>
                <a:ea typeface="华文中宋" panose="02010600040101010101" pitchFamily="2" charset="-122"/>
              </a:endParaRPr>
            </a:p>
          </p:txBody>
        </p:sp>
      </p:grpSp>
      <p:grpSp>
        <p:nvGrpSpPr>
          <p:cNvPr id="8" name="组合 48">
            <a:extLst>
              <a:ext uri="{FF2B5EF4-FFF2-40B4-BE49-F238E27FC236}">
                <a16:creationId xmlns:a16="http://schemas.microsoft.com/office/drawing/2014/main" xmlns="" id="{86ACA253-91FF-46C0-9883-8904E0D4126B}"/>
              </a:ext>
            </a:extLst>
          </p:cNvPr>
          <p:cNvGrpSpPr/>
          <p:nvPr/>
        </p:nvGrpSpPr>
        <p:grpSpPr>
          <a:xfrm>
            <a:off x="940484" y="2224832"/>
            <a:ext cx="2228850" cy="2232025"/>
            <a:chOff x="0" y="0"/>
            <a:chExt cx="2227424" cy="2232424"/>
          </a:xfrm>
        </p:grpSpPr>
        <p:grpSp>
          <p:nvGrpSpPr>
            <p:cNvPr id="11" name="组合 49">
              <a:extLst>
                <a:ext uri="{FF2B5EF4-FFF2-40B4-BE49-F238E27FC236}">
                  <a16:creationId xmlns:a16="http://schemas.microsoft.com/office/drawing/2014/main" xmlns="" id="{F5D8A642-86DB-402D-8172-A20E2449AE7A}"/>
                </a:ext>
              </a:extLst>
            </p:cNvPr>
            <p:cNvGrpSpPr/>
            <p:nvPr/>
          </p:nvGrpSpPr>
          <p:grpSpPr>
            <a:xfrm>
              <a:off x="0" y="0"/>
              <a:ext cx="2227424" cy="2232424"/>
              <a:chOff x="0" y="0"/>
              <a:chExt cx="2373418" cy="2378746"/>
            </a:xfrm>
          </p:grpSpPr>
          <p:sp>
            <p:nvSpPr>
              <p:cNvPr id="15" name="椭圆 53">
                <a:extLst>
                  <a:ext uri="{FF2B5EF4-FFF2-40B4-BE49-F238E27FC236}">
                    <a16:creationId xmlns:a16="http://schemas.microsoft.com/office/drawing/2014/main" xmlns="" id="{01EDAD61-853F-4021-B510-9B6C1F484C9A}"/>
                  </a:ext>
                </a:extLst>
              </p:cNvPr>
              <p:cNvSpPr/>
              <p:nvPr/>
            </p:nvSpPr>
            <p:spPr>
              <a:xfrm>
                <a:off x="107407" y="110071"/>
                <a:ext cx="2158604" cy="2158604"/>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6" name="椭圆 1">
                <a:extLst>
                  <a:ext uri="{FF2B5EF4-FFF2-40B4-BE49-F238E27FC236}">
                    <a16:creationId xmlns:a16="http://schemas.microsoft.com/office/drawing/2014/main" xmlns="" id="{EB8EF9A7-ABAC-4278-A732-5EB2523C7EBA}"/>
                  </a:ext>
                </a:extLst>
              </p:cNvPr>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398EDF"/>
              </a:solidFill>
              <a:ln w="9525">
                <a:noFill/>
              </a:ln>
            </p:spPr>
            <p:txBody>
              <a:bodyPr/>
              <a:lstStyle/>
              <a:p>
                <a:endParaRPr lang="zh-CN" altLang="en-US" dirty="0">
                  <a:solidFill>
                    <a:schemeClr val="bg1">
                      <a:lumMod val="50000"/>
                    </a:schemeClr>
                  </a:solidFill>
                </a:endParaRPr>
              </a:p>
            </p:txBody>
          </p:sp>
        </p:grpSp>
        <p:sp>
          <p:nvSpPr>
            <p:cNvPr id="12" name="TextBox 50">
              <a:extLst>
                <a:ext uri="{FF2B5EF4-FFF2-40B4-BE49-F238E27FC236}">
                  <a16:creationId xmlns:a16="http://schemas.microsoft.com/office/drawing/2014/main" xmlns="" id="{92DAC2A3-D602-466D-B016-8BDB566441EF}"/>
                </a:ext>
              </a:extLst>
            </p:cNvPr>
            <p:cNvSpPr/>
            <p:nvPr/>
          </p:nvSpPr>
          <p:spPr>
            <a:xfrm>
              <a:off x="783728" y="6681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76%</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3" name="TextBox 51">
              <a:extLst>
                <a:ext uri="{FF2B5EF4-FFF2-40B4-BE49-F238E27FC236}">
                  <a16:creationId xmlns:a16="http://schemas.microsoft.com/office/drawing/2014/main" xmlns="" id="{F12D9680-ADBA-4FC8-B1AB-8E1FDB5DCE1A}"/>
                </a:ext>
              </a:extLst>
            </p:cNvPr>
            <p:cNvSpPr/>
            <p:nvPr/>
          </p:nvSpPr>
          <p:spPr>
            <a:xfrm>
              <a:off x="581351" y="1112306"/>
              <a:ext cx="1210589"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7" name="组合 54">
            <a:extLst>
              <a:ext uri="{FF2B5EF4-FFF2-40B4-BE49-F238E27FC236}">
                <a16:creationId xmlns:a16="http://schemas.microsoft.com/office/drawing/2014/main" xmlns="" id="{A5D70DAE-C6AB-418E-895B-AC862742FDE0}"/>
              </a:ext>
            </a:extLst>
          </p:cNvPr>
          <p:cNvGrpSpPr/>
          <p:nvPr/>
        </p:nvGrpSpPr>
        <p:grpSpPr>
          <a:xfrm>
            <a:off x="945247" y="4533057"/>
            <a:ext cx="2224087" cy="1534468"/>
            <a:chOff x="0" y="0"/>
            <a:chExt cx="2223504" cy="1534892"/>
          </a:xfrm>
        </p:grpSpPr>
        <p:sp>
          <p:nvSpPr>
            <p:cNvPr id="18" name="矩形 55">
              <a:extLst>
                <a:ext uri="{FF2B5EF4-FFF2-40B4-BE49-F238E27FC236}">
                  <a16:creationId xmlns:a16="http://schemas.microsoft.com/office/drawing/2014/main" xmlns="" id="{14ED263D-C603-480F-B1F1-894DF972C856}"/>
                </a:ext>
              </a:extLst>
            </p:cNvPr>
            <p:cNvSpPr/>
            <p:nvPr/>
          </p:nvSpPr>
          <p:spPr>
            <a:xfrm>
              <a:off x="96880"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19" name="矩形 56">
              <a:extLst>
                <a:ext uri="{FF2B5EF4-FFF2-40B4-BE49-F238E27FC236}">
                  <a16:creationId xmlns:a16="http://schemas.microsoft.com/office/drawing/2014/main" xmlns="" id="{92823468-7883-4D69-A50F-1DD0FF73190E}"/>
                </a:ext>
              </a:extLst>
            </p:cNvPr>
            <p:cNvSpPr/>
            <p:nvPr/>
          </p:nvSpPr>
          <p:spPr>
            <a:xfrm>
              <a:off x="0" y="149514"/>
              <a:ext cx="2198213" cy="1385378"/>
            </a:xfrm>
            <a:prstGeom prst="rect">
              <a:avLst/>
            </a:prstGeom>
            <a:noFill/>
            <a:ln w="9525">
              <a:noFill/>
              <a:miter/>
            </a:ln>
          </p:spPr>
          <p:txBody>
            <a:bodyPr>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0" name="组合 57">
            <a:extLst>
              <a:ext uri="{FF2B5EF4-FFF2-40B4-BE49-F238E27FC236}">
                <a16:creationId xmlns:a16="http://schemas.microsoft.com/office/drawing/2014/main" xmlns="" id="{148AE429-FFC1-4A02-8495-1DA96FF734B2}"/>
              </a:ext>
            </a:extLst>
          </p:cNvPr>
          <p:cNvGrpSpPr/>
          <p:nvPr/>
        </p:nvGrpSpPr>
        <p:grpSpPr>
          <a:xfrm>
            <a:off x="3680509" y="2224832"/>
            <a:ext cx="2127250" cy="2128838"/>
            <a:chOff x="0" y="0"/>
            <a:chExt cx="2126625" cy="2129124"/>
          </a:xfrm>
        </p:grpSpPr>
        <p:sp>
          <p:nvSpPr>
            <p:cNvPr id="21" name="椭圆 58">
              <a:extLst>
                <a:ext uri="{FF2B5EF4-FFF2-40B4-BE49-F238E27FC236}">
                  <a16:creationId xmlns:a16="http://schemas.microsoft.com/office/drawing/2014/main" xmlns="" id="{FFDEA56F-3746-4AA0-B420-F42E9427E78F}"/>
                </a:ext>
              </a:extLst>
            </p:cNvPr>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2" name="椭圆 1">
              <a:extLst>
                <a:ext uri="{FF2B5EF4-FFF2-40B4-BE49-F238E27FC236}">
                  <a16:creationId xmlns:a16="http://schemas.microsoft.com/office/drawing/2014/main" xmlns="" id="{1AC2E8F7-5688-41FB-B6DF-BB9D374D6D7D}"/>
                </a:ext>
              </a:extLst>
            </p:cNvPr>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F96E0D"/>
            </a:solidFill>
            <a:ln w="9525">
              <a:noFill/>
            </a:ln>
          </p:spPr>
          <p:txBody>
            <a:bodyPr/>
            <a:lstStyle/>
            <a:p>
              <a:endParaRPr lang="zh-CN" altLang="en-US" dirty="0">
                <a:solidFill>
                  <a:schemeClr val="bg1">
                    <a:lumMod val="50000"/>
                  </a:schemeClr>
                </a:solidFill>
              </a:endParaRPr>
            </a:p>
          </p:txBody>
        </p:sp>
        <p:sp>
          <p:nvSpPr>
            <p:cNvPr id="23" name="TextBox 60">
              <a:extLst>
                <a:ext uri="{FF2B5EF4-FFF2-40B4-BE49-F238E27FC236}">
                  <a16:creationId xmlns:a16="http://schemas.microsoft.com/office/drawing/2014/main" xmlns="" id="{143FBD59-23E7-4E45-87C8-52DBE92BBC0E}"/>
                </a:ext>
              </a:extLst>
            </p:cNvPr>
            <p:cNvSpPr/>
            <p:nvPr/>
          </p:nvSpPr>
          <p:spPr>
            <a:xfrm>
              <a:off x="682928"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4" name="TextBox 61">
              <a:extLst>
                <a:ext uri="{FF2B5EF4-FFF2-40B4-BE49-F238E27FC236}">
                  <a16:creationId xmlns:a16="http://schemas.microsoft.com/office/drawing/2014/main" xmlns="" id="{D98A7A24-4FFE-4C79-82B2-D7A33DD9BC89}"/>
                </a:ext>
              </a:extLst>
            </p:cNvPr>
            <p:cNvSpPr/>
            <p:nvPr/>
          </p:nvSpPr>
          <p:spPr>
            <a:xfrm>
              <a:off x="456801" y="1032756"/>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25" name="组合 62">
            <a:extLst>
              <a:ext uri="{FF2B5EF4-FFF2-40B4-BE49-F238E27FC236}">
                <a16:creationId xmlns:a16="http://schemas.microsoft.com/office/drawing/2014/main" xmlns="" id="{F885ED07-2453-4156-B441-1D705F54B136}"/>
              </a:ext>
            </a:extLst>
          </p:cNvPr>
          <p:cNvGrpSpPr/>
          <p:nvPr/>
        </p:nvGrpSpPr>
        <p:grpSpPr>
          <a:xfrm>
            <a:off x="3583672" y="4531470"/>
            <a:ext cx="2295525" cy="1534469"/>
            <a:chOff x="0" y="0"/>
            <a:chExt cx="2295900" cy="1534876"/>
          </a:xfrm>
        </p:grpSpPr>
        <p:sp>
          <p:nvSpPr>
            <p:cNvPr id="26" name="矩形 63">
              <a:extLst>
                <a:ext uri="{FF2B5EF4-FFF2-40B4-BE49-F238E27FC236}">
                  <a16:creationId xmlns:a16="http://schemas.microsoft.com/office/drawing/2014/main" xmlns="" id="{2E50DEC4-1752-4F66-9375-F93B9393C47B}"/>
                </a:ext>
              </a:extLst>
            </p:cNvPr>
            <p:cNvSpPr/>
            <p:nvPr/>
          </p:nvSpPr>
          <p:spPr>
            <a:xfrm>
              <a:off x="96879"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27" name="矩形 64">
              <a:extLst>
                <a:ext uri="{FF2B5EF4-FFF2-40B4-BE49-F238E27FC236}">
                  <a16:creationId xmlns:a16="http://schemas.microsoft.com/office/drawing/2014/main" xmlns="" id="{62A4779C-4CC1-4DD0-9880-6CF9EBFB9BD1}"/>
                </a:ext>
              </a:extLst>
            </p:cNvPr>
            <p:cNvSpPr/>
            <p:nvPr/>
          </p:nvSpPr>
          <p:spPr>
            <a:xfrm>
              <a:off x="0" y="149514"/>
              <a:ext cx="2295900" cy="1385362"/>
            </a:xfrm>
            <a:prstGeom prst="rect">
              <a:avLst/>
            </a:prstGeom>
            <a:noFill/>
            <a:ln w="9525">
              <a:noFill/>
              <a:miter/>
            </a:ln>
          </p:spPr>
          <p:txBody>
            <a:bodyPr>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8" name="组合 65">
            <a:extLst>
              <a:ext uri="{FF2B5EF4-FFF2-40B4-BE49-F238E27FC236}">
                <a16:creationId xmlns:a16="http://schemas.microsoft.com/office/drawing/2014/main" xmlns="" id="{A5529DC2-F4B7-4E67-A0A3-7C820C35F492}"/>
              </a:ext>
            </a:extLst>
          </p:cNvPr>
          <p:cNvGrpSpPr/>
          <p:nvPr/>
        </p:nvGrpSpPr>
        <p:grpSpPr>
          <a:xfrm>
            <a:off x="6318934" y="2224832"/>
            <a:ext cx="2122488" cy="2128838"/>
            <a:chOff x="0" y="0"/>
            <a:chExt cx="2122208" cy="2129124"/>
          </a:xfrm>
        </p:grpSpPr>
        <p:sp>
          <p:nvSpPr>
            <p:cNvPr id="29" name="椭圆 67">
              <a:extLst>
                <a:ext uri="{FF2B5EF4-FFF2-40B4-BE49-F238E27FC236}">
                  <a16:creationId xmlns:a16="http://schemas.microsoft.com/office/drawing/2014/main" xmlns="" id="{08E04297-6345-4CE5-BEB6-4B4257AE61DB}"/>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0" name="TextBox 68">
              <a:extLst>
                <a:ext uri="{FF2B5EF4-FFF2-40B4-BE49-F238E27FC236}">
                  <a16:creationId xmlns:a16="http://schemas.microsoft.com/office/drawing/2014/main" xmlns="" id="{DAE77D48-E7BB-458D-BFC5-6B0065AE7765}"/>
                </a:ext>
              </a:extLst>
            </p:cNvPr>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1" name="TextBox 69">
              <a:extLst>
                <a:ext uri="{FF2B5EF4-FFF2-40B4-BE49-F238E27FC236}">
                  <a16:creationId xmlns:a16="http://schemas.microsoft.com/office/drawing/2014/main" xmlns="" id="{F9E5C7C7-42C7-491C-8B2C-F51DEFC74ACF}"/>
                </a:ext>
              </a:extLst>
            </p:cNvPr>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32" name="椭圆 1">
              <a:extLst>
                <a:ext uri="{FF2B5EF4-FFF2-40B4-BE49-F238E27FC236}">
                  <a16:creationId xmlns:a16="http://schemas.microsoft.com/office/drawing/2014/main" xmlns="" id="{ECBD1D65-56D5-4B12-B633-76BCC8A7BE27}"/>
                </a:ext>
              </a:extLst>
            </p:cNvPr>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398EDF"/>
            </a:solidFill>
            <a:ln w="9525">
              <a:noFill/>
            </a:ln>
          </p:spPr>
          <p:txBody>
            <a:bodyPr/>
            <a:lstStyle/>
            <a:p>
              <a:endParaRPr lang="zh-CN" altLang="en-US" dirty="0">
                <a:solidFill>
                  <a:schemeClr val="bg1">
                    <a:lumMod val="50000"/>
                  </a:schemeClr>
                </a:solidFill>
              </a:endParaRPr>
            </a:p>
          </p:txBody>
        </p:sp>
      </p:grpSp>
      <p:grpSp>
        <p:nvGrpSpPr>
          <p:cNvPr id="33" name="组合 70">
            <a:extLst>
              <a:ext uri="{FF2B5EF4-FFF2-40B4-BE49-F238E27FC236}">
                <a16:creationId xmlns:a16="http://schemas.microsoft.com/office/drawing/2014/main" xmlns="" id="{8C10D0D9-68CE-486B-AEC6-78ADEF8A0FD2}"/>
              </a:ext>
            </a:extLst>
          </p:cNvPr>
          <p:cNvGrpSpPr/>
          <p:nvPr/>
        </p:nvGrpSpPr>
        <p:grpSpPr>
          <a:xfrm>
            <a:off x="6341159" y="4534645"/>
            <a:ext cx="2225675" cy="1534440"/>
            <a:chOff x="0" y="0"/>
            <a:chExt cx="2225194" cy="1535146"/>
          </a:xfrm>
        </p:grpSpPr>
        <p:sp>
          <p:nvSpPr>
            <p:cNvPr id="34" name="矩形 71">
              <a:extLst>
                <a:ext uri="{FF2B5EF4-FFF2-40B4-BE49-F238E27FC236}">
                  <a16:creationId xmlns:a16="http://schemas.microsoft.com/office/drawing/2014/main" xmlns="" id="{82F45821-134A-4005-9AD5-678EB97BAB0B}"/>
                </a:ext>
              </a:extLst>
            </p:cNvPr>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35" name="矩形 72">
              <a:extLst>
                <a:ext uri="{FF2B5EF4-FFF2-40B4-BE49-F238E27FC236}">
                  <a16:creationId xmlns:a16="http://schemas.microsoft.com/office/drawing/2014/main" xmlns="" id="{AC76CBFB-656B-40B4-A194-D6767F74F7EF}"/>
                </a:ext>
              </a:extLst>
            </p:cNvPr>
            <p:cNvSpPr/>
            <p:nvPr/>
          </p:nvSpPr>
          <p:spPr>
            <a:xfrm>
              <a:off x="0" y="149514"/>
              <a:ext cx="2225194" cy="1385632"/>
            </a:xfrm>
            <a:prstGeom prst="rect">
              <a:avLst/>
            </a:prstGeom>
            <a:noFill/>
            <a:ln w="9525">
              <a:noFill/>
              <a:miter/>
            </a:ln>
          </p:spPr>
          <p:txBody>
            <a:bodyPr>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6" name="组合 65">
            <a:extLst>
              <a:ext uri="{FF2B5EF4-FFF2-40B4-BE49-F238E27FC236}">
                <a16:creationId xmlns:a16="http://schemas.microsoft.com/office/drawing/2014/main" xmlns="" id="{740773A5-D1AC-497E-8FA5-75FD5EA5187F}"/>
              </a:ext>
            </a:extLst>
          </p:cNvPr>
          <p:cNvGrpSpPr/>
          <p:nvPr/>
        </p:nvGrpSpPr>
        <p:grpSpPr>
          <a:xfrm>
            <a:off x="8837995" y="2222507"/>
            <a:ext cx="2295982" cy="2025551"/>
            <a:chOff x="-173471" y="0"/>
            <a:chExt cx="2295679" cy="2025823"/>
          </a:xfrm>
        </p:grpSpPr>
        <p:sp>
          <p:nvSpPr>
            <p:cNvPr id="37" name="椭圆 67">
              <a:extLst>
                <a:ext uri="{FF2B5EF4-FFF2-40B4-BE49-F238E27FC236}">
                  <a16:creationId xmlns:a16="http://schemas.microsoft.com/office/drawing/2014/main" xmlns="" id="{60ED3DBF-CCE0-41C1-B8BA-1D1AE9AEC5A0}"/>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38" name="TextBox 68">
              <a:extLst>
                <a:ext uri="{FF2B5EF4-FFF2-40B4-BE49-F238E27FC236}">
                  <a16:creationId xmlns:a16="http://schemas.microsoft.com/office/drawing/2014/main" xmlns="" id="{55A27F18-C54C-41CB-BF18-3C4B615B11B1}"/>
                </a:ext>
              </a:extLst>
            </p:cNvPr>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39" name="TextBox 69">
              <a:extLst>
                <a:ext uri="{FF2B5EF4-FFF2-40B4-BE49-F238E27FC236}">
                  <a16:creationId xmlns:a16="http://schemas.microsoft.com/office/drawing/2014/main" xmlns="" id="{E41980C0-7C45-42C0-AD00-55EFAA6A6703}"/>
                </a:ext>
              </a:extLst>
            </p:cNvPr>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40" name="椭圆 1">
              <a:extLst>
                <a:ext uri="{FF2B5EF4-FFF2-40B4-BE49-F238E27FC236}">
                  <a16:creationId xmlns:a16="http://schemas.microsoft.com/office/drawing/2014/main" xmlns="" id="{3BD7D2EF-22BB-4A91-9BB7-4352A70641B4}"/>
                </a:ext>
              </a:extLst>
            </p:cNvPr>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F96E0D"/>
            </a:solidFill>
            <a:ln w="9525">
              <a:noFill/>
            </a:ln>
          </p:spPr>
          <p:txBody>
            <a:bodyPr/>
            <a:lstStyle/>
            <a:p>
              <a:endParaRPr lang="zh-CN" altLang="en-US" dirty="0">
                <a:solidFill>
                  <a:schemeClr val="bg1">
                    <a:lumMod val="50000"/>
                  </a:schemeClr>
                </a:solidFill>
              </a:endParaRPr>
            </a:p>
          </p:txBody>
        </p:sp>
      </p:grpSp>
      <p:grpSp>
        <p:nvGrpSpPr>
          <p:cNvPr id="41" name="组合 70">
            <a:extLst>
              <a:ext uri="{FF2B5EF4-FFF2-40B4-BE49-F238E27FC236}">
                <a16:creationId xmlns:a16="http://schemas.microsoft.com/office/drawing/2014/main" xmlns="" id="{BDF6D1B2-64B8-45A4-9080-0A7B09289B45}"/>
              </a:ext>
            </a:extLst>
          </p:cNvPr>
          <p:cNvGrpSpPr/>
          <p:nvPr/>
        </p:nvGrpSpPr>
        <p:grpSpPr>
          <a:xfrm>
            <a:off x="9033714" y="4532320"/>
            <a:ext cx="2225675" cy="1534440"/>
            <a:chOff x="0" y="0"/>
            <a:chExt cx="2225194" cy="1535146"/>
          </a:xfrm>
        </p:grpSpPr>
        <p:sp>
          <p:nvSpPr>
            <p:cNvPr id="42" name="矩形 71">
              <a:extLst>
                <a:ext uri="{FF2B5EF4-FFF2-40B4-BE49-F238E27FC236}">
                  <a16:creationId xmlns:a16="http://schemas.microsoft.com/office/drawing/2014/main" xmlns="" id="{77AC7143-12CB-4520-85B3-EFFC025D0608}"/>
                </a:ext>
              </a:extLst>
            </p:cNvPr>
            <p:cNvSpPr/>
            <p:nvPr/>
          </p:nvSpPr>
          <p:spPr>
            <a:xfrm>
              <a:off x="73434"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400" dirty="0">
                <a:solidFill>
                  <a:schemeClr val="bg1">
                    <a:lumMod val="50000"/>
                  </a:schemeClr>
                </a:solidFill>
                <a:latin typeface="宋体" pitchFamily="2" charset="-122"/>
                <a:ea typeface="宋体" pitchFamily="2" charset="-122"/>
                <a:sym typeface="宋体" pitchFamily="2" charset="-122"/>
              </a:endParaRPr>
            </a:p>
          </p:txBody>
        </p:sp>
        <p:sp>
          <p:nvSpPr>
            <p:cNvPr id="43" name="矩形 72">
              <a:extLst>
                <a:ext uri="{FF2B5EF4-FFF2-40B4-BE49-F238E27FC236}">
                  <a16:creationId xmlns:a16="http://schemas.microsoft.com/office/drawing/2014/main" xmlns="" id="{066AAEFD-38AC-4650-B040-6843DF716C1F}"/>
                </a:ext>
              </a:extLst>
            </p:cNvPr>
            <p:cNvSpPr/>
            <p:nvPr/>
          </p:nvSpPr>
          <p:spPr>
            <a:xfrm>
              <a:off x="0" y="149514"/>
              <a:ext cx="2225194" cy="1385632"/>
            </a:xfrm>
            <a:prstGeom prst="rect">
              <a:avLst/>
            </a:prstGeom>
            <a:noFill/>
            <a:ln w="9525">
              <a:noFill/>
              <a:miter/>
            </a:ln>
          </p:spPr>
          <p:txBody>
            <a:bodyPr>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17037103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360"/>
                                          </p:val>
                                        </p:tav>
                                        <p:tav tm="100000">
                                          <p:val>
                                            <p:fltVal val="0"/>
                                          </p:val>
                                        </p:tav>
                                      </p:tavLst>
                                    </p:anim>
                                    <p:animEffect filter="fade">
                                      <p:cBhvr>
                                        <p:cTn id="14" dur="1000"/>
                                        <p:tgtEl>
                                          <p:spTgt spid="8"/>
                                        </p:tgtEl>
                                      </p:cBhvr>
                                    </p:animEffect>
                                  </p:childTnLst>
                                </p:cTn>
                              </p:par>
                              <p:par>
                                <p:cTn id="15" presetID="47" presetClass="entr" presetSubtype="0" fill="hold" nodeType="withEffect">
                                  <p:stCondLst>
                                    <p:cond delay="600"/>
                                  </p:stCondLst>
                                  <p:childTnLst>
                                    <p:set>
                                      <p:cBhvr>
                                        <p:cTn id="16" dur="1" fill="hold">
                                          <p:stCondLst>
                                            <p:cond delay="0"/>
                                          </p:stCondLst>
                                        </p:cTn>
                                        <p:tgtEl>
                                          <p:spTgt spid="17"/>
                                        </p:tgtEl>
                                        <p:attrNameLst>
                                          <p:attrName>style.visibility</p:attrName>
                                        </p:attrNameLst>
                                      </p:cBhvr>
                                      <p:to>
                                        <p:strVal val="visible"/>
                                      </p:to>
                                    </p:set>
                                    <p:animEffect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9" presetClass="entr" presetSubtype="0" decel="100000"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360"/>
                                          </p:val>
                                        </p:tav>
                                        <p:tav tm="100000">
                                          <p:val>
                                            <p:fltVal val="0"/>
                                          </p:val>
                                        </p:tav>
                                      </p:tavLst>
                                    </p:anim>
                                    <p:animEffect filter="fade">
                                      <p:cBhvr>
                                        <p:cTn id="25" dur="1000"/>
                                        <p:tgtEl>
                                          <p:spTgt spid="20"/>
                                        </p:tgtEl>
                                      </p:cBhvr>
                                    </p:animEffect>
                                  </p:childTnLst>
                                </p:cTn>
                              </p:par>
                              <p:par>
                                <p:cTn id="26" presetID="47" presetClass="entr" presetSubtype="0" fill="hold" nodeType="withEffect">
                                  <p:stCondLst>
                                    <p:cond delay="1600"/>
                                  </p:stCondLst>
                                  <p:childTnLst>
                                    <p:set>
                                      <p:cBhvr>
                                        <p:cTn id="27" dur="1" fill="hold">
                                          <p:stCondLst>
                                            <p:cond delay="0"/>
                                          </p:stCondLst>
                                        </p:cTn>
                                        <p:tgtEl>
                                          <p:spTgt spid="25"/>
                                        </p:tgtEl>
                                        <p:attrNameLst>
                                          <p:attrName>style.visibility</p:attrName>
                                        </p:attrNameLst>
                                      </p:cBhvr>
                                      <p:to>
                                        <p:strVal val="visible"/>
                                      </p:to>
                                    </p:set>
                                    <p:animEffect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9" presetClass="entr" presetSubtype="0" decel="100000" fill="hold"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ppt_w</p:attrName>
                                        </p:attrNameLst>
                                      </p:cBhvr>
                                      <p:tavLst>
                                        <p:tav tm="0">
                                          <p:val>
                                            <p:fltVal val="0"/>
                                          </p:val>
                                        </p:tav>
                                        <p:tav tm="100000">
                                          <p:val>
                                            <p:strVal val="#ppt_w"/>
                                          </p:val>
                                        </p:tav>
                                      </p:tavLst>
                                    </p:anim>
                                    <p:anim calcmode="lin" valueType="num">
                                      <p:cBhvr>
                                        <p:cTn id="34" dur="1000" fill="hold"/>
                                        <p:tgtEl>
                                          <p:spTgt spid="28"/>
                                        </p:tgtEl>
                                        <p:attrNameLst>
                                          <p:attrName>ppt_h</p:attrName>
                                        </p:attrNameLst>
                                      </p:cBhvr>
                                      <p:tavLst>
                                        <p:tav tm="0">
                                          <p:val>
                                            <p:fltVal val="0"/>
                                          </p:val>
                                        </p:tav>
                                        <p:tav tm="100000">
                                          <p:val>
                                            <p:strVal val="#ppt_h"/>
                                          </p:val>
                                        </p:tav>
                                      </p:tavLst>
                                    </p:anim>
                                    <p:anim calcmode="lin" valueType="num">
                                      <p:cBhvr>
                                        <p:cTn id="35" dur="1000" fill="hold"/>
                                        <p:tgtEl>
                                          <p:spTgt spid="28"/>
                                        </p:tgtEl>
                                        <p:attrNameLst>
                                          <p:attrName>style.rotation</p:attrName>
                                        </p:attrNameLst>
                                      </p:cBhvr>
                                      <p:tavLst>
                                        <p:tav tm="0">
                                          <p:val>
                                            <p:fltVal val="360"/>
                                          </p:val>
                                        </p:tav>
                                        <p:tav tm="100000">
                                          <p:val>
                                            <p:fltVal val="0"/>
                                          </p:val>
                                        </p:tav>
                                      </p:tavLst>
                                    </p:anim>
                                    <p:animEffect filter="fade">
                                      <p:cBhvr>
                                        <p:cTn id="36" dur="1000"/>
                                        <p:tgtEl>
                                          <p:spTgt spid="28"/>
                                        </p:tgtEl>
                                      </p:cBhvr>
                                    </p:animEffect>
                                  </p:childTnLst>
                                </p:cTn>
                              </p:par>
                              <p:par>
                                <p:cTn id="37" presetID="47" presetClass="entr" presetSubtype="0" fill="hold" nodeType="withEffect">
                                  <p:stCondLst>
                                    <p:cond delay="2300"/>
                                  </p:stCondLst>
                                  <p:childTnLst>
                                    <p:set>
                                      <p:cBhvr>
                                        <p:cTn id="38" dur="1" fill="hold">
                                          <p:stCondLst>
                                            <p:cond delay="0"/>
                                          </p:stCondLst>
                                        </p:cTn>
                                        <p:tgtEl>
                                          <p:spTgt spid="33"/>
                                        </p:tgtEl>
                                        <p:attrNameLst>
                                          <p:attrName>style.visibility</p:attrName>
                                        </p:attrNameLst>
                                      </p:cBhvr>
                                      <p:to>
                                        <p:strVal val="visible"/>
                                      </p:to>
                                    </p:set>
                                    <p:animEffect filter="fade">
                                      <p:cBhvr>
                                        <p:cTn id="39" dur="1000"/>
                                        <p:tgtEl>
                                          <p:spTgt spid="33"/>
                                        </p:tgtEl>
                                      </p:cBhvr>
                                    </p:animEffect>
                                    <p:anim calcmode="lin" valueType="num">
                                      <p:cBhvr>
                                        <p:cTn id="40" dur="1000" fill="hold"/>
                                        <p:tgtEl>
                                          <p:spTgt spid="33"/>
                                        </p:tgtEl>
                                        <p:attrNameLst>
                                          <p:attrName>ppt_x</p:attrName>
                                        </p:attrNameLst>
                                      </p:cBhvr>
                                      <p:tavLst>
                                        <p:tav tm="0">
                                          <p:val>
                                            <p:strVal val="#ppt_x"/>
                                          </p:val>
                                        </p:tav>
                                        <p:tav tm="100000">
                                          <p:val>
                                            <p:strVal val="#ppt_x"/>
                                          </p:val>
                                        </p:tav>
                                      </p:tavLst>
                                    </p:anim>
                                    <p:anim calcmode="lin" valueType="num">
                                      <p:cBhvr>
                                        <p:cTn id="41" dur="1000" fill="hold"/>
                                        <p:tgtEl>
                                          <p:spTgt spid="33"/>
                                        </p:tgtEl>
                                        <p:attrNameLst>
                                          <p:attrName>ppt_y</p:attrName>
                                        </p:attrNameLst>
                                      </p:cBhvr>
                                      <p:tavLst>
                                        <p:tav tm="0">
                                          <p:val>
                                            <p:strVal val="#ppt_y-.1"/>
                                          </p:val>
                                        </p:tav>
                                        <p:tav tm="100000">
                                          <p:val>
                                            <p:strVal val="#ppt_y"/>
                                          </p:val>
                                        </p:tav>
                                      </p:tavLst>
                                    </p:anim>
                                  </p:childTnLst>
                                </p:cTn>
                              </p:par>
                              <p:par>
                                <p:cTn id="42" presetID="49" presetClass="entr" presetSubtype="0" decel="100000" fill="hold" nodeType="withEffect">
                                  <p:stCondLst>
                                    <p:cond delay="1500"/>
                                  </p:stCondLst>
                                  <p:childTnLst>
                                    <p:set>
                                      <p:cBhvr>
                                        <p:cTn id="43" dur="1" fill="hold">
                                          <p:stCondLst>
                                            <p:cond delay="0"/>
                                          </p:stCondLst>
                                        </p:cTn>
                                        <p:tgtEl>
                                          <p:spTgt spid="36"/>
                                        </p:tgtEl>
                                        <p:attrNameLst>
                                          <p:attrName>style.visibility</p:attrName>
                                        </p:attrNameLst>
                                      </p:cBhvr>
                                      <p:to>
                                        <p:strVal val="visible"/>
                                      </p:to>
                                    </p:set>
                                    <p:anim calcmode="lin" valueType="num">
                                      <p:cBhvr>
                                        <p:cTn id="44" dur="1000" fill="hold"/>
                                        <p:tgtEl>
                                          <p:spTgt spid="36"/>
                                        </p:tgtEl>
                                        <p:attrNameLst>
                                          <p:attrName>ppt_w</p:attrName>
                                        </p:attrNameLst>
                                      </p:cBhvr>
                                      <p:tavLst>
                                        <p:tav tm="0">
                                          <p:val>
                                            <p:fltVal val="0"/>
                                          </p:val>
                                        </p:tav>
                                        <p:tav tm="100000">
                                          <p:val>
                                            <p:strVal val="#ppt_w"/>
                                          </p:val>
                                        </p:tav>
                                      </p:tavLst>
                                    </p:anim>
                                    <p:anim calcmode="lin" valueType="num">
                                      <p:cBhvr>
                                        <p:cTn id="45" dur="1000" fill="hold"/>
                                        <p:tgtEl>
                                          <p:spTgt spid="36"/>
                                        </p:tgtEl>
                                        <p:attrNameLst>
                                          <p:attrName>ppt_h</p:attrName>
                                        </p:attrNameLst>
                                      </p:cBhvr>
                                      <p:tavLst>
                                        <p:tav tm="0">
                                          <p:val>
                                            <p:fltVal val="0"/>
                                          </p:val>
                                        </p:tav>
                                        <p:tav tm="100000">
                                          <p:val>
                                            <p:strVal val="#ppt_h"/>
                                          </p:val>
                                        </p:tav>
                                      </p:tavLst>
                                    </p:anim>
                                    <p:anim calcmode="lin" valueType="num">
                                      <p:cBhvr>
                                        <p:cTn id="46" dur="1000" fill="hold"/>
                                        <p:tgtEl>
                                          <p:spTgt spid="36"/>
                                        </p:tgtEl>
                                        <p:attrNameLst>
                                          <p:attrName>style.rotation</p:attrName>
                                        </p:attrNameLst>
                                      </p:cBhvr>
                                      <p:tavLst>
                                        <p:tav tm="0">
                                          <p:val>
                                            <p:fltVal val="360"/>
                                          </p:val>
                                        </p:tav>
                                        <p:tav tm="100000">
                                          <p:val>
                                            <p:fltVal val="0"/>
                                          </p:val>
                                        </p:tav>
                                      </p:tavLst>
                                    </p:anim>
                                    <p:animEffect filter="fade">
                                      <p:cBhvr>
                                        <p:cTn id="47" dur="1000"/>
                                        <p:tgtEl>
                                          <p:spTgt spid="36"/>
                                        </p:tgtEl>
                                      </p:cBhvr>
                                    </p:animEffect>
                                  </p:childTnLst>
                                </p:cTn>
                              </p:par>
                              <p:par>
                                <p:cTn id="48" presetID="47" presetClass="entr" presetSubtype="0" fill="hold" nodeType="withEffect">
                                  <p:stCondLst>
                                    <p:cond delay="2300"/>
                                  </p:stCondLst>
                                  <p:childTnLst>
                                    <p:set>
                                      <p:cBhvr>
                                        <p:cTn id="49" dur="1" fill="hold">
                                          <p:stCondLst>
                                            <p:cond delay="0"/>
                                          </p:stCondLst>
                                        </p:cTn>
                                        <p:tgtEl>
                                          <p:spTgt spid="41"/>
                                        </p:tgtEl>
                                        <p:attrNameLst>
                                          <p:attrName>style.visibility</p:attrName>
                                        </p:attrNameLst>
                                      </p:cBhvr>
                                      <p:to>
                                        <p:strVal val="visible"/>
                                      </p:to>
                                    </p:set>
                                    <p:animEffect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文字&#10;&#10;已生成高可信度的说明">
            <a:extLst>
              <a:ext uri="{FF2B5EF4-FFF2-40B4-BE49-F238E27FC236}">
                <a16:creationId xmlns:a16="http://schemas.microsoft.com/office/drawing/2014/main" xmlns="" id="{AA53168E-916E-4334-A67C-67D082B914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4" name="组合 13">
            <a:extLst>
              <a:ext uri="{FF2B5EF4-FFF2-40B4-BE49-F238E27FC236}">
                <a16:creationId xmlns:a16="http://schemas.microsoft.com/office/drawing/2014/main" xmlns="" id="{2F8BF3C6-026D-4F8E-9C06-AA62F39C2CDD}"/>
              </a:ext>
            </a:extLst>
          </p:cNvPr>
          <p:cNvGrpSpPr/>
          <p:nvPr/>
        </p:nvGrpSpPr>
        <p:grpSpPr>
          <a:xfrm>
            <a:off x="4903381" y="2146090"/>
            <a:ext cx="3928785" cy="1047185"/>
            <a:chOff x="5260845" y="2541143"/>
            <a:chExt cx="3928785" cy="1047185"/>
          </a:xfrm>
        </p:grpSpPr>
        <p:sp>
          <p:nvSpPr>
            <p:cNvPr id="15" name="矩形 14">
              <a:extLst>
                <a:ext uri="{FF2B5EF4-FFF2-40B4-BE49-F238E27FC236}">
                  <a16:creationId xmlns:a16="http://schemas.microsoft.com/office/drawing/2014/main" xmlns="" id="{89644320-4CA2-4FED-B69D-CBE45106D4C6}"/>
                </a:ext>
              </a:extLst>
            </p:cNvPr>
            <p:cNvSpPr/>
            <p:nvPr/>
          </p:nvSpPr>
          <p:spPr>
            <a:xfrm>
              <a:off x="5260845" y="2541143"/>
              <a:ext cx="3877985" cy="830997"/>
            </a:xfrm>
            <a:prstGeom prst="rect">
              <a:avLst/>
            </a:prstGeom>
          </p:spPr>
          <p:txBody>
            <a:bodyPr wrap="none">
              <a:spAutoFit/>
            </a:bodyPr>
            <a:lstStyle/>
            <a:p>
              <a:r>
                <a:rPr kumimoji="1" lang="zh-CN" altLang="en-US" sz="4800" dirty="0">
                  <a:solidFill>
                    <a:srgbClr val="398EDF"/>
                  </a:solidFill>
                  <a:latin typeface="微软雅黑" panose="020B0503020204020204" pitchFamily="34" charset="-122"/>
                  <a:ea typeface="微软雅黑" panose="020B0503020204020204" pitchFamily="34" charset="-122"/>
                </a:rPr>
                <a:t>教学</a:t>
              </a:r>
              <a:r>
                <a:rPr kumimoji="1" lang="zh-CN" altLang="en-US" sz="4800" dirty="0">
                  <a:solidFill>
                    <a:srgbClr val="F96E0D"/>
                  </a:solidFill>
                  <a:latin typeface="微软雅黑" panose="020B0503020204020204" pitchFamily="34" charset="-122"/>
                  <a:ea typeface="微软雅黑" panose="020B0503020204020204" pitchFamily="34" charset="-122"/>
                </a:rPr>
                <a:t>完成情况</a:t>
              </a:r>
            </a:p>
          </p:txBody>
        </p:sp>
        <p:sp>
          <p:nvSpPr>
            <p:cNvPr id="16" name="矩形 15">
              <a:extLst>
                <a:ext uri="{FF2B5EF4-FFF2-40B4-BE49-F238E27FC236}">
                  <a16:creationId xmlns:a16="http://schemas.microsoft.com/office/drawing/2014/main" xmlns="" id="{756DF197-CBAA-48D0-894E-AA6ACE41D295}"/>
                </a:ext>
              </a:extLst>
            </p:cNvPr>
            <p:cNvSpPr/>
            <p:nvPr/>
          </p:nvSpPr>
          <p:spPr>
            <a:xfrm>
              <a:off x="5311646" y="3295940"/>
              <a:ext cx="3877984" cy="292388"/>
            </a:xfrm>
            <a:prstGeom prst="rect">
              <a:avLst/>
            </a:prstGeom>
          </p:spPr>
          <p:txBody>
            <a:bodyPr wrap="square">
              <a:spAutoFit/>
            </a:bodyPr>
            <a:lstStyle/>
            <a:p>
              <a:pPr>
                <a:lnSpc>
                  <a:spcPct val="130000"/>
                </a:lnSpc>
              </a:pPr>
              <a:r>
                <a:rPr lang="zh-CN" altLang="en-US" sz="1000" dirty="0">
                  <a:solidFill>
                    <a:schemeClr val="bg1">
                      <a:lumMod val="65000"/>
                    </a:schemeClr>
                  </a:solidFill>
                  <a:latin typeface="微软雅黑" panose="020B0503020204020204" pitchFamily="34" charset="-122"/>
                  <a:ea typeface="微软雅黑" panose="020B0503020204020204" pitchFamily="34" charset="-122"/>
                </a:rPr>
                <a:t>点击此处添加文本内容，如关键词、部分简单介绍等。点击此处</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8" name="椭圆 17">
            <a:extLst>
              <a:ext uri="{FF2B5EF4-FFF2-40B4-BE49-F238E27FC236}">
                <a16:creationId xmlns:a16="http://schemas.microsoft.com/office/drawing/2014/main" xmlns="" id="{826EF2ED-A28C-4072-A4C0-67CA521DC7A4}"/>
              </a:ext>
            </a:extLst>
          </p:cNvPr>
          <p:cNvSpPr/>
          <p:nvPr/>
        </p:nvSpPr>
        <p:spPr>
          <a:xfrm>
            <a:off x="3553391" y="2110758"/>
            <a:ext cx="1271022" cy="1271018"/>
          </a:xfrm>
          <a:prstGeom prst="ellipse">
            <a:avLst/>
          </a:prstGeom>
          <a:solidFill>
            <a:srgbClr val="398ED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latin typeface="微软雅黑" panose="020B0503020204020204" pitchFamily="34" charset="-122"/>
                <a:ea typeface="微软雅黑" panose="020B0503020204020204" pitchFamily="34" charset="-122"/>
              </a:rPr>
              <a:t>2</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67256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6"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435">
                                          <p:stCondLst>
                                            <p:cond delay="0"/>
                                          </p:stCondLst>
                                        </p:cTn>
                                        <p:tgtEl>
                                          <p:spTgt spid="18"/>
                                        </p:tgtEl>
                                      </p:cBhvr>
                                    </p:animEffect>
                                    <p:anim calcmode="lin" valueType="num">
                                      <p:cBhvr>
                                        <p:cTn id="12" dur="1367"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 dur="498"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4" dur="498" tmFilter="0, 0; 0.125,0.2665; 0.25,0.4; 0.375,0.465; 0.5,0.5;  0.625,0.535; 0.75,0.6; 0.875,0.7335; 1,1">
                                          <p:stCondLst>
                                            <p:cond delay="498"/>
                                          </p:stCondLst>
                                        </p:cTn>
                                        <p:tgtEl>
                                          <p:spTgt spid="18"/>
                                        </p:tgtEl>
                                        <p:attrNameLst>
                                          <p:attrName>ppt_y</p:attrName>
                                        </p:attrNameLst>
                                      </p:cBhvr>
                                      <p:tavLst>
                                        <p:tav tm="0" fmla="#ppt_y-sin(pi*$)/9">
                                          <p:val>
                                            <p:fltVal val="0"/>
                                          </p:val>
                                        </p:tav>
                                        <p:tav tm="100000">
                                          <p:val>
                                            <p:fltVal val="1"/>
                                          </p:val>
                                        </p:tav>
                                      </p:tavLst>
                                    </p:anim>
                                    <p:anim calcmode="lin" valueType="num">
                                      <p:cBhvr>
                                        <p:cTn id="15" dur="249" tmFilter="0, 0; 0.125,0.2665; 0.25,0.4; 0.375,0.465; 0.5,0.5;  0.625,0.535; 0.75,0.6; 0.875,0.7335; 1,1">
                                          <p:stCondLst>
                                            <p:cond delay="993"/>
                                          </p:stCondLst>
                                        </p:cTn>
                                        <p:tgtEl>
                                          <p:spTgt spid="18"/>
                                        </p:tgtEl>
                                        <p:attrNameLst>
                                          <p:attrName>ppt_y</p:attrName>
                                        </p:attrNameLst>
                                      </p:cBhvr>
                                      <p:tavLst>
                                        <p:tav tm="0" fmla="#ppt_y-sin(pi*$)/27">
                                          <p:val>
                                            <p:fltVal val="0"/>
                                          </p:val>
                                        </p:tav>
                                        <p:tav tm="100000">
                                          <p:val>
                                            <p:fltVal val="1"/>
                                          </p:val>
                                        </p:tav>
                                      </p:tavLst>
                                    </p:anim>
                                    <p:anim calcmode="lin" valueType="num">
                                      <p:cBhvr>
                                        <p:cTn id="16" dur="123" tmFilter="0, 0; 0.125,0.2665; 0.25,0.4; 0.375,0.465; 0.5,0.5;  0.625,0.535; 0.75,0.6; 0.875,0.7335; 1,1">
                                          <p:stCondLst>
                                            <p:cond delay="1242"/>
                                          </p:stCondLst>
                                        </p:cTn>
                                        <p:tgtEl>
                                          <p:spTgt spid="18"/>
                                        </p:tgtEl>
                                        <p:attrNameLst>
                                          <p:attrName>ppt_y</p:attrName>
                                        </p:attrNameLst>
                                      </p:cBhvr>
                                      <p:tavLst>
                                        <p:tav tm="0" fmla="#ppt_y-sin(pi*$)/81">
                                          <p:val>
                                            <p:fltVal val="0"/>
                                          </p:val>
                                        </p:tav>
                                        <p:tav tm="100000">
                                          <p:val>
                                            <p:fltVal val="1"/>
                                          </p:val>
                                        </p:tav>
                                      </p:tavLst>
                                    </p:anim>
                                    <p:animScale>
                                      <p:cBhvr>
                                        <p:cTn id="17" dur="20">
                                          <p:stCondLst>
                                            <p:cond delay="487"/>
                                          </p:stCondLst>
                                        </p:cTn>
                                        <p:tgtEl>
                                          <p:spTgt spid="18"/>
                                        </p:tgtEl>
                                      </p:cBhvr>
                                      <p:to x="100000" y="60000"/>
                                    </p:animScale>
                                    <p:animScale>
                                      <p:cBhvr>
                                        <p:cTn id="18" dur="124" decel="50000">
                                          <p:stCondLst>
                                            <p:cond delay="507"/>
                                          </p:stCondLst>
                                        </p:cTn>
                                        <p:tgtEl>
                                          <p:spTgt spid="18"/>
                                        </p:tgtEl>
                                      </p:cBhvr>
                                      <p:to x="100000" y="100000"/>
                                    </p:animScale>
                                    <p:animScale>
                                      <p:cBhvr>
                                        <p:cTn id="19" dur="20">
                                          <p:stCondLst>
                                            <p:cond delay="984"/>
                                          </p:stCondLst>
                                        </p:cTn>
                                        <p:tgtEl>
                                          <p:spTgt spid="18"/>
                                        </p:tgtEl>
                                      </p:cBhvr>
                                      <p:to x="100000" y="80000"/>
                                    </p:animScale>
                                    <p:animScale>
                                      <p:cBhvr>
                                        <p:cTn id="20" dur="124" decel="50000">
                                          <p:stCondLst>
                                            <p:cond delay="1004"/>
                                          </p:stCondLst>
                                        </p:cTn>
                                        <p:tgtEl>
                                          <p:spTgt spid="18"/>
                                        </p:tgtEl>
                                      </p:cBhvr>
                                      <p:to x="100000" y="100000"/>
                                    </p:animScale>
                                    <p:animScale>
                                      <p:cBhvr>
                                        <p:cTn id="21" dur="20">
                                          <p:stCondLst>
                                            <p:cond delay="1231"/>
                                          </p:stCondLst>
                                        </p:cTn>
                                        <p:tgtEl>
                                          <p:spTgt spid="18"/>
                                        </p:tgtEl>
                                      </p:cBhvr>
                                      <p:to x="100000" y="90000"/>
                                    </p:animScale>
                                    <p:animScale>
                                      <p:cBhvr>
                                        <p:cTn id="22" dur="124" decel="50000">
                                          <p:stCondLst>
                                            <p:cond delay="1251"/>
                                          </p:stCondLst>
                                        </p:cTn>
                                        <p:tgtEl>
                                          <p:spTgt spid="18"/>
                                        </p:tgtEl>
                                      </p:cBhvr>
                                      <p:to x="100000" y="100000"/>
                                    </p:animScale>
                                    <p:animScale>
                                      <p:cBhvr>
                                        <p:cTn id="23" dur="20">
                                          <p:stCondLst>
                                            <p:cond delay="1356"/>
                                          </p:stCondLst>
                                        </p:cTn>
                                        <p:tgtEl>
                                          <p:spTgt spid="18"/>
                                        </p:tgtEl>
                                      </p:cBhvr>
                                      <p:to x="100000" y="95000"/>
                                    </p:animScale>
                                    <p:animScale>
                                      <p:cBhvr>
                                        <p:cTn id="24" dur="124" decel="50000">
                                          <p:stCondLst>
                                            <p:cond delay="1376"/>
                                          </p:stCondLst>
                                        </p:cTn>
                                        <p:tgtEl>
                                          <p:spTgt spid="18"/>
                                        </p:tgtEl>
                                      </p:cBhvr>
                                      <p:to x="100000" y="100000"/>
                                    </p:animScale>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5100</TotalTime>
  <Words>1920</Words>
  <Application>Microsoft Office PowerPoint</Application>
  <PresentationFormat>自定义</PresentationFormat>
  <Paragraphs>300</Paragraphs>
  <Slides>24</Slides>
  <Notes>24</Notes>
  <HiddenSlides>0</HiddenSlides>
  <MMClips>1</MMClips>
  <ScaleCrop>false</ScaleCrop>
  <HeadingPairs>
    <vt:vector size="4" baseType="variant">
      <vt:variant>
        <vt:lpstr>主题</vt:lpstr>
      </vt:variant>
      <vt:variant>
        <vt:i4>10</vt:i4>
      </vt:variant>
      <vt:variant>
        <vt:lpstr>幻灯片标题</vt:lpstr>
      </vt:variant>
      <vt:variant>
        <vt:i4>24</vt:i4>
      </vt:variant>
    </vt:vector>
  </HeadingPairs>
  <TitlesOfParts>
    <vt:vector size="34" baseType="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ThinK For H</cp:lastModifiedBy>
  <cp:revision>3183</cp:revision>
  <dcterms:created xsi:type="dcterms:W3CDTF">2015-12-01T09:06:39Z</dcterms:created>
  <dcterms:modified xsi:type="dcterms:W3CDTF">2018-06-06T11:14:29Z</dcterms:modified>
</cp:coreProperties>
</file>