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83" r:id="rId3"/>
    <p:sldId id="285" r:id="rId5"/>
    <p:sldId id="260" r:id="rId6"/>
    <p:sldId id="264" r:id="rId7"/>
    <p:sldId id="265" r:id="rId8"/>
    <p:sldId id="266" r:id="rId9"/>
    <p:sldId id="267" r:id="rId10"/>
    <p:sldId id="286" r:id="rId11"/>
    <p:sldId id="268" r:id="rId12"/>
    <p:sldId id="269" r:id="rId13"/>
    <p:sldId id="270" r:id="rId14"/>
    <p:sldId id="271" r:id="rId15"/>
    <p:sldId id="272" r:id="rId16"/>
    <p:sldId id="287" r:id="rId17"/>
    <p:sldId id="273" r:id="rId18"/>
    <p:sldId id="274" r:id="rId19"/>
    <p:sldId id="275" r:id="rId20"/>
    <p:sldId id="276" r:id="rId21"/>
    <p:sldId id="282" r:id="rId22"/>
    <p:sldId id="288" r:id="rId23"/>
    <p:sldId id="277" r:id="rId24"/>
    <p:sldId id="278" r:id="rId25"/>
    <p:sldId id="279" r:id="rId26"/>
    <p:sldId id="280" r:id="rId27"/>
    <p:sldId id="281" r:id="rId28"/>
    <p:sldId id="289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306F"/>
    <a:srgbClr val="126697"/>
    <a:srgbClr val="0D3E8D"/>
    <a:srgbClr val="1B6497"/>
    <a:srgbClr val="7584AE"/>
    <a:srgbClr val="5E5284"/>
    <a:srgbClr val="EEE3B7"/>
    <a:srgbClr val="A2B98A"/>
    <a:srgbClr val="062537"/>
    <a:srgbClr val="235D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922" y="14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40D92-0697-46EA-A44D-5A0149BF3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0">
        <p:cut/>
      </p:transition>
    </mc:Choice>
    <mc:Fallback>
      <p:transition advTm="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7584AE">
                  <a:alpha val="0"/>
                </a:srgbClr>
              </a:gs>
              <a:gs pos="0">
                <a:srgbClr val="0A306F">
                  <a:alpha val="4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596567" y="153147"/>
            <a:ext cx="4033520" cy="5736364"/>
            <a:chOff x="3119120" y="420596"/>
            <a:chExt cx="4033520" cy="5736364"/>
          </a:xfrm>
        </p:grpSpPr>
        <p:sp>
          <p:nvSpPr>
            <p:cNvPr id="4" name="文本框 3"/>
            <p:cNvSpPr txBox="1"/>
            <p:nvPr/>
          </p:nvSpPr>
          <p:spPr>
            <a:xfrm>
              <a:off x="4378960" y="420596"/>
              <a:ext cx="201168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林</a:t>
              </a:r>
              <a:endParaRPr lang="zh-CN" altLang="en-US" sz="138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79340" y="4499905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鹿</a:t>
              </a:r>
              <a:endParaRPr lang="zh-CN" altLang="en-US" sz="96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79340" y="3321194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见</a:t>
              </a:r>
              <a:endParaRPr lang="zh-CN" altLang="en-US" sz="96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130123" y="2296764"/>
              <a:ext cx="1249680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7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时</a:t>
              </a:r>
              <a:endParaRPr lang="zh-CN" altLang="en-US" sz="77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616960" y="2285859"/>
              <a:ext cx="201168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深</a:t>
              </a:r>
              <a:endParaRPr lang="zh-CN" altLang="en-US" sz="120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61354" y="4265139"/>
              <a:ext cx="511810" cy="1731379"/>
            </a:xfrm>
            <a:prstGeom prst="rect">
              <a:avLst/>
            </a:prstGeom>
            <a:gradFill>
              <a:gsLst>
                <a:gs pos="0">
                  <a:srgbClr val="1B6497"/>
                </a:gs>
                <a:gs pos="100000">
                  <a:srgbClr val="0A306F"/>
                </a:gs>
              </a:gsLst>
              <a:lin ang="5400000" scaled="1"/>
            </a:gradFill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BY/</a:t>
              </a:r>
              <a:endParaRPr lang="zh-CN" altLang="en-US" spc="6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75223" y="4265139"/>
              <a:ext cx="461665" cy="17313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en-US" altLang="zh-CN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201X</a:t>
              </a:r>
              <a:r>
                <a:rPr lang="zh-CN" altLang="en-US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年</a:t>
              </a:r>
              <a:r>
                <a:rPr lang="en-US" altLang="zh-CN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8</a:t>
              </a:r>
              <a:r>
                <a:rPr lang="zh-CN" altLang="en-US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月</a:t>
              </a:r>
              <a:endParaRPr lang="zh-CN" altLang="en-US" spc="6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6289040" y="883920"/>
              <a:ext cx="863600" cy="862544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6408420" y="2519680"/>
              <a:ext cx="459740" cy="48488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3702050" y="2035085"/>
              <a:ext cx="637540" cy="667438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119120" y="4856480"/>
              <a:ext cx="1005840" cy="100584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6228080" y="5577840"/>
              <a:ext cx="579120" cy="579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023" y="767156"/>
            <a:ext cx="1509442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49960" y="1147315"/>
            <a:ext cx="10292080" cy="5090040"/>
            <a:chOff x="955040" y="725787"/>
            <a:chExt cx="10292080" cy="5090040"/>
          </a:xfrm>
        </p:grpSpPr>
        <p:sp>
          <p:nvSpPr>
            <p:cNvPr id="8" name="矩形 7"/>
            <p:cNvSpPr/>
            <p:nvPr/>
          </p:nvSpPr>
          <p:spPr>
            <a:xfrm>
              <a:off x="955040" y="2271960"/>
              <a:ext cx="10292080" cy="2854160"/>
            </a:xfrm>
            <a:prstGeom prst="rect">
              <a:avLst/>
            </a:prstGeom>
            <a:noFill/>
            <a:ln w="15875">
              <a:solidFill>
                <a:srgbClr val="0A30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516119" y="2791099"/>
              <a:ext cx="605536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点击输入您的文字内容点击这里输入您的文字内容，点击输入文字。</a:t>
              </a:r>
              <a:endParaRPr lang="en-US" altLang="zh-CN" sz="1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点击这里输入您的文字内容，点击输入文字。点击输入您的文字内容。</a:t>
              </a:r>
              <a:endParaRPr lang="en-US" altLang="zh-CN" sz="1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05567" y="725787"/>
              <a:ext cx="3220428" cy="5090040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0916" y="759043"/>
            <a:ext cx="11236586" cy="6096028"/>
            <a:chOff x="521556" y="158694"/>
            <a:chExt cx="11236586" cy="6096028"/>
          </a:xfrm>
        </p:grpSpPr>
        <p:grpSp>
          <p:nvGrpSpPr>
            <p:cNvPr id="8" name="组合 7"/>
            <p:cNvGrpSpPr/>
            <p:nvPr/>
          </p:nvGrpSpPr>
          <p:grpSpPr>
            <a:xfrm>
              <a:off x="3749040" y="158694"/>
              <a:ext cx="4704080" cy="6096028"/>
              <a:chOff x="3749040" y="16454"/>
              <a:chExt cx="4704080" cy="6096028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3749040" y="1513840"/>
                <a:ext cx="4704080" cy="3891280"/>
              </a:xfrm>
              <a:prstGeom prst="rect">
                <a:avLst/>
              </a:prstGeom>
              <a:noFill/>
              <a:ln w="12700">
                <a:solidFill>
                  <a:srgbClr val="0A30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31324" y="16454"/>
                <a:ext cx="4383336" cy="6096028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8886978" y="1656080"/>
              <a:ext cx="2871164" cy="1137920"/>
              <a:chOff x="8843316" y="1656080"/>
              <a:chExt cx="2871164" cy="1137920"/>
            </a:xfrm>
          </p:grpSpPr>
          <p:sp>
            <p:nvSpPr>
              <p:cNvPr id="19" name="ïSľiḓê"/>
              <p:cNvSpPr txBox="1"/>
              <p:nvPr/>
            </p:nvSpPr>
            <p:spPr>
              <a:xfrm>
                <a:off x="8843316" y="1656080"/>
                <a:ext cx="2399532" cy="404472"/>
              </a:xfrm>
              <a:prstGeom prst="rect">
                <a:avLst/>
              </a:prstGeom>
              <a:gradFill>
                <a:gsLst>
                  <a:gs pos="100000">
                    <a:srgbClr val="0A306F"/>
                  </a:gs>
                  <a:gs pos="0">
                    <a:srgbClr val="0A306F">
                      <a:alpha val="4000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点击输入您的文字</a:t>
                </a:r>
                <a:endParaRPr lang="de-DE" b="1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20" name="îšḷiďê"/>
              <p:cNvSpPr txBox="1"/>
              <p:nvPr/>
            </p:nvSpPr>
            <p:spPr>
              <a:xfrm>
                <a:off x="8843316" y="2060552"/>
                <a:ext cx="2871164" cy="7334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fontScale="92500" lnSpcReduction="2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Copy paste fonts. Choose the only option to retain text.…</a:t>
                </a:r>
                <a:r>
                  <a:rPr lang="de-DE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.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 Copy paste fonts. Choose</a:t>
                </a:r>
                <a:endParaRPr lang="de-DE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886978" y="3716632"/>
              <a:ext cx="2871164" cy="1137920"/>
              <a:chOff x="8843316" y="1656080"/>
              <a:chExt cx="2871164" cy="1137920"/>
            </a:xfrm>
          </p:grpSpPr>
          <p:sp>
            <p:nvSpPr>
              <p:cNvPr id="17" name="ïSľiḓê"/>
              <p:cNvSpPr txBox="1"/>
              <p:nvPr/>
            </p:nvSpPr>
            <p:spPr>
              <a:xfrm>
                <a:off x="8843316" y="1656080"/>
                <a:ext cx="2399532" cy="404472"/>
              </a:xfrm>
              <a:prstGeom prst="rect">
                <a:avLst/>
              </a:prstGeom>
              <a:gradFill>
                <a:gsLst>
                  <a:gs pos="100000">
                    <a:srgbClr val="0A306F"/>
                  </a:gs>
                  <a:gs pos="0">
                    <a:srgbClr val="0A306F">
                      <a:alpha val="4000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点击输入您的文字</a:t>
                </a:r>
                <a:endParaRPr lang="de-DE" b="1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8" name="îšḷiďê"/>
              <p:cNvSpPr txBox="1"/>
              <p:nvPr/>
            </p:nvSpPr>
            <p:spPr>
              <a:xfrm>
                <a:off x="8843316" y="2060552"/>
                <a:ext cx="2871164" cy="7334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fontScale="92500" lnSpcReduction="2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Copy paste fonts. Choose the only option to retain text.…</a:t>
                </a:r>
                <a:r>
                  <a:rPr lang="de-DE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.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 Copy paste fonts. Choose</a:t>
                </a:r>
                <a:endParaRPr lang="de-DE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21556" y="1656080"/>
              <a:ext cx="2871164" cy="1137920"/>
              <a:chOff x="8843316" y="1656080"/>
              <a:chExt cx="2871164" cy="1137920"/>
            </a:xfrm>
          </p:grpSpPr>
          <p:sp>
            <p:nvSpPr>
              <p:cNvPr id="15" name="ïSľiḓê"/>
              <p:cNvSpPr txBox="1"/>
              <p:nvPr/>
            </p:nvSpPr>
            <p:spPr>
              <a:xfrm>
                <a:off x="9258182" y="1656080"/>
                <a:ext cx="2399532" cy="404472"/>
              </a:xfrm>
              <a:prstGeom prst="rect">
                <a:avLst/>
              </a:prstGeom>
              <a:gradFill>
                <a:gsLst>
                  <a:gs pos="100000">
                    <a:srgbClr val="0A306F"/>
                  </a:gs>
                  <a:gs pos="0">
                    <a:srgbClr val="0A306F">
                      <a:alpha val="4000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zh-CN" altLang="en-US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点击输入您的文字</a:t>
                </a:r>
                <a:endParaRPr lang="de-DE" b="1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6" name="îšḷiďê"/>
              <p:cNvSpPr txBox="1"/>
              <p:nvPr/>
            </p:nvSpPr>
            <p:spPr>
              <a:xfrm>
                <a:off x="8843316" y="2060552"/>
                <a:ext cx="2871164" cy="7334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fontScale="92500" lnSpcReduction="2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Copy paste fonts. Choose the only option to retain text.…</a:t>
                </a:r>
                <a:r>
                  <a:rPr lang="de-DE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.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 Copy paste fonts. Choose</a:t>
                </a:r>
                <a:endParaRPr lang="de-DE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21556" y="3715100"/>
              <a:ext cx="2871164" cy="1139452"/>
              <a:chOff x="8843316" y="1654548"/>
              <a:chExt cx="2871164" cy="1139452"/>
            </a:xfrm>
          </p:grpSpPr>
          <p:sp>
            <p:nvSpPr>
              <p:cNvPr id="13" name="ïSľiḓê"/>
              <p:cNvSpPr txBox="1"/>
              <p:nvPr/>
            </p:nvSpPr>
            <p:spPr>
              <a:xfrm>
                <a:off x="9258182" y="1654548"/>
                <a:ext cx="2399532" cy="404472"/>
              </a:xfrm>
              <a:prstGeom prst="rect">
                <a:avLst/>
              </a:prstGeom>
              <a:gradFill>
                <a:gsLst>
                  <a:gs pos="100000">
                    <a:srgbClr val="0A306F"/>
                  </a:gs>
                  <a:gs pos="0">
                    <a:srgbClr val="0A306F">
                      <a:alpha val="4000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zh-CN" altLang="en-US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点击输入您的文字</a:t>
                </a:r>
                <a:endParaRPr lang="de-DE" b="1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4" name="îšḷiďê"/>
              <p:cNvSpPr txBox="1"/>
              <p:nvPr/>
            </p:nvSpPr>
            <p:spPr>
              <a:xfrm>
                <a:off x="8843316" y="2060552"/>
                <a:ext cx="2871164" cy="7334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fontScale="92500" lnSpcReduction="2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Copy paste fonts. Choose the only option to retain text.…</a:t>
                </a:r>
                <a:r>
                  <a:rPr lang="de-DE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.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 Copy paste fonts. Choose</a:t>
                </a:r>
                <a:endParaRPr lang="de-DE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37781" y="1277322"/>
            <a:ext cx="10039735" cy="6263950"/>
            <a:chOff x="1036319" y="615579"/>
            <a:chExt cx="10039735" cy="6263950"/>
          </a:xfrm>
        </p:grpSpPr>
        <p:grpSp>
          <p:nvGrpSpPr>
            <p:cNvPr id="8" name="组合 7"/>
            <p:cNvGrpSpPr/>
            <p:nvPr/>
          </p:nvGrpSpPr>
          <p:grpSpPr>
            <a:xfrm>
              <a:off x="1036319" y="2179899"/>
              <a:ext cx="5059681" cy="2498202"/>
              <a:chOff x="5598160" y="1814924"/>
              <a:chExt cx="5059681" cy="2498202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000240" y="1814924"/>
                <a:ext cx="3657601" cy="523220"/>
              </a:xfrm>
              <a:prstGeom prst="rect">
                <a:avLst/>
              </a:prstGeom>
              <a:noFill/>
              <a:ln w="9525">
                <a:solidFill>
                  <a:srgbClr val="0A306F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8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点击输入您的文字</a:t>
                </a:r>
                <a:endParaRPr lang="zh-CN" altLang="en-US" sz="28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598160" y="2497244"/>
                <a:ext cx="5059681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200000"/>
                  </a:lnSpc>
                </a:pP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点击输入您的文字内容点击这里输入您的文字内容，点击输入文字点击输入您的文字内容。点击这里输入您的文字内容，点击输入文字点击输入您的文字内容</a:t>
                </a:r>
                <a:endPara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3780" y="615579"/>
              <a:ext cx="5122274" cy="6263950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55040" y="1883059"/>
            <a:ext cx="10376339" cy="4115203"/>
            <a:chOff x="955040" y="1635380"/>
            <a:chExt cx="10376339" cy="4115203"/>
          </a:xfrm>
        </p:grpSpPr>
        <p:sp>
          <p:nvSpPr>
            <p:cNvPr id="8" name="文本框 7"/>
            <p:cNvSpPr txBox="1"/>
            <p:nvPr/>
          </p:nvSpPr>
          <p:spPr>
            <a:xfrm>
              <a:off x="3383280" y="1635380"/>
              <a:ext cx="5425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点击输入您的文字内容</a:t>
              </a:r>
              <a:endParaRPr lang="zh-CN" altLang="en-US" sz="28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55040" y="2271960"/>
              <a:ext cx="10292080" cy="2854160"/>
            </a:xfrm>
            <a:prstGeom prst="rect">
              <a:avLst/>
            </a:prstGeom>
            <a:noFill/>
            <a:ln w="15875">
              <a:solidFill>
                <a:srgbClr val="0A30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444250" y="3104711"/>
              <a:ext cx="1887129" cy="264587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686559" y="2575655"/>
              <a:ext cx="7122161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点击输入您的文字内容点击这里输入您的文字内容，点击输入文字。点击输入您的文字内容。点击这里输入您的文字内容，点击输入文字。点击输入您的文字内容。点击这里输入您的文字内容，点击输入文字。点击输入文字。点击输入您的文字内容。点击这里输入您的文字内容，点击输入文字。</a:t>
              </a:r>
              <a:endParaRPr lang="zh-CN" altLang="en-US" sz="1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0" t="37624" r="25677" b="296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7584AE">
                  <a:alpha val="0"/>
                </a:srgbClr>
              </a:gs>
              <a:gs pos="0">
                <a:srgbClr val="0A306F">
                  <a:alpha val="4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45676" y="1233975"/>
            <a:ext cx="2039527" cy="4104144"/>
            <a:chOff x="5045676" y="1233975"/>
            <a:chExt cx="2039527" cy="4104144"/>
          </a:xfrm>
        </p:grpSpPr>
        <p:sp>
          <p:nvSpPr>
            <p:cNvPr id="17" name="矩形 16"/>
            <p:cNvSpPr/>
            <p:nvPr/>
          </p:nvSpPr>
          <p:spPr>
            <a:xfrm>
              <a:off x="5045676" y="1233975"/>
              <a:ext cx="1042749" cy="3576562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4400" spc="600" dirty="0">
                  <a:solidFill>
                    <a:schemeClr val="bg1"/>
                  </a:solidFill>
                  <a:effectLst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林深时见鹿</a:t>
              </a:r>
              <a:endParaRPr lang="zh-CN" altLang="en-US" sz="4400" spc="600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254206" y="2373198"/>
              <a:ext cx="830997" cy="29649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点击输入您的文字内容点击这里输入您的文字内容，点击输入文字点 击输入您的文字内容。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359824" y="1500423"/>
              <a:ext cx="619760" cy="619760"/>
            </a:xfrm>
            <a:prstGeom prst="rect">
              <a:avLst/>
            </a:pr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80071" y="1470101"/>
            <a:ext cx="10231859" cy="4174326"/>
            <a:chOff x="987371" y="1688465"/>
            <a:chExt cx="10231859" cy="4174326"/>
          </a:xfrm>
        </p:grpSpPr>
        <p:grpSp>
          <p:nvGrpSpPr>
            <p:cNvPr id="8" name="组合 7"/>
            <p:cNvGrpSpPr/>
            <p:nvPr/>
          </p:nvGrpSpPr>
          <p:grpSpPr>
            <a:xfrm>
              <a:off x="987371" y="1688465"/>
              <a:ext cx="10231859" cy="4174326"/>
              <a:chOff x="1319874" y="1688465"/>
              <a:chExt cx="10231859" cy="4174326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319874" y="1688465"/>
                <a:ext cx="2870663" cy="4174326"/>
                <a:chOff x="1319874" y="1761088"/>
                <a:chExt cx="2870663" cy="4174326"/>
              </a:xfrm>
            </p:grpSpPr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97729" y="1761088"/>
                  <a:ext cx="2114954" cy="2506520"/>
                </a:xfrm>
                <a:prstGeom prst="rect">
                  <a:avLst/>
                </a:prstGeom>
              </p:spPr>
            </p:pic>
            <p:grpSp>
              <p:nvGrpSpPr>
                <p:cNvPr id="23" name="组合 22"/>
                <p:cNvGrpSpPr/>
                <p:nvPr/>
              </p:nvGrpSpPr>
              <p:grpSpPr>
                <a:xfrm>
                  <a:off x="1319874" y="4278287"/>
                  <a:ext cx="2870663" cy="1657127"/>
                  <a:chOff x="1319874" y="4278287"/>
                  <a:chExt cx="2870663" cy="1657127"/>
                </a:xfrm>
              </p:grpSpPr>
              <p:sp>
                <p:nvSpPr>
                  <p:cNvPr id="24" name="文本框 23"/>
                  <p:cNvSpPr txBox="1"/>
                  <p:nvPr/>
                </p:nvSpPr>
                <p:spPr>
                  <a:xfrm>
                    <a:off x="1319874" y="4873585"/>
                    <a:ext cx="2870663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sz="1400" b="1" spc="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黑体" panose="02010609060101010101" pitchFamily="49" charset="-122"/>
                        <a:ea typeface="华文新魏" panose="02010800040101010101" pitchFamily="2" charset="-122"/>
                        <a:cs typeface="851tegakizatsu" panose="02000600000000000000" pitchFamily="2" charset="-122"/>
                        <a:sym typeface="黑体" panose="02010609060101010101" pitchFamily="49" charset="-122"/>
                      </a:rPr>
                      <a:t>点击输入您的文字内容点击这里输入您的文字内容，点击输入。</a:t>
                    </a:r>
                    <a:endParaRPr lang="zh-CN" altLang="en-US" sz="1400" b="1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endParaRPr>
                  </a:p>
                </p:txBody>
              </p:sp>
              <p:sp>
                <p:nvSpPr>
                  <p:cNvPr id="25" name="文本框 24"/>
                  <p:cNvSpPr txBox="1"/>
                  <p:nvPr/>
                </p:nvSpPr>
                <p:spPr>
                  <a:xfrm>
                    <a:off x="1382358" y="4278287"/>
                    <a:ext cx="274569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400" b="1" spc="6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华文新魏" panose="02010800040101010101" pitchFamily="2" charset="-122"/>
                        <a:cs typeface="851tegakizatsu" panose="02000600000000000000" pitchFamily="2" charset="-122"/>
                        <a:sym typeface="黑体" panose="02010609060101010101" pitchFamily="49" charset="-122"/>
                      </a:rPr>
                      <a:t>点击输入标题</a:t>
                    </a:r>
                    <a:endParaRPr lang="zh-CN" altLang="en-US" sz="24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12" name="组合 11"/>
              <p:cNvGrpSpPr/>
              <p:nvPr/>
            </p:nvGrpSpPr>
            <p:grpSpPr>
              <a:xfrm>
                <a:off x="5000472" y="1860330"/>
                <a:ext cx="2870663" cy="4002461"/>
                <a:chOff x="1319874" y="1932953"/>
                <a:chExt cx="2870663" cy="4002461"/>
              </a:xfrm>
            </p:grpSpPr>
            <p:pic>
              <p:nvPicPr>
                <p:cNvPr id="18" name="图片 17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13105" y="1932953"/>
                  <a:ext cx="1705078" cy="2162790"/>
                </a:xfrm>
                <a:prstGeom prst="rect">
                  <a:avLst/>
                </a:prstGeom>
              </p:spPr>
            </p:pic>
            <p:grpSp>
              <p:nvGrpSpPr>
                <p:cNvPr id="19" name="组合 18"/>
                <p:cNvGrpSpPr/>
                <p:nvPr/>
              </p:nvGrpSpPr>
              <p:grpSpPr>
                <a:xfrm>
                  <a:off x="1319874" y="4278287"/>
                  <a:ext cx="2870663" cy="1657127"/>
                  <a:chOff x="1319874" y="4278287"/>
                  <a:chExt cx="2870663" cy="1657127"/>
                </a:xfrm>
              </p:grpSpPr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1319874" y="4873585"/>
                    <a:ext cx="2870663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sz="1400" b="1" spc="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黑体" panose="02010609060101010101" pitchFamily="49" charset="-122"/>
                        <a:ea typeface="华文新魏" panose="02010800040101010101" pitchFamily="2" charset="-122"/>
                        <a:cs typeface="851tegakizatsu" panose="02000600000000000000" pitchFamily="2" charset="-122"/>
                        <a:sym typeface="黑体" panose="02010609060101010101" pitchFamily="49" charset="-122"/>
                      </a:rPr>
                      <a:t>点击输入您的文字内容点击这里输入您的文字内容，点击输入。</a:t>
                    </a:r>
                    <a:endParaRPr lang="zh-CN" altLang="en-US" sz="1400" b="1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endParaRPr>
                  </a:p>
                </p:txBody>
              </p:sp>
              <p:sp>
                <p:nvSpPr>
                  <p:cNvPr id="21" name="文本框 20"/>
                  <p:cNvSpPr txBox="1"/>
                  <p:nvPr/>
                </p:nvSpPr>
                <p:spPr>
                  <a:xfrm>
                    <a:off x="1382358" y="4278287"/>
                    <a:ext cx="274569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400" b="1" spc="6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华文新魏" panose="02010800040101010101" pitchFamily="2" charset="-122"/>
                        <a:cs typeface="851tegakizatsu" panose="02000600000000000000" pitchFamily="2" charset="-122"/>
                        <a:sym typeface="黑体" panose="02010609060101010101" pitchFamily="49" charset="-122"/>
                      </a:rPr>
                      <a:t>点击输入标题</a:t>
                    </a:r>
                    <a:endParaRPr lang="zh-CN" altLang="en-US" sz="24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13" name="组合 12"/>
              <p:cNvGrpSpPr/>
              <p:nvPr/>
            </p:nvGrpSpPr>
            <p:grpSpPr>
              <a:xfrm>
                <a:off x="8681070" y="1929974"/>
                <a:ext cx="2870663" cy="3932817"/>
                <a:chOff x="1319874" y="2002597"/>
                <a:chExt cx="2870663" cy="3932817"/>
              </a:xfrm>
            </p:grpSpPr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17260" y="2002597"/>
                  <a:ext cx="2275892" cy="2506522"/>
                </a:xfrm>
                <a:prstGeom prst="rect">
                  <a:avLst/>
                </a:prstGeom>
              </p:spPr>
            </p:pic>
            <p:grpSp>
              <p:nvGrpSpPr>
                <p:cNvPr id="15" name="组合 14"/>
                <p:cNvGrpSpPr/>
                <p:nvPr/>
              </p:nvGrpSpPr>
              <p:grpSpPr>
                <a:xfrm>
                  <a:off x="1319874" y="4278287"/>
                  <a:ext cx="2870663" cy="1657127"/>
                  <a:chOff x="1319874" y="4278287"/>
                  <a:chExt cx="2870663" cy="1657127"/>
                </a:xfrm>
              </p:grpSpPr>
              <p:sp>
                <p:nvSpPr>
                  <p:cNvPr id="16" name="文本框 15"/>
                  <p:cNvSpPr txBox="1"/>
                  <p:nvPr/>
                </p:nvSpPr>
                <p:spPr>
                  <a:xfrm>
                    <a:off x="1319874" y="4873585"/>
                    <a:ext cx="2870663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sz="1400" b="1" spc="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黑体" panose="02010609060101010101" pitchFamily="49" charset="-122"/>
                        <a:ea typeface="华文新魏" panose="02010800040101010101" pitchFamily="2" charset="-122"/>
                        <a:cs typeface="851tegakizatsu" panose="02000600000000000000" pitchFamily="2" charset="-122"/>
                        <a:sym typeface="黑体" panose="02010609060101010101" pitchFamily="49" charset="-122"/>
                      </a:rPr>
                      <a:t>点击输入您的文字内容点击这里输入您的文字内容，点击输入。</a:t>
                    </a:r>
                    <a:endParaRPr lang="zh-CN" altLang="en-US" sz="1400" b="1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endParaRPr>
                  </a:p>
                </p:txBody>
              </p:sp>
              <p:sp>
                <p:nvSpPr>
                  <p:cNvPr id="17" name="文本框 16"/>
                  <p:cNvSpPr txBox="1"/>
                  <p:nvPr/>
                </p:nvSpPr>
                <p:spPr>
                  <a:xfrm>
                    <a:off x="1382358" y="4278287"/>
                    <a:ext cx="274569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400" b="1" spc="6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华文新魏" panose="02010800040101010101" pitchFamily="2" charset="-122"/>
                        <a:cs typeface="851tegakizatsu" panose="02000600000000000000" pitchFamily="2" charset="-122"/>
                        <a:sym typeface="黑体" panose="02010609060101010101" pitchFamily="49" charset="-122"/>
                      </a:rPr>
                      <a:t>点击输入标题</a:t>
                    </a:r>
                    <a:endParaRPr lang="zh-CN" altLang="en-US" sz="24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endParaRPr>
                  </a:p>
                </p:txBody>
              </p:sp>
            </p:grpSp>
          </p:grpSp>
        </p:grpSp>
        <p:sp>
          <p:nvSpPr>
            <p:cNvPr id="9" name="五边形 8"/>
            <p:cNvSpPr/>
            <p:nvPr/>
          </p:nvSpPr>
          <p:spPr>
            <a:xfrm>
              <a:off x="7346104" y="2915686"/>
              <a:ext cx="978408" cy="484632"/>
            </a:xfrm>
            <a:prstGeom prst="homePlate">
              <a:avLst/>
            </a:prstGeom>
            <a:gradFill flip="none" rotWithShape="1">
              <a:gsLst>
                <a:gs pos="0">
                  <a:srgbClr val="0D3E8D"/>
                </a:gs>
                <a:gs pos="100000">
                  <a:srgbClr val="126697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10" name="五边形 9"/>
            <p:cNvSpPr/>
            <p:nvPr/>
          </p:nvSpPr>
          <p:spPr>
            <a:xfrm flipH="1">
              <a:off x="3795549" y="2915686"/>
              <a:ext cx="978408" cy="484632"/>
            </a:xfrm>
            <a:prstGeom prst="homePlate">
              <a:avLst/>
            </a:prstGeom>
            <a:gradFill flip="none" rotWithShape="1">
              <a:gsLst>
                <a:gs pos="0">
                  <a:srgbClr val="0D3E8D"/>
                </a:gs>
                <a:gs pos="100000">
                  <a:srgbClr val="126697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52110" y="2166352"/>
            <a:ext cx="9805892" cy="4135740"/>
            <a:chOff x="1471367" y="2111033"/>
            <a:chExt cx="9805892" cy="413574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1367" y="2111033"/>
              <a:ext cx="2319678" cy="3252334"/>
            </a:xfrm>
            <a:prstGeom prst="ellipse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20527" y="2859291"/>
              <a:ext cx="2656732" cy="3387482"/>
            </a:xfrm>
            <a:prstGeom prst="ellipse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4302064" y="2178323"/>
              <a:ext cx="5059681" cy="2463572"/>
              <a:chOff x="972219" y="1816963"/>
              <a:chExt cx="5059681" cy="2463572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058257" y="1816963"/>
                <a:ext cx="3657601" cy="523220"/>
              </a:xfrm>
              <a:prstGeom prst="rect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spc="600" dirty="0">
                    <a:solidFill>
                      <a:srgbClr val="0A306F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cs typeface="851tegakizatsu" panose="02000600000000000000" pitchFamily="2" charset="-122"/>
                    <a:sym typeface="黑体" panose="02010609060101010101" pitchFamily="49" charset="-122"/>
                  </a:rPr>
                  <a:t>点击输入您的文字</a:t>
                </a:r>
                <a:endParaRPr lang="zh-CN" altLang="en-US" sz="2800" b="1" spc="600" dirty="0">
                  <a:solidFill>
                    <a:srgbClr val="0A306F"/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972219" y="2464653"/>
                <a:ext cx="5059681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4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cs typeface="851tegakizatsu" panose="02000600000000000000" pitchFamily="2" charset="-122"/>
                    <a:sym typeface="黑体" panose="02010609060101010101" pitchFamily="49" charset="-122"/>
                  </a:rPr>
                  <a:t>点击输入您的文字内容点击这里输入您的文字内容，点击输入文字点击输入您的文字内容。点击这里输入您的文字内容，点击输入文字点击输入您的文字内容</a:t>
                </a:r>
                <a:endParaRPr lang="zh-CN" altLang="en-US" sz="1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519" y="445779"/>
            <a:ext cx="2623978" cy="257902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67462" y="2147157"/>
            <a:ext cx="9636992" cy="3763124"/>
            <a:chOff x="1346383" y="1555868"/>
            <a:chExt cx="9881604" cy="3763124"/>
          </a:xfrm>
        </p:grpSpPr>
        <p:sp>
          <p:nvSpPr>
            <p:cNvPr id="8" name="文本框 7"/>
            <p:cNvSpPr txBox="1"/>
            <p:nvPr/>
          </p:nvSpPr>
          <p:spPr>
            <a:xfrm>
              <a:off x="3790934" y="1555868"/>
              <a:ext cx="5425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rgbClr val="0A306F"/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rPr>
                <a:t>点击输入您的文字内容</a:t>
              </a:r>
              <a:endParaRPr lang="zh-CN" altLang="en-US" sz="28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cs typeface="851tegakizatsu" panose="02000600000000000000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70349" y="2271960"/>
              <a:ext cx="9457638" cy="2854160"/>
            </a:xfrm>
            <a:prstGeom prst="rect">
              <a:avLst/>
            </a:prstGeom>
            <a:noFill/>
            <a:ln w="158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黑体" panose="02010609060101010101" pitchFamily="49" charset="-122"/>
                <a:ea typeface="华文新魏" panose="02010800040101010101" pitchFamily="2" charset="-122"/>
                <a:cs typeface="851tegakizatsu" panose="02000600000000000000" pitchFamily="2" charset="-122"/>
                <a:sym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46383" y="2231682"/>
              <a:ext cx="2366991" cy="308731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790934" y="2567340"/>
              <a:ext cx="7122161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rPr>
                <a:t>点击输入您的文字内容点击这里输入您的文字内容，点击输入文字。点击输入您的文字内容。点击这里输入您的文字内容，点击输入文字。点击输入您的文字内容。点击这里输入您的文字内容，点击输入文字。点击输入文字。点击输入您的文字内容。点击这里输入您的文字内容，点击输入文字。</a:t>
              </a:r>
              <a:endParaRPr lang="zh-CN" altLang="en-US" sz="1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华文新魏" panose="02010800040101010101" pitchFamily="2" charset="-122"/>
                <a:cs typeface="851tegakizatsu" panose="02000600000000000000" pitchFamily="2" charset="-122"/>
                <a:sym typeface="黑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4640" y="1485145"/>
            <a:ext cx="11358880" cy="5118855"/>
            <a:chOff x="609600" y="1373385"/>
            <a:chExt cx="11358880" cy="5118855"/>
          </a:xfrm>
        </p:grpSpPr>
        <p:sp>
          <p:nvSpPr>
            <p:cNvPr id="8" name="任意多边形 7"/>
            <p:cNvSpPr/>
            <p:nvPr/>
          </p:nvSpPr>
          <p:spPr>
            <a:xfrm>
              <a:off x="609600" y="4217401"/>
              <a:ext cx="2274839" cy="2274839"/>
            </a:xfrm>
            <a:custGeom>
              <a:avLst/>
              <a:gdLst>
                <a:gd name="connsiteX0" fmla="*/ 0 w 3149600"/>
                <a:gd name="connsiteY0" fmla="*/ 0 h 3149600"/>
                <a:gd name="connsiteX1" fmla="*/ 3149600 w 3149600"/>
                <a:gd name="connsiteY1" fmla="*/ 3149600 h 3149600"/>
                <a:gd name="connsiteX2" fmla="*/ 1976582 w 3149600"/>
                <a:gd name="connsiteY2" fmla="*/ 3149600 h 3149600"/>
                <a:gd name="connsiteX3" fmla="*/ 0 w 3149600"/>
                <a:gd name="connsiteY3" fmla="*/ 1173018 h 3149600"/>
                <a:gd name="connsiteX4" fmla="*/ 0 w 3149600"/>
                <a:gd name="connsiteY4" fmla="*/ 0 h 314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9600" h="3149600">
                  <a:moveTo>
                    <a:pt x="0" y="0"/>
                  </a:moveTo>
                  <a:lnTo>
                    <a:pt x="3149600" y="3149600"/>
                  </a:lnTo>
                  <a:lnTo>
                    <a:pt x="1976582" y="3149600"/>
                  </a:lnTo>
                  <a:lnTo>
                    <a:pt x="0" y="11730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0A306F"/>
                </a:gs>
                <a:gs pos="0">
                  <a:srgbClr val="126697">
                    <a:alpha val="70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09600" y="1373385"/>
              <a:ext cx="11358880" cy="5118855"/>
              <a:chOff x="609600" y="1373385"/>
              <a:chExt cx="11358880" cy="5118855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609600" y="1834804"/>
                <a:ext cx="4657436" cy="4657436"/>
              </a:xfrm>
              <a:custGeom>
                <a:avLst/>
                <a:gdLst>
                  <a:gd name="connsiteX0" fmla="*/ 0 w 3149600"/>
                  <a:gd name="connsiteY0" fmla="*/ 0 h 3149600"/>
                  <a:gd name="connsiteX1" fmla="*/ 3149600 w 3149600"/>
                  <a:gd name="connsiteY1" fmla="*/ 3149600 h 3149600"/>
                  <a:gd name="connsiteX2" fmla="*/ 1976582 w 3149600"/>
                  <a:gd name="connsiteY2" fmla="*/ 3149600 h 3149600"/>
                  <a:gd name="connsiteX3" fmla="*/ 0 w 3149600"/>
                  <a:gd name="connsiteY3" fmla="*/ 1173018 h 3149600"/>
                  <a:gd name="connsiteX4" fmla="*/ 0 w 3149600"/>
                  <a:gd name="connsiteY4" fmla="*/ 0 h 314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9600" h="3149600">
                    <a:moveTo>
                      <a:pt x="0" y="0"/>
                    </a:moveTo>
                    <a:lnTo>
                      <a:pt x="3149600" y="3149600"/>
                    </a:lnTo>
                    <a:lnTo>
                      <a:pt x="1976582" y="3149600"/>
                    </a:lnTo>
                    <a:lnTo>
                      <a:pt x="0" y="1173018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A306F"/>
                  </a:gs>
                  <a:gs pos="0">
                    <a:srgbClr val="126697">
                      <a:alpha val="7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7339" y="1373385"/>
                <a:ext cx="2676602" cy="4014904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6355196" y="1730251"/>
                <a:ext cx="5613284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4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cs typeface="851tegakizatsu" panose="02000600000000000000" pitchFamily="2" charset="-122"/>
                    <a:sym typeface="黑体" panose="02010609060101010101" pitchFamily="49" charset="-122"/>
                  </a:rPr>
                  <a:t>点击输入您的文字内容点击这里输入您的文字内容，点击输入文字。点击输入您的文字内容。点击这里输入您的文字内容，点击输入文字。点击输入您的文字内容。点击这里输入您的文字内容，点击输入文字。点击输入文字。点击输入您的文字内容。点击这里输入您的文字内容。点击这里输入您的文字内容，点击输入文字。点击输入文字。点击输入您的文字内容。点击这里输入您的文字内容。</a:t>
                </a:r>
                <a:endParaRPr lang="zh-CN" altLang="en-US" sz="1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6477" y="774828"/>
            <a:ext cx="10179047" cy="5308344"/>
            <a:chOff x="1093667" y="1192923"/>
            <a:chExt cx="10179047" cy="5308344"/>
          </a:xfrm>
        </p:grpSpPr>
        <p:sp>
          <p:nvSpPr>
            <p:cNvPr id="8" name="矩形 7"/>
            <p:cNvSpPr/>
            <p:nvPr/>
          </p:nvSpPr>
          <p:spPr>
            <a:xfrm>
              <a:off x="2030895" y="2596261"/>
              <a:ext cx="8130209" cy="3233952"/>
            </a:xfrm>
            <a:prstGeom prst="rect">
              <a:avLst/>
            </a:prstGeom>
            <a:gradFill>
              <a:gsLst>
                <a:gs pos="100000">
                  <a:srgbClr val="0A306F"/>
                </a:gs>
                <a:gs pos="0">
                  <a:srgbClr val="126697">
                    <a:alpha val="70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90500" dist="38100" dir="5400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黑体" panose="02010609060101010101" pitchFamily="49" charset="-122"/>
                <a:ea typeface="华文新魏" panose="02010800040101010101" pitchFamily="2" charset="-122"/>
                <a:cs typeface="851tegakizatsu" panose="02000600000000000000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795046" y="3089852"/>
              <a:ext cx="5194853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rPr>
                <a:t>点击输入您的文字内容点击这里输入您的文字内容，点击输入文字点击输入您的文字内容。点击这里输入您的文字内容，点击输入文字点击输入，点击这里输入您的文字内容，点击输入文字点击输入。</a:t>
              </a:r>
              <a:endParaRPr lang="en-US" altLang="zh-CN" sz="1400" b="1" spc="6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cs typeface="851tegakizatsu" panose="02000600000000000000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633841" y="3255558"/>
              <a:ext cx="553998" cy="2047461"/>
            </a:xfrm>
            <a:prstGeom prst="rect">
              <a:avLst/>
            </a:prstGeom>
            <a:noFill/>
            <a:ln w="15875">
              <a:solidFill>
                <a:schemeClr val="bg1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b="1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rPr>
                <a:t>点击输入</a:t>
              </a:r>
              <a:endParaRPr lang="zh-CN" altLang="en-US" sz="2400" b="1" spc="6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cs typeface="851tegakizatsu" panose="02000600000000000000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92721" y="3195048"/>
              <a:ext cx="1015663" cy="20474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b="1" spc="3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rPr>
                <a:t>ADD YOUR TITLE HERE</a:t>
              </a:r>
              <a:endParaRPr lang="zh-CN" altLang="en-US" b="1" spc="3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cs typeface="851tegakizatsu" panose="02000600000000000000" pitchFamily="2" charset="-122"/>
                <a:sym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4458" y="5201210"/>
              <a:ext cx="298029" cy="3133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2519" y="5303019"/>
              <a:ext cx="276641" cy="2908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93667" y="1192923"/>
              <a:ext cx="2499054" cy="318643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0408" y="3452364"/>
              <a:ext cx="2192306" cy="3048903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52" t="9473" r="344" b="49847"/>
          <a:stretch>
            <a:fillRect/>
          </a:stretch>
        </p:blipFill>
        <p:spPr>
          <a:xfrm>
            <a:off x="0" y="-16328"/>
            <a:ext cx="12170229" cy="6890657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306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0A306F">
                  <a:alpha val="30000"/>
                </a:srgbClr>
              </a:gs>
              <a:gs pos="0">
                <a:srgbClr val="0A306F">
                  <a:alpha val="4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36977" y="1316817"/>
            <a:ext cx="1282888" cy="2112183"/>
            <a:chOff x="4926843" y="272955"/>
            <a:chExt cx="1282888" cy="2112183"/>
          </a:xfrm>
        </p:grpSpPr>
        <p:sp>
          <p:nvSpPr>
            <p:cNvPr id="33" name="文本框 32"/>
            <p:cNvSpPr txBox="1"/>
            <p:nvPr/>
          </p:nvSpPr>
          <p:spPr>
            <a:xfrm>
              <a:off x="5141567" y="436494"/>
              <a:ext cx="853440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>
                  <a:rot lat="0" lon="299993" rev="0"/>
                </a:camera>
                <a:lightRig rig="threePt" dir="t"/>
              </a:scene3d>
            </a:bodyPr>
            <a:lstStyle/>
            <a:p>
              <a:pPr algn="ctr"/>
              <a:r>
                <a:rPr lang="zh-CN" altLang="en-US" sz="55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目录</a:t>
              </a:r>
              <a:endParaRPr lang="zh-CN" altLang="en-US" sz="55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051947" y="394175"/>
              <a:ext cx="1032681" cy="1869743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926843" y="272955"/>
              <a:ext cx="1282888" cy="2112183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30507" y="544453"/>
            <a:ext cx="8769360" cy="5769093"/>
            <a:chOff x="3135899" y="552872"/>
            <a:chExt cx="8769360" cy="5769093"/>
          </a:xfrm>
        </p:grpSpPr>
        <p:grpSp>
          <p:nvGrpSpPr>
            <p:cNvPr id="38" name="组合 37"/>
            <p:cNvGrpSpPr/>
            <p:nvPr/>
          </p:nvGrpSpPr>
          <p:grpSpPr>
            <a:xfrm>
              <a:off x="3135899" y="2274960"/>
              <a:ext cx="1708160" cy="4047005"/>
              <a:chOff x="3641720" y="1481665"/>
              <a:chExt cx="1708160" cy="4047005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4185920" y="1481665"/>
                <a:ext cx="619760" cy="61976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01</a:t>
                </a:r>
                <a:endParaRPr lang="zh-CN" altLang="en-US" dirty="0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grpSp>
            <p:nvGrpSpPr>
              <p:cNvPr id="58" name="组合 57"/>
              <p:cNvGrpSpPr/>
              <p:nvPr/>
            </p:nvGrpSpPr>
            <p:grpSpPr>
              <a:xfrm>
                <a:off x="3641720" y="2521310"/>
                <a:ext cx="1708160" cy="3007360"/>
                <a:chOff x="3519438" y="2286000"/>
                <a:chExt cx="1708160" cy="3007360"/>
              </a:xfrm>
            </p:grpSpPr>
            <p:sp>
              <p:nvSpPr>
                <p:cNvPr id="59" name="文本框 58"/>
                <p:cNvSpPr txBox="1"/>
                <p:nvPr/>
              </p:nvSpPr>
              <p:spPr>
                <a:xfrm>
                  <a:off x="3519438" y="2286000"/>
                  <a:ext cx="1154162" cy="30073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sym typeface="黑体" panose="02010609060101010101" pitchFamily="49" charset="-122"/>
                    </a:rPr>
                    <a:t>点击输入您的文字内容点击这里输入您的文字内容，点击输入文字点 击输入您的文字内容。</a:t>
                  </a:r>
                  <a:endParaRPr lang="zh-CN" altLang="en-US" sz="1400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endParaRPr>
                </a:p>
              </p:txBody>
            </p:sp>
            <p:sp>
              <p:nvSpPr>
                <p:cNvPr id="60" name="文本框 59"/>
                <p:cNvSpPr txBox="1"/>
                <p:nvPr/>
              </p:nvSpPr>
              <p:spPr>
                <a:xfrm>
                  <a:off x="4673600" y="2286000"/>
                  <a:ext cx="553998" cy="274320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spc="600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sym typeface="黑体" panose="02010609060101010101" pitchFamily="49" charset="-122"/>
                    </a:rPr>
                    <a:t>点击输入标题</a:t>
                  </a:r>
                  <a:endParaRPr lang="zh-CN" altLang="en-US" sz="2400" spc="600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endParaRPr>
                </a:p>
              </p:txBody>
            </p:sp>
            <p:cxnSp>
              <p:nvCxnSpPr>
                <p:cNvPr id="61" name="直接连接符 60"/>
                <p:cNvCxnSpPr/>
                <p:nvPr/>
              </p:nvCxnSpPr>
              <p:spPr>
                <a:xfrm>
                  <a:off x="4655319" y="2286000"/>
                  <a:ext cx="0" cy="300736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9" name="组合 38"/>
            <p:cNvGrpSpPr/>
            <p:nvPr/>
          </p:nvGrpSpPr>
          <p:grpSpPr>
            <a:xfrm>
              <a:off x="7843365" y="2274960"/>
              <a:ext cx="1708160" cy="4047005"/>
              <a:chOff x="3641720" y="1481665"/>
              <a:chExt cx="1708160" cy="4047005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4185920" y="1481665"/>
                <a:ext cx="619760" cy="61976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03</a:t>
                </a:r>
                <a:endParaRPr lang="zh-CN" altLang="en-US" dirty="0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3641720" y="2521310"/>
                <a:ext cx="1708160" cy="3007360"/>
                <a:chOff x="3519438" y="2286000"/>
                <a:chExt cx="1708160" cy="3007360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3519438" y="2286000"/>
                  <a:ext cx="1154162" cy="30073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sym typeface="黑体" panose="02010609060101010101" pitchFamily="49" charset="-122"/>
                    </a:rPr>
                    <a:t>点击输入您的文字内容点击这里输入您的文字内容，点击输入文字点 击输入您的文字内容。</a:t>
                  </a:r>
                  <a:endParaRPr lang="zh-CN" altLang="en-US" sz="1400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endParaRP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4673600" y="2286000"/>
                  <a:ext cx="553998" cy="274320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spc="600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sym typeface="黑体" panose="02010609060101010101" pitchFamily="49" charset="-122"/>
                    </a:rPr>
                    <a:t>点击输入标题</a:t>
                  </a:r>
                  <a:endParaRPr lang="zh-CN" altLang="en-US" sz="2400" spc="600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endParaRPr>
                </a:p>
              </p:txBody>
            </p:sp>
            <p:cxnSp>
              <p:nvCxnSpPr>
                <p:cNvPr id="56" name="直接连接符 55"/>
                <p:cNvCxnSpPr/>
                <p:nvPr/>
              </p:nvCxnSpPr>
              <p:spPr>
                <a:xfrm>
                  <a:off x="4655319" y="2286000"/>
                  <a:ext cx="0" cy="300736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0" name="组合 39"/>
            <p:cNvGrpSpPr/>
            <p:nvPr/>
          </p:nvGrpSpPr>
          <p:grpSpPr>
            <a:xfrm>
              <a:off x="5489632" y="552872"/>
              <a:ext cx="1708160" cy="4047005"/>
              <a:chOff x="3641720" y="1481665"/>
              <a:chExt cx="1708160" cy="4047005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4185920" y="1481665"/>
                <a:ext cx="619760" cy="61976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02</a:t>
                </a:r>
                <a:endParaRPr lang="zh-CN" altLang="en-US" dirty="0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3641720" y="2521310"/>
                <a:ext cx="1708160" cy="3007360"/>
                <a:chOff x="3519438" y="2286000"/>
                <a:chExt cx="1708160" cy="3007360"/>
              </a:xfrm>
            </p:grpSpPr>
            <p:sp>
              <p:nvSpPr>
                <p:cNvPr id="49" name="文本框 48"/>
                <p:cNvSpPr txBox="1"/>
                <p:nvPr/>
              </p:nvSpPr>
              <p:spPr>
                <a:xfrm>
                  <a:off x="3519438" y="2286000"/>
                  <a:ext cx="1154162" cy="30073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sym typeface="黑体" panose="02010609060101010101" pitchFamily="49" charset="-122"/>
                    </a:rPr>
                    <a:t>点击输入您的文字内容点击这里输入您的文字内容，点击输入文字点 击输入您的文字内容。</a:t>
                  </a:r>
                  <a:endParaRPr lang="zh-CN" altLang="en-US" sz="1400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endParaRPr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4673600" y="2286000"/>
                  <a:ext cx="553998" cy="274320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spc="600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sym typeface="黑体" panose="02010609060101010101" pitchFamily="49" charset="-122"/>
                    </a:rPr>
                    <a:t>点击输入标题</a:t>
                  </a:r>
                  <a:endParaRPr lang="zh-CN" altLang="en-US" sz="2400" spc="600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endParaRPr>
                </a:p>
              </p:txBody>
            </p:sp>
            <p:cxnSp>
              <p:nvCxnSpPr>
                <p:cNvPr id="51" name="直接连接符 50"/>
                <p:cNvCxnSpPr/>
                <p:nvPr/>
              </p:nvCxnSpPr>
              <p:spPr>
                <a:xfrm>
                  <a:off x="4655319" y="2286000"/>
                  <a:ext cx="0" cy="300736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组合 40"/>
            <p:cNvGrpSpPr/>
            <p:nvPr/>
          </p:nvGrpSpPr>
          <p:grpSpPr>
            <a:xfrm>
              <a:off x="10197099" y="552872"/>
              <a:ext cx="1708160" cy="4047005"/>
              <a:chOff x="3641720" y="1481665"/>
              <a:chExt cx="1708160" cy="4047005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4185920" y="1481665"/>
                <a:ext cx="619760" cy="61976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04</a:t>
                </a:r>
                <a:endParaRPr lang="zh-CN" altLang="en-US" dirty="0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3641720" y="2521310"/>
                <a:ext cx="1708160" cy="3007360"/>
                <a:chOff x="3519438" y="2286000"/>
                <a:chExt cx="1708160" cy="3007360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3519438" y="2286000"/>
                  <a:ext cx="1154162" cy="30073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sym typeface="黑体" panose="02010609060101010101" pitchFamily="49" charset="-122"/>
                    </a:rPr>
                    <a:t>点击输入您的文字内容点击这里输入您的文字内容，点击输入文字点 击输入您的文字内容。</a:t>
                  </a:r>
                  <a:endParaRPr lang="zh-CN" altLang="en-US" sz="1400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4673600" y="2286000"/>
                  <a:ext cx="553998" cy="274320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spc="600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sym typeface="黑体" panose="02010609060101010101" pitchFamily="49" charset="-122"/>
                    </a:rPr>
                    <a:t>点击输入标题</a:t>
                  </a:r>
                  <a:endParaRPr lang="zh-CN" altLang="en-US" sz="2400" spc="600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endParaRPr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>
                <a:xfrm>
                  <a:off x="4655319" y="2286000"/>
                  <a:ext cx="0" cy="300736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0" t="37624" r="25677" b="296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7584AE">
                  <a:alpha val="0"/>
                </a:srgbClr>
              </a:gs>
              <a:gs pos="0">
                <a:srgbClr val="0A306F">
                  <a:alpha val="4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45676" y="1233975"/>
            <a:ext cx="2039527" cy="4104144"/>
            <a:chOff x="5045676" y="1233975"/>
            <a:chExt cx="2039527" cy="4104144"/>
          </a:xfrm>
        </p:grpSpPr>
        <p:sp>
          <p:nvSpPr>
            <p:cNvPr id="17" name="矩形 16"/>
            <p:cNvSpPr/>
            <p:nvPr/>
          </p:nvSpPr>
          <p:spPr>
            <a:xfrm>
              <a:off x="5045676" y="1233975"/>
              <a:ext cx="1042749" cy="3576562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4400" spc="600" dirty="0">
                  <a:solidFill>
                    <a:schemeClr val="bg1"/>
                  </a:solidFill>
                  <a:effectLst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林深时见鹿</a:t>
              </a:r>
              <a:endParaRPr lang="zh-CN" altLang="en-US" sz="4400" spc="600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254206" y="2373198"/>
              <a:ext cx="830997" cy="29649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点击输入您的文字内容点击这里输入您的文字内容，点击输入文字点 击输入您的文字内容。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359824" y="1500423"/>
              <a:ext cx="619760" cy="619760"/>
            </a:xfrm>
            <a:prstGeom prst="rect">
              <a:avLst/>
            </a:pr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77060" y="1698163"/>
            <a:ext cx="9437881" cy="4147482"/>
            <a:chOff x="1348209" y="1745317"/>
            <a:chExt cx="9437881" cy="4147482"/>
          </a:xfrm>
        </p:grpSpPr>
        <p:grpSp>
          <p:nvGrpSpPr>
            <p:cNvPr id="8" name="248e3e90-6641-4069-9d8e-7a64d3a54f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679041" y="2316480"/>
              <a:ext cx="8833918" cy="3576319"/>
              <a:chOff x="719138" y="1245819"/>
              <a:chExt cx="10759033" cy="4355683"/>
            </a:xfrm>
          </p:grpSpPr>
          <p:sp>
            <p:nvSpPr>
              <p:cNvPr id="15" name="iṡḻíḋe"/>
              <p:cNvSpPr/>
              <p:nvPr/>
            </p:nvSpPr>
            <p:spPr>
              <a:xfrm>
                <a:off x="3517667" y="1245819"/>
                <a:ext cx="2441046" cy="241648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3" name="ïṣḻíḓe"/>
              <p:cNvSpPr/>
              <p:nvPr/>
            </p:nvSpPr>
            <p:spPr>
              <a:xfrm>
                <a:off x="719138" y="1245819"/>
                <a:ext cx="2441046" cy="241648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4" name="íŝḷiďe"/>
              <p:cNvSpPr/>
              <p:nvPr/>
            </p:nvSpPr>
            <p:spPr>
              <a:xfrm>
                <a:off x="9037125" y="1245819"/>
                <a:ext cx="2441046" cy="241648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6" name="ïṡlîďé"/>
              <p:cNvSpPr/>
              <p:nvPr/>
            </p:nvSpPr>
            <p:spPr>
              <a:xfrm>
                <a:off x="6264463" y="1245819"/>
                <a:ext cx="2441046" cy="241648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7" name="íSļïḍê"/>
              <p:cNvSpPr/>
              <p:nvPr/>
            </p:nvSpPr>
            <p:spPr>
              <a:xfrm>
                <a:off x="4170120" y="4050317"/>
                <a:ext cx="3851760" cy="56143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r>
                  <a:rPr lang="en-US" altLang="zh-CN" sz="28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Text here</a:t>
                </a:r>
                <a:endParaRPr lang="zh-CN" altLang="en-US" sz="28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8" name="íṣḻïdè"/>
              <p:cNvSpPr/>
              <p:nvPr/>
            </p:nvSpPr>
            <p:spPr>
              <a:xfrm>
                <a:off x="3258539" y="4757936"/>
                <a:ext cx="5674920" cy="843566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en-US" altLang="zh-CN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Copy paste fonts. Choose the only option to retain text.</a:t>
                </a:r>
                <a:endParaRPr lang="zh-CN" altLang="en-US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8209" y="1869297"/>
              <a:ext cx="2422420" cy="296234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2542" y="2021678"/>
              <a:ext cx="2111894" cy="253747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2788" y="1745317"/>
              <a:ext cx="2323302" cy="296234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6339" y="2181514"/>
              <a:ext cx="1502770" cy="2089946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3606" y="1628446"/>
            <a:ext cx="10952614" cy="5225186"/>
            <a:chOff x="445947" y="1501447"/>
            <a:chExt cx="10952614" cy="522518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947" y="2260466"/>
              <a:ext cx="3339376" cy="4466167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3611880" y="1501447"/>
              <a:ext cx="6379481" cy="3785298"/>
              <a:chOff x="3576868" y="1094451"/>
              <a:chExt cx="7002418" cy="4154921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331923" y="1094451"/>
                <a:ext cx="5247363" cy="1163589"/>
                <a:chOff x="5826253" y="1432007"/>
                <a:chExt cx="5247363" cy="1163589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5826253" y="1505358"/>
                  <a:ext cx="5247363" cy="1090238"/>
                  <a:chOff x="4126662" y="3340458"/>
                  <a:chExt cx="5247363" cy="1090238"/>
                </a:xfrm>
              </p:grpSpPr>
              <p:sp>
                <p:nvSpPr>
                  <p:cNvPr id="25" name="矩形 24"/>
                  <p:cNvSpPr/>
                  <p:nvPr/>
                </p:nvSpPr>
                <p:spPr>
                  <a:xfrm>
                    <a:off x="4126662" y="3802121"/>
                    <a:ext cx="5242006" cy="62857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lvl="0" algn="r">
                      <a:lnSpc>
                        <a:spcPct val="150000"/>
                      </a:lnSpc>
                      <a:spcAft>
                        <a:spcPts val="0"/>
                      </a:spcAft>
                    </a:pPr>
                    <a:r>
                      <a:rPr lang="zh-CN" altLang="en-US" sz="1100" b="1" kern="100" spc="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黑体" panose="02010609060101010101" pitchFamily="49" charset="-122"/>
                        <a:ea typeface="华文新魏" panose="02010800040101010101" pitchFamily="2" charset="-122"/>
                        <a:cs typeface="851tegakizatsu" panose="02000600000000000000" pitchFamily="2" charset="-122"/>
                        <a:sym typeface="黑体" panose="02010609060101010101" pitchFamily="49" charset="-122"/>
                      </a:rPr>
                      <a:t>点击输入您的文字内容点击这里输入您的文字内容，点击输入文字。点击输入您的文字内容。</a:t>
                    </a:r>
                    <a:endParaRPr lang="en-US" altLang="zh-CN" sz="1100" b="1" kern="1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endParaRPr>
                  </a:p>
                </p:txBody>
              </p:sp>
              <p:sp>
                <p:nvSpPr>
                  <p:cNvPr id="26" name="文本框 25"/>
                  <p:cNvSpPr txBox="1"/>
                  <p:nvPr/>
                </p:nvSpPr>
                <p:spPr>
                  <a:xfrm>
                    <a:off x="5451799" y="3340458"/>
                    <a:ext cx="3922226" cy="43918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zh-CN" altLang="en-US" sz="2000" b="1" spc="600" dirty="0">
                        <a:solidFill>
                          <a:srgbClr val="0A306F"/>
                        </a:solidFill>
                        <a:latin typeface="黑体" panose="02010609060101010101" pitchFamily="49" charset="-122"/>
                        <a:ea typeface="华文新魏" panose="02010800040101010101" pitchFamily="2" charset="-122"/>
                        <a:cs typeface="851tegakizatsu" panose="02000600000000000000" pitchFamily="2" charset="-122"/>
                        <a:sym typeface="黑体" panose="02010609060101010101" pitchFamily="49" charset="-122"/>
                      </a:rPr>
                      <a:t>点击输入您的标题</a:t>
                    </a:r>
                    <a:endParaRPr lang="zh-CN" altLang="en-US" sz="2000" b="1" spc="600" dirty="0">
                      <a:solidFill>
                        <a:srgbClr val="0A306F"/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endParaRPr>
                  </a:p>
                </p:txBody>
              </p:sp>
            </p:grpSp>
            <p:sp>
              <p:nvSpPr>
                <p:cNvPr id="24" name="椭圆 23"/>
                <p:cNvSpPr/>
                <p:nvPr/>
              </p:nvSpPr>
              <p:spPr>
                <a:xfrm>
                  <a:off x="6644493" y="1432007"/>
                  <a:ext cx="506894" cy="506895"/>
                </a:xfrm>
                <a:prstGeom prst="ellipse">
                  <a:avLst/>
                </a:prstGeom>
                <a:gradFill>
                  <a:gsLst>
                    <a:gs pos="100000">
                      <a:srgbClr val="0A306F"/>
                    </a:gs>
                    <a:gs pos="0">
                      <a:srgbClr val="126697">
                        <a:alpha val="7000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rPr>
                    <a:t>1</a:t>
                  </a:r>
                  <a:endParaRPr lang="zh-CN" altLang="en-US" sz="2000" b="1" dirty="0">
                    <a:latin typeface="黑体" panose="02010609060101010101" pitchFamily="49" charset="-122"/>
                    <a:ea typeface="华文新魏" panose="02010800040101010101" pitchFamily="2" charset="-122"/>
                    <a:cs typeface="851tegakizatsu" panose="02000600000000000000" pitchFamily="2" charset="-122"/>
                    <a:sym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4493457" y="2591707"/>
                <a:ext cx="5247363" cy="1163591"/>
                <a:chOff x="5826253" y="1432007"/>
                <a:chExt cx="5247363" cy="1163591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5826253" y="1505358"/>
                  <a:ext cx="5247363" cy="1090240"/>
                  <a:chOff x="4126662" y="3340458"/>
                  <a:chExt cx="5247363" cy="1090240"/>
                </a:xfrm>
              </p:grpSpPr>
              <p:sp>
                <p:nvSpPr>
                  <p:cNvPr id="21" name="矩形 20"/>
                  <p:cNvSpPr/>
                  <p:nvPr/>
                </p:nvSpPr>
                <p:spPr>
                  <a:xfrm>
                    <a:off x="4126662" y="3802123"/>
                    <a:ext cx="5242006" cy="62857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lvl="0" algn="r">
                      <a:lnSpc>
                        <a:spcPct val="150000"/>
                      </a:lnSpc>
                      <a:spcAft>
                        <a:spcPts val="0"/>
                      </a:spcAft>
                    </a:pPr>
                    <a:r>
                      <a:rPr lang="zh-CN" altLang="en-US" sz="1100" b="1" kern="100" spc="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黑体" panose="02010609060101010101" pitchFamily="49" charset="-122"/>
                        <a:ea typeface="华文新魏" panose="02010800040101010101" pitchFamily="2" charset="-122"/>
                        <a:cs typeface="851tegakizatsu" panose="02000600000000000000" pitchFamily="2" charset="-122"/>
                        <a:sym typeface="黑体" panose="02010609060101010101" pitchFamily="49" charset="-122"/>
                      </a:rPr>
                      <a:t>点击输入您的文字内容点击这里输入您的文字内容，点击输入文字。点击输入您的文字内容。</a:t>
                    </a:r>
                    <a:endParaRPr lang="en-US" altLang="zh-CN" sz="1100" b="1" kern="1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endParaRPr>
                  </a:p>
                </p:txBody>
              </p:sp>
              <p:sp>
                <p:nvSpPr>
                  <p:cNvPr id="22" name="文本框 21"/>
                  <p:cNvSpPr txBox="1"/>
                  <p:nvPr/>
                </p:nvSpPr>
                <p:spPr>
                  <a:xfrm>
                    <a:off x="5451799" y="3340458"/>
                    <a:ext cx="3922226" cy="43918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zh-CN" altLang="en-US" sz="2000" b="1" spc="600" dirty="0">
                        <a:solidFill>
                          <a:srgbClr val="0A306F"/>
                        </a:solidFill>
                        <a:latin typeface="黑体" panose="02010609060101010101" pitchFamily="49" charset="-122"/>
                        <a:ea typeface="华文新魏" panose="02010800040101010101" pitchFamily="2" charset="-122"/>
                        <a:cs typeface="851tegakizatsu" panose="02000600000000000000" pitchFamily="2" charset="-122"/>
                        <a:sym typeface="黑体" panose="02010609060101010101" pitchFamily="49" charset="-122"/>
                      </a:rPr>
                      <a:t>点击输入您的标题</a:t>
                    </a:r>
                    <a:endParaRPr lang="zh-CN" altLang="en-US" sz="2000" b="1" spc="600" dirty="0">
                      <a:solidFill>
                        <a:srgbClr val="0A306F"/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endParaRPr>
                  </a:p>
                </p:txBody>
              </p:sp>
            </p:grpSp>
            <p:sp>
              <p:nvSpPr>
                <p:cNvPr id="20" name="椭圆 19"/>
                <p:cNvSpPr/>
                <p:nvPr/>
              </p:nvSpPr>
              <p:spPr>
                <a:xfrm>
                  <a:off x="6644493" y="1432007"/>
                  <a:ext cx="506894" cy="506897"/>
                </a:xfrm>
                <a:prstGeom prst="ellipse">
                  <a:avLst/>
                </a:prstGeom>
                <a:gradFill>
                  <a:gsLst>
                    <a:gs pos="100000">
                      <a:srgbClr val="0A306F"/>
                    </a:gs>
                    <a:gs pos="0">
                      <a:srgbClr val="126697">
                        <a:alpha val="7000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rPr>
                    <a:t>2</a:t>
                  </a:r>
                  <a:endParaRPr lang="zh-CN" altLang="en-US" sz="2000" b="1" dirty="0">
                    <a:latin typeface="黑体" panose="02010609060101010101" pitchFamily="49" charset="-122"/>
                    <a:ea typeface="华文新魏" panose="02010800040101010101" pitchFamily="2" charset="-122"/>
                    <a:cs typeface="851tegakizatsu" panose="02000600000000000000" pitchFamily="2" charset="-122"/>
                    <a:sym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3576868" y="4085783"/>
                <a:ext cx="5247361" cy="1163589"/>
                <a:chOff x="5826253" y="1432007"/>
                <a:chExt cx="5247361" cy="1163589"/>
              </a:xfrm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5826253" y="1505358"/>
                  <a:ext cx="5247361" cy="1090238"/>
                  <a:chOff x="4126662" y="3340458"/>
                  <a:chExt cx="5247361" cy="1090238"/>
                </a:xfrm>
              </p:grpSpPr>
              <p:sp>
                <p:nvSpPr>
                  <p:cNvPr id="17" name="矩形 16"/>
                  <p:cNvSpPr/>
                  <p:nvPr/>
                </p:nvSpPr>
                <p:spPr>
                  <a:xfrm>
                    <a:off x="4126662" y="3802121"/>
                    <a:ext cx="5242007" cy="62857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lvl="0" algn="r">
                      <a:lnSpc>
                        <a:spcPct val="150000"/>
                      </a:lnSpc>
                      <a:spcAft>
                        <a:spcPts val="0"/>
                      </a:spcAft>
                    </a:pPr>
                    <a:r>
                      <a:rPr lang="zh-CN" altLang="en-US" sz="1100" b="1" kern="100" spc="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黑体" panose="02010609060101010101" pitchFamily="49" charset="-122"/>
                        <a:ea typeface="华文新魏" panose="02010800040101010101" pitchFamily="2" charset="-122"/>
                        <a:cs typeface="851tegakizatsu" panose="02000600000000000000" pitchFamily="2" charset="-122"/>
                        <a:sym typeface="黑体" panose="02010609060101010101" pitchFamily="49" charset="-122"/>
                      </a:rPr>
                      <a:t>点击输入您的文字内容点击这里输入您的文字内容，点击输入文字。点击输入您的文字内容。</a:t>
                    </a:r>
                    <a:endParaRPr lang="en-US" altLang="zh-CN" sz="1100" b="1" kern="1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endParaRPr>
                  </a:p>
                </p:txBody>
              </p:sp>
              <p:sp>
                <p:nvSpPr>
                  <p:cNvPr id="18" name="文本框 17"/>
                  <p:cNvSpPr txBox="1"/>
                  <p:nvPr/>
                </p:nvSpPr>
                <p:spPr>
                  <a:xfrm>
                    <a:off x="5451797" y="3340458"/>
                    <a:ext cx="3922226" cy="43918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zh-CN" altLang="en-US" sz="2000" b="1" spc="600" dirty="0">
                        <a:solidFill>
                          <a:srgbClr val="0A306F"/>
                        </a:solidFill>
                        <a:latin typeface="黑体" panose="02010609060101010101" pitchFamily="49" charset="-122"/>
                        <a:ea typeface="华文新魏" panose="02010800040101010101" pitchFamily="2" charset="-122"/>
                        <a:cs typeface="851tegakizatsu" panose="02000600000000000000" pitchFamily="2" charset="-122"/>
                        <a:sym typeface="黑体" panose="02010609060101010101" pitchFamily="49" charset="-122"/>
                      </a:rPr>
                      <a:t>点击输入您的标题</a:t>
                    </a:r>
                    <a:endParaRPr lang="zh-CN" altLang="en-US" sz="2000" b="1" spc="600" dirty="0">
                      <a:solidFill>
                        <a:srgbClr val="0A306F"/>
                      </a:solidFill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endParaRPr>
                  </a:p>
                </p:txBody>
              </p:sp>
            </p:grpSp>
            <p:sp>
              <p:nvSpPr>
                <p:cNvPr id="16" name="椭圆 15"/>
                <p:cNvSpPr/>
                <p:nvPr/>
              </p:nvSpPr>
              <p:spPr>
                <a:xfrm>
                  <a:off x="6644493" y="1432007"/>
                  <a:ext cx="506895" cy="506895"/>
                </a:xfrm>
                <a:prstGeom prst="ellipse">
                  <a:avLst/>
                </a:prstGeom>
                <a:gradFill>
                  <a:gsLst>
                    <a:gs pos="100000">
                      <a:srgbClr val="0A306F"/>
                    </a:gs>
                    <a:gs pos="0">
                      <a:srgbClr val="126697">
                        <a:alpha val="7000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>
                      <a:latin typeface="黑体" panose="02010609060101010101" pitchFamily="49" charset="-122"/>
                      <a:ea typeface="华文新魏" panose="02010800040101010101" pitchFamily="2" charset="-122"/>
                      <a:cs typeface="851tegakizatsu" panose="02000600000000000000" pitchFamily="2" charset="-122"/>
                      <a:sym typeface="黑体" panose="02010609060101010101" pitchFamily="49" charset="-122"/>
                    </a:rPr>
                    <a:t>3</a:t>
                  </a:r>
                  <a:endParaRPr lang="zh-CN" altLang="en-US" sz="2000" b="1" dirty="0">
                    <a:latin typeface="黑体" panose="02010609060101010101" pitchFamily="49" charset="-122"/>
                    <a:ea typeface="华文新魏" panose="02010800040101010101" pitchFamily="2" charset="-122"/>
                    <a:cs typeface="851tegakizatsu" panose="02000600000000000000" pitchFamily="2" charset="-122"/>
                    <a:sym typeface="黑体" panose="02010609060101010101" pitchFamily="49" charset="-122"/>
                  </a:endParaRPr>
                </a:p>
              </p:txBody>
            </p:sp>
          </p:grp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2936" y="3012690"/>
              <a:ext cx="2115625" cy="2966238"/>
            </a:xfrm>
            <a:prstGeom prst="ellipse">
              <a:avLst/>
            </a:prstGeom>
          </p:spPr>
        </p:pic>
      </p:grpSp>
      <p:sp>
        <p:nvSpPr>
          <p:cNvPr id="27" name="文本框 26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60115" y="1310709"/>
            <a:ext cx="9671770" cy="4748214"/>
            <a:chOff x="987371" y="1610963"/>
            <a:chExt cx="9671770" cy="4748214"/>
          </a:xfrm>
        </p:grpSpPr>
        <p:grpSp>
          <p:nvGrpSpPr>
            <p:cNvPr id="8" name="组合 7"/>
            <p:cNvGrpSpPr/>
            <p:nvPr/>
          </p:nvGrpSpPr>
          <p:grpSpPr>
            <a:xfrm>
              <a:off x="987371" y="4205664"/>
              <a:ext cx="2870663" cy="1657127"/>
              <a:chOff x="987371" y="4205664"/>
              <a:chExt cx="2870663" cy="1657127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987371" y="4800962"/>
                <a:ext cx="2870663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cs typeface="851tegakizatsu" panose="02000600000000000000" pitchFamily="2" charset="-122"/>
                    <a:sym typeface="黑体" panose="02010609060101010101" pitchFamily="49" charset="-122"/>
                  </a:rPr>
                  <a:t>点击输入您的文字内容点击这里输入您的文字内容，点击输入。</a:t>
                </a:r>
                <a:endParaRPr lang="zh-CN" altLang="en-US" sz="1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049855" y="4205664"/>
                <a:ext cx="2745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600" dirty="0">
                    <a:solidFill>
                      <a:srgbClr val="0A306F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cs typeface="851tegakizatsu" panose="02000600000000000000" pitchFamily="2" charset="-122"/>
                    <a:sym typeface="黑体" panose="02010609060101010101" pitchFamily="49" charset="-122"/>
                  </a:rPr>
                  <a:t>点击输入标题</a:t>
                </a:r>
                <a:endParaRPr lang="zh-CN" altLang="en-US" sz="2400" b="1" spc="600" dirty="0">
                  <a:solidFill>
                    <a:srgbClr val="0A306F"/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endParaRP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2767" y="3481669"/>
              <a:ext cx="2394896" cy="287750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9754" y="1958195"/>
              <a:ext cx="1725897" cy="220061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2961" y="1610963"/>
              <a:ext cx="2081696" cy="2895078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4604884" y="2260685"/>
              <a:ext cx="2870663" cy="1657127"/>
              <a:chOff x="931587" y="4205664"/>
              <a:chExt cx="2870663" cy="1657127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931587" y="4800962"/>
                <a:ext cx="2870663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cs typeface="851tegakizatsu" panose="02000600000000000000" pitchFamily="2" charset="-122"/>
                    <a:sym typeface="黑体" panose="02010609060101010101" pitchFamily="49" charset="-122"/>
                  </a:rPr>
                  <a:t>点击输入您的文字内容点击这里输入您的文字内容，点击输入。</a:t>
                </a:r>
                <a:endParaRPr lang="zh-CN" altLang="en-US" sz="1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994071" y="4205664"/>
                <a:ext cx="2745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600" dirty="0">
                    <a:solidFill>
                      <a:srgbClr val="0A306F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cs typeface="851tegakizatsu" panose="02000600000000000000" pitchFamily="2" charset="-122"/>
                    <a:sym typeface="黑体" panose="02010609060101010101" pitchFamily="49" charset="-122"/>
                  </a:rPr>
                  <a:t>点击输入标题</a:t>
                </a:r>
                <a:endParaRPr lang="zh-CN" altLang="en-US" sz="2400" b="1" spc="600" dirty="0">
                  <a:solidFill>
                    <a:srgbClr val="0A306F"/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788478" y="4210598"/>
              <a:ext cx="2870663" cy="1657127"/>
              <a:chOff x="987371" y="4205664"/>
              <a:chExt cx="2870663" cy="165712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987371" y="4800962"/>
                <a:ext cx="2870663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cs typeface="851tegakizatsu" panose="02000600000000000000" pitchFamily="2" charset="-122"/>
                    <a:sym typeface="黑体" panose="02010609060101010101" pitchFamily="49" charset="-122"/>
                  </a:rPr>
                  <a:t>点击输入您的文字内容点击这里输入您的文字内容，点击输入。</a:t>
                </a:r>
                <a:endParaRPr lang="zh-CN" altLang="en-US" sz="1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49855" y="4205664"/>
                <a:ext cx="2745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600" dirty="0">
                    <a:solidFill>
                      <a:srgbClr val="0A306F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cs typeface="851tegakizatsu" panose="02000600000000000000" pitchFamily="2" charset="-122"/>
                    <a:sym typeface="黑体" panose="02010609060101010101" pitchFamily="49" charset="-122"/>
                  </a:rPr>
                  <a:t>点击输入标题</a:t>
                </a:r>
                <a:endParaRPr lang="zh-CN" altLang="en-US" sz="2400" b="1" spc="600" dirty="0">
                  <a:solidFill>
                    <a:srgbClr val="0A306F"/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851tegakizatsu" panose="02000600000000000000" pitchFamily="2" charset="-122"/>
                  <a:sym typeface="黑体" panose="02010609060101010101" pitchFamily="49" charset="-122"/>
                </a:endParaRPr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3102" y="1842614"/>
            <a:ext cx="10845797" cy="3937049"/>
            <a:chOff x="683260" y="1552320"/>
            <a:chExt cx="10845797" cy="3937049"/>
          </a:xfrm>
        </p:grpSpPr>
        <p:grpSp>
          <p:nvGrpSpPr>
            <p:cNvPr id="8" name="18cc6cd3-d86b-4eb1-bd02-d845539a61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683260" y="1569793"/>
              <a:ext cx="10845797" cy="3919576"/>
              <a:chOff x="673100" y="1569793"/>
              <a:chExt cx="10845797" cy="3919576"/>
            </a:xfrm>
          </p:grpSpPr>
          <p:sp>
            <p:nvSpPr>
              <p:cNvPr id="16" name="iṡḷíḍê"/>
              <p:cNvSpPr/>
              <p:nvPr/>
            </p:nvSpPr>
            <p:spPr>
              <a:xfrm>
                <a:off x="4600571" y="1933573"/>
                <a:ext cx="2990854" cy="2990854"/>
              </a:xfrm>
              <a:prstGeom prst="ellipse">
                <a:avLst/>
              </a:prstGeom>
              <a:gradFill>
                <a:gsLst>
                  <a:gs pos="100000">
                    <a:srgbClr val="0A306F"/>
                  </a:gs>
                  <a:gs pos="0">
                    <a:srgbClr val="126697">
                      <a:alpha val="7000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3200" b="1" spc="600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GREEN</a:t>
                </a:r>
                <a:endParaRPr lang="en-US" altLang="zh-CN" sz="3200" b="1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7" name="ïṥḻíḍé"/>
              <p:cNvSpPr/>
              <p:nvPr/>
            </p:nvSpPr>
            <p:spPr>
              <a:xfrm>
                <a:off x="4293632" y="1626634"/>
                <a:ext cx="3604733" cy="3604733"/>
              </a:xfrm>
              <a:prstGeom prst="ellipse">
                <a:avLst/>
              </a:prstGeom>
              <a:noFill/>
              <a:ln w="9525" cap="flat" cmpd="sng">
                <a:solidFill>
                  <a:srgbClr val="0A306F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24" name="ísḻiďè"/>
              <p:cNvSpPr txBox="1"/>
              <p:nvPr/>
            </p:nvSpPr>
            <p:spPr bwMode="auto">
              <a:xfrm>
                <a:off x="673100" y="1569793"/>
                <a:ext cx="37788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Text here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25" name="ïşļîḑê"/>
              <p:cNvSpPr/>
              <p:nvPr/>
            </p:nvSpPr>
            <p:spPr bwMode="auto">
              <a:xfrm>
                <a:off x="673100" y="2011600"/>
                <a:ext cx="3778864" cy="744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Copy paste fonts. Choose the only option to retain text.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26" name="íSlîḑe"/>
              <p:cNvSpPr txBox="1"/>
              <p:nvPr/>
            </p:nvSpPr>
            <p:spPr bwMode="auto">
              <a:xfrm>
                <a:off x="673100" y="2892474"/>
                <a:ext cx="323190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Text here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27" name="i$ľïḍe"/>
              <p:cNvSpPr/>
              <p:nvPr/>
            </p:nvSpPr>
            <p:spPr bwMode="auto">
              <a:xfrm>
                <a:off x="673100" y="3334280"/>
                <a:ext cx="3231906" cy="875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Copy paste fonts. Choose the only option to retain text.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28" name="íš1ïḋe"/>
              <p:cNvSpPr txBox="1"/>
              <p:nvPr/>
            </p:nvSpPr>
            <p:spPr bwMode="auto">
              <a:xfrm>
                <a:off x="673100" y="4303222"/>
                <a:ext cx="37788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Text here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29" name="íṩ1ïdè"/>
              <p:cNvSpPr/>
              <p:nvPr/>
            </p:nvSpPr>
            <p:spPr bwMode="auto">
              <a:xfrm>
                <a:off x="673100" y="4745029"/>
                <a:ext cx="3778864" cy="744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Copy paste fonts. Choose the only option to retain text.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30" name="ïṣļïdê"/>
              <p:cNvSpPr txBox="1"/>
              <p:nvPr/>
            </p:nvSpPr>
            <p:spPr bwMode="auto">
              <a:xfrm>
                <a:off x="7733152" y="1569793"/>
                <a:ext cx="37788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Text here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31" name="íŝlîde"/>
              <p:cNvSpPr/>
              <p:nvPr/>
            </p:nvSpPr>
            <p:spPr bwMode="auto">
              <a:xfrm>
                <a:off x="7733152" y="2011600"/>
                <a:ext cx="3778864" cy="744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Copy paste fonts. Choose the only option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32" name="is1iḋé"/>
              <p:cNvSpPr txBox="1"/>
              <p:nvPr/>
            </p:nvSpPr>
            <p:spPr bwMode="auto">
              <a:xfrm>
                <a:off x="8286991" y="2892474"/>
                <a:ext cx="323190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Text here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33" name="ïṥḷïďe"/>
              <p:cNvSpPr/>
              <p:nvPr/>
            </p:nvSpPr>
            <p:spPr bwMode="auto">
              <a:xfrm>
                <a:off x="8286991" y="3334280"/>
                <a:ext cx="3231906" cy="875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Copy paste fonts. Choose the only option to retain text.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34" name="işḷîḋe"/>
              <p:cNvSpPr txBox="1"/>
              <p:nvPr/>
            </p:nvSpPr>
            <p:spPr bwMode="auto">
              <a:xfrm>
                <a:off x="7733152" y="4303222"/>
                <a:ext cx="37788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Text here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35" name="ïŝ1îḓê"/>
              <p:cNvSpPr/>
              <p:nvPr/>
            </p:nvSpPr>
            <p:spPr bwMode="auto">
              <a:xfrm>
                <a:off x="7733152" y="4745029"/>
                <a:ext cx="3778864" cy="744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Copy paste fonts. Choose the only option to retain text.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8" name="ïŝ1íḋè"/>
              <p:cNvSpPr/>
              <p:nvPr/>
            </p:nvSpPr>
            <p:spPr>
              <a:xfrm>
                <a:off x="4528481" y="1770889"/>
                <a:ext cx="744340" cy="74434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9" name="íṡ1îdê"/>
              <p:cNvSpPr/>
              <p:nvPr/>
            </p:nvSpPr>
            <p:spPr>
              <a:xfrm>
                <a:off x="4528481" y="4342769"/>
                <a:ext cx="744340" cy="74434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20" name="ïṧḷïḍè"/>
              <p:cNvSpPr/>
              <p:nvPr/>
            </p:nvSpPr>
            <p:spPr>
              <a:xfrm>
                <a:off x="3929638" y="3056829"/>
                <a:ext cx="744340" cy="74434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21" name="ïṧḻíḑe"/>
              <p:cNvSpPr/>
              <p:nvPr/>
            </p:nvSpPr>
            <p:spPr>
              <a:xfrm>
                <a:off x="6919176" y="4342769"/>
                <a:ext cx="744340" cy="74434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22" name="î$lîḓé"/>
              <p:cNvSpPr/>
              <p:nvPr/>
            </p:nvSpPr>
            <p:spPr>
              <a:xfrm>
                <a:off x="6919176" y="1770889"/>
                <a:ext cx="744340" cy="74434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23" name="îṧlíḑè"/>
              <p:cNvSpPr/>
              <p:nvPr/>
            </p:nvSpPr>
            <p:spPr>
              <a:xfrm>
                <a:off x="7518018" y="3056829"/>
                <a:ext cx="744340" cy="74434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6843" y="2887268"/>
              <a:ext cx="802484" cy="112513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6605" y="1644289"/>
              <a:ext cx="1076204" cy="10577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043" y="1552320"/>
              <a:ext cx="976464" cy="123858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7879" y="2975150"/>
              <a:ext cx="920256" cy="101351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5864" y="4154713"/>
              <a:ext cx="846364" cy="116715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0366" y="4124200"/>
              <a:ext cx="983636" cy="1202870"/>
            </a:xfrm>
            <a:prstGeom prst="rect">
              <a:avLst/>
            </a:prstGeom>
          </p:spPr>
        </p:pic>
      </p:grpSp>
      <p:sp>
        <p:nvSpPr>
          <p:cNvPr id="36" name="文本框 35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31973" y="879139"/>
            <a:ext cx="8728055" cy="5724861"/>
            <a:chOff x="2155155" y="650553"/>
            <a:chExt cx="8728055" cy="5724861"/>
          </a:xfrm>
        </p:grpSpPr>
        <p:sp>
          <p:nvSpPr>
            <p:cNvPr id="8" name="文本框 7"/>
            <p:cNvSpPr txBox="1"/>
            <p:nvPr/>
          </p:nvSpPr>
          <p:spPr>
            <a:xfrm>
              <a:off x="2155155" y="1804025"/>
              <a:ext cx="3877985" cy="38347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单击此处输入文本内容，单击此处输入文本内容，单击此处输入文本内容，单击此处输入文本内容单击此处输入文本内容，单击此处输入文本内容。</a:t>
              </a:r>
              <a:endParaRPr lang="zh-CN" altLang="en-US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6637" y="650553"/>
              <a:ext cx="3816573" cy="5724861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7584AE">
                  <a:alpha val="0"/>
                </a:srgbClr>
              </a:gs>
              <a:gs pos="0">
                <a:srgbClr val="0A306F">
                  <a:alpha val="4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596567" y="153147"/>
            <a:ext cx="4033520" cy="5736364"/>
            <a:chOff x="3119120" y="420596"/>
            <a:chExt cx="4033520" cy="5736364"/>
          </a:xfrm>
        </p:grpSpPr>
        <p:sp>
          <p:nvSpPr>
            <p:cNvPr id="4" name="文本框 3"/>
            <p:cNvSpPr txBox="1"/>
            <p:nvPr/>
          </p:nvSpPr>
          <p:spPr>
            <a:xfrm>
              <a:off x="4378960" y="420596"/>
              <a:ext cx="201168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感</a:t>
              </a:r>
              <a:endParaRPr lang="zh-CN" altLang="en-US" sz="138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79340" y="4499905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听</a:t>
              </a:r>
              <a:endParaRPr lang="zh-CN" altLang="en-US" sz="96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79340" y="3321194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聆</a:t>
              </a:r>
              <a:endParaRPr lang="zh-CN" altLang="en-US" sz="96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130123" y="2296764"/>
              <a:ext cx="1249680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7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您</a:t>
              </a:r>
              <a:endParaRPr lang="zh-CN" altLang="en-US" sz="77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616960" y="2285859"/>
              <a:ext cx="201168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谢</a:t>
              </a:r>
              <a:endParaRPr lang="zh-CN" altLang="en-US" sz="120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61354" y="4265139"/>
              <a:ext cx="511810" cy="1731379"/>
            </a:xfrm>
            <a:prstGeom prst="rect">
              <a:avLst/>
            </a:prstGeom>
            <a:gradFill>
              <a:gsLst>
                <a:gs pos="0">
                  <a:srgbClr val="1B6497"/>
                </a:gs>
                <a:gs pos="100000">
                  <a:srgbClr val="0A306F"/>
                </a:gs>
              </a:gsLst>
              <a:lin ang="5400000" scaled="1"/>
            </a:gradFill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BY/</a:t>
              </a:r>
              <a:endParaRPr lang="zh-CN" altLang="en-US" spc="6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75223" y="4265139"/>
              <a:ext cx="461665" cy="17313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en-US" altLang="zh-CN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201X</a:t>
              </a:r>
              <a:r>
                <a:rPr lang="zh-CN" altLang="en-US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年</a:t>
              </a:r>
              <a:r>
                <a:rPr lang="en-US" altLang="zh-CN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8</a:t>
              </a:r>
              <a:r>
                <a:rPr lang="zh-CN" altLang="en-US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月</a:t>
              </a:r>
              <a:endParaRPr lang="zh-CN" altLang="en-US" spc="6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6289040" y="883920"/>
              <a:ext cx="863600" cy="862544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6408420" y="2519680"/>
              <a:ext cx="459740" cy="48488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3702050" y="2035085"/>
              <a:ext cx="637540" cy="667438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119120" y="4856480"/>
              <a:ext cx="1005840" cy="100584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6228080" y="5577840"/>
              <a:ext cx="579120" cy="579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0" t="37624" r="25677" b="296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7584AE">
                  <a:alpha val="0"/>
                </a:srgbClr>
              </a:gs>
              <a:gs pos="0">
                <a:srgbClr val="0A306F">
                  <a:alpha val="4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45676" y="1233975"/>
            <a:ext cx="2039527" cy="4104144"/>
            <a:chOff x="5045676" y="1233975"/>
            <a:chExt cx="2039527" cy="4104144"/>
          </a:xfrm>
        </p:grpSpPr>
        <p:sp>
          <p:nvSpPr>
            <p:cNvPr id="17" name="矩形 16"/>
            <p:cNvSpPr/>
            <p:nvPr/>
          </p:nvSpPr>
          <p:spPr>
            <a:xfrm>
              <a:off x="5045676" y="1233975"/>
              <a:ext cx="1042749" cy="3576562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4400" spc="600" dirty="0">
                  <a:solidFill>
                    <a:schemeClr val="bg1"/>
                  </a:solidFill>
                  <a:effectLst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林深时见鹿</a:t>
              </a:r>
              <a:endParaRPr lang="zh-CN" altLang="en-US" sz="4400" spc="600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254206" y="2373198"/>
              <a:ext cx="830997" cy="29649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点击输入您的文字内容点击这里输入您的文字内容，点击输入文字点 击输入您的文字内容。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359824" y="1500423"/>
              <a:ext cx="619760" cy="619760"/>
            </a:xfrm>
            <a:prstGeom prst="rect">
              <a:avLst/>
            </a:pr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90258" y="1138823"/>
            <a:ext cx="9630527" cy="4491569"/>
            <a:chOff x="1290258" y="1342023"/>
            <a:chExt cx="9630527" cy="4491569"/>
          </a:xfrm>
        </p:grpSpPr>
        <p:sp>
          <p:nvSpPr>
            <p:cNvPr id="13" name="矩形 12"/>
            <p:cNvSpPr/>
            <p:nvPr/>
          </p:nvSpPr>
          <p:spPr>
            <a:xfrm>
              <a:off x="1371004" y="4488174"/>
              <a:ext cx="4053303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kern="1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Times New Roman" panose="02020603050405020304" pitchFamily="18" charset="0"/>
                  <a:sym typeface="黑体" panose="02010609060101010101" pitchFamily="49" charset="-122"/>
                </a:rPr>
                <a:t>点击输入您的文字内容，点击输入您的文字。点击输入您的文字内容，点击输入您的文内容，点击输入。</a:t>
              </a:r>
              <a:endParaRPr lang="zh-CN" altLang="zh-CN" sz="1400" kern="1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华文新魏" panose="02010800040101010101" pitchFamily="2" charset="-122"/>
                <a:cs typeface="Times New Roman" panose="02020603050405020304" pitchFamily="18" charset="0"/>
                <a:sym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588384" y="1893838"/>
              <a:ext cx="1025393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3600" b="1" kern="100" dirty="0">
                  <a:solidFill>
                    <a:srgbClr val="0A306F"/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Times New Roman" panose="02020603050405020304" pitchFamily="18" charset="0"/>
                  <a:sym typeface="黑体" panose="02010609060101010101" pitchFamily="49" charset="-122"/>
                </a:rPr>
                <a:t>您的标题</a:t>
              </a:r>
              <a:endParaRPr lang="zh-CN" altLang="zh-CN" sz="2000" kern="1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cs typeface="Times New Roman" panose="02020603050405020304" pitchFamily="18" charset="0"/>
                <a:sym typeface="黑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786735" y="4490192"/>
              <a:ext cx="4053303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1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Times New Roman" panose="02020603050405020304" pitchFamily="18" charset="0"/>
                  <a:sym typeface="黑体" panose="02010609060101010101" pitchFamily="49" charset="-122"/>
                </a:rPr>
                <a:t>点击输入您的文字内容，点击输入您的文字。点击输入您的文字内容，点击输入您的文内容，点击输入。</a:t>
              </a:r>
              <a:endPara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90258" y="4271492"/>
              <a:ext cx="4214796" cy="1562100"/>
            </a:xfrm>
            <a:prstGeom prst="rect">
              <a:avLst/>
            </a:prstGeom>
            <a:noFill/>
            <a:ln w="28575">
              <a:solidFill>
                <a:srgbClr val="0A30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705989" y="4271492"/>
              <a:ext cx="4214796" cy="1562100"/>
            </a:xfrm>
            <a:prstGeom prst="rect">
              <a:avLst/>
            </a:prstGeom>
            <a:noFill/>
            <a:ln w="28575">
              <a:solidFill>
                <a:srgbClr val="0A30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67008" y="1493302"/>
              <a:ext cx="2020600" cy="270240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6931" y="1342023"/>
              <a:ext cx="2175762" cy="3263646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42720" y="1872979"/>
            <a:ext cx="9306560" cy="4152771"/>
            <a:chOff x="1442720" y="1130539"/>
            <a:chExt cx="9306560" cy="4152771"/>
          </a:xfrm>
        </p:grpSpPr>
        <p:grpSp>
          <p:nvGrpSpPr>
            <p:cNvPr id="7" name="组合 6"/>
            <p:cNvGrpSpPr/>
            <p:nvPr/>
          </p:nvGrpSpPr>
          <p:grpSpPr>
            <a:xfrm>
              <a:off x="1442720" y="2428350"/>
              <a:ext cx="9306560" cy="2854960"/>
              <a:chOff x="1442720" y="2428350"/>
              <a:chExt cx="9306560" cy="285496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42720" y="2428350"/>
                <a:ext cx="9306560" cy="2854960"/>
              </a:xfrm>
              <a:prstGeom prst="rect">
                <a:avLst/>
              </a:prstGeom>
              <a:gradFill>
                <a:gsLst>
                  <a:gs pos="100000">
                    <a:srgbClr val="0A306F"/>
                  </a:gs>
                  <a:gs pos="0">
                    <a:srgbClr val="0A306F">
                      <a:alpha val="4000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4064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722920" y="3566498"/>
                <a:ext cx="8758990" cy="13231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400" spc="600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点击输入您的文字内容点击这里输入您的文字内容，点击输入文字。点击输入您的文字内容。点击这里输入您的文字内容，点击输入文字。点击输入您的文字内容。点击这里输入您的文字</a:t>
                </a:r>
                <a:r>
                  <a:rPr lang="en-US" altLang="zh-CN" sz="1400" spc="600" dirty="0">
                    <a:solidFill>
                      <a:schemeClr val="bg1"/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sym typeface="黑体" panose="02010609060101010101" pitchFamily="49" charset="-122"/>
                  </a:rPr>
                  <a:t>.</a:t>
                </a:r>
                <a:endParaRPr lang="zh-CN" altLang="en-US" sz="1400" spc="6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endParaRPr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2751" y="1130539"/>
              <a:ext cx="1839494" cy="2579084"/>
            </a:xfrm>
            <a:prstGeom prst="ellipse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3405" y="50488"/>
            <a:ext cx="2514115" cy="470349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14566" y="1209019"/>
            <a:ext cx="9635896" cy="5608653"/>
            <a:chOff x="1014566" y="1209019"/>
            <a:chExt cx="9635896" cy="5608653"/>
          </a:xfrm>
        </p:grpSpPr>
        <p:sp>
          <p:nvSpPr>
            <p:cNvPr id="7" name="矩形 6"/>
            <p:cNvSpPr/>
            <p:nvPr/>
          </p:nvSpPr>
          <p:spPr>
            <a:xfrm>
              <a:off x="4002776" y="2262329"/>
              <a:ext cx="4606958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en-US" sz="1400" kern="100" spc="600" dirty="0">
                  <a:solidFill>
                    <a:srgbClr val="0D3E8D"/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Times New Roman" panose="02020603050405020304" pitchFamily="18" charset="0"/>
                  <a:sym typeface="黑体" panose="02010609060101010101" pitchFamily="49" charset="-122"/>
                </a:rPr>
                <a:t>点击输入您的文字内容点击这里输入您的文字内容，点击输入文字。点击输入您的文字内容。点击这里输入您的文字内容，点击输入文字。点击输入您的文字内容。点击这里输入您的文字</a:t>
              </a:r>
              <a:r>
                <a:rPr lang="en-US" altLang="zh-CN" sz="1400" kern="100" spc="600" dirty="0">
                  <a:solidFill>
                    <a:srgbClr val="0D3E8D"/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Times New Roman" panose="02020603050405020304" pitchFamily="18" charset="0"/>
                  <a:sym typeface="黑体" panose="02010609060101010101" pitchFamily="49" charset="-122"/>
                </a:rPr>
                <a:t>.</a:t>
              </a:r>
              <a:endParaRPr lang="en-US" altLang="zh-CN" sz="1400" kern="100" spc="600" dirty="0">
                <a:solidFill>
                  <a:srgbClr val="0D3E8D"/>
                </a:solidFill>
                <a:latin typeface="黑体" panose="02010609060101010101" pitchFamily="49" charset="-122"/>
                <a:ea typeface="华文新魏" panose="02010800040101010101" pitchFamily="2" charset="-122"/>
                <a:cs typeface="Times New Roman" panose="02020603050405020304" pitchFamily="18" charset="0"/>
                <a:sym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4566" y="1209019"/>
              <a:ext cx="2204539" cy="348317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0996" y="3840934"/>
              <a:ext cx="2259466" cy="276306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9450" y="4390632"/>
              <a:ext cx="1759972" cy="2427040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45640" y="1976287"/>
            <a:ext cx="8300720" cy="3928748"/>
            <a:chOff x="1950720" y="1954367"/>
            <a:chExt cx="8300720" cy="3928748"/>
          </a:xfrm>
        </p:grpSpPr>
        <p:grpSp>
          <p:nvGrpSpPr>
            <p:cNvPr id="8" name="组合 7"/>
            <p:cNvGrpSpPr/>
            <p:nvPr/>
          </p:nvGrpSpPr>
          <p:grpSpPr>
            <a:xfrm>
              <a:off x="2095686" y="1954367"/>
              <a:ext cx="7997539" cy="3928748"/>
              <a:chOff x="1668966" y="1856206"/>
              <a:chExt cx="7997539" cy="392874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668966" y="2826911"/>
                <a:ext cx="4229097" cy="2062103"/>
              </a:xfrm>
              <a:prstGeom prst="rect">
                <a:avLst/>
              </a:prstGeom>
              <a:ln w="28575"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en-US" altLang="zh-CN" sz="16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cs typeface="Times New Roman" panose="02020603050405020304" pitchFamily="18" charset="0"/>
                    <a:sym typeface="黑体" panose="02010609060101010101" pitchFamily="49" charset="-122"/>
                  </a:rPr>
                  <a:t> </a:t>
                </a:r>
                <a:r>
                  <a:rPr lang="zh-CN" altLang="en-US" sz="16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pitchFamily="49" charset="-122"/>
                    <a:ea typeface="华文新魏" panose="02010800040101010101" pitchFamily="2" charset="-122"/>
                    <a:cs typeface="Times New Roman" panose="02020603050405020304" pitchFamily="18" charset="0"/>
                    <a:sym typeface="黑体" panose="02010609060101010101" pitchFamily="49" charset="-122"/>
                  </a:rPr>
                  <a:t>点击输入您的文字内容，点击输入您的文字。点击输入您的文字内容，点击输入您的文内容，点击输入。点击输入您的文字内容，点击输入您的文字内容，点击输入。</a:t>
                </a:r>
                <a:endParaRPr lang="zh-CN" altLang="en-US" sz="16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华文新魏" panose="02010800040101010101" pitchFamily="2" charset="-122"/>
                  <a:cs typeface="Times New Roman" panose="02020603050405020304" pitchFamily="18" charset="0"/>
                  <a:sym typeface="黑体" panose="02010609060101010101" pitchFamily="49" charset="-122"/>
                </a:endParaRPr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69281" y="1856206"/>
                <a:ext cx="3997224" cy="3928748"/>
              </a:xfrm>
              <a:prstGeom prst="rect">
                <a:avLst/>
              </a:prstGeom>
              <a:ln w="28575">
                <a:noFill/>
              </a:ln>
            </p:spPr>
          </p:pic>
        </p:grpSp>
        <p:sp>
          <p:nvSpPr>
            <p:cNvPr id="9" name="矩形 8"/>
            <p:cNvSpPr/>
            <p:nvPr/>
          </p:nvSpPr>
          <p:spPr>
            <a:xfrm>
              <a:off x="1950720" y="2392946"/>
              <a:ext cx="8300720" cy="3107406"/>
            </a:xfrm>
            <a:prstGeom prst="rect">
              <a:avLst/>
            </a:prstGeom>
            <a:noFill/>
            <a:ln w="28575">
              <a:solidFill>
                <a:srgbClr val="0A30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0" t="37624" r="25677" b="296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7584AE">
                  <a:alpha val="0"/>
                </a:srgbClr>
              </a:gs>
              <a:gs pos="0">
                <a:srgbClr val="0A306F">
                  <a:alpha val="4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45676" y="1233975"/>
            <a:ext cx="2039527" cy="4104144"/>
            <a:chOff x="5045676" y="1233975"/>
            <a:chExt cx="2039527" cy="4104144"/>
          </a:xfrm>
        </p:grpSpPr>
        <p:sp>
          <p:nvSpPr>
            <p:cNvPr id="17" name="矩形 16"/>
            <p:cNvSpPr/>
            <p:nvPr/>
          </p:nvSpPr>
          <p:spPr>
            <a:xfrm>
              <a:off x="5045676" y="1233975"/>
              <a:ext cx="1042749" cy="3576562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4400" spc="600" dirty="0">
                  <a:solidFill>
                    <a:schemeClr val="bg1"/>
                  </a:solidFill>
                  <a:effectLst/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林深时见鹿</a:t>
              </a:r>
              <a:endParaRPr lang="zh-CN" altLang="en-US" sz="4400" spc="600" dirty="0">
                <a:solidFill>
                  <a:schemeClr val="bg1"/>
                </a:solidFill>
                <a:effectLst/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254206" y="2373198"/>
              <a:ext cx="830997" cy="29649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点击输入您的文字内容点击这里输入您的文字内容，点击输入文字点 击输入您的文字内容。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359824" y="1500423"/>
              <a:ext cx="619760" cy="619760"/>
            </a:xfrm>
            <a:prstGeom prst="rect">
              <a:avLst/>
            </a:pr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49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37781" y="2857971"/>
            <a:ext cx="5380598" cy="2062103"/>
          </a:xfrm>
          <a:prstGeom prst="rect">
            <a:avLst/>
          </a:prstGeom>
          <a:ln w="28575">
            <a:solidFill>
              <a:srgbClr val="0A306F"/>
            </a:solidFill>
          </a:ln>
        </p:spPr>
        <p:txBody>
          <a:bodyPr wrap="square">
            <a:spAutoFit/>
          </a:bodyPr>
          <a:lstStyle/>
          <a:p>
            <a:pPr lvl="0" algn="r">
              <a:lnSpc>
                <a:spcPct val="200000"/>
              </a:lnSpc>
            </a:pPr>
            <a:r>
              <a:rPr lang="zh-CN" altLang="en-US" sz="1600" kern="1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华文新魏" panose="02010800040101010101" pitchFamily="2" charset="-122"/>
                <a:cs typeface="Times New Roman" panose="02020603050405020304" pitchFamily="18" charset="0"/>
                <a:sym typeface="黑体" panose="02010609060101010101" pitchFamily="49" charset="-122"/>
              </a:rPr>
              <a:t>点击输入您的文字内容，点击输入您的文字。点击输入您的文字内容，点击输入您的文内容，点击输入。点击输入您的文字内容，点击输入您的文字内容，点击输入。</a:t>
            </a:r>
            <a:endParaRPr lang="zh-CN" altLang="en-US" sz="1600" kern="100" spc="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华文新魏" panose="02010800040101010101" pitchFamily="2" charset="-122"/>
              <a:cs typeface="Times New Roman" panose="02020603050405020304" pitchFamily="18" charset="0"/>
              <a:sym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520" y="1277322"/>
            <a:ext cx="3738066" cy="476624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689824" y="677158"/>
            <a:ext cx="48123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pc="600" dirty="0">
                <a:solidFill>
                  <a:srgbClr val="0A306F"/>
                </a:solidFill>
                <a:latin typeface="黑体" panose="02010609060101010101" pitchFamily="49" charset="-122"/>
                <a:ea typeface="华文新魏" panose="02010800040101010101" pitchFamily="2" charset="-122"/>
                <a:sym typeface="黑体" panose="02010609060101010101" pitchFamily="49" charset="-122"/>
              </a:rPr>
              <a:t>点击输入您的标题</a:t>
            </a:r>
            <a:endParaRPr lang="zh-CN" altLang="en-US" sz="3300" b="1" spc="600" dirty="0">
              <a:solidFill>
                <a:srgbClr val="0A306F"/>
              </a:solidFill>
              <a:latin typeface="黑体" panose="02010609060101010101" pitchFamily="49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ISLIDE.DIAGRAM" val="248e3e90-6641-4069-9d8e-7a64d3a54f46"/>
</p:tagLst>
</file>

<file path=ppt/tags/tag2.xml><?xml version="1.0" encoding="utf-8"?>
<p:tagLst xmlns:p="http://schemas.openxmlformats.org/presentationml/2006/main">
  <p:tag name="ISLIDE.DIAGRAM" val="18cc6cd3-d86b-4eb1-bd02-d845539a6198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114E54"/>
      </a:accent1>
      <a:accent2>
        <a:srgbClr val="53806E"/>
      </a:accent2>
      <a:accent3>
        <a:srgbClr val="327080"/>
      </a:accent3>
      <a:accent4>
        <a:srgbClr val="4C765A"/>
      </a:accent4>
      <a:accent5>
        <a:srgbClr val="A69136"/>
      </a:accent5>
      <a:accent6>
        <a:srgbClr val="2C6484"/>
      </a:accent6>
      <a:hlink>
        <a:srgbClr val="FFFFFF"/>
      </a:hlink>
      <a:folHlink>
        <a:srgbClr val="FFFFF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2988</Words>
  <Application>WPS 演示</Application>
  <PresentationFormat>宽屏</PresentationFormat>
  <Paragraphs>247</Paragraphs>
  <Slides>26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华文新魏</vt:lpstr>
      <vt:lpstr>Times New Roman</vt:lpstr>
      <vt:lpstr>微软雅黑</vt:lpstr>
      <vt:lpstr>等线</vt:lpstr>
      <vt:lpstr>851tegakizatsu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manman</cp:lastModifiedBy>
  <cp:revision>2</cp:revision>
  <dcterms:created xsi:type="dcterms:W3CDTF">2019-04-23T09:11:45Z</dcterms:created>
  <dcterms:modified xsi:type="dcterms:W3CDTF">2019-04-23T09:12:04Z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