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Override8.xml" ContentType="application/vnd.openxmlformats-officedocument.themeOverride+xml"/>
  <Override PartName="/ppt/theme/themeOverride9.xml" ContentType="application/vnd.openxmlformats-officedocument.themeOverr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6.xml" ContentType="application/vnd.openxmlformats-officedocument.themeOverride+xml"/>
  <Override PartName="/ppt/theme/themeOverride17.xml" ContentType="application/vnd.openxmlformats-officedocument.themeOverride+xml"/>
  <Override PartName="/ppt/tags/tag25.xml" ContentType="application/vnd.openxmlformats-officedocument.presentationml.tags+xml"/>
  <Override PartName="/ppt/tags/tag2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76" r:id="rId2"/>
    <p:sldId id="257" r:id="rId3"/>
    <p:sldId id="258" r:id="rId4"/>
    <p:sldId id="259" r:id="rId5"/>
    <p:sldId id="260" r:id="rId6"/>
    <p:sldId id="261" r:id="rId7"/>
    <p:sldId id="262" r:id="rId8"/>
    <p:sldId id="263" r:id="rId9"/>
    <p:sldId id="273" r:id="rId10"/>
    <p:sldId id="264" r:id="rId11"/>
    <p:sldId id="265" r:id="rId12"/>
    <p:sldId id="266" r:id="rId13"/>
    <p:sldId id="267" r:id="rId14"/>
    <p:sldId id="268" r:id="rId15"/>
    <p:sldId id="274" r:id="rId16"/>
    <p:sldId id="269" r:id="rId17"/>
    <p:sldId id="270" r:id="rId18"/>
    <p:sldId id="271" r:id="rId19"/>
    <p:sldId id="272" r:id="rId20"/>
    <p:sldId id="277"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04" userDrawn="1">
          <p15:clr>
            <a:srgbClr val="A4A3A4"/>
          </p15:clr>
        </p15:guide>
        <p15:guide id="2" pos="28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3030"/>
    <a:srgbClr val="F42B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9" autoAdjust="0"/>
    <p:restoredTop sz="94660"/>
  </p:normalViewPr>
  <p:slideViewPr>
    <p:cSldViewPr snapToGrid="0" showGuides="1">
      <p:cViewPr varScale="1">
        <p:scale>
          <a:sx n="116" d="100"/>
          <a:sy n="116" d="100"/>
        </p:scale>
        <p:origin x="330" y="84"/>
      </p:cViewPr>
      <p:guideLst>
        <p:guide orient="horz" pos="504"/>
        <p:guide pos="288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837650227932035E-2"/>
          <c:y val="6.8593371986367307E-2"/>
          <c:w val="0.88268648984666387"/>
          <c:h val="0.8382071803246911"/>
        </c:manualLayout>
      </c:layout>
      <c:lineChart>
        <c:grouping val="standard"/>
        <c:varyColors val="0"/>
        <c:ser>
          <c:idx val="0"/>
          <c:order val="0"/>
          <c:tx>
            <c:strRef>
              <c:f>Sheet1!$B$1</c:f>
              <c:strCache>
                <c:ptCount val="1"/>
                <c:pt idx="0">
                  <c:v>系列 2</c:v>
                </c:pt>
              </c:strCache>
            </c:strRef>
          </c:tx>
          <c:spPr>
            <a:ln w="28575" cap="rnd">
              <a:solidFill>
                <a:schemeClr val="accent1">
                  <a:lumMod val="75000"/>
                </a:schemeClr>
              </a:solidFill>
              <a:round/>
            </a:ln>
            <a:effectLst/>
          </c:spPr>
          <c:marker>
            <c:symbol val="circle"/>
            <c:size val="9"/>
            <c:spPr>
              <a:solidFill>
                <a:schemeClr val="accent4"/>
              </a:solidFill>
              <a:ln w="28575">
                <a:solidFill>
                  <a:schemeClr val="accent3"/>
                </a:solidFill>
              </a:ln>
              <a:effectLst/>
              <a:scene3d>
                <a:camera prst="orthographicFront"/>
                <a:lightRig rig="threePt" dir="t"/>
              </a:scene3d>
              <a:sp3d>
                <a:bevelT w="25400" h="6350" prst="angle"/>
              </a:sp3d>
            </c:spPr>
          </c:marker>
          <c:dLbls>
            <c:dLbl>
              <c:idx val="10"/>
              <c:layout>
                <c:manualLayout>
                  <c:x val="-0.14791476842596749"/>
                  <c:y val="-3.0893320750567003E-2"/>
                </c:manualLayout>
              </c:layout>
              <c:spPr>
                <a:gradFill flip="none" rotWithShape="1">
                  <a:gsLst>
                    <a:gs pos="0">
                      <a:srgbClr val="B03A05">
                        <a:lumMod val="60000"/>
                        <a:lumOff val="40000"/>
                      </a:srgbClr>
                    </a:gs>
                    <a:gs pos="99000">
                      <a:srgbClr val="FFD20E"/>
                    </a:gs>
                  </a:gsLst>
                  <a:lin ang="18900000" scaled="1"/>
                  <a:tileRect/>
                </a:gradFill>
                <a:ln>
                  <a:noFill/>
                </a:ln>
                <a:effectLst>
                  <a:outerShdw blurRad="190500" dist="114300" dir="2700000" algn="tl" rotWithShape="0">
                    <a:prstClr val="black">
                      <a:alpha val="20000"/>
                    </a:prstClr>
                  </a:outerShdw>
                </a:effectLst>
              </c:spPr>
              <c:txPr>
                <a:bodyPr rot="0" spcFirstLastPara="1" vertOverflow="clip" horzOverflow="clip" vert="horz" wrap="square" lIns="36576" tIns="18288" rIns="36576" bIns="18288" anchor="ctr" anchorCtr="1">
                  <a:spAutoFit/>
                </a:bodyPr>
                <a:lstStyle/>
                <a:p>
                  <a:pPr>
                    <a:defRPr sz="1197" b="0" i="0" u="none" strike="noStrike" kern="1200" baseline="0">
                      <a:solidFill>
                        <a:schemeClr val="dk1">
                          <a:lumMod val="65000"/>
                          <a:lumOff val="35000"/>
                        </a:schemeClr>
                      </a:solidFill>
                      <a:latin typeface="Impact" panose="020B0806030902050204" pitchFamily="34" charset="0"/>
                      <a:ea typeface="+mn-ea"/>
                      <a:cs typeface="+mn-cs"/>
                    </a:defRPr>
                  </a:pPr>
                  <a:endParaRPr lang="zh-CN"/>
                </a:p>
              </c:tx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1E02-464A-887B-A155B869DBF3}"/>
                </c:ext>
                <c:ext xmlns:c15="http://schemas.microsoft.com/office/drawing/2012/chart" uri="{CE6537A1-D6FC-4f65-9D91-7224C49458BB}">
                  <c15:spPr xmlns:c15="http://schemas.microsoft.com/office/drawing/2012/chart">
                    <a:prstGeom prst="wedgeRoundRectCallout">
                      <a:avLst/>
                    </a:prstGeom>
                    <a:noFill/>
                    <a:ln>
                      <a:noFill/>
                    </a:ln>
                  </c15:spPr>
                  <c15:layout>
                    <c:manualLayout>
                      <c:w val="0.10370353415125434"/>
                      <c:h val="0.12348871063356669"/>
                    </c:manualLayout>
                  </c15:layout>
                </c:ext>
              </c:extLst>
            </c:dLbl>
            <c:spPr>
              <a:gradFill flip="none" rotWithShape="1">
                <a:gsLst>
                  <a:gs pos="0">
                    <a:schemeClr val="accent5">
                      <a:lumMod val="60000"/>
                      <a:lumOff val="40000"/>
                    </a:schemeClr>
                  </a:gs>
                  <a:gs pos="99000">
                    <a:schemeClr val="accent4"/>
                  </a:gs>
                </a:gsLst>
                <a:lin ang="18900000" scaled="1"/>
                <a:tileRect/>
              </a:grad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Impact" panose="020B0806030902050204" pitchFamily="34" charset="0"/>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0"/>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c:formatCode>
                <c:ptCount val="12"/>
                <c:pt idx="0">
                  <c:v>0.2</c:v>
                </c:pt>
                <c:pt idx="1">
                  <c:v>0.08</c:v>
                </c:pt>
                <c:pt idx="2">
                  <c:v>0.1</c:v>
                </c:pt>
                <c:pt idx="3">
                  <c:v>0.08</c:v>
                </c:pt>
                <c:pt idx="4">
                  <c:v>0.6</c:v>
                </c:pt>
                <c:pt idx="5">
                  <c:v>7.0000000000000007E-2</c:v>
                </c:pt>
                <c:pt idx="6">
                  <c:v>0.5</c:v>
                </c:pt>
                <c:pt idx="7">
                  <c:v>0.2</c:v>
                </c:pt>
                <c:pt idx="8">
                  <c:v>0.73</c:v>
                </c:pt>
                <c:pt idx="9">
                  <c:v>0.22</c:v>
                </c:pt>
                <c:pt idx="10">
                  <c:v>0.97</c:v>
                </c:pt>
                <c:pt idx="11">
                  <c:v>7.0000000000000007E-2</c:v>
                </c:pt>
              </c:numCache>
            </c:numRef>
          </c:val>
          <c:smooth val="1"/>
          <c:extLst xmlns:c16r2="http://schemas.microsoft.com/office/drawing/2015/06/chart">
            <c:ext xmlns:c16="http://schemas.microsoft.com/office/drawing/2014/chart" uri="{C3380CC4-5D6E-409C-BE32-E72D297353CC}">
              <c16:uniqueId val="{00000001-B912-41AC-BD8B-FCE206EFB99F}"/>
            </c:ext>
          </c:extLst>
        </c:ser>
        <c:dLbls>
          <c:showLegendKey val="0"/>
          <c:showVal val="0"/>
          <c:showCatName val="0"/>
          <c:showSerName val="0"/>
          <c:showPercent val="0"/>
          <c:showBubbleSize val="0"/>
        </c:dLbls>
        <c:marker val="1"/>
        <c:smooth val="0"/>
        <c:axId val="906928736"/>
        <c:axId val="906928344"/>
      </c:lineChart>
      <c:catAx>
        <c:axId val="906928736"/>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mpact" panose="020B0806030902050204" pitchFamily="34" charset="0"/>
                <a:ea typeface="+mn-ea"/>
                <a:cs typeface="+mn-cs"/>
              </a:defRPr>
            </a:pPr>
            <a:endParaRPr lang="zh-CN"/>
          </a:p>
        </c:txPr>
        <c:crossAx val="906928344"/>
        <c:crosses val="autoZero"/>
        <c:auto val="1"/>
        <c:lblAlgn val="ctr"/>
        <c:lblOffset val="100"/>
        <c:noMultiLvlLbl val="0"/>
      </c:catAx>
      <c:valAx>
        <c:axId val="906928344"/>
        <c:scaling>
          <c:orientation val="minMax"/>
          <c:max val="1"/>
        </c:scaling>
        <c:delete val="0"/>
        <c:axPos val="l"/>
        <c:majorGridlines>
          <c:spPr>
            <a:ln w="9525" cap="flat" cmpd="sng" algn="ctr">
              <a:solidFill>
                <a:schemeClr val="tx1">
                  <a:lumMod val="50000"/>
                  <a:lumOff val="50000"/>
                  <a:alpha val="20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mpact" panose="020B0806030902050204" pitchFamily="34" charset="0"/>
                <a:ea typeface="+mn-ea"/>
                <a:cs typeface="+mn-cs"/>
              </a:defRPr>
            </a:pPr>
            <a:endParaRPr lang="zh-CN"/>
          </a:p>
        </c:txPr>
        <c:crossAx val="906928736"/>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a:latin typeface="Impact" panose="020B080603090205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DF282C-F96F-4901-B430-85376D98F06C}" type="datetimeFigureOut">
              <a:rPr lang="zh-CN" altLang="en-US" smtClean="0"/>
              <a:t>2018/6/13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52CA30-E27C-4950-A4CF-8DA67250FEDD}" type="slidenum">
              <a:rPr lang="zh-CN" altLang="en-US" smtClean="0"/>
              <a:t>‹#›</a:t>
            </a:fld>
            <a:endParaRPr lang="zh-CN" altLang="en-US"/>
          </a:p>
        </p:txBody>
      </p:sp>
    </p:spTree>
    <p:extLst>
      <p:ext uri="{BB962C8B-B14F-4D97-AF65-F5344CB8AC3E}">
        <p14:creationId xmlns:p14="http://schemas.microsoft.com/office/powerpoint/2010/main" val="3102257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CAB2F-4E2C-45BA-BCE1-0CC571ED26B6}" type="datetimeFigureOut">
              <a:rPr lang="zh-CN" altLang="en-US" smtClean="0"/>
              <a:t>2018/6/13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8FA17-9A60-45DE-8F89-6A54CE928FCA}" type="slidenum">
              <a:rPr lang="zh-CN" altLang="en-US" smtClean="0"/>
              <a:t>‹#›</a:t>
            </a:fld>
            <a:endParaRPr lang="zh-CN" altLang="en-US"/>
          </a:p>
        </p:txBody>
      </p:sp>
    </p:spTree>
    <p:extLst>
      <p:ext uri="{BB962C8B-B14F-4D97-AF65-F5344CB8AC3E}">
        <p14:creationId xmlns:p14="http://schemas.microsoft.com/office/powerpoint/2010/main" val="5508561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CAB2F-4E2C-45BA-BCE1-0CC571ED26B6}" type="datetimeFigureOut">
              <a:rPr lang="zh-CN" altLang="en-US" smtClean="0"/>
              <a:t>2018/6/13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8FA17-9A60-45DE-8F89-6A54CE928FCA}" type="slidenum">
              <a:rPr lang="zh-CN" altLang="en-US" smtClean="0"/>
              <a:t>‹#›</a:t>
            </a:fld>
            <a:endParaRPr lang="zh-CN" altLang="en-US"/>
          </a:p>
        </p:txBody>
      </p:sp>
    </p:spTree>
    <p:extLst>
      <p:ext uri="{BB962C8B-B14F-4D97-AF65-F5344CB8AC3E}">
        <p14:creationId xmlns:p14="http://schemas.microsoft.com/office/powerpoint/2010/main" val="35746217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CAB2F-4E2C-45BA-BCE1-0CC571ED26B6}" type="datetimeFigureOut">
              <a:rPr lang="zh-CN" altLang="en-US" smtClean="0"/>
              <a:t>2018/6/13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8FA17-9A60-45DE-8F89-6A54CE928FCA}" type="slidenum">
              <a:rPr lang="zh-CN" altLang="en-US" smtClean="0"/>
              <a:t>‹#›</a:t>
            </a:fld>
            <a:endParaRPr lang="zh-CN" altLang="en-US"/>
          </a:p>
        </p:txBody>
      </p:sp>
    </p:spTree>
    <p:extLst>
      <p:ext uri="{BB962C8B-B14F-4D97-AF65-F5344CB8AC3E}">
        <p14:creationId xmlns:p14="http://schemas.microsoft.com/office/powerpoint/2010/main" val="4002164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rcRect l="45904" t="1737" r="46656" b="85071"/>
          <a:stretch/>
        </p:blipFill>
        <p:spPr>
          <a:xfrm>
            <a:off x="10813875" y="81551"/>
            <a:ext cx="903266" cy="776606"/>
          </a:xfrm>
          <a:prstGeom prst="rect">
            <a:avLst/>
          </a:prstGeom>
        </p:spPr>
      </p:pic>
    </p:spTree>
    <p:extLst>
      <p:ext uri="{BB962C8B-B14F-4D97-AF65-F5344CB8AC3E}">
        <p14:creationId xmlns:p14="http://schemas.microsoft.com/office/powerpoint/2010/main" val="1292740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CAB2F-4E2C-45BA-BCE1-0CC571ED26B6}" type="datetimeFigureOut">
              <a:rPr lang="zh-CN" altLang="en-US" smtClean="0"/>
              <a:t>2018/6/13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8FA17-9A60-45DE-8F89-6A54CE928FCA}" type="slidenum">
              <a:rPr lang="zh-CN" altLang="en-US" smtClean="0"/>
              <a:t>‹#›</a:t>
            </a:fld>
            <a:endParaRPr lang="zh-CN" altLang="en-US"/>
          </a:p>
        </p:txBody>
      </p:sp>
    </p:spTree>
    <p:extLst>
      <p:ext uri="{BB962C8B-B14F-4D97-AF65-F5344CB8AC3E}">
        <p14:creationId xmlns:p14="http://schemas.microsoft.com/office/powerpoint/2010/main" val="1343998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CAB2F-4E2C-45BA-BCE1-0CC571ED26B6}" type="datetimeFigureOut">
              <a:rPr lang="zh-CN" altLang="en-US" smtClean="0"/>
              <a:t>2018/6/13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88FA17-9A60-45DE-8F89-6A54CE928FCA}" type="slidenum">
              <a:rPr lang="zh-CN" altLang="en-US" smtClean="0"/>
              <a:t>‹#›</a:t>
            </a:fld>
            <a:endParaRPr lang="zh-CN" altLang="en-US"/>
          </a:p>
        </p:txBody>
      </p:sp>
    </p:spTree>
    <p:extLst>
      <p:ext uri="{BB962C8B-B14F-4D97-AF65-F5344CB8AC3E}">
        <p14:creationId xmlns:p14="http://schemas.microsoft.com/office/powerpoint/2010/main" val="21964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CAB2F-4E2C-45BA-BCE1-0CC571ED26B6}" type="datetimeFigureOut">
              <a:rPr lang="zh-CN" altLang="en-US" smtClean="0"/>
              <a:t>2018/6/13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488FA17-9A60-45DE-8F89-6A54CE928FCA}" type="slidenum">
              <a:rPr lang="zh-CN" altLang="en-US" smtClean="0"/>
              <a:t>‹#›</a:t>
            </a:fld>
            <a:endParaRPr lang="zh-CN" altLang="en-US"/>
          </a:p>
        </p:txBody>
      </p:sp>
    </p:spTree>
    <p:extLst>
      <p:ext uri="{BB962C8B-B14F-4D97-AF65-F5344CB8AC3E}">
        <p14:creationId xmlns:p14="http://schemas.microsoft.com/office/powerpoint/2010/main" val="37113398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CAB2F-4E2C-45BA-BCE1-0CC571ED26B6}" type="datetimeFigureOut">
              <a:rPr lang="zh-CN" altLang="en-US" smtClean="0"/>
              <a:t>2018/6/13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488FA17-9A60-45DE-8F89-6A54CE928FCA}" type="slidenum">
              <a:rPr lang="zh-CN" altLang="en-US" smtClean="0"/>
              <a:t>‹#›</a:t>
            </a:fld>
            <a:endParaRPr lang="zh-CN" altLang="en-US"/>
          </a:p>
        </p:txBody>
      </p:sp>
    </p:spTree>
    <p:extLst>
      <p:ext uri="{BB962C8B-B14F-4D97-AF65-F5344CB8AC3E}">
        <p14:creationId xmlns:p14="http://schemas.microsoft.com/office/powerpoint/2010/main" val="2741810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CAB2F-4E2C-45BA-BCE1-0CC571ED26B6}" type="datetimeFigureOut">
              <a:rPr lang="zh-CN" altLang="en-US" smtClean="0"/>
              <a:t>2018/6/13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488FA17-9A60-45DE-8F89-6A54CE928FCA}" type="slidenum">
              <a:rPr lang="zh-CN" altLang="en-US" smtClean="0"/>
              <a:t>‹#›</a:t>
            </a:fld>
            <a:endParaRPr lang="zh-CN" altLang="en-US"/>
          </a:p>
        </p:txBody>
      </p:sp>
    </p:spTree>
    <p:extLst>
      <p:ext uri="{BB962C8B-B14F-4D97-AF65-F5344CB8AC3E}">
        <p14:creationId xmlns:p14="http://schemas.microsoft.com/office/powerpoint/2010/main" val="90129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CAB2F-4E2C-45BA-BCE1-0CC571ED26B6}" type="datetimeFigureOut">
              <a:rPr lang="zh-CN" altLang="en-US" smtClean="0"/>
              <a:t>2018/6/13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88FA17-9A60-45DE-8F89-6A54CE928FCA}" type="slidenum">
              <a:rPr lang="zh-CN" altLang="en-US" smtClean="0"/>
              <a:t>‹#›</a:t>
            </a:fld>
            <a:endParaRPr lang="zh-CN" altLang="en-US"/>
          </a:p>
        </p:txBody>
      </p:sp>
    </p:spTree>
    <p:extLst>
      <p:ext uri="{BB962C8B-B14F-4D97-AF65-F5344CB8AC3E}">
        <p14:creationId xmlns:p14="http://schemas.microsoft.com/office/powerpoint/2010/main" val="692298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CAB2F-4E2C-45BA-BCE1-0CC571ED26B6}" type="datetimeFigureOut">
              <a:rPr lang="zh-CN" altLang="en-US" smtClean="0"/>
              <a:t>2018/6/13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88FA17-9A60-45DE-8F89-6A54CE928FCA}" type="slidenum">
              <a:rPr lang="zh-CN" altLang="en-US" smtClean="0"/>
              <a:t>‹#›</a:t>
            </a:fld>
            <a:endParaRPr lang="zh-CN" altLang="en-US"/>
          </a:p>
        </p:txBody>
      </p:sp>
    </p:spTree>
    <p:extLst>
      <p:ext uri="{BB962C8B-B14F-4D97-AF65-F5344CB8AC3E}">
        <p14:creationId xmlns:p14="http://schemas.microsoft.com/office/powerpoint/2010/main" val="1892097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CAB2F-4E2C-45BA-BCE1-0CC571ED26B6}" type="datetimeFigureOut">
              <a:rPr lang="zh-CN" altLang="en-US" smtClean="0"/>
              <a:t>2018/6/13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88FA17-9A60-45DE-8F89-6A54CE928FCA}" type="slidenum">
              <a:rPr lang="zh-CN" altLang="en-US" smtClean="0"/>
              <a:t>‹#›</a:t>
            </a:fld>
            <a:endParaRPr lang="zh-CN" altLang="en-US"/>
          </a:p>
        </p:txBody>
      </p:sp>
    </p:spTree>
    <p:extLst>
      <p:ext uri="{BB962C8B-B14F-4D97-AF65-F5344CB8AC3E}">
        <p14:creationId xmlns:p14="http://schemas.microsoft.com/office/powerpoint/2010/main" val="32443158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themeOverride" Target="../theme/themeOverride1.xml"/><Relationship Id="rId6" Type="http://schemas.microsoft.com/office/2007/relationships/hdphoto" Target="../media/hdphoto2.wdp"/><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18" Type="http://schemas.openxmlformats.org/officeDocument/2006/relationships/slideLayout" Target="../slideLayouts/slideLayout2.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tags" Target="../tags/tag24.xml"/><Relationship Id="rId2" Type="http://schemas.openxmlformats.org/officeDocument/2006/relationships/tags" Target="../tags/tag9.xml"/><Relationship Id="rId16" Type="http://schemas.openxmlformats.org/officeDocument/2006/relationships/tags" Target="../tags/tag23.xml"/><Relationship Id="rId1" Type="http://schemas.openxmlformats.org/officeDocument/2006/relationships/themeOverride" Target="../theme/themeOverride9.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tags" Target="../tags/tag2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10.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hemeOverride" Target="../theme/themeOverride12.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hemeOverride" Target="../theme/themeOverride13.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4.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2.xml"/><Relationship Id="rId1" Type="http://schemas.openxmlformats.org/officeDocument/2006/relationships/themeOverride" Target="../theme/themeOverride15.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hemeOverride" Target="../theme/themeOverride16.xml"/><Relationship Id="rId5" Type="http://schemas.openxmlformats.org/officeDocument/2006/relationships/image" Target="../media/image17.jpe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hemeOverride" Target="../theme/themeOverride1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hemeOverride" Target="../theme/themeOverride3.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5.png"/><Relationship Id="rId2" Type="http://schemas.openxmlformats.org/officeDocument/2006/relationships/tags" Target="../tags/tag1.xml"/><Relationship Id="rId1" Type="http://schemas.openxmlformats.org/officeDocument/2006/relationships/themeOverride" Target="../theme/themeOverride4.xml"/><Relationship Id="rId6" Type="http://schemas.openxmlformats.org/officeDocument/2006/relationships/slideLayout" Target="../slideLayouts/slideLayout2.xml"/><Relationship Id="rId5" Type="http://schemas.openxmlformats.org/officeDocument/2006/relationships/tags" Target="../tags/tag4.xml"/><Relationship Id="rId4" Type="http://schemas.openxmlformats.org/officeDocument/2006/relationships/tags" Target="../tags/tag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7.png"/><Relationship Id="rId2" Type="http://schemas.openxmlformats.org/officeDocument/2006/relationships/tags" Target="../tags/tag5.xml"/><Relationship Id="rId1" Type="http://schemas.openxmlformats.org/officeDocument/2006/relationships/themeOverride" Target="../theme/themeOverride7.xml"/><Relationship Id="rId6" Type="http://schemas.openxmlformats.org/officeDocument/2006/relationships/slideLayout" Target="../slideLayouts/slideLayout2.xml"/><Relationship Id="rId5" Type="http://schemas.openxmlformats.org/officeDocument/2006/relationships/tags" Target="../tags/tag8.xml"/><Relationship Id="rId4"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hemeOverride" Target="../theme/themeOverride8.xml"/><Relationship Id="rId5" Type="http://schemas.microsoft.com/office/2007/relationships/hdphoto" Target="../media/hdphoto3.wdp"/><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794512" y="947199"/>
            <a:ext cx="1122582" cy="2713099"/>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3781" y="800100"/>
            <a:ext cx="2769989" cy="1646627"/>
          </a:xfrm>
          <a:prstGeom prst="rect">
            <a:avLst/>
          </a:prstGeom>
        </p:spPr>
        <p:txBody>
          <a:bodyPr vert="eaVert" wrap="square">
            <a:spAutoFit/>
          </a:bodyPr>
          <a:lstStyle/>
          <a:p>
            <a:pPr algn="just">
              <a:lnSpc>
                <a:spcPct val="150000"/>
              </a:lnSpc>
            </a:pPr>
            <a:r>
              <a:rPr lang="zh-CN" altLang="en-US" sz="1600" spc="300" dirty="0">
                <a:solidFill>
                  <a:schemeClr val="bg1">
                    <a:lumMod val="65000"/>
                  </a:schemeClr>
                </a:solidFill>
                <a:latin typeface="+mj-ea"/>
                <a:ea typeface="+mj-ea"/>
              </a:rPr>
              <a:t>用于各类活动策划/企业会议/汇报总结计划/计划书策划书/文件演示/教师说课 等演示场合</a:t>
            </a:r>
          </a:p>
        </p:txBody>
      </p:sp>
      <p:sp>
        <p:nvSpPr>
          <p:cNvPr id="13" name="圆角矩形 15">
            <a:extLst>
              <a:ext uri="{FF2B5EF4-FFF2-40B4-BE49-F238E27FC236}">
                <a16:creationId xmlns:a16="http://schemas.microsoft.com/office/drawing/2014/main" xmlns="" id="{16AEBE14-EDA1-4932-B216-2A005BAF8F83}"/>
              </a:ext>
            </a:extLst>
          </p:cNvPr>
          <p:cNvSpPr/>
          <p:nvPr/>
        </p:nvSpPr>
        <p:spPr>
          <a:xfrm>
            <a:off x="6023429" y="3388578"/>
            <a:ext cx="2985807" cy="271720"/>
          </a:xfrm>
          <a:prstGeom prst="roundRect">
            <a:avLst>
              <a:gd name="adj" fmla="val 0"/>
            </a:avLst>
          </a:prstGeom>
          <a:solidFill>
            <a:srgbClr val="EF303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pc="600" dirty="0">
                <a:solidFill>
                  <a:schemeClr val="bg1"/>
                </a:solidFill>
                <a:latin typeface="+mj-ea"/>
                <a:ea typeface="+mj-ea"/>
              </a:rPr>
              <a:t>汇报人</a:t>
            </a:r>
            <a:r>
              <a:rPr lang="zh-CN" altLang="en-US" sz="1200" spc="600" dirty="0" smtClean="0">
                <a:solidFill>
                  <a:schemeClr val="bg1"/>
                </a:solidFill>
                <a:latin typeface="+mj-ea"/>
                <a:ea typeface="+mj-ea"/>
              </a:rPr>
              <a:t>：</a:t>
            </a:r>
            <a:r>
              <a:rPr lang="zh-CN" altLang="en-US" sz="1200" spc="600" dirty="0">
                <a:solidFill>
                  <a:schemeClr val="bg1"/>
                </a:solidFill>
                <a:latin typeface="+mj-ea"/>
                <a:ea typeface="+mj-ea"/>
              </a:rPr>
              <a:t>子</a:t>
            </a:r>
            <a:r>
              <a:rPr lang="zh-CN" altLang="en-US" sz="1200" spc="600" dirty="0" smtClean="0">
                <a:solidFill>
                  <a:schemeClr val="bg1"/>
                </a:solidFill>
                <a:latin typeface="+mj-ea"/>
                <a:ea typeface="+mj-ea"/>
              </a:rPr>
              <a:t>沐创意素材</a:t>
            </a:r>
            <a:endParaRPr lang="zh-CN" altLang="en-US" sz="1200" spc="600" dirty="0">
              <a:solidFill>
                <a:schemeClr val="bg1"/>
              </a:solidFill>
              <a:latin typeface="+mj-ea"/>
              <a:ea typeface="+mj-ea"/>
            </a:endParaRPr>
          </a:p>
        </p:txBody>
      </p:sp>
      <p:sp>
        <p:nvSpPr>
          <p:cNvPr id="22" name="圆角矩形 15">
            <a:extLst>
              <a:ext uri="{FF2B5EF4-FFF2-40B4-BE49-F238E27FC236}">
                <a16:creationId xmlns:a16="http://schemas.microsoft.com/office/drawing/2014/main" xmlns="" id="{16AEBE14-EDA1-4932-B216-2A005BAF8F83}"/>
              </a:ext>
            </a:extLst>
          </p:cNvPr>
          <p:cNvSpPr/>
          <p:nvPr/>
        </p:nvSpPr>
        <p:spPr>
          <a:xfrm>
            <a:off x="2932770" y="1513114"/>
            <a:ext cx="2985807" cy="271720"/>
          </a:xfrm>
          <a:prstGeom prst="roundRect">
            <a:avLst>
              <a:gd name="adj" fmla="val 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spc="600" dirty="0">
                <a:solidFill>
                  <a:schemeClr val="tx1"/>
                </a:solidFill>
                <a:latin typeface="+mj-ea"/>
                <a:ea typeface="+mj-ea"/>
              </a:rPr>
              <a:t>LO</a:t>
            </a:r>
          </a:p>
          <a:p>
            <a:pPr algn="ctr"/>
            <a:r>
              <a:rPr lang="en-US" altLang="zh-CN" sz="3200" spc="600" dirty="0">
                <a:solidFill>
                  <a:schemeClr val="tx1"/>
                </a:solidFill>
                <a:latin typeface="+mj-ea"/>
                <a:ea typeface="+mj-ea"/>
              </a:rPr>
              <a:t>GO</a:t>
            </a:r>
            <a:endParaRPr lang="zh-CN" altLang="en-US" sz="3200" spc="600" dirty="0">
              <a:solidFill>
                <a:schemeClr val="tx1"/>
              </a:solidFill>
              <a:latin typeface="+mj-ea"/>
              <a:ea typeface="+mj-ea"/>
            </a:endParaRPr>
          </a:p>
        </p:txBody>
      </p:sp>
      <p:pic>
        <p:nvPicPr>
          <p:cNvPr id="23" name="图片 22"/>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300000"/>
                    </a14:imgEffect>
                  </a14:imgLayer>
                </a14:imgProps>
              </a:ext>
              <a:ext uri="{28A0092B-C50C-407E-A947-70E740481C1C}">
                <a14:useLocalDpi xmlns:a14="http://schemas.microsoft.com/office/drawing/2010/main" val="0"/>
              </a:ext>
            </a:extLst>
          </a:blip>
          <a:srcRect r="84614" b="82900"/>
          <a:stretch/>
        </p:blipFill>
        <p:spPr>
          <a:xfrm>
            <a:off x="4251976" y="5138056"/>
            <a:ext cx="3554176" cy="1915437"/>
          </a:xfrm>
          <a:prstGeom prst="rect">
            <a:avLst/>
          </a:prstGeom>
        </p:spPr>
      </p:pic>
      <p:sp>
        <p:nvSpPr>
          <p:cNvPr id="24" name="文本框 23"/>
          <p:cNvSpPr txBox="1"/>
          <p:nvPr/>
        </p:nvSpPr>
        <p:spPr>
          <a:xfrm>
            <a:off x="3823540" y="2230072"/>
            <a:ext cx="4190075" cy="1015663"/>
          </a:xfrm>
          <a:prstGeom prst="rect">
            <a:avLst/>
          </a:prstGeom>
          <a:noFill/>
          <a:ln>
            <a:noFill/>
          </a:ln>
        </p:spPr>
        <p:txBody>
          <a:bodyPr vert="horz" wrap="square" rtlCol="0">
            <a:spAutoFit/>
          </a:bodyPr>
          <a:lstStyle/>
          <a:p>
            <a:pPr algn="ctr"/>
            <a:r>
              <a:rPr lang="zh-CN" altLang="en-US" sz="6000" spc="1500" dirty="0">
                <a:solidFill>
                  <a:srgbClr val="C00000"/>
                </a:solidFill>
                <a:latin typeface="+mj-ea"/>
                <a:ea typeface="+mj-ea"/>
              </a:rPr>
              <a:t>新中国风</a:t>
            </a:r>
          </a:p>
        </p:txBody>
      </p:sp>
      <p:sp>
        <p:nvSpPr>
          <p:cNvPr id="25" name="矩形 24"/>
          <p:cNvSpPr/>
          <p:nvPr/>
        </p:nvSpPr>
        <p:spPr>
          <a:xfrm>
            <a:off x="5947605" y="1759075"/>
            <a:ext cx="3991798" cy="584775"/>
          </a:xfrm>
          <a:prstGeom prst="rect">
            <a:avLst/>
          </a:prstGeom>
        </p:spPr>
        <p:txBody>
          <a:bodyPr wrap="none">
            <a:spAutoFit/>
          </a:bodyPr>
          <a:lstStyle/>
          <a:p>
            <a:r>
              <a:rPr lang="en-US" altLang="zh-CN" sz="1600" spc="600" dirty="0">
                <a:solidFill>
                  <a:schemeClr val="bg1">
                    <a:lumMod val="65000"/>
                  </a:schemeClr>
                </a:solidFill>
              </a:rPr>
              <a:t>WIND OF THE PEOPLE'S </a:t>
            </a:r>
          </a:p>
          <a:p>
            <a:r>
              <a:rPr lang="en-US" altLang="zh-CN" sz="1600" spc="600" dirty="0">
                <a:solidFill>
                  <a:schemeClr val="bg1">
                    <a:lumMod val="65000"/>
                  </a:schemeClr>
                </a:solidFill>
              </a:rPr>
              <a:t>REPUBLIC OF CHINA</a:t>
            </a:r>
            <a:endParaRPr lang="zh-CN" altLang="en-US" sz="1600" spc="600" dirty="0">
              <a:solidFill>
                <a:schemeClr val="bg1">
                  <a:lumMod val="65000"/>
                </a:schemeClr>
              </a:solidFill>
            </a:endParaRPr>
          </a:p>
        </p:txBody>
      </p:sp>
      <p:pic>
        <p:nvPicPr>
          <p:cNvPr id="2" name="小曲儿-红尘">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5413829" y="3931371"/>
            <a:ext cx="609600" cy="609600"/>
          </a:xfrm>
          <a:prstGeom prst="rect">
            <a:avLst/>
          </a:prstGeom>
        </p:spPr>
      </p:pic>
    </p:spTree>
    <p:extLst>
      <p:ext uri="{BB962C8B-B14F-4D97-AF65-F5344CB8AC3E}">
        <p14:creationId xmlns:p14="http://schemas.microsoft.com/office/powerpoint/2010/main" val="318687330"/>
      </p:ext>
    </p:extLst>
  </p:cSld>
  <p:clrMapOvr>
    <a:masterClrMapping/>
  </p:clrMapOvr>
  <p:transition spd="slow" advClick="0" advTm="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 presetClass="entr" presetSubtype="12" accel="50000" fill="hold" grpId="0" nodeType="withEffect" p14:presetBounceEnd="52000">
                                      <p:stCondLst>
                                        <p:cond delay="0"/>
                                      </p:stCondLst>
                                      <p:childTnLst>
                                        <p:set>
                                          <p:cBhvr>
                                            <p:cTn id="8" dur="1" fill="hold">
                                              <p:stCondLst>
                                                <p:cond delay="0"/>
                                              </p:stCondLst>
                                            </p:cTn>
                                            <p:tgtEl>
                                              <p:spTgt spid="12"/>
                                            </p:tgtEl>
                                            <p:attrNameLst>
                                              <p:attrName>style.visibility</p:attrName>
                                            </p:attrNameLst>
                                          </p:cBhvr>
                                          <p:to>
                                            <p:strVal val="visible"/>
                                          </p:to>
                                        </p:set>
                                        <p:anim calcmode="lin" valueType="num" p14:bounceEnd="52000">
                                          <p:cBhvr additive="base">
                                            <p:cTn id="9" dur="2000" fill="hold"/>
                                            <p:tgtEl>
                                              <p:spTgt spid="12"/>
                                            </p:tgtEl>
                                            <p:attrNameLst>
                                              <p:attrName>ppt_x</p:attrName>
                                            </p:attrNameLst>
                                          </p:cBhvr>
                                          <p:tavLst>
                                            <p:tav tm="0">
                                              <p:val>
                                                <p:strVal val="0-#ppt_w/2"/>
                                              </p:val>
                                            </p:tav>
                                            <p:tav tm="100000">
                                              <p:val>
                                                <p:strVal val="#ppt_x"/>
                                              </p:val>
                                            </p:tav>
                                          </p:tavLst>
                                        </p:anim>
                                        <p:anim calcmode="lin" valueType="num" p14:bounceEnd="52000">
                                          <p:cBhvr additive="base">
                                            <p:cTn id="10" dur="2000" fill="hold"/>
                                            <p:tgtEl>
                                              <p:spTgt spid="12"/>
                                            </p:tgtEl>
                                            <p:attrNameLst>
                                              <p:attrName>ppt_y</p:attrName>
                                            </p:attrNameLst>
                                          </p:cBhvr>
                                          <p:tavLst>
                                            <p:tav tm="0">
                                              <p:val>
                                                <p:strVal val="1+#ppt_h/2"/>
                                              </p:val>
                                            </p:tav>
                                            <p:tav tm="100000">
                                              <p:val>
                                                <p:strVal val="#ppt_y"/>
                                              </p:val>
                                            </p:tav>
                                          </p:tavLst>
                                        </p:anim>
                                      </p:childTnLst>
                                    </p:cTn>
                                  </p:par>
                                  <p:par>
                                    <p:cTn id="11" presetID="2" presetClass="entr" presetSubtype="12" accel="50000" fill="hold" grpId="0" nodeType="withEffect" p14:presetBounceEnd="52000">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14:bounceEnd="52000">
                                          <p:cBhvr additive="base">
                                            <p:cTn id="13" dur="2000" fill="hold"/>
                                            <p:tgtEl>
                                              <p:spTgt spid="13"/>
                                            </p:tgtEl>
                                            <p:attrNameLst>
                                              <p:attrName>ppt_x</p:attrName>
                                            </p:attrNameLst>
                                          </p:cBhvr>
                                          <p:tavLst>
                                            <p:tav tm="0">
                                              <p:val>
                                                <p:strVal val="0-#ppt_w/2"/>
                                              </p:val>
                                            </p:tav>
                                            <p:tav tm="100000">
                                              <p:val>
                                                <p:strVal val="#ppt_x"/>
                                              </p:val>
                                            </p:tav>
                                          </p:tavLst>
                                        </p:anim>
                                        <p:anim calcmode="lin" valueType="num" p14:bounceEnd="52000">
                                          <p:cBhvr additive="base">
                                            <p:cTn id="14" dur="2000" fill="hold"/>
                                            <p:tgtEl>
                                              <p:spTgt spid="13"/>
                                            </p:tgtEl>
                                            <p:attrNameLst>
                                              <p:attrName>ppt_y</p:attrName>
                                            </p:attrNameLst>
                                          </p:cBhvr>
                                          <p:tavLst>
                                            <p:tav tm="0">
                                              <p:val>
                                                <p:strVal val="1+#ppt_h/2"/>
                                              </p:val>
                                            </p:tav>
                                            <p:tav tm="100000">
                                              <p:val>
                                                <p:strVal val="#ppt_y"/>
                                              </p:val>
                                            </p:tav>
                                          </p:tavLst>
                                        </p:anim>
                                      </p:childTnLst>
                                    </p:cTn>
                                  </p:par>
                                  <p:par>
                                    <p:cTn id="15" presetID="2" presetClass="entr" presetSubtype="12" accel="50000" fill="hold" grpId="0" nodeType="withEffect" p14:presetBounceEnd="52000">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14:bounceEnd="52000">
                                          <p:cBhvr additive="base">
                                            <p:cTn id="17" dur="2000" fill="hold"/>
                                            <p:tgtEl>
                                              <p:spTgt spid="22"/>
                                            </p:tgtEl>
                                            <p:attrNameLst>
                                              <p:attrName>ppt_x</p:attrName>
                                            </p:attrNameLst>
                                          </p:cBhvr>
                                          <p:tavLst>
                                            <p:tav tm="0">
                                              <p:val>
                                                <p:strVal val="0-#ppt_w/2"/>
                                              </p:val>
                                            </p:tav>
                                            <p:tav tm="100000">
                                              <p:val>
                                                <p:strVal val="#ppt_x"/>
                                              </p:val>
                                            </p:tav>
                                          </p:tavLst>
                                        </p:anim>
                                        <p:anim calcmode="lin" valueType="num" p14:bounceEnd="52000">
                                          <p:cBhvr additive="base">
                                            <p:cTn id="18" dur="2000" fill="hold"/>
                                            <p:tgtEl>
                                              <p:spTgt spid="22"/>
                                            </p:tgtEl>
                                            <p:attrNameLst>
                                              <p:attrName>ppt_y</p:attrName>
                                            </p:attrNameLst>
                                          </p:cBhvr>
                                          <p:tavLst>
                                            <p:tav tm="0">
                                              <p:val>
                                                <p:strVal val="1+#ppt_h/2"/>
                                              </p:val>
                                            </p:tav>
                                            <p:tav tm="100000">
                                              <p:val>
                                                <p:strVal val="#ppt_y"/>
                                              </p:val>
                                            </p:tav>
                                          </p:tavLst>
                                        </p:anim>
                                      </p:childTnLst>
                                    </p:cTn>
                                  </p:par>
                                  <p:par>
                                    <p:cTn id="19" presetID="2" presetClass="entr" presetSubtype="12" accel="50000" fill="hold" grpId="0" nodeType="withEffect" p14:presetBounceEnd="52000">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14:bounceEnd="52000">
                                          <p:cBhvr additive="base">
                                            <p:cTn id="21" dur="2000" fill="hold"/>
                                            <p:tgtEl>
                                              <p:spTgt spid="10"/>
                                            </p:tgtEl>
                                            <p:attrNameLst>
                                              <p:attrName>ppt_x</p:attrName>
                                            </p:attrNameLst>
                                          </p:cBhvr>
                                          <p:tavLst>
                                            <p:tav tm="0">
                                              <p:val>
                                                <p:strVal val="0-#ppt_w/2"/>
                                              </p:val>
                                            </p:tav>
                                            <p:tav tm="100000">
                                              <p:val>
                                                <p:strVal val="#ppt_x"/>
                                              </p:val>
                                            </p:tav>
                                          </p:tavLst>
                                        </p:anim>
                                        <p:anim calcmode="lin" valueType="num" p14:bounceEnd="52000">
                                          <p:cBhvr additive="base">
                                            <p:cTn id="22" dur="20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12" accel="50000" fill="hold" grpId="0" nodeType="withEffect" p14:presetBounceEnd="52000">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14:bounceEnd="52000">
                                          <p:cBhvr additive="base">
                                            <p:cTn id="25" dur="2000" fill="hold"/>
                                            <p:tgtEl>
                                              <p:spTgt spid="24"/>
                                            </p:tgtEl>
                                            <p:attrNameLst>
                                              <p:attrName>ppt_x</p:attrName>
                                            </p:attrNameLst>
                                          </p:cBhvr>
                                          <p:tavLst>
                                            <p:tav tm="0">
                                              <p:val>
                                                <p:strVal val="0-#ppt_w/2"/>
                                              </p:val>
                                            </p:tav>
                                            <p:tav tm="100000">
                                              <p:val>
                                                <p:strVal val="#ppt_x"/>
                                              </p:val>
                                            </p:tav>
                                          </p:tavLst>
                                        </p:anim>
                                        <p:anim calcmode="lin" valueType="num" p14:bounceEnd="52000">
                                          <p:cBhvr additive="base">
                                            <p:cTn id="26" dur="2000" fill="hold"/>
                                            <p:tgtEl>
                                              <p:spTgt spid="24"/>
                                            </p:tgtEl>
                                            <p:attrNameLst>
                                              <p:attrName>ppt_y</p:attrName>
                                            </p:attrNameLst>
                                          </p:cBhvr>
                                          <p:tavLst>
                                            <p:tav tm="0">
                                              <p:val>
                                                <p:strVal val="1+#ppt_h/2"/>
                                              </p:val>
                                            </p:tav>
                                            <p:tav tm="100000">
                                              <p:val>
                                                <p:strVal val="#ppt_y"/>
                                              </p:val>
                                            </p:tav>
                                          </p:tavLst>
                                        </p:anim>
                                      </p:childTnLst>
                                    </p:cTn>
                                  </p:par>
                                  <p:par>
                                    <p:cTn id="27" presetID="2" presetClass="entr" presetSubtype="12" accel="50000" fill="hold" grpId="0" nodeType="withEffect" p14:presetBounceEnd="52000">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14:bounceEnd="52000">
                                          <p:cBhvr additive="base">
                                            <p:cTn id="29" dur="20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30"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hold" display="0">
                      <p:stCondLst>
                        <p:cond delay="indefinite"/>
                      </p:stCondLst>
                      <p:endCondLst>
                        <p:cond evt="onStopAudio" delay="0">
                          <p:tgtEl>
                            <p:sldTgt/>
                          </p:tgtEl>
                        </p:cond>
                      </p:endCondLst>
                    </p:cTn>
                    <p:tgtEl>
                      <p:spTgt spid="2"/>
                    </p:tgtEl>
                  </p:cMediaNode>
                </p:audio>
              </p:childTnLst>
            </p:cTn>
          </p:par>
        </p:tnLst>
        <p:bldLst>
          <p:bldP spid="10" grpId="0" animBg="1"/>
          <p:bldP spid="12" grpId="0"/>
          <p:bldP spid="13" grpId="0" animBg="1"/>
          <p:bldP spid="22" grpId="0"/>
          <p:bldP spid="24"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 presetClass="entr" presetSubtype="12" accel="5000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anim calcmode="lin" valueType="num">
                                          <p:cBhvr additive="base">
                                            <p:cTn id="9" dur="2000" fill="hold"/>
                                            <p:tgtEl>
                                              <p:spTgt spid="12"/>
                                            </p:tgtEl>
                                            <p:attrNameLst>
                                              <p:attrName>ppt_x</p:attrName>
                                            </p:attrNameLst>
                                          </p:cBhvr>
                                          <p:tavLst>
                                            <p:tav tm="0">
                                              <p:val>
                                                <p:strVal val="0-#ppt_w/2"/>
                                              </p:val>
                                            </p:tav>
                                            <p:tav tm="100000">
                                              <p:val>
                                                <p:strVal val="#ppt_x"/>
                                              </p:val>
                                            </p:tav>
                                          </p:tavLst>
                                        </p:anim>
                                        <p:anim calcmode="lin" valueType="num">
                                          <p:cBhvr additive="base">
                                            <p:cTn id="10" dur="2000" fill="hold"/>
                                            <p:tgtEl>
                                              <p:spTgt spid="12"/>
                                            </p:tgtEl>
                                            <p:attrNameLst>
                                              <p:attrName>ppt_y</p:attrName>
                                            </p:attrNameLst>
                                          </p:cBhvr>
                                          <p:tavLst>
                                            <p:tav tm="0">
                                              <p:val>
                                                <p:strVal val="1+#ppt_h/2"/>
                                              </p:val>
                                            </p:tav>
                                            <p:tav tm="100000">
                                              <p:val>
                                                <p:strVal val="#ppt_y"/>
                                              </p:val>
                                            </p:tav>
                                          </p:tavLst>
                                        </p:anim>
                                      </p:childTnLst>
                                    </p:cTn>
                                  </p:par>
                                  <p:par>
                                    <p:cTn id="11" presetID="2" presetClass="entr" presetSubtype="12" accel="5000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2000" fill="hold"/>
                                            <p:tgtEl>
                                              <p:spTgt spid="13"/>
                                            </p:tgtEl>
                                            <p:attrNameLst>
                                              <p:attrName>ppt_x</p:attrName>
                                            </p:attrNameLst>
                                          </p:cBhvr>
                                          <p:tavLst>
                                            <p:tav tm="0">
                                              <p:val>
                                                <p:strVal val="0-#ppt_w/2"/>
                                              </p:val>
                                            </p:tav>
                                            <p:tav tm="100000">
                                              <p:val>
                                                <p:strVal val="#ppt_x"/>
                                              </p:val>
                                            </p:tav>
                                          </p:tavLst>
                                        </p:anim>
                                        <p:anim calcmode="lin" valueType="num">
                                          <p:cBhvr additive="base">
                                            <p:cTn id="14" dur="2000" fill="hold"/>
                                            <p:tgtEl>
                                              <p:spTgt spid="13"/>
                                            </p:tgtEl>
                                            <p:attrNameLst>
                                              <p:attrName>ppt_y</p:attrName>
                                            </p:attrNameLst>
                                          </p:cBhvr>
                                          <p:tavLst>
                                            <p:tav tm="0">
                                              <p:val>
                                                <p:strVal val="1+#ppt_h/2"/>
                                              </p:val>
                                            </p:tav>
                                            <p:tav tm="100000">
                                              <p:val>
                                                <p:strVal val="#ppt_y"/>
                                              </p:val>
                                            </p:tav>
                                          </p:tavLst>
                                        </p:anim>
                                      </p:childTnLst>
                                    </p:cTn>
                                  </p:par>
                                  <p:par>
                                    <p:cTn id="15" presetID="2" presetClass="entr" presetSubtype="12" accel="5000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2000" fill="hold"/>
                                            <p:tgtEl>
                                              <p:spTgt spid="22"/>
                                            </p:tgtEl>
                                            <p:attrNameLst>
                                              <p:attrName>ppt_x</p:attrName>
                                            </p:attrNameLst>
                                          </p:cBhvr>
                                          <p:tavLst>
                                            <p:tav tm="0">
                                              <p:val>
                                                <p:strVal val="0-#ppt_w/2"/>
                                              </p:val>
                                            </p:tav>
                                            <p:tav tm="100000">
                                              <p:val>
                                                <p:strVal val="#ppt_x"/>
                                              </p:val>
                                            </p:tav>
                                          </p:tavLst>
                                        </p:anim>
                                        <p:anim calcmode="lin" valueType="num">
                                          <p:cBhvr additive="base">
                                            <p:cTn id="18" dur="2000" fill="hold"/>
                                            <p:tgtEl>
                                              <p:spTgt spid="22"/>
                                            </p:tgtEl>
                                            <p:attrNameLst>
                                              <p:attrName>ppt_y</p:attrName>
                                            </p:attrNameLst>
                                          </p:cBhvr>
                                          <p:tavLst>
                                            <p:tav tm="0">
                                              <p:val>
                                                <p:strVal val="1+#ppt_h/2"/>
                                              </p:val>
                                            </p:tav>
                                            <p:tav tm="100000">
                                              <p:val>
                                                <p:strVal val="#ppt_y"/>
                                              </p:val>
                                            </p:tav>
                                          </p:tavLst>
                                        </p:anim>
                                      </p:childTnLst>
                                    </p:cTn>
                                  </p:par>
                                  <p:par>
                                    <p:cTn id="19" presetID="2" presetClass="entr" presetSubtype="12" accel="5000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2000" fill="hold"/>
                                            <p:tgtEl>
                                              <p:spTgt spid="10"/>
                                            </p:tgtEl>
                                            <p:attrNameLst>
                                              <p:attrName>ppt_x</p:attrName>
                                            </p:attrNameLst>
                                          </p:cBhvr>
                                          <p:tavLst>
                                            <p:tav tm="0">
                                              <p:val>
                                                <p:strVal val="0-#ppt_w/2"/>
                                              </p:val>
                                            </p:tav>
                                            <p:tav tm="100000">
                                              <p:val>
                                                <p:strVal val="#ppt_x"/>
                                              </p:val>
                                            </p:tav>
                                          </p:tavLst>
                                        </p:anim>
                                        <p:anim calcmode="lin" valueType="num">
                                          <p:cBhvr additive="base">
                                            <p:cTn id="22" dur="20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12" accel="5000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2000" fill="hold"/>
                                            <p:tgtEl>
                                              <p:spTgt spid="24"/>
                                            </p:tgtEl>
                                            <p:attrNameLst>
                                              <p:attrName>ppt_x</p:attrName>
                                            </p:attrNameLst>
                                          </p:cBhvr>
                                          <p:tavLst>
                                            <p:tav tm="0">
                                              <p:val>
                                                <p:strVal val="0-#ppt_w/2"/>
                                              </p:val>
                                            </p:tav>
                                            <p:tav tm="100000">
                                              <p:val>
                                                <p:strVal val="#ppt_x"/>
                                              </p:val>
                                            </p:tav>
                                          </p:tavLst>
                                        </p:anim>
                                        <p:anim calcmode="lin" valueType="num">
                                          <p:cBhvr additive="base">
                                            <p:cTn id="26" dur="2000" fill="hold"/>
                                            <p:tgtEl>
                                              <p:spTgt spid="24"/>
                                            </p:tgtEl>
                                            <p:attrNameLst>
                                              <p:attrName>ppt_y</p:attrName>
                                            </p:attrNameLst>
                                          </p:cBhvr>
                                          <p:tavLst>
                                            <p:tav tm="0">
                                              <p:val>
                                                <p:strVal val="1+#ppt_h/2"/>
                                              </p:val>
                                            </p:tav>
                                            <p:tav tm="100000">
                                              <p:val>
                                                <p:strVal val="#ppt_y"/>
                                              </p:val>
                                            </p:tav>
                                          </p:tavLst>
                                        </p:anim>
                                      </p:childTnLst>
                                    </p:cTn>
                                  </p:par>
                                  <p:par>
                                    <p:cTn id="27" presetID="2" presetClass="entr" presetSubtype="12" accel="5000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2000" fill="hold"/>
                                            <p:tgtEl>
                                              <p:spTgt spid="25"/>
                                            </p:tgtEl>
                                            <p:attrNameLst>
                                              <p:attrName>ppt_x</p:attrName>
                                            </p:attrNameLst>
                                          </p:cBhvr>
                                          <p:tavLst>
                                            <p:tav tm="0">
                                              <p:val>
                                                <p:strVal val="0-#ppt_w/2"/>
                                              </p:val>
                                            </p:tav>
                                            <p:tav tm="100000">
                                              <p:val>
                                                <p:strVal val="#ppt_x"/>
                                              </p:val>
                                            </p:tav>
                                          </p:tavLst>
                                        </p:anim>
                                        <p:anim calcmode="lin" valueType="num">
                                          <p:cBhvr additive="base">
                                            <p:cTn id="30"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hold" display="0">
                      <p:stCondLst>
                        <p:cond delay="indefinite"/>
                      </p:stCondLst>
                      <p:endCondLst>
                        <p:cond evt="onStopAudio" delay="0">
                          <p:tgtEl>
                            <p:sldTgt/>
                          </p:tgtEl>
                        </p:cond>
                      </p:endCondLst>
                    </p:cTn>
                    <p:tgtEl>
                      <p:spTgt spid="2"/>
                    </p:tgtEl>
                  </p:cMediaNode>
                </p:audio>
              </p:childTnLst>
            </p:cTn>
          </p:par>
        </p:tnLst>
        <p:bldLst>
          <p:bldP spid="10" grpId="0" animBg="1"/>
          <p:bldP spid="12" grpId="0"/>
          <p:bldP spid="13" grpId="0" animBg="1"/>
          <p:bldP spid="22" grpId="0"/>
          <p:bldP spid="24" grpId="0"/>
          <p:bldP spid="2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1054" y="362991"/>
            <a:ext cx="4907139" cy="534502"/>
            <a:chOff x="-264804" y="362991"/>
            <a:chExt cx="4907139" cy="534502"/>
          </a:xfrm>
        </p:grpSpPr>
        <p:sp>
          <p:nvSpPr>
            <p:cNvPr id="7" name="标题 1"/>
            <p:cNvSpPr txBox="1">
              <a:spLocks/>
            </p:cNvSpPr>
            <p:nvPr/>
          </p:nvSpPr>
          <p:spPr>
            <a:xfrm>
              <a:off x="-264804" y="362991"/>
              <a:ext cx="2988953" cy="534502"/>
            </a:xfrm>
            <a:prstGeom prst="rect">
              <a:avLst/>
            </a:prstGeom>
            <a:ln>
              <a:solidFill>
                <a:schemeClr val="bg1">
                  <a:lumMod val="75000"/>
                </a:schemeClr>
              </a:solidFill>
            </a:ln>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altLang="en-US" sz="2800" b="1" spc="300" dirty="0">
                  <a:latin typeface="+mj-ea"/>
                </a:rPr>
                <a:t>插入</a:t>
              </a:r>
              <a:r>
                <a:rPr lang="zh-CN" altLang="en-US" sz="2800" spc="300" dirty="0">
                  <a:solidFill>
                    <a:srgbClr val="F42B2B"/>
                  </a:solidFill>
                  <a:latin typeface="+mj-ea"/>
                </a:rPr>
                <a:t>小标题</a:t>
              </a:r>
            </a:p>
          </p:txBody>
        </p:sp>
        <p:sp>
          <p:nvSpPr>
            <p:cNvPr id="8" name="矩形 7"/>
            <p:cNvSpPr/>
            <p:nvPr/>
          </p:nvSpPr>
          <p:spPr>
            <a:xfrm>
              <a:off x="2819400" y="497383"/>
              <a:ext cx="1822935" cy="400110"/>
            </a:xfrm>
            <a:prstGeom prst="rect">
              <a:avLst/>
            </a:prstGeom>
          </p:spPr>
          <p:txBody>
            <a:bodyPr wrap="none">
              <a:spAutoFit/>
            </a:bodyPr>
            <a:lstStyle/>
            <a:p>
              <a:r>
                <a:rPr lang="zh-CN" altLang="en-US" sz="2000" spc="600" dirty="0">
                  <a:solidFill>
                    <a:schemeClr val="bg1">
                      <a:lumMod val="65000"/>
                    </a:schemeClr>
                  </a:solidFill>
                </a:rPr>
                <a:t>SUBTITLE</a:t>
              </a:r>
            </a:p>
          </p:txBody>
        </p:sp>
      </p:grpSp>
      <p:grpSp>
        <p:nvGrpSpPr>
          <p:cNvPr id="5" name="组合 4"/>
          <p:cNvGrpSpPr/>
          <p:nvPr>
            <p:custDataLst>
              <p:tags r:id="rId2"/>
            </p:custDataLst>
          </p:nvPr>
        </p:nvGrpSpPr>
        <p:grpSpPr>
          <a:xfrm>
            <a:off x="7001632" y="3940394"/>
            <a:ext cx="3380424" cy="2020566"/>
            <a:chOff x="7001632" y="4181228"/>
            <a:chExt cx="3380424" cy="2020566"/>
          </a:xfrm>
        </p:grpSpPr>
        <p:cxnSp>
          <p:nvCxnSpPr>
            <p:cNvPr id="9" name="直接箭头连接符 8"/>
            <p:cNvCxnSpPr/>
            <p:nvPr/>
          </p:nvCxnSpPr>
          <p:spPr>
            <a:xfrm>
              <a:off x="10070270" y="4181228"/>
              <a:ext cx="0" cy="1600200"/>
            </a:xfrm>
            <a:prstGeom prst="straightConnector1">
              <a:avLst/>
            </a:prstGeom>
            <a:noFill/>
            <a:ln w="12700" cap="flat" cmpd="sng" algn="ctr">
              <a:solidFill>
                <a:sysClr val="window" lastClr="FFFFFF">
                  <a:lumMod val="65000"/>
                </a:sysClr>
              </a:solidFill>
              <a:prstDash val="solid"/>
              <a:miter lim="800000"/>
              <a:headEnd type="oval"/>
              <a:tailEnd type="none"/>
            </a:ln>
            <a:effectLst/>
          </p:spPr>
        </p:cxnSp>
        <p:grpSp>
          <p:nvGrpSpPr>
            <p:cNvPr id="10" name="组合 9"/>
            <p:cNvGrpSpPr/>
            <p:nvPr/>
          </p:nvGrpSpPr>
          <p:grpSpPr>
            <a:xfrm>
              <a:off x="9758484" y="5430235"/>
              <a:ext cx="623572" cy="623570"/>
              <a:chOff x="4326254" y="5067936"/>
              <a:chExt cx="623572" cy="623570"/>
            </a:xfrm>
          </p:grpSpPr>
          <p:sp>
            <p:nvSpPr>
              <p:cNvPr id="14" name="椭圆 13"/>
              <p:cNvSpPr/>
              <p:nvPr/>
            </p:nvSpPr>
            <p:spPr>
              <a:xfrm>
                <a:off x="4326254" y="5067936"/>
                <a:ext cx="623572" cy="623570"/>
              </a:xfrm>
              <a:prstGeom prst="ellipse">
                <a:avLst/>
              </a:prstGeom>
              <a:solidFill>
                <a:srgbClr val="D9DFE7"/>
              </a:solidFill>
              <a:ln w="25400" cap="flat" cmpd="sng" algn="ctr">
                <a:solidFill>
                  <a:srgbClr val="FFFFFF"/>
                </a:solidFill>
                <a:prstDash val="solid"/>
                <a:miter lim="800000"/>
              </a:ln>
              <a:effectLst>
                <a:innerShdw blurRad="63500" dist="50800" dir="16200000">
                  <a:prstClr val="black">
                    <a:alpha val="2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endParaRPr>
              </a:p>
            </p:txBody>
          </p:sp>
          <p:sp>
            <p:nvSpPr>
              <p:cNvPr id="15" name="椭圆 14"/>
              <p:cNvSpPr/>
              <p:nvPr/>
            </p:nvSpPr>
            <p:spPr>
              <a:xfrm>
                <a:off x="4409440" y="5151120"/>
                <a:ext cx="457200" cy="457200"/>
              </a:xfrm>
              <a:prstGeom prst="ellipse">
                <a:avLst/>
              </a:prstGeom>
              <a:solidFill>
                <a:srgbClr val="FFFFFF"/>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endParaRPr>
              </a:p>
            </p:txBody>
          </p:sp>
        </p:grpSp>
        <p:sp>
          <p:nvSpPr>
            <p:cNvPr id="11" name="文本框 10"/>
            <p:cNvSpPr txBox="1"/>
            <p:nvPr/>
          </p:nvSpPr>
          <p:spPr>
            <a:xfrm>
              <a:off x="7059734" y="5332921"/>
              <a:ext cx="2690798" cy="369332"/>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800" i="0" u="none" strike="noStrike" kern="0" cap="none" spc="0" normalizeH="0" baseline="0" noProof="0" dirty="0">
                  <a:ln>
                    <a:noFill/>
                  </a:ln>
                  <a:solidFill>
                    <a:schemeClr val="accent3"/>
                  </a:solidFill>
                  <a:effectLst/>
                  <a:uLnTx/>
                  <a:uFillTx/>
                  <a:latin typeface="Century Gothic" panose="020B0502020202020204" pitchFamily="34" charset="0"/>
                </a:rPr>
                <a:t>Microsoft Office</a:t>
              </a:r>
            </a:p>
          </p:txBody>
        </p:sp>
        <p:sp>
          <p:nvSpPr>
            <p:cNvPr id="12" name="文本框 11"/>
            <p:cNvSpPr txBox="1"/>
            <p:nvPr/>
          </p:nvSpPr>
          <p:spPr>
            <a:xfrm>
              <a:off x="7001632" y="5653695"/>
              <a:ext cx="2750420" cy="548099"/>
            </a:xfrm>
            <a:prstGeom prst="rect">
              <a:avLst/>
            </a:prstGeom>
            <a:noFill/>
          </p:spPr>
          <p:txBody>
            <a:bodyPr wrap="square" rtlCol="0">
              <a:spAutoFit/>
            </a:bodyPr>
            <a:lstStyle/>
            <a:p>
              <a:pPr algn="r">
                <a:lnSpc>
                  <a:spcPct val="150000"/>
                </a:lnSpc>
                <a:defRPr/>
              </a:pPr>
              <a:r>
                <a:rPr lang="zh-CN" altLang="en-US" sz="1050" kern="0" spc="300">
                  <a:solidFill>
                    <a:prstClr val="white">
                      <a:lumMod val="65000"/>
                    </a:prstClr>
                  </a:solidFill>
                  <a:latin typeface="Century Gothic" panose="020B0502020202020204" pitchFamily="34" charset="0"/>
                </a:rPr>
                <a:t>由在此输入详细介绍，以表达项目工作的详细资料和文字信息。</a:t>
              </a:r>
              <a:endParaRPr lang="en-US" altLang="zh-CN" sz="1050" kern="0" spc="300" dirty="0">
                <a:solidFill>
                  <a:prstClr val="white">
                    <a:lumMod val="65000"/>
                  </a:prstClr>
                </a:solidFill>
                <a:latin typeface="Century Gothic" panose="020B0502020202020204" pitchFamily="34" charset="0"/>
              </a:endParaRPr>
            </a:p>
          </p:txBody>
        </p:sp>
        <p:sp>
          <p:nvSpPr>
            <p:cNvPr id="13" name="文本框 12"/>
            <p:cNvSpPr txBox="1"/>
            <p:nvPr/>
          </p:nvSpPr>
          <p:spPr>
            <a:xfrm>
              <a:off x="9846491" y="5557353"/>
              <a:ext cx="447558"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i="0" u="none" strike="noStrike" kern="0" cap="none" spc="0" normalizeH="0" baseline="0" noProof="0" dirty="0">
                  <a:ln>
                    <a:noFill/>
                  </a:ln>
                  <a:solidFill>
                    <a:schemeClr val="accent2">
                      <a:lumMod val="75000"/>
                    </a:schemeClr>
                  </a:solidFill>
                  <a:effectLst/>
                  <a:uLnTx/>
                  <a:uFillTx/>
                  <a:latin typeface="Century Gothic" panose="020B0502020202020204" pitchFamily="34" charset="0"/>
                  <a:ea typeface="华文琥珀" panose="02010800040101010101" pitchFamily="2" charset="-122"/>
                </a:rPr>
                <a:t>04</a:t>
              </a:r>
              <a:endParaRPr kumimoji="0" lang="zh-CN" altLang="en-US" sz="1800" i="0" u="none" strike="noStrike" kern="0" cap="none" spc="0" normalizeH="0" baseline="0" noProof="0" dirty="0">
                <a:ln>
                  <a:noFill/>
                </a:ln>
                <a:solidFill>
                  <a:schemeClr val="accent2">
                    <a:lumMod val="75000"/>
                  </a:schemeClr>
                </a:solidFill>
                <a:effectLst/>
                <a:uLnTx/>
                <a:uFillTx/>
                <a:latin typeface="Century Gothic" panose="020B0502020202020204" pitchFamily="34" charset="0"/>
                <a:ea typeface="华文琥珀" panose="02010800040101010101" pitchFamily="2" charset="-122"/>
              </a:endParaRPr>
            </a:p>
          </p:txBody>
        </p:sp>
      </p:grpSp>
      <p:grpSp>
        <p:nvGrpSpPr>
          <p:cNvPr id="16" name="组合 15"/>
          <p:cNvGrpSpPr/>
          <p:nvPr>
            <p:custDataLst>
              <p:tags r:id="rId3"/>
            </p:custDataLst>
          </p:nvPr>
        </p:nvGrpSpPr>
        <p:grpSpPr>
          <a:xfrm>
            <a:off x="7059734" y="1453064"/>
            <a:ext cx="3322322" cy="1670085"/>
            <a:chOff x="7059734" y="1693898"/>
            <a:chExt cx="3322322" cy="1670085"/>
          </a:xfrm>
        </p:grpSpPr>
        <p:sp>
          <p:nvSpPr>
            <p:cNvPr id="17" name="文本框 16"/>
            <p:cNvSpPr txBox="1"/>
            <p:nvPr/>
          </p:nvSpPr>
          <p:spPr>
            <a:xfrm>
              <a:off x="7782508" y="1693898"/>
              <a:ext cx="259954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i="0" u="none" strike="noStrike" kern="0" cap="none" spc="0" normalizeH="0" baseline="0" noProof="0" dirty="0">
                  <a:ln>
                    <a:noFill/>
                  </a:ln>
                  <a:solidFill>
                    <a:schemeClr val="accent3"/>
                  </a:solidFill>
                  <a:effectLst/>
                  <a:uLnTx/>
                  <a:uFillTx/>
                  <a:latin typeface="Century Gothic" panose="020B0502020202020204" pitchFamily="34" charset="0"/>
                </a:rPr>
                <a:t>Photoshop CS6</a:t>
              </a:r>
              <a:endParaRPr kumimoji="0" lang="zh-CN" altLang="en-US" sz="1800" i="0" u="none" strike="noStrike" kern="0" cap="none" spc="0" normalizeH="0" baseline="0" noProof="0" dirty="0">
                <a:ln>
                  <a:noFill/>
                </a:ln>
                <a:solidFill>
                  <a:schemeClr val="accent3"/>
                </a:solidFill>
                <a:effectLst/>
                <a:uLnTx/>
                <a:uFillTx/>
                <a:latin typeface="Century Gothic" panose="020B0502020202020204" pitchFamily="34" charset="0"/>
              </a:endParaRPr>
            </a:p>
          </p:txBody>
        </p:sp>
        <p:cxnSp>
          <p:nvCxnSpPr>
            <p:cNvPr id="18" name="直接箭头连接符 17"/>
            <p:cNvCxnSpPr/>
            <p:nvPr/>
          </p:nvCxnSpPr>
          <p:spPr>
            <a:xfrm>
              <a:off x="7371520" y="1763783"/>
              <a:ext cx="0" cy="1600200"/>
            </a:xfrm>
            <a:prstGeom prst="straightConnector1">
              <a:avLst/>
            </a:prstGeom>
            <a:noFill/>
            <a:ln w="12700" cap="flat" cmpd="sng" algn="ctr">
              <a:solidFill>
                <a:sysClr val="window" lastClr="FFFFFF">
                  <a:lumMod val="65000"/>
                </a:sysClr>
              </a:solidFill>
              <a:prstDash val="solid"/>
              <a:miter lim="800000"/>
              <a:headEnd type="none"/>
              <a:tailEnd type="oval"/>
            </a:ln>
            <a:effectLst/>
          </p:spPr>
        </p:cxnSp>
        <p:grpSp>
          <p:nvGrpSpPr>
            <p:cNvPr id="19" name="组合 18"/>
            <p:cNvGrpSpPr/>
            <p:nvPr/>
          </p:nvGrpSpPr>
          <p:grpSpPr>
            <a:xfrm>
              <a:off x="7059734" y="1720089"/>
              <a:ext cx="623572" cy="623570"/>
              <a:chOff x="4326254" y="5067936"/>
              <a:chExt cx="623572" cy="623570"/>
            </a:xfrm>
          </p:grpSpPr>
          <p:sp>
            <p:nvSpPr>
              <p:cNvPr id="22" name="椭圆 21"/>
              <p:cNvSpPr/>
              <p:nvPr/>
            </p:nvSpPr>
            <p:spPr>
              <a:xfrm>
                <a:off x="4326254" y="5067936"/>
                <a:ext cx="623572" cy="623570"/>
              </a:xfrm>
              <a:prstGeom prst="ellipse">
                <a:avLst/>
              </a:prstGeom>
              <a:solidFill>
                <a:srgbClr val="D9DFE7"/>
              </a:solidFill>
              <a:ln w="25400" cap="flat" cmpd="sng" algn="ctr">
                <a:solidFill>
                  <a:srgbClr val="FFFFFF"/>
                </a:solidFill>
                <a:prstDash val="solid"/>
                <a:miter lim="800000"/>
              </a:ln>
              <a:effectLst>
                <a:innerShdw blurRad="63500" dist="50800" dir="16200000">
                  <a:prstClr val="black">
                    <a:alpha val="2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endParaRPr>
              </a:p>
            </p:txBody>
          </p:sp>
          <p:sp>
            <p:nvSpPr>
              <p:cNvPr id="23" name="椭圆 22"/>
              <p:cNvSpPr/>
              <p:nvPr/>
            </p:nvSpPr>
            <p:spPr>
              <a:xfrm>
                <a:off x="4409440" y="5151120"/>
                <a:ext cx="457200" cy="457200"/>
              </a:xfrm>
              <a:prstGeom prst="ellipse">
                <a:avLst/>
              </a:prstGeom>
              <a:solidFill>
                <a:srgbClr val="FFFFFF"/>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endParaRPr>
              </a:p>
            </p:txBody>
          </p:sp>
        </p:grpSp>
        <p:sp>
          <p:nvSpPr>
            <p:cNvPr id="20" name="文本框 19"/>
            <p:cNvSpPr txBox="1"/>
            <p:nvPr/>
          </p:nvSpPr>
          <p:spPr>
            <a:xfrm>
              <a:off x="7782507" y="2014672"/>
              <a:ext cx="2467611" cy="790473"/>
            </a:xfrm>
            <a:prstGeom prst="rect">
              <a:avLst/>
            </a:prstGeom>
            <a:noFill/>
          </p:spPr>
          <p:txBody>
            <a:bodyPr wrap="square" rtlCol="0">
              <a:spAutoFit/>
            </a:bodyPr>
            <a:lstStyle/>
            <a:p>
              <a:pPr>
                <a:lnSpc>
                  <a:spcPct val="150000"/>
                </a:lnSpc>
                <a:defRPr/>
              </a:pPr>
              <a:r>
                <a:rPr lang="zh-CN" altLang="en-US" sz="1050" kern="0" spc="300">
                  <a:solidFill>
                    <a:prstClr val="white">
                      <a:lumMod val="65000"/>
                    </a:prstClr>
                  </a:solidFill>
                  <a:latin typeface="Century Gothic" panose="020B0502020202020204" pitchFamily="34" charset="0"/>
                </a:rPr>
                <a:t>由在此输入详细介绍，以表达项目工作的详细资料和文字信息。</a:t>
              </a:r>
              <a:endParaRPr lang="en-US" altLang="zh-CN" sz="1050" kern="0" spc="300" dirty="0">
                <a:solidFill>
                  <a:prstClr val="white">
                    <a:lumMod val="65000"/>
                  </a:prstClr>
                </a:solidFill>
                <a:latin typeface="Century Gothic" panose="020B0502020202020204" pitchFamily="34" charset="0"/>
              </a:endParaRPr>
            </a:p>
          </p:txBody>
        </p:sp>
        <p:sp>
          <p:nvSpPr>
            <p:cNvPr id="21" name="文本框 20"/>
            <p:cNvSpPr txBox="1"/>
            <p:nvPr/>
          </p:nvSpPr>
          <p:spPr>
            <a:xfrm>
              <a:off x="7147741" y="1847208"/>
              <a:ext cx="447558"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i="0" u="none" strike="noStrike" kern="0" cap="none" spc="0" normalizeH="0" baseline="0" noProof="0" dirty="0">
                  <a:ln>
                    <a:noFill/>
                  </a:ln>
                  <a:solidFill>
                    <a:schemeClr val="accent2"/>
                  </a:solidFill>
                  <a:effectLst/>
                  <a:uLnTx/>
                  <a:uFillTx/>
                  <a:latin typeface="Century Gothic" panose="020B0502020202020204" pitchFamily="34" charset="0"/>
                  <a:ea typeface="华文琥珀" panose="02010800040101010101" pitchFamily="2" charset="-122"/>
                </a:rPr>
                <a:t>03</a:t>
              </a:r>
              <a:endParaRPr kumimoji="0" lang="zh-CN" altLang="en-US" sz="1800" i="0" u="none" strike="noStrike" kern="0" cap="none" spc="0" normalizeH="0" baseline="0" noProof="0" dirty="0">
                <a:ln>
                  <a:noFill/>
                </a:ln>
                <a:solidFill>
                  <a:schemeClr val="accent2"/>
                </a:solidFill>
                <a:effectLst/>
                <a:uLnTx/>
                <a:uFillTx/>
                <a:latin typeface="Century Gothic" panose="020B0502020202020204" pitchFamily="34" charset="0"/>
                <a:ea typeface="华文琥珀" panose="02010800040101010101" pitchFamily="2" charset="-122"/>
              </a:endParaRPr>
            </a:p>
          </p:txBody>
        </p:sp>
      </p:grpSp>
      <p:grpSp>
        <p:nvGrpSpPr>
          <p:cNvPr id="24" name="组合 23"/>
          <p:cNvGrpSpPr/>
          <p:nvPr>
            <p:custDataLst>
              <p:tags r:id="rId4"/>
            </p:custDataLst>
          </p:nvPr>
        </p:nvGrpSpPr>
        <p:grpSpPr>
          <a:xfrm>
            <a:off x="1623551" y="3940394"/>
            <a:ext cx="3363545" cy="2279034"/>
            <a:chOff x="1623551" y="4181228"/>
            <a:chExt cx="3363545" cy="2279034"/>
          </a:xfrm>
        </p:grpSpPr>
        <p:sp>
          <p:nvSpPr>
            <p:cNvPr id="25" name="文本框 24"/>
            <p:cNvSpPr txBox="1"/>
            <p:nvPr/>
          </p:nvSpPr>
          <p:spPr>
            <a:xfrm>
              <a:off x="1623551" y="5349015"/>
              <a:ext cx="2690798" cy="369332"/>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800" i="0" u="none" strike="noStrike" kern="0" cap="none" spc="0" normalizeH="0" baseline="0" noProof="0" dirty="0">
                  <a:ln>
                    <a:noFill/>
                  </a:ln>
                  <a:solidFill>
                    <a:schemeClr val="accent3"/>
                  </a:solidFill>
                  <a:effectLst/>
                  <a:uLnTx/>
                  <a:uFillTx/>
                  <a:latin typeface="Century Gothic" panose="020B0502020202020204" pitchFamily="34" charset="0"/>
                </a:rPr>
                <a:t>Illustrator CS6</a:t>
              </a:r>
            </a:p>
          </p:txBody>
        </p:sp>
        <p:cxnSp>
          <p:nvCxnSpPr>
            <p:cNvPr id="26" name="直接箭头连接符 25"/>
            <p:cNvCxnSpPr/>
            <p:nvPr/>
          </p:nvCxnSpPr>
          <p:spPr>
            <a:xfrm>
              <a:off x="4675310" y="4181228"/>
              <a:ext cx="0" cy="1600200"/>
            </a:xfrm>
            <a:prstGeom prst="straightConnector1">
              <a:avLst/>
            </a:prstGeom>
            <a:noFill/>
            <a:ln w="12700" cap="flat" cmpd="sng" algn="ctr">
              <a:solidFill>
                <a:sysClr val="window" lastClr="FFFFFF">
                  <a:lumMod val="65000"/>
                </a:sysClr>
              </a:solidFill>
              <a:prstDash val="solid"/>
              <a:miter lim="800000"/>
              <a:headEnd type="oval"/>
              <a:tailEnd type="none"/>
            </a:ln>
            <a:effectLst/>
          </p:spPr>
        </p:cxnSp>
        <p:grpSp>
          <p:nvGrpSpPr>
            <p:cNvPr id="27" name="组合 26"/>
            <p:cNvGrpSpPr/>
            <p:nvPr/>
          </p:nvGrpSpPr>
          <p:grpSpPr>
            <a:xfrm>
              <a:off x="4363524" y="5430235"/>
              <a:ext cx="623572" cy="623570"/>
              <a:chOff x="4326254" y="5067936"/>
              <a:chExt cx="623572" cy="623570"/>
            </a:xfrm>
          </p:grpSpPr>
          <p:sp>
            <p:nvSpPr>
              <p:cNvPr id="30" name="椭圆 29"/>
              <p:cNvSpPr/>
              <p:nvPr/>
            </p:nvSpPr>
            <p:spPr>
              <a:xfrm>
                <a:off x="4326254" y="5067936"/>
                <a:ext cx="623572" cy="623570"/>
              </a:xfrm>
              <a:prstGeom prst="ellipse">
                <a:avLst/>
              </a:prstGeom>
              <a:solidFill>
                <a:srgbClr val="D9DFE7"/>
              </a:solidFill>
              <a:ln w="25400" cap="flat" cmpd="sng" algn="ctr">
                <a:solidFill>
                  <a:srgbClr val="FFFFFF"/>
                </a:solidFill>
                <a:prstDash val="solid"/>
                <a:miter lim="800000"/>
              </a:ln>
              <a:effectLst>
                <a:innerShdw blurRad="63500" dist="50800" dir="16200000">
                  <a:prstClr val="black">
                    <a:alpha val="2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endParaRPr>
              </a:p>
            </p:txBody>
          </p:sp>
          <p:sp>
            <p:nvSpPr>
              <p:cNvPr id="31" name="椭圆 30"/>
              <p:cNvSpPr/>
              <p:nvPr/>
            </p:nvSpPr>
            <p:spPr>
              <a:xfrm>
                <a:off x="4409440" y="5151120"/>
                <a:ext cx="457200" cy="457200"/>
              </a:xfrm>
              <a:prstGeom prst="ellipse">
                <a:avLst/>
              </a:prstGeom>
              <a:solidFill>
                <a:srgbClr val="FFFFFF"/>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endParaRPr>
              </a:p>
            </p:txBody>
          </p:sp>
        </p:grpSp>
        <p:sp>
          <p:nvSpPr>
            <p:cNvPr id="28" name="文本框 27"/>
            <p:cNvSpPr txBox="1"/>
            <p:nvPr/>
          </p:nvSpPr>
          <p:spPr>
            <a:xfrm>
              <a:off x="1850216" y="5669789"/>
              <a:ext cx="2465653" cy="790473"/>
            </a:xfrm>
            <a:prstGeom prst="rect">
              <a:avLst/>
            </a:prstGeom>
            <a:noFill/>
          </p:spPr>
          <p:txBody>
            <a:bodyPr wrap="square" rtlCol="0">
              <a:spAutoFit/>
            </a:bodyPr>
            <a:lstStyle/>
            <a:p>
              <a:pPr algn="r">
                <a:lnSpc>
                  <a:spcPct val="150000"/>
                </a:lnSpc>
                <a:defRPr/>
              </a:pPr>
              <a:r>
                <a:rPr lang="zh-CN" altLang="en-US" sz="1050" kern="0" spc="300">
                  <a:solidFill>
                    <a:prstClr val="white">
                      <a:lumMod val="65000"/>
                    </a:prstClr>
                  </a:solidFill>
                  <a:latin typeface="Century Gothic" panose="020B0502020202020204" pitchFamily="34" charset="0"/>
                </a:rPr>
                <a:t>由在此输入详细介绍，以表达项目工作的详细资料和文字信息。</a:t>
              </a:r>
              <a:endParaRPr lang="en-US" altLang="zh-CN" sz="1050" kern="0" spc="300" dirty="0">
                <a:solidFill>
                  <a:prstClr val="white">
                    <a:lumMod val="65000"/>
                  </a:prstClr>
                </a:solidFill>
                <a:latin typeface="Century Gothic" panose="020B0502020202020204" pitchFamily="34" charset="0"/>
              </a:endParaRPr>
            </a:p>
          </p:txBody>
        </p:sp>
        <p:sp>
          <p:nvSpPr>
            <p:cNvPr id="29" name="文本框 28"/>
            <p:cNvSpPr txBox="1"/>
            <p:nvPr/>
          </p:nvSpPr>
          <p:spPr>
            <a:xfrm>
              <a:off x="4459568" y="5557353"/>
              <a:ext cx="447558"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i="0" u="none" strike="noStrike" kern="0" cap="none" spc="0" normalizeH="0" baseline="0" noProof="0" dirty="0">
                  <a:ln>
                    <a:noFill/>
                  </a:ln>
                  <a:solidFill>
                    <a:schemeClr val="accent1">
                      <a:lumMod val="75000"/>
                    </a:schemeClr>
                  </a:solidFill>
                  <a:effectLst/>
                  <a:uLnTx/>
                  <a:uFillTx/>
                  <a:latin typeface="Century Gothic" panose="020B0502020202020204" pitchFamily="34" charset="0"/>
                  <a:ea typeface="华文琥珀" panose="02010800040101010101" pitchFamily="2" charset="-122"/>
                </a:rPr>
                <a:t>02</a:t>
              </a:r>
              <a:endParaRPr kumimoji="0" lang="zh-CN" altLang="en-US" sz="1800" i="0" u="none" strike="noStrike" kern="0" cap="none" spc="0" normalizeH="0" baseline="0" noProof="0" dirty="0">
                <a:ln>
                  <a:noFill/>
                </a:ln>
                <a:solidFill>
                  <a:schemeClr val="accent1">
                    <a:lumMod val="75000"/>
                  </a:schemeClr>
                </a:solidFill>
                <a:effectLst/>
                <a:uLnTx/>
                <a:uFillTx/>
                <a:latin typeface="Century Gothic" panose="020B0502020202020204" pitchFamily="34" charset="0"/>
                <a:ea typeface="华文琥珀" panose="02010800040101010101" pitchFamily="2" charset="-122"/>
              </a:endParaRPr>
            </a:p>
          </p:txBody>
        </p:sp>
      </p:grpSp>
      <p:grpSp>
        <p:nvGrpSpPr>
          <p:cNvPr id="32" name="组合 31"/>
          <p:cNvGrpSpPr/>
          <p:nvPr>
            <p:custDataLst>
              <p:tags r:id="rId5"/>
            </p:custDataLst>
          </p:nvPr>
        </p:nvGrpSpPr>
        <p:grpSpPr>
          <a:xfrm>
            <a:off x="1665903" y="1453064"/>
            <a:ext cx="3238007" cy="1670085"/>
            <a:chOff x="1665903" y="1693898"/>
            <a:chExt cx="3238007" cy="1670085"/>
          </a:xfrm>
        </p:grpSpPr>
        <p:sp>
          <p:nvSpPr>
            <p:cNvPr id="33" name="文本框 32"/>
            <p:cNvSpPr txBox="1"/>
            <p:nvPr/>
          </p:nvSpPr>
          <p:spPr>
            <a:xfrm>
              <a:off x="2289475" y="1693898"/>
              <a:ext cx="2614435"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i="0" u="none" strike="noStrike" kern="0" cap="none" spc="0" normalizeH="0" baseline="0" noProof="0" dirty="0">
                  <a:ln>
                    <a:noFill/>
                  </a:ln>
                  <a:solidFill>
                    <a:schemeClr val="accent3"/>
                  </a:solidFill>
                  <a:effectLst/>
                  <a:uLnTx/>
                  <a:uFillTx/>
                  <a:latin typeface="Century Gothic" panose="020B0502020202020204" pitchFamily="34" charset="0"/>
                </a:rPr>
                <a:t>Windows 10</a:t>
              </a:r>
            </a:p>
          </p:txBody>
        </p:sp>
        <p:cxnSp>
          <p:nvCxnSpPr>
            <p:cNvPr id="34" name="直接箭头连接符 33"/>
            <p:cNvCxnSpPr/>
            <p:nvPr/>
          </p:nvCxnSpPr>
          <p:spPr>
            <a:xfrm>
              <a:off x="1976559" y="1763783"/>
              <a:ext cx="0" cy="1600200"/>
            </a:xfrm>
            <a:prstGeom prst="straightConnector1">
              <a:avLst/>
            </a:prstGeom>
            <a:noFill/>
            <a:ln w="12700" cap="flat" cmpd="sng" algn="ctr">
              <a:solidFill>
                <a:sysClr val="window" lastClr="FFFFFF">
                  <a:lumMod val="65000"/>
                </a:sysClr>
              </a:solidFill>
              <a:prstDash val="solid"/>
              <a:miter lim="800000"/>
              <a:headEnd type="none"/>
              <a:tailEnd type="oval"/>
            </a:ln>
            <a:effectLst/>
          </p:spPr>
        </p:cxnSp>
        <p:grpSp>
          <p:nvGrpSpPr>
            <p:cNvPr id="35" name="组合 34"/>
            <p:cNvGrpSpPr/>
            <p:nvPr/>
          </p:nvGrpSpPr>
          <p:grpSpPr>
            <a:xfrm>
              <a:off x="1665903" y="1720089"/>
              <a:ext cx="623572" cy="623570"/>
              <a:chOff x="4326254" y="5067936"/>
              <a:chExt cx="623572" cy="623570"/>
            </a:xfrm>
          </p:grpSpPr>
          <p:sp>
            <p:nvSpPr>
              <p:cNvPr id="38" name="椭圆 37"/>
              <p:cNvSpPr/>
              <p:nvPr/>
            </p:nvSpPr>
            <p:spPr>
              <a:xfrm>
                <a:off x="4326254" y="5067936"/>
                <a:ext cx="623572" cy="623570"/>
              </a:xfrm>
              <a:prstGeom prst="ellipse">
                <a:avLst/>
              </a:prstGeom>
              <a:solidFill>
                <a:srgbClr val="D9DFE7"/>
              </a:solidFill>
              <a:ln w="25400" cap="flat" cmpd="sng" algn="ctr">
                <a:solidFill>
                  <a:srgbClr val="FFFFFF"/>
                </a:solidFill>
                <a:prstDash val="solid"/>
                <a:miter lim="800000"/>
              </a:ln>
              <a:effectLst>
                <a:innerShdw blurRad="63500" dist="50800" dir="16200000">
                  <a:prstClr val="black">
                    <a:alpha val="2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i="0" u="none" strike="noStrike" kern="0" cap="none" spc="0" normalizeH="0" baseline="0" noProof="0" dirty="0">
                    <a:ln>
                      <a:noFill/>
                    </a:ln>
                    <a:solidFill>
                      <a:prstClr val="white"/>
                    </a:solidFill>
                    <a:effectLst/>
                    <a:uLnTx/>
                    <a:uFillTx/>
                    <a:latin typeface="Century Gothic" panose="020B0502020202020204" pitchFamily="34" charset="0"/>
                    <a:ea typeface="微软雅黑" panose="020B0503020204020204" pitchFamily="34" charset="-122"/>
                  </a:rPr>
                  <a:t>80</a:t>
                </a:r>
                <a:endParaRPr kumimoji="0" lang="zh-CN" altLang="en-US" sz="1800" i="0" u="none" strike="noStrike" kern="0" cap="none" spc="0" normalizeH="0" baseline="0" noProof="0" dirty="0">
                  <a:ln>
                    <a:noFill/>
                  </a:ln>
                  <a:solidFill>
                    <a:prstClr val="white"/>
                  </a:solidFill>
                  <a:effectLst/>
                  <a:uLnTx/>
                  <a:uFillTx/>
                  <a:latin typeface="Century Gothic" panose="020B0502020202020204" pitchFamily="34" charset="0"/>
                  <a:ea typeface="微软雅黑" panose="020B0503020204020204" pitchFamily="34" charset="-122"/>
                </a:endParaRPr>
              </a:p>
            </p:txBody>
          </p:sp>
          <p:sp>
            <p:nvSpPr>
              <p:cNvPr id="39" name="椭圆 38"/>
              <p:cNvSpPr/>
              <p:nvPr/>
            </p:nvSpPr>
            <p:spPr>
              <a:xfrm>
                <a:off x="4409440" y="5151120"/>
                <a:ext cx="457200" cy="457200"/>
              </a:xfrm>
              <a:prstGeom prst="ellipse">
                <a:avLst/>
              </a:prstGeom>
              <a:solidFill>
                <a:srgbClr val="FFFFFF"/>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srgbClr val="B03A05">
                      <a:lumMod val="85000"/>
                      <a:lumOff val="15000"/>
                    </a:srgbClr>
                  </a:solidFill>
                  <a:effectLst/>
                  <a:uLnTx/>
                  <a:uFillTx/>
                  <a:latin typeface="Century Gothic" panose="020B0502020202020204" pitchFamily="34" charset="0"/>
                  <a:ea typeface="微软雅黑" panose="020B0503020204020204" pitchFamily="34" charset="-122"/>
                </a:endParaRPr>
              </a:p>
            </p:txBody>
          </p:sp>
        </p:grpSp>
        <p:sp>
          <p:nvSpPr>
            <p:cNvPr id="36" name="文本框 35"/>
            <p:cNvSpPr txBox="1"/>
            <p:nvPr/>
          </p:nvSpPr>
          <p:spPr>
            <a:xfrm>
              <a:off x="2289475" y="2014672"/>
              <a:ext cx="2508232" cy="790473"/>
            </a:xfrm>
            <a:prstGeom prst="rect">
              <a:avLst/>
            </a:prstGeom>
            <a:noFill/>
          </p:spPr>
          <p:txBody>
            <a:bodyPr wrap="square" rtlCol="0">
              <a:spAutoFit/>
            </a:bodyPr>
            <a:lstStyle/>
            <a:p>
              <a:pPr lvl="0">
                <a:lnSpc>
                  <a:spcPct val="150000"/>
                </a:lnSpc>
                <a:defRPr/>
              </a:pPr>
              <a:r>
                <a:rPr lang="zh-CN" altLang="en-US" sz="1050" kern="0" spc="300">
                  <a:solidFill>
                    <a:prstClr val="white">
                      <a:lumMod val="65000"/>
                    </a:prstClr>
                  </a:solidFill>
                  <a:latin typeface="Century Gothic" panose="020B0502020202020204" pitchFamily="34" charset="0"/>
                </a:rPr>
                <a:t>由在此输入详细介绍，以表达项目工作的详细资料和文字信息。</a:t>
              </a:r>
              <a:endParaRPr kumimoji="0" lang="en-US" altLang="zh-CN" sz="1050" i="0" u="none" strike="noStrike" kern="0" cap="none" spc="300" normalizeH="0" baseline="0" noProof="0" dirty="0">
                <a:ln>
                  <a:noFill/>
                </a:ln>
                <a:solidFill>
                  <a:prstClr val="white">
                    <a:lumMod val="65000"/>
                  </a:prstClr>
                </a:solidFill>
                <a:effectLst/>
                <a:uLnTx/>
                <a:uFillTx/>
                <a:latin typeface="Century Gothic" panose="020B0502020202020204" pitchFamily="34" charset="0"/>
              </a:endParaRPr>
            </a:p>
          </p:txBody>
        </p:sp>
        <p:sp>
          <p:nvSpPr>
            <p:cNvPr id="37" name="文本框 36"/>
            <p:cNvSpPr txBox="1"/>
            <p:nvPr/>
          </p:nvSpPr>
          <p:spPr>
            <a:xfrm>
              <a:off x="1758731" y="1847208"/>
              <a:ext cx="447558"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i="0" u="none" strike="noStrike" kern="0" cap="none" spc="0" normalizeH="0" baseline="0" noProof="0" dirty="0">
                  <a:ln>
                    <a:noFill/>
                  </a:ln>
                  <a:solidFill>
                    <a:schemeClr val="accent1"/>
                  </a:solidFill>
                  <a:effectLst/>
                  <a:uLnTx/>
                  <a:uFillTx/>
                  <a:latin typeface="Century Gothic" panose="020B0502020202020204" pitchFamily="34" charset="0"/>
                  <a:ea typeface="华文琥珀" panose="02010800040101010101" pitchFamily="2" charset="-122"/>
                </a:rPr>
                <a:t>01</a:t>
              </a:r>
              <a:endParaRPr kumimoji="0" lang="zh-CN" altLang="en-US" sz="1800" i="0" u="none" strike="noStrike" kern="0" cap="none" spc="0" normalizeH="0" baseline="0" noProof="0" dirty="0">
                <a:ln>
                  <a:noFill/>
                </a:ln>
                <a:solidFill>
                  <a:schemeClr val="accent1"/>
                </a:solidFill>
                <a:effectLst/>
                <a:uLnTx/>
                <a:uFillTx/>
                <a:latin typeface="Century Gothic" panose="020B0502020202020204" pitchFamily="34" charset="0"/>
                <a:ea typeface="华文琥珀" panose="02010800040101010101" pitchFamily="2" charset="-122"/>
              </a:endParaRPr>
            </a:p>
          </p:txBody>
        </p:sp>
      </p:grpSp>
      <p:sp>
        <p:nvSpPr>
          <p:cNvPr id="40" name="任意多边形 39"/>
          <p:cNvSpPr/>
          <p:nvPr>
            <p:custDataLst>
              <p:tags r:id="rId6"/>
            </p:custDataLst>
          </p:nvPr>
        </p:nvSpPr>
        <p:spPr>
          <a:xfrm flipV="1">
            <a:off x="7900952" y="2924376"/>
            <a:ext cx="2798302" cy="1245271"/>
          </a:xfrm>
          <a:custGeom>
            <a:avLst/>
            <a:gdLst>
              <a:gd name="connsiteX0" fmla="*/ 2175667 w 2798302"/>
              <a:gd name="connsiteY0" fmla="*/ 1245271 h 1245271"/>
              <a:gd name="connsiteX1" fmla="*/ 2290669 w 2798302"/>
              <a:gd name="connsiteY1" fmla="*/ 1197636 h 1245271"/>
              <a:gd name="connsiteX2" fmla="*/ 2750667 w 2798302"/>
              <a:gd name="connsiteY2" fmla="*/ 737638 h 1245271"/>
              <a:gd name="connsiteX3" fmla="*/ 2750667 w 2798302"/>
              <a:gd name="connsiteY3" fmla="*/ 507633 h 1245271"/>
              <a:gd name="connsiteX4" fmla="*/ 2290669 w 2798302"/>
              <a:gd name="connsiteY4" fmla="*/ 47635 h 1245271"/>
              <a:gd name="connsiteX5" fmla="*/ 2060664 w 2798302"/>
              <a:gd name="connsiteY5" fmla="*/ 47635 h 1245271"/>
              <a:gd name="connsiteX6" fmla="*/ 1810754 w 2798302"/>
              <a:gd name="connsiteY6" fmla="*/ 297546 h 1245271"/>
              <a:gd name="connsiteX7" fmla="*/ 1737228 w 2798302"/>
              <a:gd name="connsiteY7" fmla="*/ 342214 h 1245271"/>
              <a:gd name="connsiteX8" fmla="*/ 839785 w 2798302"/>
              <a:gd name="connsiteY8" fmla="*/ 569455 h 1245271"/>
              <a:gd name="connsiteX9" fmla="*/ 836965 w 2798302"/>
              <a:gd name="connsiteY9" fmla="*/ 569312 h 1245271"/>
              <a:gd name="connsiteX10" fmla="*/ 835439 w 2798302"/>
              <a:gd name="connsiteY10" fmla="*/ 569398 h 1245271"/>
              <a:gd name="connsiteX11" fmla="*/ 6665 w 2798302"/>
              <a:gd name="connsiteY11" fmla="*/ 471082 h 1245271"/>
              <a:gd name="connsiteX12" fmla="*/ 0 w 2798302"/>
              <a:gd name="connsiteY12" fmla="*/ 468945 h 1245271"/>
              <a:gd name="connsiteX13" fmla="*/ 0 w 2798302"/>
              <a:gd name="connsiteY13" fmla="*/ 622636 h 1245271"/>
              <a:gd name="connsiteX14" fmla="*/ 0 w 2798302"/>
              <a:gd name="connsiteY14" fmla="*/ 625017 h 1245271"/>
              <a:gd name="connsiteX15" fmla="*/ 0 w 2798302"/>
              <a:gd name="connsiteY15" fmla="*/ 778708 h 1245271"/>
              <a:gd name="connsiteX16" fmla="*/ 6665 w 2798302"/>
              <a:gd name="connsiteY16" fmla="*/ 776571 h 1245271"/>
              <a:gd name="connsiteX17" fmla="*/ 835439 w 2798302"/>
              <a:gd name="connsiteY17" fmla="*/ 678255 h 1245271"/>
              <a:gd name="connsiteX18" fmla="*/ 836965 w 2798302"/>
              <a:gd name="connsiteY18" fmla="*/ 678341 h 1245271"/>
              <a:gd name="connsiteX19" fmla="*/ 839785 w 2798302"/>
              <a:gd name="connsiteY19" fmla="*/ 678198 h 1245271"/>
              <a:gd name="connsiteX20" fmla="*/ 1737228 w 2798302"/>
              <a:gd name="connsiteY20" fmla="*/ 905439 h 1245271"/>
              <a:gd name="connsiteX21" fmla="*/ 1816823 w 2798302"/>
              <a:gd name="connsiteY21" fmla="*/ 953794 h 1245271"/>
              <a:gd name="connsiteX22" fmla="*/ 2060664 w 2798302"/>
              <a:gd name="connsiteY22" fmla="*/ 1197636 h 1245271"/>
              <a:gd name="connsiteX23" fmla="*/ 2175667 w 2798302"/>
              <a:gd name="connsiteY23" fmla="*/ 1245271 h 1245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8302" h="1245271">
                <a:moveTo>
                  <a:pt x="2175667" y="1245271"/>
                </a:moveTo>
                <a:cubicBezTo>
                  <a:pt x="2217289" y="1245271"/>
                  <a:pt x="2258912" y="1229393"/>
                  <a:pt x="2290669" y="1197636"/>
                </a:cubicBezTo>
                <a:lnTo>
                  <a:pt x="2750667" y="737638"/>
                </a:lnTo>
                <a:cubicBezTo>
                  <a:pt x="2814181" y="674124"/>
                  <a:pt x="2814181" y="571147"/>
                  <a:pt x="2750667" y="507633"/>
                </a:cubicBezTo>
                <a:lnTo>
                  <a:pt x="2290669" y="47635"/>
                </a:lnTo>
                <a:cubicBezTo>
                  <a:pt x="2227155" y="-15879"/>
                  <a:pt x="2124178" y="-15879"/>
                  <a:pt x="2060664" y="47635"/>
                </a:cubicBezTo>
                <a:lnTo>
                  <a:pt x="1810754" y="297546"/>
                </a:lnTo>
                <a:lnTo>
                  <a:pt x="1737228" y="342214"/>
                </a:lnTo>
                <a:cubicBezTo>
                  <a:pt x="1470451" y="487136"/>
                  <a:pt x="1164732" y="569455"/>
                  <a:pt x="839785" y="569455"/>
                </a:cubicBezTo>
                <a:lnTo>
                  <a:pt x="836965" y="569312"/>
                </a:lnTo>
                <a:lnTo>
                  <a:pt x="835439" y="569398"/>
                </a:lnTo>
                <a:cubicBezTo>
                  <a:pt x="536668" y="577048"/>
                  <a:pt x="254703" y="541488"/>
                  <a:pt x="6665" y="471082"/>
                </a:cubicBezTo>
                <a:lnTo>
                  <a:pt x="0" y="468945"/>
                </a:lnTo>
                <a:lnTo>
                  <a:pt x="0" y="622636"/>
                </a:lnTo>
                <a:lnTo>
                  <a:pt x="0" y="625017"/>
                </a:lnTo>
                <a:lnTo>
                  <a:pt x="0" y="778708"/>
                </a:lnTo>
                <a:lnTo>
                  <a:pt x="6665" y="776571"/>
                </a:lnTo>
                <a:cubicBezTo>
                  <a:pt x="254703" y="706165"/>
                  <a:pt x="536668" y="670605"/>
                  <a:pt x="835439" y="678255"/>
                </a:cubicBezTo>
                <a:lnTo>
                  <a:pt x="836965" y="678341"/>
                </a:lnTo>
                <a:lnTo>
                  <a:pt x="839785" y="678198"/>
                </a:lnTo>
                <a:cubicBezTo>
                  <a:pt x="1164732" y="678198"/>
                  <a:pt x="1470451" y="760517"/>
                  <a:pt x="1737228" y="905439"/>
                </a:cubicBezTo>
                <a:lnTo>
                  <a:pt x="1816823" y="953794"/>
                </a:lnTo>
                <a:lnTo>
                  <a:pt x="2060664" y="1197636"/>
                </a:lnTo>
                <a:cubicBezTo>
                  <a:pt x="2092421" y="1229393"/>
                  <a:pt x="2134044" y="1245271"/>
                  <a:pt x="2175667" y="1245271"/>
                </a:cubicBezTo>
                <a:close/>
              </a:path>
            </a:pathLst>
          </a:custGeom>
          <a:solidFill>
            <a:srgbClr val="FFFFFF"/>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prstClr val="white"/>
              </a:solidFill>
              <a:effectLst/>
              <a:uLnTx/>
              <a:uFillTx/>
              <a:latin typeface="Century Gothic" panose="020B0502020202020204" pitchFamily="34" charset="0"/>
              <a:ea typeface="微软雅黑" panose="020B0503020204020204" pitchFamily="34" charset="-122"/>
            </a:endParaRPr>
          </a:p>
        </p:txBody>
      </p:sp>
      <p:sp>
        <p:nvSpPr>
          <p:cNvPr id="41" name="圆角矩形 40"/>
          <p:cNvSpPr/>
          <p:nvPr>
            <p:custDataLst>
              <p:tags r:id="rId7"/>
            </p:custDataLst>
          </p:nvPr>
        </p:nvSpPr>
        <p:spPr>
          <a:xfrm rot="2700000">
            <a:off x="9673891" y="3150630"/>
            <a:ext cx="792758" cy="792758"/>
          </a:xfrm>
          <a:prstGeom prst="roundRect">
            <a:avLst/>
          </a:prstGeom>
          <a:solidFill>
            <a:schemeClr val="accent2">
              <a:lumMod val="75000"/>
            </a:schemeClr>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endParaRPr>
          </a:p>
        </p:txBody>
      </p:sp>
      <p:sp>
        <p:nvSpPr>
          <p:cNvPr id="42" name="任意多边形 41"/>
          <p:cNvSpPr/>
          <p:nvPr>
            <p:custDataLst>
              <p:tags r:id="rId8"/>
            </p:custDataLst>
          </p:nvPr>
        </p:nvSpPr>
        <p:spPr>
          <a:xfrm flipV="1">
            <a:off x="5202202" y="2924376"/>
            <a:ext cx="2798302" cy="1245271"/>
          </a:xfrm>
          <a:custGeom>
            <a:avLst/>
            <a:gdLst>
              <a:gd name="connsiteX0" fmla="*/ 2175667 w 2798302"/>
              <a:gd name="connsiteY0" fmla="*/ 1245271 h 1245271"/>
              <a:gd name="connsiteX1" fmla="*/ 2290669 w 2798302"/>
              <a:gd name="connsiteY1" fmla="*/ 1197636 h 1245271"/>
              <a:gd name="connsiteX2" fmla="*/ 2750667 w 2798302"/>
              <a:gd name="connsiteY2" fmla="*/ 737638 h 1245271"/>
              <a:gd name="connsiteX3" fmla="*/ 2750667 w 2798302"/>
              <a:gd name="connsiteY3" fmla="*/ 507633 h 1245271"/>
              <a:gd name="connsiteX4" fmla="*/ 2290669 w 2798302"/>
              <a:gd name="connsiteY4" fmla="*/ 47635 h 1245271"/>
              <a:gd name="connsiteX5" fmla="*/ 2060664 w 2798302"/>
              <a:gd name="connsiteY5" fmla="*/ 47635 h 1245271"/>
              <a:gd name="connsiteX6" fmla="*/ 1810754 w 2798302"/>
              <a:gd name="connsiteY6" fmla="*/ 297546 h 1245271"/>
              <a:gd name="connsiteX7" fmla="*/ 1737228 w 2798302"/>
              <a:gd name="connsiteY7" fmla="*/ 342214 h 1245271"/>
              <a:gd name="connsiteX8" fmla="*/ 839785 w 2798302"/>
              <a:gd name="connsiteY8" fmla="*/ 569455 h 1245271"/>
              <a:gd name="connsiteX9" fmla="*/ 836965 w 2798302"/>
              <a:gd name="connsiteY9" fmla="*/ 569312 h 1245271"/>
              <a:gd name="connsiteX10" fmla="*/ 835439 w 2798302"/>
              <a:gd name="connsiteY10" fmla="*/ 569398 h 1245271"/>
              <a:gd name="connsiteX11" fmla="*/ 6665 w 2798302"/>
              <a:gd name="connsiteY11" fmla="*/ 471082 h 1245271"/>
              <a:gd name="connsiteX12" fmla="*/ 0 w 2798302"/>
              <a:gd name="connsiteY12" fmla="*/ 468945 h 1245271"/>
              <a:gd name="connsiteX13" fmla="*/ 0 w 2798302"/>
              <a:gd name="connsiteY13" fmla="*/ 622636 h 1245271"/>
              <a:gd name="connsiteX14" fmla="*/ 0 w 2798302"/>
              <a:gd name="connsiteY14" fmla="*/ 625017 h 1245271"/>
              <a:gd name="connsiteX15" fmla="*/ 0 w 2798302"/>
              <a:gd name="connsiteY15" fmla="*/ 778708 h 1245271"/>
              <a:gd name="connsiteX16" fmla="*/ 6665 w 2798302"/>
              <a:gd name="connsiteY16" fmla="*/ 776571 h 1245271"/>
              <a:gd name="connsiteX17" fmla="*/ 835439 w 2798302"/>
              <a:gd name="connsiteY17" fmla="*/ 678255 h 1245271"/>
              <a:gd name="connsiteX18" fmla="*/ 836965 w 2798302"/>
              <a:gd name="connsiteY18" fmla="*/ 678341 h 1245271"/>
              <a:gd name="connsiteX19" fmla="*/ 839785 w 2798302"/>
              <a:gd name="connsiteY19" fmla="*/ 678198 h 1245271"/>
              <a:gd name="connsiteX20" fmla="*/ 1737228 w 2798302"/>
              <a:gd name="connsiteY20" fmla="*/ 905439 h 1245271"/>
              <a:gd name="connsiteX21" fmla="*/ 1816823 w 2798302"/>
              <a:gd name="connsiteY21" fmla="*/ 953794 h 1245271"/>
              <a:gd name="connsiteX22" fmla="*/ 2060664 w 2798302"/>
              <a:gd name="connsiteY22" fmla="*/ 1197636 h 1245271"/>
              <a:gd name="connsiteX23" fmla="*/ 2175667 w 2798302"/>
              <a:gd name="connsiteY23" fmla="*/ 1245271 h 1245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8302" h="1245271">
                <a:moveTo>
                  <a:pt x="2175667" y="1245271"/>
                </a:moveTo>
                <a:cubicBezTo>
                  <a:pt x="2217289" y="1245271"/>
                  <a:pt x="2258912" y="1229393"/>
                  <a:pt x="2290669" y="1197636"/>
                </a:cubicBezTo>
                <a:lnTo>
                  <a:pt x="2750667" y="737638"/>
                </a:lnTo>
                <a:cubicBezTo>
                  <a:pt x="2814181" y="674124"/>
                  <a:pt x="2814181" y="571147"/>
                  <a:pt x="2750667" y="507633"/>
                </a:cubicBezTo>
                <a:lnTo>
                  <a:pt x="2290669" y="47635"/>
                </a:lnTo>
                <a:cubicBezTo>
                  <a:pt x="2227155" y="-15879"/>
                  <a:pt x="2124178" y="-15879"/>
                  <a:pt x="2060664" y="47635"/>
                </a:cubicBezTo>
                <a:lnTo>
                  <a:pt x="1810754" y="297546"/>
                </a:lnTo>
                <a:lnTo>
                  <a:pt x="1737228" y="342214"/>
                </a:lnTo>
                <a:cubicBezTo>
                  <a:pt x="1470451" y="487136"/>
                  <a:pt x="1164732" y="569455"/>
                  <a:pt x="839785" y="569455"/>
                </a:cubicBezTo>
                <a:lnTo>
                  <a:pt x="836965" y="569312"/>
                </a:lnTo>
                <a:lnTo>
                  <a:pt x="835439" y="569398"/>
                </a:lnTo>
                <a:cubicBezTo>
                  <a:pt x="536668" y="577048"/>
                  <a:pt x="254703" y="541488"/>
                  <a:pt x="6665" y="471082"/>
                </a:cubicBezTo>
                <a:lnTo>
                  <a:pt x="0" y="468945"/>
                </a:lnTo>
                <a:lnTo>
                  <a:pt x="0" y="622636"/>
                </a:lnTo>
                <a:lnTo>
                  <a:pt x="0" y="625017"/>
                </a:lnTo>
                <a:lnTo>
                  <a:pt x="0" y="778708"/>
                </a:lnTo>
                <a:lnTo>
                  <a:pt x="6665" y="776571"/>
                </a:lnTo>
                <a:cubicBezTo>
                  <a:pt x="254703" y="706165"/>
                  <a:pt x="536668" y="670605"/>
                  <a:pt x="835439" y="678255"/>
                </a:cubicBezTo>
                <a:lnTo>
                  <a:pt x="836965" y="678341"/>
                </a:lnTo>
                <a:lnTo>
                  <a:pt x="839785" y="678198"/>
                </a:lnTo>
                <a:cubicBezTo>
                  <a:pt x="1164732" y="678198"/>
                  <a:pt x="1470451" y="760517"/>
                  <a:pt x="1737228" y="905439"/>
                </a:cubicBezTo>
                <a:lnTo>
                  <a:pt x="1816823" y="953794"/>
                </a:lnTo>
                <a:lnTo>
                  <a:pt x="2060664" y="1197636"/>
                </a:lnTo>
                <a:cubicBezTo>
                  <a:pt x="2092421" y="1229393"/>
                  <a:pt x="2134044" y="1245271"/>
                  <a:pt x="2175667" y="1245271"/>
                </a:cubicBezTo>
                <a:close/>
              </a:path>
            </a:pathLst>
          </a:custGeom>
          <a:solidFill>
            <a:srgbClr val="FFFFFF"/>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endParaRPr>
          </a:p>
        </p:txBody>
      </p:sp>
      <p:sp>
        <p:nvSpPr>
          <p:cNvPr id="43" name="圆角矩形 42"/>
          <p:cNvSpPr/>
          <p:nvPr>
            <p:custDataLst>
              <p:tags r:id="rId9"/>
            </p:custDataLst>
          </p:nvPr>
        </p:nvSpPr>
        <p:spPr>
          <a:xfrm rot="2700000">
            <a:off x="6975141" y="3150630"/>
            <a:ext cx="792758" cy="792758"/>
          </a:xfrm>
          <a:prstGeom prst="roundRect">
            <a:avLst/>
          </a:prstGeom>
          <a:solidFill>
            <a:schemeClr val="accent2"/>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endParaRPr>
          </a:p>
        </p:txBody>
      </p:sp>
      <p:sp>
        <p:nvSpPr>
          <p:cNvPr id="44" name="任意多边形 43"/>
          <p:cNvSpPr/>
          <p:nvPr>
            <p:custDataLst>
              <p:tags r:id="rId10"/>
            </p:custDataLst>
          </p:nvPr>
        </p:nvSpPr>
        <p:spPr>
          <a:xfrm flipV="1">
            <a:off x="2505992" y="2924376"/>
            <a:ext cx="2798302" cy="1245271"/>
          </a:xfrm>
          <a:custGeom>
            <a:avLst/>
            <a:gdLst>
              <a:gd name="connsiteX0" fmla="*/ 2175667 w 2798302"/>
              <a:gd name="connsiteY0" fmla="*/ 1245271 h 1245271"/>
              <a:gd name="connsiteX1" fmla="*/ 2290669 w 2798302"/>
              <a:gd name="connsiteY1" fmla="*/ 1197636 h 1245271"/>
              <a:gd name="connsiteX2" fmla="*/ 2750667 w 2798302"/>
              <a:gd name="connsiteY2" fmla="*/ 737638 h 1245271"/>
              <a:gd name="connsiteX3" fmla="*/ 2750667 w 2798302"/>
              <a:gd name="connsiteY3" fmla="*/ 507633 h 1245271"/>
              <a:gd name="connsiteX4" fmla="*/ 2290669 w 2798302"/>
              <a:gd name="connsiteY4" fmla="*/ 47635 h 1245271"/>
              <a:gd name="connsiteX5" fmla="*/ 2060664 w 2798302"/>
              <a:gd name="connsiteY5" fmla="*/ 47635 h 1245271"/>
              <a:gd name="connsiteX6" fmla="*/ 1810754 w 2798302"/>
              <a:gd name="connsiteY6" fmla="*/ 297546 h 1245271"/>
              <a:gd name="connsiteX7" fmla="*/ 1737228 w 2798302"/>
              <a:gd name="connsiteY7" fmla="*/ 342214 h 1245271"/>
              <a:gd name="connsiteX8" fmla="*/ 839785 w 2798302"/>
              <a:gd name="connsiteY8" fmla="*/ 569455 h 1245271"/>
              <a:gd name="connsiteX9" fmla="*/ 836965 w 2798302"/>
              <a:gd name="connsiteY9" fmla="*/ 569312 h 1245271"/>
              <a:gd name="connsiteX10" fmla="*/ 835439 w 2798302"/>
              <a:gd name="connsiteY10" fmla="*/ 569398 h 1245271"/>
              <a:gd name="connsiteX11" fmla="*/ 6665 w 2798302"/>
              <a:gd name="connsiteY11" fmla="*/ 471082 h 1245271"/>
              <a:gd name="connsiteX12" fmla="*/ 0 w 2798302"/>
              <a:gd name="connsiteY12" fmla="*/ 468945 h 1245271"/>
              <a:gd name="connsiteX13" fmla="*/ 0 w 2798302"/>
              <a:gd name="connsiteY13" fmla="*/ 622636 h 1245271"/>
              <a:gd name="connsiteX14" fmla="*/ 0 w 2798302"/>
              <a:gd name="connsiteY14" fmla="*/ 625017 h 1245271"/>
              <a:gd name="connsiteX15" fmla="*/ 0 w 2798302"/>
              <a:gd name="connsiteY15" fmla="*/ 778708 h 1245271"/>
              <a:gd name="connsiteX16" fmla="*/ 6665 w 2798302"/>
              <a:gd name="connsiteY16" fmla="*/ 776571 h 1245271"/>
              <a:gd name="connsiteX17" fmla="*/ 835439 w 2798302"/>
              <a:gd name="connsiteY17" fmla="*/ 678255 h 1245271"/>
              <a:gd name="connsiteX18" fmla="*/ 836965 w 2798302"/>
              <a:gd name="connsiteY18" fmla="*/ 678341 h 1245271"/>
              <a:gd name="connsiteX19" fmla="*/ 839785 w 2798302"/>
              <a:gd name="connsiteY19" fmla="*/ 678198 h 1245271"/>
              <a:gd name="connsiteX20" fmla="*/ 1737228 w 2798302"/>
              <a:gd name="connsiteY20" fmla="*/ 905439 h 1245271"/>
              <a:gd name="connsiteX21" fmla="*/ 1816823 w 2798302"/>
              <a:gd name="connsiteY21" fmla="*/ 953794 h 1245271"/>
              <a:gd name="connsiteX22" fmla="*/ 2060664 w 2798302"/>
              <a:gd name="connsiteY22" fmla="*/ 1197636 h 1245271"/>
              <a:gd name="connsiteX23" fmla="*/ 2175667 w 2798302"/>
              <a:gd name="connsiteY23" fmla="*/ 1245271 h 1245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8302" h="1245271">
                <a:moveTo>
                  <a:pt x="2175667" y="1245271"/>
                </a:moveTo>
                <a:cubicBezTo>
                  <a:pt x="2217289" y="1245271"/>
                  <a:pt x="2258912" y="1229393"/>
                  <a:pt x="2290669" y="1197636"/>
                </a:cubicBezTo>
                <a:lnTo>
                  <a:pt x="2750667" y="737638"/>
                </a:lnTo>
                <a:cubicBezTo>
                  <a:pt x="2814181" y="674124"/>
                  <a:pt x="2814181" y="571147"/>
                  <a:pt x="2750667" y="507633"/>
                </a:cubicBezTo>
                <a:lnTo>
                  <a:pt x="2290669" y="47635"/>
                </a:lnTo>
                <a:cubicBezTo>
                  <a:pt x="2227155" y="-15879"/>
                  <a:pt x="2124178" y="-15879"/>
                  <a:pt x="2060664" y="47635"/>
                </a:cubicBezTo>
                <a:lnTo>
                  <a:pt x="1810754" y="297546"/>
                </a:lnTo>
                <a:lnTo>
                  <a:pt x="1737228" y="342214"/>
                </a:lnTo>
                <a:cubicBezTo>
                  <a:pt x="1470451" y="487136"/>
                  <a:pt x="1164732" y="569455"/>
                  <a:pt x="839785" y="569455"/>
                </a:cubicBezTo>
                <a:lnTo>
                  <a:pt x="836965" y="569312"/>
                </a:lnTo>
                <a:lnTo>
                  <a:pt x="835439" y="569398"/>
                </a:lnTo>
                <a:cubicBezTo>
                  <a:pt x="536668" y="577048"/>
                  <a:pt x="254703" y="541488"/>
                  <a:pt x="6665" y="471082"/>
                </a:cubicBezTo>
                <a:lnTo>
                  <a:pt x="0" y="468945"/>
                </a:lnTo>
                <a:lnTo>
                  <a:pt x="0" y="622636"/>
                </a:lnTo>
                <a:lnTo>
                  <a:pt x="0" y="625017"/>
                </a:lnTo>
                <a:lnTo>
                  <a:pt x="0" y="778708"/>
                </a:lnTo>
                <a:lnTo>
                  <a:pt x="6665" y="776571"/>
                </a:lnTo>
                <a:cubicBezTo>
                  <a:pt x="254703" y="706165"/>
                  <a:pt x="536668" y="670605"/>
                  <a:pt x="835439" y="678255"/>
                </a:cubicBezTo>
                <a:lnTo>
                  <a:pt x="836965" y="678341"/>
                </a:lnTo>
                <a:lnTo>
                  <a:pt x="839785" y="678198"/>
                </a:lnTo>
                <a:cubicBezTo>
                  <a:pt x="1164732" y="678198"/>
                  <a:pt x="1470451" y="760517"/>
                  <a:pt x="1737228" y="905439"/>
                </a:cubicBezTo>
                <a:lnTo>
                  <a:pt x="1816823" y="953794"/>
                </a:lnTo>
                <a:lnTo>
                  <a:pt x="2060664" y="1197636"/>
                </a:lnTo>
                <a:cubicBezTo>
                  <a:pt x="2092421" y="1229393"/>
                  <a:pt x="2134044" y="1245271"/>
                  <a:pt x="2175667" y="1245271"/>
                </a:cubicBezTo>
                <a:close/>
              </a:path>
            </a:pathLst>
          </a:custGeom>
          <a:solidFill>
            <a:srgbClr val="FFFFFF"/>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endParaRPr>
          </a:p>
        </p:txBody>
      </p:sp>
      <p:sp>
        <p:nvSpPr>
          <p:cNvPr id="45" name="圆角矩形 44"/>
          <p:cNvSpPr/>
          <p:nvPr>
            <p:custDataLst>
              <p:tags r:id="rId11"/>
            </p:custDataLst>
          </p:nvPr>
        </p:nvSpPr>
        <p:spPr>
          <a:xfrm rot="2700000">
            <a:off x="4278931" y="3150630"/>
            <a:ext cx="792758" cy="792758"/>
          </a:xfrm>
          <a:prstGeom prst="roundRect">
            <a:avLst/>
          </a:prstGeom>
          <a:solidFill>
            <a:schemeClr val="accent1">
              <a:lumMod val="75000"/>
            </a:schemeClr>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endParaRPr>
          </a:p>
        </p:txBody>
      </p:sp>
      <p:sp>
        <p:nvSpPr>
          <p:cNvPr id="46" name="圆角矩形 45"/>
          <p:cNvSpPr/>
          <p:nvPr>
            <p:custDataLst>
              <p:tags r:id="rId12"/>
            </p:custDataLst>
          </p:nvPr>
        </p:nvSpPr>
        <p:spPr>
          <a:xfrm rot="2700000">
            <a:off x="1492746" y="3063195"/>
            <a:ext cx="967626" cy="967626"/>
          </a:xfrm>
          <a:prstGeom prst="roundRect">
            <a:avLst/>
          </a:prstGeom>
          <a:solidFill>
            <a:srgbClr val="FFFFFF"/>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prstClr val="white"/>
              </a:solidFill>
              <a:effectLst/>
              <a:uLnTx/>
              <a:uFillTx/>
              <a:latin typeface="Century Gothic" panose="020B0502020202020204" pitchFamily="34" charset="0"/>
              <a:ea typeface="微软雅黑" panose="020B0503020204020204" pitchFamily="34" charset="-122"/>
            </a:endParaRPr>
          </a:p>
        </p:txBody>
      </p:sp>
      <p:sp>
        <p:nvSpPr>
          <p:cNvPr id="47" name="圆角矩形 46"/>
          <p:cNvSpPr/>
          <p:nvPr>
            <p:custDataLst>
              <p:tags r:id="rId13"/>
            </p:custDataLst>
          </p:nvPr>
        </p:nvSpPr>
        <p:spPr>
          <a:xfrm rot="2700000">
            <a:off x="1580181" y="3150630"/>
            <a:ext cx="792758" cy="792758"/>
          </a:xfrm>
          <a:prstGeom prst="roundRect">
            <a:avLst/>
          </a:prstGeom>
          <a:solidFill>
            <a:schemeClr val="accent1"/>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prstClr val="white"/>
              </a:solidFill>
              <a:effectLst/>
              <a:uLnTx/>
              <a:uFillTx/>
              <a:latin typeface="Century Gothic" panose="020B0502020202020204" pitchFamily="34" charset="0"/>
              <a:ea typeface="微软雅黑" panose="020B0503020204020204" pitchFamily="34" charset="-122"/>
            </a:endParaRPr>
          </a:p>
        </p:txBody>
      </p:sp>
      <p:grpSp>
        <p:nvGrpSpPr>
          <p:cNvPr id="48" name="PA_组合 142"/>
          <p:cNvGrpSpPr>
            <a:grpSpLocks noChangeAspect="1"/>
          </p:cNvGrpSpPr>
          <p:nvPr>
            <p:custDataLst>
              <p:tags r:id="rId14"/>
            </p:custDataLst>
          </p:nvPr>
        </p:nvGrpSpPr>
        <p:grpSpPr>
          <a:xfrm>
            <a:off x="1823563" y="3394079"/>
            <a:ext cx="305856" cy="305856"/>
            <a:chOff x="4427654" y="3049909"/>
            <a:chExt cx="464344" cy="464344"/>
          </a:xfrm>
          <a:solidFill>
            <a:schemeClr val="bg1"/>
          </a:solidFill>
        </p:grpSpPr>
        <p:sp>
          <p:nvSpPr>
            <p:cNvPr id="49" name="AutoShape 123"/>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50" name="AutoShape 124"/>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51" name="AutoShape 125"/>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52" name="PA_组合 52"/>
          <p:cNvGrpSpPr>
            <a:grpSpLocks noChangeAspect="1"/>
          </p:cNvGrpSpPr>
          <p:nvPr>
            <p:custDataLst>
              <p:tags r:id="rId15"/>
            </p:custDataLst>
          </p:nvPr>
        </p:nvGrpSpPr>
        <p:grpSpPr>
          <a:xfrm>
            <a:off x="4547558" y="3393817"/>
            <a:ext cx="267683" cy="305856"/>
            <a:chOff x="9162373" y="3045147"/>
            <a:chExt cx="406400" cy="464344"/>
          </a:xfrm>
          <a:solidFill>
            <a:schemeClr val="bg1"/>
          </a:solidFill>
        </p:grpSpPr>
        <p:sp>
          <p:nvSpPr>
            <p:cNvPr id="53" name="AutoShape 48"/>
            <p:cNvSpPr>
              <a:spLocks/>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54" name="AutoShape 49"/>
            <p:cNvSpPr>
              <a:spLocks/>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55" name="AutoShape 50"/>
            <p:cNvSpPr>
              <a:spLocks/>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56" name="AutoShape 51"/>
            <p:cNvSpPr>
              <a:spLocks/>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
        <p:nvSpPr>
          <p:cNvPr id="57" name="PA_AutoShape 139"/>
          <p:cNvSpPr>
            <a:spLocks noChangeAspect="1"/>
          </p:cNvSpPr>
          <p:nvPr>
            <p:custDataLst>
              <p:tags r:id="rId16"/>
            </p:custDataLst>
          </p:nvPr>
        </p:nvSpPr>
        <p:spPr bwMode="auto">
          <a:xfrm>
            <a:off x="7218592" y="3388843"/>
            <a:ext cx="305856" cy="2964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nvGrpSpPr>
          <p:cNvPr id="58" name="PA_组合 116"/>
          <p:cNvGrpSpPr>
            <a:grpSpLocks noChangeAspect="1"/>
          </p:cNvGrpSpPr>
          <p:nvPr>
            <p:custDataLst>
              <p:tags r:id="rId17"/>
            </p:custDataLst>
          </p:nvPr>
        </p:nvGrpSpPr>
        <p:grpSpPr>
          <a:xfrm>
            <a:off x="9917342" y="3403229"/>
            <a:ext cx="305856" cy="267683"/>
            <a:chOff x="2569485" y="4937447"/>
            <a:chExt cx="464344" cy="406400"/>
          </a:xfrm>
          <a:solidFill>
            <a:schemeClr val="bg1"/>
          </a:solidFill>
        </p:grpSpPr>
        <p:sp>
          <p:nvSpPr>
            <p:cNvPr id="59" name="AutoShape 103"/>
            <p:cNvSpPr>
              <a:spLocks/>
            </p:cNvSpPr>
            <p:nvPr/>
          </p:nvSpPr>
          <p:spPr bwMode="auto">
            <a:xfrm>
              <a:off x="2642510" y="5009678"/>
              <a:ext cx="166688" cy="109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60" name="AutoShape 104"/>
            <p:cNvSpPr>
              <a:spLocks/>
            </p:cNvSpPr>
            <p:nvPr/>
          </p:nvSpPr>
          <p:spPr bwMode="auto">
            <a:xfrm>
              <a:off x="2569485"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366894163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750"/>
                                        <p:tgtEl>
                                          <p:spTgt spid="46"/>
                                        </p:tgtEl>
                                      </p:cBhvr>
                                    </p:animEffect>
                                  </p:childTnLst>
                                </p:cTn>
                              </p:par>
                              <p:par>
                                <p:cTn id="11" presetID="35" presetClass="path" presetSubtype="0" decel="100000" fill="hold" grpId="1" nodeType="withEffect">
                                  <p:stCondLst>
                                    <p:cond delay="0"/>
                                  </p:stCondLst>
                                  <p:childTnLst>
                                    <p:animMotion origin="layout" path="M 6.25E-7 3.7037E-7 L -0.04557 3.7037E-7 " pathEditMode="relative" rAng="0" ptsTypes="AA">
                                      <p:cBhvr>
                                        <p:cTn id="12" dur="1500" spd="-100000" fill="hold"/>
                                        <p:tgtEl>
                                          <p:spTgt spid="46"/>
                                        </p:tgtEl>
                                        <p:attrNameLst>
                                          <p:attrName>ppt_x</p:attrName>
                                          <p:attrName>ppt_y</p:attrName>
                                        </p:attrNameLst>
                                      </p:cBhvr>
                                      <p:rCtr x="-2279" y="0"/>
                                    </p:animMotion>
                                  </p:childTnLst>
                                </p:cTn>
                              </p:par>
                              <p:par>
                                <p:cTn id="13" presetID="10" presetClass="entr" presetSubtype="0" fill="hold" grpId="0" nodeType="withEffect">
                                  <p:stCondLst>
                                    <p:cond delay="25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750"/>
                                        <p:tgtEl>
                                          <p:spTgt spid="47"/>
                                        </p:tgtEl>
                                      </p:cBhvr>
                                    </p:animEffect>
                                  </p:childTnLst>
                                </p:cTn>
                              </p:par>
                              <p:par>
                                <p:cTn id="16" presetID="35" presetClass="path" presetSubtype="0" decel="100000" fill="hold" grpId="1" nodeType="withEffect">
                                  <p:stCondLst>
                                    <p:cond delay="250"/>
                                  </p:stCondLst>
                                  <p:childTnLst>
                                    <p:animMotion origin="layout" path="M 6.25E-7 3.7037E-7 L -0.04557 3.7037E-7 " pathEditMode="relative" rAng="0" ptsTypes="AA">
                                      <p:cBhvr>
                                        <p:cTn id="17" dur="1500" spd="-100000" fill="hold"/>
                                        <p:tgtEl>
                                          <p:spTgt spid="47"/>
                                        </p:tgtEl>
                                        <p:attrNameLst>
                                          <p:attrName>ppt_x</p:attrName>
                                          <p:attrName>ppt_y</p:attrName>
                                        </p:attrNameLst>
                                      </p:cBhvr>
                                      <p:rCtr x="-2279" y="0"/>
                                    </p:animMotion>
                                  </p:childTnLst>
                                </p:cTn>
                              </p:par>
                              <p:par>
                                <p:cTn id="18" presetID="10" presetClass="entr" presetSubtype="0" fill="hold" nodeType="withEffect">
                                  <p:stCondLst>
                                    <p:cond delay="25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750"/>
                                        <p:tgtEl>
                                          <p:spTgt spid="4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750"/>
                                        <p:tgtEl>
                                          <p:spTgt spid="44"/>
                                        </p:tgtEl>
                                      </p:cBhvr>
                                    </p:animEffect>
                                  </p:childTnLst>
                                </p:cTn>
                              </p:par>
                              <p:par>
                                <p:cTn id="24" presetID="35" presetClass="path" presetSubtype="0" decel="100000" fill="hold" grpId="1" nodeType="withEffect">
                                  <p:stCondLst>
                                    <p:cond delay="500"/>
                                  </p:stCondLst>
                                  <p:childTnLst>
                                    <p:animMotion origin="layout" path="M -2.5E-6 3.7037E-7 L -0.04557 3.7037E-7 " pathEditMode="relative" rAng="0" ptsTypes="AA">
                                      <p:cBhvr>
                                        <p:cTn id="25" dur="1500" spd="-100000" fill="hold"/>
                                        <p:tgtEl>
                                          <p:spTgt spid="44"/>
                                        </p:tgtEl>
                                        <p:attrNameLst>
                                          <p:attrName>ppt_x</p:attrName>
                                          <p:attrName>ppt_y</p:attrName>
                                        </p:attrNameLst>
                                      </p:cBhvr>
                                      <p:rCtr x="-2279" y="0"/>
                                    </p:animMotion>
                                  </p:childTnLst>
                                </p:cTn>
                              </p:par>
                              <p:par>
                                <p:cTn id="26" presetID="10" presetClass="entr" presetSubtype="0" fill="hold" grpId="0" nodeType="withEffect">
                                  <p:stCondLst>
                                    <p:cond delay="75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750"/>
                                        <p:tgtEl>
                                          <p:spTgt spid="45"/>
                                        </p:tgtEl>
                                      </p:cBhvr>
                                    </p:animEffect>
                                  </p:childTnLst>
                                </p:cTn>
                              </p:par>
                              <p:par>
                                <p:cTn id="29" presetID="35" presetClass="path" presetSubtype="0" decel="100000" fill="hold" grpId="1" nodeType="withEffect">
                                  <p:stCondLst>
                                    <p:cond delay="750"/>
                                  </p:stCondLst>
                                  <p:childTnLst>
                                    <p:animMotion origin="layout" path="M -3.54167E-6 3.7037E-7 L -0.04557 3.7037E-7 " pathEditMode="relative" rAng="0" ptsTypes="AA">
                                      <p:cBhvr>
                                        <p:cTn id="30" dur="1500" spd="-100000" fill="hold"/>
                                        <p:tgtEl>
                                          <p:spTgt spid="45"/>
                                        </p:tgtEl>
                                        <p:attrNameLst>
                                          <p:attrName>ppt_x</p:attrName>
                                          <p:attrName>ppt_y</p:attrName>
                                        </p:attrNameLst>
                                      </p:cBhvr>
                                      <p:rCtr x="-2279" y="0"/>
                                    </p:animMotion>
                                  </p:childTnLst>
                                </p:cTn>
                              </p:par>
                              <p:par>
                                <p:cTn id="31" presetID="10" presetClass="entr" presetSubtype="0" fill="hold" nodeType="withEffect">
                                  <p:stCondLst>
                                    <p:cond delay="75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750"/>
                                        <p:tgtEl>
                                          <p:spTgt spid="52"/>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750"/>
                                        <p:tgtEl>
                                          <p:spTgt spid="42"/>
                                        </p:tgtEl>
                                      </p:cBhvr>
                                    </p:animEffect>
                                  </p:childTnLst>
                                </p:cTn>
                              </p:par>
                              <p:par>
                                <p:cTn id="37" presetID="35" presetClass="path" presetSubtype="0" decel="100000" fill="hold" grpId="1" nodeType="withEffect">
                                  <p:stCondLst>
                                    <p:cond delay="1000"/>
                                  </p:stCondLst>
                                  <p:childTnLst>
                                    <p:animMotion origin="layout" path="M 3.75E-6 3.7037E-7 L -0.04558 3.7037E-7 " pathEditMode="relative" rAng="0" ptsTypes="AA">
                                      <p:cBhvr>
                                        <p:cTn id="38" dur="1500" spd="-100000" fill="hold"/>
                                        <p:tgtEl>
                                          <p:spTgt spid="42"/>
                                        </p:tgtEl>
                                        <p:attrNameLst>
                                          <p:attrName>ppt_x</p:attrName>
                                          <p:attrName>ppt_y</p:attrName>
                                        </p:attrNameLst>
                                      </p:cBhvr>
                                      <p:rCtr x="-2279" y="0"/>
                                    </p:animMotion>
                                  </p:childTnLst>
                                </p:cTn>
                              </p:par>
                              <p:par>
                                <p:cTn id="39" presetID="10" presetClass="entr" presetSubtype="0" fill="hold" grpId="0" nodeType="withEffect">
                                  <p:stCondLst>
                                    <p:cond delay="125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750"/>
                                        <p:tgtEl>
                                          <p:spTgt spid="43"/>
                                        </p:tgtEl>
                                      </p:cBhvr>
                                    </p:animEffect>
                                  </p:childTnLst>
                                </p:cTn>
                              </p:par>
                              <p:par>
                                <p:cTn id="42" presetID="35" presetClass="path" presetSubtype="0" decel="100000" fill="hold" grpId="1" nodeType="withEffect">
                                  <p:stCondLst>
                                    <p:cond delay="1250"/>
                                  </p:stCondLst>
                                  <p:childTnLst>
                                    <p:animMotion origin="layout" path="M 2.70833E-6 3.7037E-7 L -0.04558 3.7037E-7 " pathEditMode="relative" rAng="0" ptsTypes="AA">
                                      <p:cBhvr>
                                        <p:cTn id="43" dur="1500" spd="-100000" fill="hold"/>
                                        <p:tgtEl>
                                          <p:spTgt spid="43"/>
                                        </p:tgtEl>
                                        <p:attrNameLst>
                                          <p:attrName>ppt_x</p:attrName>
                                          <p:attrName>ppt_y</p:attrName>
                                        </p:attrNameLst>
                                      </p:cBhvr>
                                      <p:rCtr x="-2279" y="0"/>
                                    </p:animMotion>
                                  </p:childTnLst>
                                </p:cTn>
                              </p:par>
                              <p:par>
                                <p:cTn id="44" presetID="10" presetClass="entr" presetSubtype="0" fill="hold" grpId="0" nodeType="withEffect">
                                  <p:stCondLst>
                                    <p:cond delay="125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750"/>
                                        <p:tgtEl>
                                          <p:spTgt spid="57"/>
                                        </p:tgtEl>
                                      </p:cBhvr>
                                    </p:animEffect>
                                  </p:childTnLst>
                                </p:cTn>
                              </p:par>
                              <p:par>
                                <p:cTn id="47" presetID="10" presetClass="entr" presetSubtype="0" fill="hold" grpId="0" nodeType="withEffect">
                                  <p:stCondLst>
                                    <p:cond delay="15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750"/>
                                        <p:tgtEl>
                                          <p:spTgt spid="40"/>
                                        </p:tgtEl>
                                      </p:cBhvr>
                                    </p:animEffect>
                                  </p:childTnLst>
                                </p:cTn>
                              </p:par>
                              <p:par>
                                <p:cTn id="50" presetID="35" presetClass="path" presetSubtype="0" decel="100000" fill="hold" grpId="1" nodeType="withEffect">
                                  <p:stCondLst>
                                    <p:cond delay="1500"/>
                                  </p:stCondLst>
                                  <p:childTnLst>
                                    <p:animMotion origin="layout" path="M -4.16667E-7 3.7037E-7 L -0.04557 3.7037E-7 " pathEditMode="relative" rAng="0" ptsTypes="AA">
                                      <p:cBhvr>
                                        <p:cTn id="51" dur="1500" spd="-100000" fill="hold"/>
                                        <p:tgtEl>
                                          <p:spTgt spid="40"/>
                                        </p:tgtEl>
                                        <p:attrNameLst>
                                          <p:attrName>ppt_x</p:attrName>
                                          <p:attrName>ppt_y</p:attrName>
                                        </p:attrNameLst>
                                      </p:cBhvr>
                                      <p:rCtr x="-2279" y="0"/>
                                    </p:animMotion>
                                  </p:childTnLst>
                                </p:cTn>
                              </p:par>
                              <p:par>
                                <p:cTn id="52" presetID="10" presetClass="entr" presetSubtype="0" fill="hold" grpId="0" nodeType="withEffect">
                                  <p:stCondLst>
                                    <p:cond delay="175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750"/>
                                        <p:tgtEl>
                                          <p:spTgt spid="41"/>
                                        </p:tgtEl>
                                      </p:cBhvr>
                                    </p:animEffect>
                                  </p:childTnLst>
                                </p:cTn>
                              </p:par>
                              <p:par>
                                <p:cTn id="55" presetID="35" presetClass="path" presetSubtype="0" decel="100000" fill="hold" grpId="1" nodeType="withEffect">
                                  <p:stCondLst>
                                    <p:cond delay="1750"/>
                                  </p:stCondLst>
                                  <p:childTnLst>
                                    <p:animMotion origin="layout" path="M -1.45833E-6 3.7037E-7 L -0.04557 3.7037E-7 " pathEditMode="relative" rAng="0" ptsTypes="AA">
                                      <p:cBhvr>
                                        <p:cTn id="56" dur="1500" spd="-100000" fill="hold"/>
                                        <p:tgtEl>
                                          <p:spTgt spid="41"/>
                                        </p:tgtEl>
                                        <p:attrNameLst>
                                          <p:attrName>ppt_x</p:attrName>
                                          <p:attrName>ppt_y</p:attrName>
                                        </p:attrNameLst>
                                      </p:cBhvr>
                                      <p:rCtr x="-2279" y="0"/>
                                    </p:animMotion>
                                  </p:childTnLst>
                                </p:cTn>
                              </p:par>
                              <p:par>
                                <p:cTn id="57" presetID="10" presetClass="entr" presetSubtype="0" fill="hold" nodeType="withEffect">
                                  <p:stCondLst>
                                    <p:cond delay="175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500"/>
                                        <p:tgtEl>
                                          <p:spTgt spid="58"/>
                                        </p:tgtEl>
                                      </p:cBhvr>
                                    </p:animEffect>
                                  </p:childTnLst>
                                </p:cTn>
                              </p:par>
                            </p:childTnLst>
                          </p:cTn>
                        </p:par>
                        <p:par>
                          <p:cTn id="60" fill="hold">
                            <p:stCondLst>
                              <p:cond delay="3250"/>
                            </p:stCondLst>
                            <p:childTnLst>
                              <p:par>
                                <p:cTn id="61" presetID="47" presetClass="entr" presetSubtype="0"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1000"/>
                                        <p:tgtEl>
                                          <p:spTgt spid="32"/>
                                        </p:tgtEl>
                                      </p:cBhvr>
                                    </p:animEffect>
                                    <p:anim calcmode="lin" valueType="num">
                                      <p:cBhvr>
                                        <p:cTn id="64" dur="1000" fill="hold"/>
                                        <p:tgtEl>
                                          <p:spTgt spid="32"/>
                                        </p:tgtEl>
                                        <p:attrNameLst>
                                          <p:attrName>ppt_x</p:attrName>
                                        </p:attrNameLst>
                                      </p:cBhvr>
                                      <p:tavLst>
                                        <p:tav tm="0">
                                          <p:val>
                                            <p:strVal val="#ppt_x"/>
                                          </p:val>
                                        </p:tav>
                                        <p:tav tm="100000">
                                          <p:val>
                                            <p:strVal val="#ppt_x"/>
                                          </p:val>
                                        </p:tav>
                                      </p:tavLst>
                                    </p:anim>
                                    <p:anim calcmode="lin" valueType="num">
                                      <p:cBhvr>
                                        <p:cTn id="65" dur="1000" fill="hold"/>
                                        <p:tgtEl>
                                          <p:spTgt spid="32"/>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25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1000"/>
                                        <p:tgtEl>
                                          <p:spTgt spid="24"/>
                                        </p:tgtEl>
                                      </p:cBhvr>
                                    </p:animEffect>
                                    <p:anim calcmode="lin" valueType="num">
                                      <p:cBhvr>
                                        <p:cTn id="69" dur="1000" fill="hold"/>
                                        <p:tgtEl>
                                          <p:spTgt spid="24"/>
                                        </p:tgtEl>
                                        <p:attrNameLst>
                                          <p:attrName>ppt_x</p:attrName>
                                        </p:attrNameLst>
                                      </p:cBhvr>
                                      <p:tavLst>
                                        <p:tav tm="0">
                                          <p:val>
                                            <p:strVal val="#ppt_x"/>
                                          </p:val>
                                        </p:tav>
                                        <p:tav tm="100000">
                                          <p:val>
                                            <p:strVal val="#ppt_x"/>
                                          </p:val>
                                        </p:tav>
                                      </p:tavLst>
                                    </p:anim>
                                    <p:anim calcmode="lin" valueType="num">
                                      <p:cBhvr>
                                        <p:cTn id="70" dur="1000" fill="hold"/>
                                        <p:tgtEl>
                                          <p:spTgt spid="24"/>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50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1000"/>
                                        <p:tgtEl>
                                          <p:spTgt spid="16"/>
                                        </p:tgtEl>
                                      </p:cBhvr>
                                    </p:animEffect>
                                    <p:anim calcmode="lin" valueType="num">
                                      <p:cBhvr>
                                        <p:cTn id="74" dur="1000" fill="hold"/>
                                        <p:tgtEl>
                                          <p:spTgt spid="16"/>
                                        </p:tgtEl>
                                        <p:attrNameLst>
                                          <p:attrName>ppt_x</p:attrName>
                                        </p:attrNameLst>
                                      </p:cBhvr>
                                      <p:tavLst>
                                        <p:tav tm="0">
                                          <p:val>
                                            <p:strVal val="#ppt_x"/>
                                          </p:val>
                                        </p:tav>
                                        <p:tav tm="100000">
                                          <p:val>
                                            <p:strVal val="#ppt_x"/>
                                          </p:val>
                                        </p:tav>
                                      </p:tavLst>
                                    </p:anim>
                                    <p:anim calcmode="lin" valueType="num">
                                      <p:cBhvr>
                                        <p:cTn id="75" dur="1000" fill="hold"/>
                                        <p:tgtEl>
                                          <p:spTgt spid="16"/>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75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1000"/>
                                        <p:tgtEl>
                                          <p:spTgt spid="5"/>
                                        </p:tgtEl>
                                      </p:cBhvr>
                                    </p:animEffect>
                                    <p:anim calcmode="lin" valueType="num">
                                      <p:cBhvr>
                                        <p:cTn id="79" dur="1000" fill="hold"/>
                                        <p:tgtEl>
                                          <p:spTgt spid="5"/>
                                        </p:tgtEl>
                                        <p:attrNameLst>
                                          <p:attrName>ppt_x</p:attrName>
                                        </p:attrNameLst>
                                      </p:cBhvr>
                                      <p:tavLst>
                                        <p:tav tm="0">
                                          <p:val>
                                            <p:strVal val="#ppt_x"/>
                                          </p:val>
                                        </p:tav>
                                        <p:tav tm="100000">
                                          <p:val>
                                            <p:strVal val="#ppt_x"/>
                                          </p:val>
                                        </p:tav>
                                      </p:tavLst>
                                    </p:anim>
                                    <p:anim calcmode="lin" valueType="num">
                                      <p:cBhvr>
                                        <p:cTn id="8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5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1054" y="362991"/>
            <a:ext cx="4907139" cy="534502"/>
            <a:chOff x="-264804" y="362991"/>
            <a:chExt cx="4907139" cy="534502"/>
          </a:xfrm>
        </p:grpSpPr>
        <p:sp>
          <p:nvSpPr>
            <p:cNvPr id="7" name="标题 1"/>
            <p:cNvSpPr txBox="1">
              <a:spLocks/>
            </p:cNvSpPr>
            <p:nvPr/>
          </p:nvSpPr>
          <p:spPr>
            <a:xfrm>
              <a:off x="-264804" y="362991"/>
              <a:ext cx="2988953" cy="534502"/>
            </a:xfrm>
            <a:prstGeom prst="rect">
              <a:avLst/>
            </a:prstGeom>
            <a:ln>
              <a:solidFill>
                <a:schemeClr val="bg1">
                  <a:lumMod val="75000"/>
                </a:schemeClr>
              </a:solidFill>
            </a:ln>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altLang="en-US" sz="2800" b="1" spc="300" dirty="0">
                  <a:latin typeface="+mj-ea"/>
                </a:rPr>
                <a:t>插入</a:t>
              </a:r>
              <a:r>
                <a:rPr lang="zh-CN" altLang="en-US" sz="2800" spc="300" dirty="0">
                  <a:solidFill>
                    <a:srgbClr val="F42B2B"/>
                  </a:solidFill>
                  <a:latin typeface="+mj-ea"/>
                </a:rPr>
                <a:t>小标题</a:t>
              </a:r>
            </a:p>
          </p:txBody>
        </p:sp>
        <p:sp>
          <p:nvSpPr>
            <p:cNvPr id="8" name="矩形 7"/>
            <p:cNvSpPr/>
            <p:nvPr/>
          </p:nvSpPr>
          <p:spPr>
            <a:xfrm>
              <a:off x="2819400" y="497383"/>
              <a:ext cx="1822935" cy="400110"/>
            </a:xfrm>
            <a:prstGeom prst="rect">
              <a:avLst/>
            </a:prstGeom>
          </p:spPr>
          <p:txBody>
            <a:bodyPr wrap="none">
              <a:spAutoFit/>
            </a:bodyPr>
            <a:lstStyle/>
            <a:p>
              <a:r>
                <a:rPr lang="zh-CN" altLang="en-US" sz="2000" spc="600" dirty="0">
                  <a:solidFill>
                    <a:schemeClr val="bg1">
                      <a:lumMod val="65000"/>
                    </a:schemeClr>
                  </a:solidFill>
                </a:rPr>
                <a:t>SUBTITLE</a:t>
              </a:r>
            </a:p>
          </p:txBody>
        </p:sp>
      </p:grpSp>
      <p:sp>
        <p:nvSpPr>
          <p:cNvPr id="5" name="任意多边形 4"/>
          <p:cNvSpPr/>
          <p:nvPr/>
        </p:nvSpPr>
        <p:spPr>
          <a:xfrm flipH="1">
            <a:off x="7088308" y="2125494"/>
            <a:ext cx="3892794" cy="2232659"/>
          </a:xfrm>
          <a:custGeom>
            <a:avLst/>
            <a:gdLst>
              <a:gd name="connsiteX0" fmla="*/ 2410778 w 3892794"/>
              <a:gd name="connsiteY0" fmla="*/ 0 h 2232659"/>
              <a:gd name="connsiteX1" fmla="*/ 1784177 w 3892794"/>
              <a:gd name="connsiteY1" fmla="*/ 0 h 2232659"/>
              <a:gd name="connsiteX2" fmla="*/ 0 w 3892794"/>
              <a:gd name="connsiteY2" fmla="*/ 0 h 2232659"/>
              <a:gd name="connsiteX3" fmla="*/ 1482016 w 3892794"/>
              <a:gd name="connsiteY3" fmla="*/ 2232659 h 2232659"/>
              <a:gd name="connsiteX4" fmla="*/ 3266193 w 3892794"/>
              <a:gd name="connsiteY4" fmla="*/ 2232659 h 2232659"/>
              <a:gd name="connsiteX5" fmla="*/ 3428050 w 3892794"/>
              <a:gd name="connsiteY5" fmla="*/ 2232659 h 2232659"/>
              <a:gd name="connsiteX6" fmla="*/ 3892794 w 3892794"/>
              <a:gd name="connsiteY6" fmla="*/ 2232659 h 2232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2794" h="2232659">
                <a:moveTo>
                  <a:pt x="2410778" y="0"/>
                </a:moveTo>
                <a:lnTo>
                  <a:pt x="1784177" y="0"/>
                </a:lnTo>
                <a:lnTo>
                  <a:pt x="0" y="0"/>
                </a:lnTo>
                <a:lnTo>
                  <a:pt x="1482016" y="2232659"/>
                </a:lnTo>
                <a:lnTo>
                  <a:pt x="3266193" y="2232659"/>
                </a:lnTo>
                <a:lnTo>
                  <a:pt x="3428050" y="2232659"/>
                </a:lnTo>
                <a:lnTo>
                  <a:pt x="3892794" y="2232659"/>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70336" y="1987858"/>
            <a:ext cx="2248874" cy="3262432"/>
          </a:xfrm>
          <a:prstGeom prst="rect">
            <a:avLst/>
          </a:prstGeom>
        </p:spPr>
        <p:txBody>
          <a:bodyPr wrap="square">
            <a:spAutoFit/>
          </a:bodyPr>
          <a:lstStyle/>
          <a:p>
            <a:pPr>
              <a:lnSpc>
                <a:spcPct val="150000"/>
              </a:lnSpc>
              <a:spcAft>
                <a:spcPts val="600"/>
              </a:spcAft>
            </a:pPr>
            <a:r>
              <a:rPr lang="en-US" altLang="zh-CN" sz="1400" b="1" dirty="0">
                <a:solidFill>
                  <a:schemeClr val="tx2"/>
                </a:solidFill>
                <a:latin typeface="+mn-ea"/>
              </a:rPr>
              <a:t>Introduce</a:t>
            </a:r>
          </a:p>
          <a:p>
            <a:pPr>
              <a:lnSpc>
                <a:spcPct val="150000"/>
              </a:lnSpc>
              <a:spcAft>
                <a:spcPts val="600"/>
              </a:spcAft>
            </a:pPr>
            <a:r>
              <a:rPr lang="en-US" altLang="zh-CN" sz="1000" dirty="0">
                <a:solidFill>
                  <a:schemeClr val="tx2">
                    <a:lumMod val="40000"/>
                    <a:lumOff val="60000"/>
                  </a:schemeClr>
                </a:solidFill>
                <a:latin typeface="+mn-ea"/>
              </a:rPr>
              <a:t>Because this text with "Ipsum Lorem" start, and often used in the title of the test, so generally referred to as Ipsum Lorem. Lorem Ipsum has been widely used in the field of printing and design in the West in fifteenth Century, after the computer typesetting prevails, this is the traditional printing industry using hundreds of years of meaningless text popular again. </a:t>
            </a:r>
            <a:endParaRPr lang="zh-CN" altLang="en-US" sz="1000" dirty="0">
              <a:solidFill>
                <a:schemeClr val="tx2">
                  <a:lumMod val="40000"/>
                  <a:lumOff val="60000"/>
                </a:schemeClr>
              </a:solidFill>
              <a:latin typeface="+mn-ea"/>
            </a:endParaRPr>
          </a:p>
        </p:txBody>
      </p:sp>
      <p:cxnSp>
        <p:nvCxnSpPr>
          <p:cNvPr id="10" name="直接连接符 9"/>
          <p:cNvCxnSpPr/>
          <p:nvPr/>
        </p:nvCxnSpPr>
        <p:spPr>
          <a:xfrm>
            <a:off x="896837" y="2125493"/>
            <a:ext cx="0" cy="200025"/>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nvSpPr>
        <p:spPr>
          <a:xfrm>
            <a:off x="4836378" y="2125494"/>
            <a:ext cx="3428050" cy="2232659"/>
          </a:xfrm>
          <a:custGeom>
            <a:avLst/>
            <a:gdLst>
              <a:gd name="connsiteX0" fmla="*/ 0 w 3428050"/>
              <a:gd name="connsiteY0" fmla="*/ 0 h 2232659"/>
              <a:gd name="connsiteX1" fmla="*/ 3428050 w 3428050"/>
              <a:gd name="connsiteY1" fmla="*/ 0 h 2232659"/>
              <a:gd name="connsiteX2" fmla="*/ 1946034 w 3428050"/>
              <a:gd name="connsiteY2" fmla="*/ 2232659 h 2232659"/>
              <a:gd name="connsiteX3" fmla="*/ 0 w 3428050"/>
              <a:gd name="connsiteY3" fmla="*/ 2232659 h 2232659"/>
              <a:gd name="connsiteX4" fmla="*/ 0 w 3428050"/>
              <a:gd name="connsiteY4" fmla="*/ 0 h 2232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8050" h="2232659">
                <a:moveTo>
                  <a:pt x="0" y="0"/>
                </a:moveTo>
                <a:lnTo>
                  <a:pt x="3428050" y="0"/>
                </a:lnTo>
                <a:lnTo>
                  <a:pt x="1946034" y="2232659"/>
                </a:lnTo>
                <a:lnTo>
                  <a:pt x="0" y="2232659"/>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3833729" y="2283793"/>
            <a:ext cx="4107943" cy="2746538"/>
          </a:xfrm>
          <a:custGeom>
            <a:avLst/>
            <a:gdLst>
              <a:gd name="connsiteX0" fmla="*/ 0 w 4107943"/>
              <a:gd name="connsiteY0" fmla="*/ 0 h 2746538"/>
              <a:gd name="connsiteX1" fmla="*/ 914400 w 4107943"/>
              <a:gd name="connsiteY1" fmla="*/ 0 h 2746538"/>
              <a:gd name="connsiteX2" fmla="*/ 914400 w 4107943"/>
              <a:gd name="connsiteY2" fmla="*/ 1 h 2746538"/>
              <a:gd name="connsiteX3" fmla="*/ 4107943 w 4107943"/>
              <a:gd name="connsiteY3" fmla="*/ 1 h 2746538"/>
              <a:gd name="connsiteX4" fmla="*/ 2284819 w 4107943"/>
              <a:gd name="connsiteY4" fmla="*/ 2746538 h 2746538"/>
              <a:gd name="connsiteX5" fmla="*/ 511158 w 4107943"/>
              <a:gd name="connsiteY5" fmla="*/ 2746538 h 2746538"/>
              <a:gd name="connsiteX6" fmla="*/ 511158 w 4107943"/>
              <a:gd name="connsiteY6" fmla="*/ 2746537 h 2746538"/>
              <a:gd name="connsiteX7" fmla="*/ 0 w 4107943"/>
              <a:gd name="connsiteY7" fmla="*/ 2746537 h 2746538"/>
              <a:gd name="connsiteX0" fmla="*/ 0 w 4107943"/>
              <a:gd name="connsiteY0" fmla="*/ 0 h 2746538"/>
              <a:gd name="connsiteX1" fmla="*/ 914400 w 4107943"/>
              <a:gd name="connsiteY1" fmla="*/ 0 h 2746538"/>
              <a:gd name="connsiteX2" fmla="*/ 4107943 w 4107943"/>
              <a:gd name="connsiteY2" fmla="*/ 1 h 2746538"/>
              <a:gd name="connsiteX3" fmla="*/ 2284819 w 4107943"/>
              <a:gd name="connsiteY3" fmla="*/ 2746538 h 2746538"/>
              <a:gd name="connsiteX4" fmla="*/ 511158 w 4107943"/>
              <a:gd name="connsiteY4" fmla="*/ 2746538 h 2746538"/>
              <a:gd name="connsiteX5" fmla="*/ 511158 w 4107943"/>
              <a:gd name="connsiteY5" fmla="*/ 2746537 h 2746538"/>
              <a:gd name="connsiteX6" fmla="*/ 0 w 4107943"/>
              <a:gd name="connsiteY6" fmla="*/ 2746537 h 2746538"/>
              <a:gd name="connsiteX7" fmla="*/ 0 w 4107943"/>
              <a:gd name="connsiteY7" fmla="*/ 0 h 2746538"/>
              <a:gd name="connsiteX0" fmla="*/ 0 w 4107943"/>
              <a:gd name="connsiteY0" fmla="*/ 0 h 2746538"/>
              <a:gd name="connsiteX1" fmla="*/ 914400 w 4107943"/>
              <a:gd name="connsiteY1" fmla="*/ 0 h 2746538"/>
              <a:gd name="connsiteX2" fmla="*/ 4107943 w 4107943"/>
              <a:gd name="connsiteY2" fmla="*/ 1 h 2746538"/>
              <a:gd name="connsiteX3" fmla="*/ 2284819 w 4107943"/>
              <a:gd name="connsiteY3" fmla="*/ 2746538 h 2746538"/>
              <a:gd name="connsiteX4" fmla="*/ 511158 w 4107943"/>
              <a:gd name="connsiteY4" fmla="*/ 2746538 h 2746538"/>
              <a:gd name="connsiteX5" fmla="*/ 0 w 4107943"/>
              <a:gd name="connsiteY5" fmla="*/ 2746537 h 2746538"/>
              <a:gd name="connsiteX6" fmla="*/ 0 w 4107943"/>
              <a:gd name="connsiteY6" fmla="*/ 0 h 274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7943" h="2746538">
                <a:moveTo>
                  <a:pt x="0" y="0"/>
                </a:moveTo>
                <a:lnTo>
                  <a:pt x="914400" y="0"/>
                </a:lnTo>
                <a:lnTo>
                  <a:pt x="4107943" y="1"/>
                </a:lnTo>
                <a:lnTo>
                  <a:pt x="2284819" y="2746538"/>
                </a:lnTo>
                <a:lnTo>
                  <a:pt x="511158" y="2746538"/>
                </a:lnTo>
                <a:lnTo>
                  <a:pt x="0" y="2746537"/>
                </a:lnTo>
                <a:lnTo>
                  <a:pt x="0" y="0"/>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74466" y="4484988"/>
            <a:ext cx="3604633" cy="646331"/>
          </a:xfrm>
          <a:prstGeom prst="rect">
            <a:avLst/>
          </a:prstGeom>
          <a:noFill/>
        </p:spPr>
        <p:txBody>
          <a:bodyPr wrap="square" rtlCol="0">
            <a:spAutoFit/>
          </a:bodyPr>
          <a:lstStyle/>
          <a:p>
            <a:r>
              <a:rPr lang="en-US" altLang="zh-CN" b="1" dirty="0"/>
              <a:t>SOMETHING ABOUT OUR LASTEST WORK</a:t>
            </a:r>
            <a:endParaRPr lang="zh-CN" altLang="en-US" b="1" dirty="0"/>
          </a:p>
        </p:txBody>
      </p:sp>
      <p:sp>
        <p:nvSpPr>
          <p:cNvPr id="14" name="矩形 13"/>
          <p:cNvSpPr/>
          <p:nvPr/>
        </p:nvSpPr>
        <p:spPr>
          <a:xfrm>
            <a:off x="6974467" y="5148129"/>
            <a:ext cx="4595234" cy="646331"/>
          </a:xfrm>
          <a:prstGeom prst="rect">
            <a:avLst/>
          </a:prstGeom>
        </p:spPr>
        <p:txBody>
          <a:bodyPr wrap="square">
            <a:spAutoFit/>
          </a:bodyPr>
          <a:lstStyle/>
          <a:p>
            <a:pPr>
              <a:lnSpc>
                <a:spcPct val="150000"/>
              </a:lnSpc>
              <a:spcAft>
                <a:spcPts val="600"/>
              </a:spcAft>
            </a:pPr>
            <a:r>
              <a:rPr lang="zh-CN" altLang="en-US" sz="1200" spc="300" dirty="0">
                <a:solidFill>
                  <a:schemeClr val="tx2">
                    <a:lumMod val="40000"/>
                    <a:lumOff val="60000"/>
                  </a:schemeClr>
                </a:solidFill>
                <a:latin typeface="+mn-ea"/>
              </a:rPr>
              <a:t>请替换文字内容，修改文字内容，也可以直接复制你的内容到此。</a:t>
            </a:r>
          </a:p>
        </p:txBody>
      </p:sp>
    </p:spTree>
    <p:extLst>
      <p:ext uri="{BB962C8B-B14F-4D97-AF65-F5344CB8AC3E}">
        <p14:creationId xmlns:p14="http://schemas.microsoft.com/office/powerpoint/2010/main" val="2396096888"/>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2" fill="hold" grpId="0" nodeType="clickEffect" p14:presetBounceEnd="50000">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14:bounceEnd="50000">
                                          <p:cBhvr additive="base">
                                            <p:cTn id="24" dur="10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5"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8" presetClass="entr" presetSubtype="3"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strips(upRight)">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700"/>
                                            <p:tgtEl>
                                              <p:spTgt spid="5"/>
                                            </p:tgtEl>
                                            <p:attrNameLst>
                                              <p:attrName>ppt_x</p:attrName>
                                            </p:attrNameLst>
                                          </p:cBhvr>
                                          <p:tavLst>
                                            <p:tav tm="0">
                                              <p:val>
                                                <p:strVal val="#ppt_x-#ppt_w*1.125000"/>
                                              </p:val>
                                            </p:tav>
                                            <p:tav tm="100000">
                                              <p:val>
                                                <p:strVal val="#ppt_x"/>
                                              </p:val>
                                            </p:tav>
                                          </p:tavLst>
                                        </p:anim>
                                        <p:animEffect transition="in" filter="wipe(right)">
                                          <p:cBhvr>
                                            <p:cTn id="36" dur="7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14:presetBounceEnd="50000">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14:bounceEnd="50000">
                                          <p:cBhvr additive="base">
                                            <p:cTn id="41" dur="10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42" dur="10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14:presetBounceEnd="50000">
                                      <p:stCondLst>
                                        <p:cond delay="500"/>
                                      </p:stCondLst>
                                      <p:childTnLst>
                                        <p:set>
                                          <p:cBhvr>
                                            <p:cTn id="44" dur="1" fill="hold">
                                              <p:stCondLst>
                                                <p:cond delay="0"/>
                                              </p:stCondLst>
                                            </p:cTn>
                                            <p:tgtEl>
                                              <p:spTgt spid="14"/>
                                            </p:tgtEl>
                                            <p:attrNameLst>
                                              <p:attrName>style.visibility</p:attrName>
                                            </p:attrNameLst>
                                          </p:cBhvr>
                                          <p:to>
                                            <p:strVal val="visible"/>
                                          </p:to>
                                        </p:set>
                                        <p:anim calcmode="lin" valueType="num" p14:bounceEnd="50000">
                                          <p:cBhvr additive="base">
                                            <p:cTn id="45" dur="1000" fill="hold"/>
                                            <p:tgtEl>
                                              <p:spTgt spid="14"/>
                                            </p:tgtEl>
                                            <p:attrNameLst>
                                              <p:attrName>ppt_x</p:attrName>
                                            </p:attrNameLst>
                                          </p:cBhvr>
                                          <p:tavLst>
                                            <p:tav tm="0">
                                              <p:val>
                                                <p:strVal val="1+#ppt_w/2"/>
                                              </p:val>
                                            </p:tav>
                                            <p:tav tm="100000">
                                              <p:val>
                                                <p:strVal val="#ppt_x"/>
                                              </p:val>
                                            </p:tav>
                                          </p:tavLst>
                                        </p:anim>
                                        <p:anim calcmode="lin" valueType="num" p14:bounceEnd="50000">
                                          <p:cBhvr additive="base">
                                            <p:cTn id="46"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1" grpId="0" animBg="1"/>
          <p:bldP spid="12" grpId="0" animBg="1"/>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2"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000" fill="hold"/>
                                            <p:tgtEl>
                                              <p:spTgt spid="12"/>
                                            </p:tgtEl>
                                            <p:attrNameLst>
                                              <p:attrName>ppt_x</p:attrName>
                                            </p:attrNameLst>
                                          </p:cBhvr>
                                          <p:tavLst>
                                            <p:tav tm="0">
                                              <p:val>
                                                <p:strVal val="0-#ppt_w/2"/>
                                              </p:val>
                                            </p:tav>
                                            <p:tav tm="100000">
                                              <p:val>
                                                <p:strVal val="#ppt_x"/>
                                              </p:val>
                                            </p:tav>
                                          </p:tavLst>
                                        </p:anim>
                                        <p:anim calcmode="lin" valueType="num">
                                          <p:cBhvr additive="base">
                                            <p:cTn id="25"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8" presetClass="entr" presetSubtype="3"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strips(upRight)">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700"/>
                                            <p:tgtEl>
                                              <p:spTgt spid="5"/>
                                            </p:tgtEl>
                                            <p:attrNameLst>
                                              <p:attrName>ppt_x</p:attrName>
                                            </p:attrNameLst>
                                          </p:cBhvr>
                                          <p:tavLst>
                                            <p:tav tm="0">
                                              <p:val>
                                                <p:strVal val="#ppt_x-#ppt_w*1.125000"/>
                                              </p:val>
                                            </p:tav>
                                            <p:tav tm="100000">
                                              <p:val>
                                                <p:strVal val="#ppt_x"/>
                                              </p:val>
                                            </p:tav>
                                          </p:tavLst>
                                        </p:anim>
                                        <p:animEffect transition="in" filter="wipe(right)">
                                          <p:cBhvr>
                                            <p:cTn id="36" dur="7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000" fill="hold"/>
                                            <p:tgtEl>
                                              <p:spTgt spid="13"/>
                                            </p:tgtEl>
                                            <p:attrNameLst>
                                              <p:attrName>ppt_x</p:attrName>
                                            </p:attrNameLst>
                                          </p:cBhvr>
                                          <p:tavLst>
                                            <p:tav tm="0">
                                              <p:val>
                                                <p:strVal val="1+#ppt_w/2"/>
                                              </p:val>
                                            </p:tav>
                                            <p:tav tm="100000">
                                              <p:val>
                                                <p:strVal val="#ppt_x"/>
                                              </p:val>
                                            </p:tav>
                                          </p:tavLst>
                                        </p:anim>
                                        <p:anim calcmode="lin" valueType="num">
                                          <p:cBhvr additive="base">
                                            <p:cTn id="42" dur="10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50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1000" fill="hold"/>
                                            <p:tgtEl>
                                              <p:spTgt spid="14"/>
                                            </p:tgtEl>
                                            <p:attrNameLst>
                                              <p:attrName>ppt_x</p:attrName>
                                            </p:attrNameLst>
                                          </p:cBhvr>
                                          <p:tavLst>
                                            <p:tav tm="0">
                                              <p:val>
                                                <p:strVal val="1+#ppt_w/2"/>
                                              </p:val>
                                            </p:tav>
                                            <p:tav tm="100000">
                                              <p:val>
                                                <p:strVal val="#ppt_x"/>
                                              </p:val>
                                            </p:tav>
                                          </p:tavLst>
                                        </p:anim>
                                        <p:anim calcmode="lin" valueType="num">
                                          <p:cBhvr additive="base">
                                            <p:cTn id="46"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1" grpId="0" animBg="1"/>
          <p:bldP spid="12" grpId="0" animBg="1"/>
          <p:bldP spid="13" grpId="0"/>
          <p:bldP spid="1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1054" y="362991"/>
            <a:ext cx="4907139" cy="534502"/>
            <a:chOff x="-264804" y="362991"/>
            <a:chExt cx="4907139" cy="534502"/>
          </a:xfrm>
        </p:grpSpPr>
        <p:sp>
          <p:nvSpPr>
            <p:cNvPr id="7" name="标题 1"/>
            <p:cNvSpPr txBox="1">
              <a:spLocks/>
            </p:cNvSpPr>
            <p:nvPr/>
          </p:nvSpPr>
          <p:spPr>
            <a:xfrm>
              <a:off x="-264804" y="362991"/>
              <a:ext cx="2988953" cy="534502"/>
            </a:xfrm>
            <a:prstGeom prst="rect">
              <a:avLst/>
            </a:prstGeom>
            <a:ln>
              <a:solidFill>
                <a:schemeClr val="bg1">
                  <a:lumMod val="75000"/>
                </a:schemeClr>
              </a:solidFill>
            </a:ln>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altLang="en-US" sz="2800" b="1" spc="300" dirty="0">
                  <a:latin typeface="+mj-ea"/>
                </a:rPr>
                <a:t>插入</a:t>
              </a:r>
              <a:r>
                <a:rPr lang="zh-CN" altLang="en-US" sz="2800" spc="300" dirty="0">
                  <a:solidFill>
                    <a:srgbClr val="F42B2B"/>
                  </a:solidFill>
                  <a:latin typeface="+mj-ea"/>
                </a:rPr>
                <a:t>小标题</a:t>
              </a:r>
            </a:p>
          </p:txBody>
        </p:sp>
        <p:sp>
          <p:nvSpPr>
            <p:cNvPr id="8" name="矩形 7"/>
            <p:cNvSpPr/>
            <p:nvPr/>
          </p:nvSpPr>
          <p:spPr>
            <a:xfrm>
              <a:off x="2819400" y="497383"/>
              <a:ext cx="1822935" cy="400110"/>
            </a:xfrm>
            <a:prstGeom prst="rect">
              <a:avLst/>
            </a:prstGeom>
          </p:spPr>
          <p:txBody>
            <a:bodyPr wrap="none">
              <a:spAutoFit/>
            </a:bodyPr>
            <a:lstStyle/>
            <a:p>
              <a:r>
                <a:rPr lang="zh-CN" altLang="en-US" sz="2000" spc="600" dirty="0">
                  <a:solidFill>
                    <a:schemeClr val="bg1">
                      <a:lumMod val="65000"/>
                    </a:schemeClr>
                  </a:solidFill>
                </a:rPr>
                <a:t>SUBTITLE</a:t>
              </a:r>
            </a:p>
          </p:txBody>
        </p:sp>
      </p:grpSp>
      <p:grpSp>
        <p:nvGrpSpPr>
          <p:cNvPr id="5" name="Group 94"/>
          <p:cNvGrpSpPr/>
          <p:nvPr/>
        </p:nvGrpSpPr>
        <p:grpSpPr>
          <a:xfrm flipH="1">
            <a:off x="1055688" y="1334286"/>
            <a:ext cx="3688173" cy="4817709"/>
            <a:chOff x="7942195" y="1854986"/>
            <a:chExt cx="3688173" cy="4817709"/>
          </a:xfrm>
        </p:grpSpPr>
        <p:grpSp>
          <p:nvGrpSpPr>
            <p:cNvPr id="9" name="Group 2"/>
            <p:cNvGrpSpPr/>
            <p:nvPr/>
          </p:nvGrpSpPr>
          <p:grpSpPr>
            <a:xfrm>
              <a:off x="8636000" y="4459120"/>
              <a:ext cx="2508842" cy="2213575"/>
              <a:chOff x="8731211" y="4459120"/>
              <a:chExt cx="2508842" cy="2213575"/>
            </a:xfrm>
          </p:grpSpPr>
          <p:sp>
            <p:nvSpPr>
              <p:cNvPr id="59" name="Oval 5"/>
              <p:cNvSpPr>
                <a:spLocks noChangeArrowheads="1"/>
              </p:cNvSpPr>
              <p:nvPr/>
            </p:nvSpPr>
            <p:spPr bwMode="auto">
              <a:xfrm flipH="1">
                <a:off x="8731211" y="6535475"/>
                <a:ext cx="2508842" cy="137220"/>
              </a:xfrm>
              <a:prstGeom prst="ellipse">
                <a:avLst/>
              </a:prstGeom>
              <a:solidFill>
                <a:schemeClr val="tx2">
                  <a:alpha val="20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0" name="Freeform 6"/>
              <p:cNvSpPr>
                <a:spLocks/>
              </p:cNvSpPr>
              <p:nvPr/>
            </p:nvSpPr>
            <p:spPr bwMode="auto">
              <a:xfrm flipH="1">
                <a:off x="9099418" y="6246031"/>
                <a:ext cx="1799871" cy="342288"/>
              </a:xfrm>
              <a:custGeom>
                <a:avLst/>
                <a:gdLst>
                  <a:gd name="T0" fmla="*/ 988 w 988"/>
                  <a:gd name="T1" fmla="*/ 188 h 188"/>
                  <a:gd name="T2" fmla="*/ 106 w 988"/>
                  <a:gd name="T3" fmla="*/ 188 h 188"/>
                  <a:gd name="T4" fmla="*/ 0 w 988"/>
                  <a:gd name="T5" fmla="*/ 99 h 188"/>
                  <a:gd name="T6" fmla="*/ 0 w 988"/>
                  <a:gd name="T7" fmla="*/ 86 h 188"/>
                  <a:gd name="T8" fmla="*/ 106 w 988"/>
                  <a:gd name="T9" fmla="*/ 0 h 188"/>
                  <a:gd name="T10" fmla="*/ 988 w 988"/>
                  <a:gd name="T11" fmla="*/ 0 h 188"/>
                  <a:gd name="T12" fmla="*/ 963 w 988"/>
                  <a:gd name="T13" fmla="*/ 90 h 188"/>
                  <a:gd name="T14" fmla="*/ 988 w 988"/>
                  <a:gd name="T15" fmla="*/ 188 h 1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8" h="188">
                    <a:moveTo>
                      <a:pt x="988" y="188"/>
                    </a:moveTo>
                    <a:cubicBezTo>
                      <a:pt x="106" y="188"/>
                      <a:pt x="106" y="188"/>
                      <a:pt x="106" y="188"/>
                    </a:cubicBezTo>
                    <a:cubicBezTo>
                      <a:pt x="51" y="188"/>
                      <a:pt x="0" y="147"/>
                      <a:pt x="0" y="99"/>
                    </a:cubicBezTo>
                    <a:cubicBezTo>
                      <a:pt x="0" y="86"/>
                      <a:pt x="0" y="86"/>
                      <a:pt x="0" y="86"/>
                    </a:cubicBezTo>
                    <a:cubicBezTo>
                      <a:pt x="0" y="39"/>
                      <a:pt x="51" y="0"/>
                      <a:pt x="106" y="0"/>
                    </a:cubicBezTo>
                    <a:cubicBezTo>
                      <a:pt x="988" y="0"/>
                      <a:pt x="988" y="0"/>
                      <a:pt x="988" y="0"/>
                    </a:cubicBezTo>
                    <a:cubicBezTo>
                      <a:pt x="988" y="0"/>
                      <a:pt x="963" y="31"/>
                      <a:pt x="963" y="90"/>
                    </a:cubicBezTo>
                    <a:cubicBezTo>
                      <a:pt x="963" y="157"/>
                      <a:pt x="988" y="188"/>
                      <a:pt x="988" y="18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1" name="Freeform 7"/>
              <p:cNvSpPr>
                <a:spLocks/>
              </p:cNvSpPr>
              <p:nvPr/>
            </p:nvSpPr>
            <p:spPr bwMode="auto">
              <a:xfrm flipH="1">
                <a:off x="9081122" y="6260515"/>
                <a:ext cx="1009331" cy="335427"/>
              </a:xfrm>
              <a:custGeom>
                <a:avLst/>
                <a:gdLst>
                  <a:gd name="T0" fmla="*/ 554 w 554"/>
                  <a:gd name="T1" fmla="*/ 184 h 184"/>
                  <a:gd name="T2" fmla="*/ 0 w 554"/>
                  <a:gd name="T3" fmla="*/ 184 h 184"/>
                  <a:gd name="T4" fmla="*/ 0 w 554"/>
                  <a:gd name="T5" fmla="*/ 0 h 184"/>
                  <a:gd name="T6" fmla="*/ 554 w 554"/>
                  <a:gd name="T7" fmla="*/ 0 h 184"/>
                  <a:gd name="T8" fmla="*/ 529 w 554"/>
                  <a:gd name="T9" fmla="*/ 88 h 184"/>
                  <a:gd name="T10" fmla="*/ 554 w 554"/>
                  <a:gd name="T11" fmla="*/ 184 h 184"/>
                </a:gdLst>
                <a:ahLst/>
                <a:cxnLst>
                  <a:cxn ang="0">
                    <a:pos x="T0" y="T1"/>
                  </a:cxn>
                  <a:cxn ang="0">
                    <a:pos x="T2" y="T3"/>
                  </a:cxn>
                  <a:cxn ang="0">
                    <a:pos x="T4" y="T5"/>
                  </a:cxn>
                  <a:cxn ang="0">
                    <a:pos x="T6" y="T7"/>
                  </a:cxn>
                  <a:cxn ang="0">
                    <a:pos x="T8" y="T9"/>
                  </a:cxn>
                  <a:cxn ang="0">
                    <a:pos x="T10" y="T11"/>
                  </a:cxn>
                </a:cxnLst>
                <a:rect l="0" t="0" r="r" b="b"/>
                <a:pathLst>
                  <a:path w="554" h="184">
                    <a:moveTo>
                      <a:pt x="554" y="184"/>
                    </a:moveTo>
                    <a:cubicBezTo>
                      <a:pt x="0" y="184"/>
                      <a:pt x="0" y="184"/>
                      <a:pt x="0" y="184"/>
                    </a:cubicBezTo>
                    <a:cubicBezTo>
                      <a:pt x="0" y="0"/>
                      <a:pt x="0" y="0"/>
                      <a:pt x="0" y="0"/>
                    </a:cubicBezTo>
                    <a:cubicBezTo>
                      <a:pt x="554" y="0"/>
                      <a:pt x="554" y="0"/>
                      <a:pt x="554" y="0"/>
                    </a:cubicBezTo>
                    <a:cubicBezTo>
                      <a:pt x="554" y="0"/>
                      <a:pt x="529" y="29"/>
                      <a:pt x="529" y="88"/>
                    </a:cubicBezTo>
                    <a:cubicBezTo>
                      <a:pt x="529" y="155"/>
                      <a:pt x="554" y="184"/>
                      <a:pt x="554" y="1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2" name="Freeform 8"/>
              <p:cNvSpPr>
                <a:spLocks/>
              </p:cNvSpPr>
              <p:nvPr/>
            </p:nvSpPr>
            <p:spPr bwMode="auto">
              <a:xfrm flipH="1">
                <a:off x="10660679" y="6244506"/>
                <a:ext cx="209642" cy="349149"/>
              </a:xfrm>
              <a:custGeom>
                <a:avLst/>
                <a:gdLst>
                  <a:gd name="T0" fmla="*/ 107 w 115"/>
                  <a:gd name="T1" fmla="*/ 192 h 192"/>
                  <a:gd name="T2" fmla="*/ 0 w 115"/>
                  <a:gd name="T3" fmla="*/ 102 h 192"/>
                  <a:gd name="T4" fmla="*/ 0 w 115"/>
                  <a:gd name="T5" fmla="*/ 90 h 192"/>
                  <a:gd name="T6" fmla="*/ 31 w 115"/>
                  <a:gd name="T7" fmla="*/ 25 h 192"/>
                  <a:gd name="T8" fmla="*/ 107 w 115"/>
                  <a:gd name="T9" fmla="*/ 0 h 192"/>
                  <a:gd name="T10" fmla="*/ 114 w 115"/>
                  <a:gd name="T11" fmla="*/ 7 h 192"/>
                  <a:gd name="T12" fmla="*/ 108 w 115"/>
                  <a:gd name="T13" fmla="*/ 13 h 192"/>
                  <a:gd name="T14" fmla="*/ 16 w 115"/>
                  <a:gd name="T15" fmla="*/ 90 h 192"/>
                  <a:gd name="T16" fmla="*/ 16 w 115"/>
                  <a:gd name="T17" fmla="*/ 102 h 192"/>
                  <a:gd name="T18" fmla="*/ 107 w 115"/>
                  <a:gd name="T19" fmla="*/ 179 h 192"/>
                  <a:gd name="T20" fmla="*/ 115 w 115"/>
                  <a:gd name="T21" fmla="*/ 185 h 192"/>
                  <a:gd name="T22" fmla="*/ 107 w 115"/>
                  <a:gd name="T23"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 h="192">
                    <a:moveTo>
                      <a:pt x="107" y="192"/>
                    </a:moveTo>
                    <a:cubicBezTo>
                      <a:pt x="46" y="192"/>
                      <a:pt x="0" y="152"/>
                      <a:pt x="0" y="102"/>
                    </a:cubicBezTo>
                    <a:cubicBezTo>
                      <a:pt x="0" y="90"/>
                      <a:pt x="0" y="90"/>
                      <a:pt x="0" y="90"/>
                    </a:cubicBezTo>
                    <a:cubicBezTo>
                      <a:pt x="0" y="65"/>
                      <a:pt x="10" y="42"/>
                      <a:pt x="31" y="25"/>
                    </a:cubicBezTo>
                    <a:cubicBezTo>
                      <a:pt x="52" y="9"/>
                      <a:pt x="78" y="0"/>
                      <a:pt x="107" y="0"/>
                    </a:cubicBezTo>
                    <a:cubicBezTo>
                      <a:pt x="111" y="0"/>
                      <a:pt x="114" y="3"/>
                      <a:pt x="114" y="7"/>
                    </a:cubicBezTo>
                    <a:cubicBezTo>
                      <a:pt x="114" y="10"/>
                      <a:pt x="112" y="13"/>
                      <a:pt x="108" y="13"/>
                    </a:cubicBezTo>
                    <a:cubicBezTo>
                      <a:pt x="55" y="13"/>
                      <a:pt x="16" y="47"/>
                      <a:pt x="16" y="90"/>
                    </a:cubicBezTo>
                    <a:cubicBezTo>
                      <a:pt x="16" y="102"/>
                      <a:pt x="16" y="102"/>
                      <a:pt x="16" y="102"/>
                    </a:cubicBezTo>
                    <a:cubicBezTo>
                      <a:pt x="16" y="145"/>
                      <a:pt x="55" y="179"/>
                      <a:pt x="107" y="179"/>
                    </a:cubicBezTo>
                    <a:cubicBezTo>
                      <a:pt x="111" y="179"/>
                      <a:pt x="115" y="182"/>
                      <a:pt x="115" y="185"/>
                    </a:cubicBezTo>
                    <a:cubicBezTo>
                      <a:pt x="115" y="189"/>
                      <a:pt x="111" y="192"/>
                      <a:pt x="107" y="192"/>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3" name="Freeform 9"/>
              <p:cNvSpPr>
                <a:spLocks/>
              </p:cNvSpPr>
              <p:nvPr/>
            </p:nvSpPr>
            <p:spPr bwMode="auto">
              <a:xfrm flipH="1">
                <a:off x="9069687" y="6231546"/>
                <a:ext cx="1851710" cy="371257"/>
              </a:xfrm>
              <a:custGeom>
                <a:avLst/>
                <a:gdLst>
                  <a:gd name="T0" fmla="*/ 1016 w 1016"/>
                  <a:gd name="T1" fmla="*/ 204 h 204"/>
                  <a:gd name="T2" fmla="*/ 116 w 1016"/>
                  <a:gd name="T3" fmla="*/ 204 h 204"/>
                  <a:gd name="T4" fmla="*/ 0 w 1016"/>
                  <a:gd name="T5" fmla="*/ 107 h 204"/>
                  <a:gd name="T6" fmla="*/ 0 w 1016"/>
                  <a:gd name="T7" fmla="*/ 94 h 204"/>
                  <a:gd name="T8" fmla="*/ 116 w 1016"/>
                  <a:gd name="T9" fmla="*/ 0 h 204"/>
                  <a:gd name="T10" fmla="*/ 1016 w 1016"/>
                  <a:gd name="T11" fmla="*/ 0 h 204"/>
                  <a:gd name="T12" fmla="*/ 1016 w 1016"/>
                  <a:gd name="T13" fmla="*/ 20 h 204"/>
                  <a:gd name="T14" fmla="*/ 116 w 1016"/>
                  <a:gd name="T15" fmla="*/ 20 h 204"/>
                  <a:gd name="T16" fmla="*/ 28 w 1016"/>
                  <a:gd name="T17" fmla="*/ 94 h 204"/>
                  <a:gd name="T18" fmla="*/ 28 w 1016"/>
                  <a:gd name="T19" fmla="*/ 107 h 204"/>
                  <a:gd name="T20" fmla="*/ 116 w 1016"/>
                  <a:gd name="T21" fmla="*/ 184 h 204"/>
                  <a:gd name="T22" fmla="*/ 1016 w 1016"/>
                  <a:gd name="T23" fmla="*/ 184 h 204"/>
                  <a:gd name="T24" fmla="*/ 1016 w 1016"/>
                  <a:gd name="T25" fmla="*/ 2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6" h="204">
                    <a:moveTo>
                      <a:pt x="1016" y="204"/>
                    </a:moveTo>
                    <a:cubicBezTo>
                      <a:pt x="116" y="204"/>
                      <a:pt x="116" y="204"/>
                      <a:pt x="116" y="204"/>
                    </a:cubicBezTo>
                    <a:cubicBezTo>
                      <a:pt x="54" y="204"/>
                      <a:pt x="0" y="162"/>
                      <a:pt x="0" y="107"/>
                    </a:cubicBezTo>
                    <a:cubicBezTo>
                      <a:pt x="0" y="94"/>
                      <a:pt x="0" y="94"/>
                      <a:pt x="0" y="94"/>
                    </a:cubicBezTo>
                    <a:cubicBezTo>
                      <a:pt x="0" y="42"/>
                      <a:pt x="53" y="0"/>
                      <a:pt x="116" y="0"/>
                    </a:cubicBezTo>
                    <a:cubicBezTo>
                      <a:pt x="1016" y="0"/>
                      <a:pt x="1016" y="0"/>
                      <a:pt x="1016" y="0"/>
                    </a:cubicBezTo>
                    <a:cubicBezTo>
                      <a:pt x="1016" y="20"/>
                      <a:pt x="1016" y="20"/>
                      <a:pt x="1016" y="20"/>
                    </a:cubicBezTo>
                    <a:cubicBezTo>
                      <a:pt x="116" y="20"/>
                      <a:pt x="116" y="20"/>
                      <a:pt x="116" y="20"/>
                    </a:cubicBezTo>
                    <a:cubicBezTo>
                      <a:pt x="67" y="20"/>
                      <a:pt x="28" y="54"/>
                      <a:pt x="28" y="94"/>
                    </a:cubicBezTo>
                    <a:cubicBezTo>
                      <a:pt x="28" y="107"/>
                      <a:pt x="28" y="107"/>
                      <a:pt x="28" y="107"/>
                    </a:cubicBezTo>
                    <a:cubicBezTo>
                      <a:pt x="28" y="149"/>
                      <a:pt x="68" y="184"/>
                      <a:pt x="116" y="184"/>
                    </a:cubicBezTo>
                    <a:cubicBezTo>
                      <a:pt x="1016" y="184"/>
                      <a:pt x="1016" y="184"/>
                      <a:pt x="1016" y="184"/>
                    </a:cubicBezTo>
                    <a:lnTo>
                      <a:pt x="1016" y="20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64" name="Group 8"/>
              <p:cNvGrpSpPr/>
              <p:nvPr/>
            </p:nvGrpSpPr>
            <p:grpSpPr>
              <a:xfrm>
                <a:off x="9441706" y="4941677"/>
                <a:ext cx="1224309" cy="284351"/>
                <a:chOff x="9441706" y="4704610"/>
                <a:chExt cx="1224309" cy="284351"/>
              </a:xfrm>
            </p:grpSpPr>
            <p:sp>
              <p:nvSpPr>
                <p:cNvPr id="97" name="Freeform 10"/>
                <p:cNvSpPr>
                  <a:spLocks/>
                </p:cNvSpPr>
                <p:nvPr/>
              </p:nvSpPr>
              <p:spPr bwMode="auto">
                <a:xfrm flipH="1">
                  <a:off x="9461527" y="4726718"/>
                  <a:ext cx="1190004" cy="255382"/>
                </a:xfrm>
                <a:custGeom>
                  <a:avLst/>
                  <a:gdLst>
                    <a:gd name="T0" fmla="*/ 653 w 653"/>
                    <a:gd name="T1" fmla="*/ 140 h 140"/>
                    <a:gd name="T2" fmla="*/ 76 w 653"/>
                    <a:gd name="T3" fmla="*/ 140 h 140"/>
                    <a:gd name="T4" fmla="*/ 0 w 653"/>
                    <a:gd name="T5" fmla="*/ 71 h 140"/>
                    <a:gd name="T6" fmla="*/ 0 w 653"/>
                    <a:gd name="T7" fmla="*/ 61 h 140"/>
                    <a:gd name="T8" fmla="*/ 76 w 653"/>
                    <a:gd name="T9" fmla="*/ 0 h 140"/>
                    <a:gd name="T10" fmla="*/ 653 w 653"/>
                    <a:gd name="T11" fmla="*/ 0 h 140"/>
                    <a:gd name="T12" fmla="*/ 634 w 653"/>
                    <a:gd name="T13" fmla="*/ 67 h 140"/>
                    <a:gd name="T14" fmla="*/ 653 w 653"/>
                    <a:gd name="T15" fmla="*/ 140 h 1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3" h="140">
                      <a:moveTo>
                        <a:pt x="653" y="140"/>
                      </a:moveTo>
                      <a:cubicBezTo>
                        <a:pt x="76" y="140"/>
                        <a:pt x="76" y="140"/>
                        <a:pt x="76" y="140"/>
                      </a:cubicBezTo>
                      <a:cubicBezTo>
                        <a:pt x="35" y="140"/>
                        <a:pt x="0" y="106"/>
                        <a:pt x="0" y="71"/>
                      </a:cubicBezTo>
                      <a:cubicBezTo>
                        <a:pt x="0" y="61"/>
                        <a:pt x="0" y="61"/>
                        <a:pt x="0" y="61"/>
                      </a:cubicBezTo>
                      <a:cubicBezTo>
                        <a:pt x="0" y="25"/>
                        <a:pt x="35" y="0"/>
                        <a:pt x="76" y="0"/>
                      </a:cubicBezTo>
                      <a:cubicBezTo>
                        <a:pt x="653" y="0"/>
                        <a:pt x="653" y="0"/>
                        <a:pt x="653" y="0"/>
                      </a:cubicBezTo>
                      <a:cubicBezTo>
                        <a:pt x="653" y="0"/>
                        <a:pt x="634" y="23"/>
                        <a:pt x="634" y="67"/>
                      </a:cubicBezTo>
                      <a:cubicBezTo>
                        <a:pt x="634" y="117"/>
                        <a:pt x="653" y="140"/>
                        <a:pt x="653" y="14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p:cNvSpPr>
                <p:nvPr/>
              </p:nvSpPr>
              <p:spPr bwMode="auto">
                <a:xfrm flipH="1">
                  <a:off x="9449330" y="4726718"/>
                  <a:ext cx="837805" cy="255382"/>
                </a:xfrm>
                <a:custGeom>
                  <a:avLst/>
                  <a:gdLst>
                    <a:gd name="T0" fmla="*/ 460 w 460"/>
                    <a:gd name="T1" fmla="*/ 140 h 140"/>
                    <a:gd name="T2" fmla="*/ 0 w 460"/>
                    <a:gd name="T3" fmla="*/ 140 h 140"/>
                    <a:gd name="T4" fmla="*/ 0 w 460"/>
                    <a:gd name="T5" fmla="*/ 0 h 140"/>
                    <a:gd name="T6" fmla="*/ 460 w 460"/>
                    <a:gd name="T7" fmla="*/ 0 h 140"/>
                    <a:gd name="T8" fmla="*/ 442 w 460"/>
                    <a:gd name="T9" fmla="*/ 67 h 140"/>
                    <a:gd name="T10" fmla="*/ 460 w 460"/>
                    <a:gd name="T11" fmla="*/ 140 h 140"/>
                  </a:gdLst>
                  <a:ahLst/>
                  <a:cxnLst>
                    <a:cxn ang="0">
                      <a:pos x="T0" y="T1"/>
                    </a:cxn>
                    <a:cxn ang="0">
                      <a:pos x="T2" y="T3"/>
                    </a:cxn>
                    <a:cxn ang="0">
                      <a:pos x="T4" y="T5"/>
                    </a:cxn>
                    <a:cxn ang="0">
                      <a:pos x="T6" y="T7"/>
                    </a:cxn>
                    <a:cxn ang="0">
                      <a:pos x="T8" y="T9"/>
                    </a:cxn>
                    <a:cxn ang="0">
                      <a:pos x="T10" y="T11"/>
                    </a:cxn>
                  </a:cxnLst>
                  <a:rect l="0" t="0" r="r" b="b"/>
                  <a:pathLst>
                    <a:path w="460" h="140">
                      <a:moveTo>
                        <a:pt x="460" y="140"/>
                      </a:moveTo>
                      <a:cubicBezTo>
                        <a:pt x="0" y="140"/>
                        <a:pt x="0" y="140"/>
                        <a:pt x="0" y="140"/>
                      </a:cubicBezTo>
                      <a:cubicBezTo>
                        <a:pt x="0" y="0"/>
                        <a:pt x="0" y="0"/>
                        <a:pt x="0" y="0"/>
                      </a:cubicBezTo>
                      <a:cubicBezTo>
                        <a:pt x="460" y="0"/>
                        <a:pt x="460" y="0"/>
                        <a:pt x="460" y="0"/>
                      </a:cubicBezTo>
                      <a:cubicBezTo>
                        <a:pt x="460" y="0"/>
                        <a:pt x="442" y="23"/>
                        <a:pt x="442" y="67"/>
                      </a:cubicBezTo>
                      <a:cubicBezTo>
                        <a:pt x="442" y="117"/>
                        <a:pt x="460" y="140"/>
                        <a:pt x="460" y="14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p:cNvSpPr>
                <p:nvPr/>
              </p:nvSpPr>
              <p:spPr bwMode="auto">
                <a:xfrm flipH="1">
                  <a:off x="10480768" y="4717570"/>
                  <a:ext cx="156279" cy="262243"/>
                </a:xfrm>
                <a:custGeom>
                  <a:avLst/>
                  <a:gdLst>
                    <a:gd name="T0" fmla="*/ 81 w 86"/>
                    <a:gd name="T1" fmla="*/ 144 h 144"/>
                    <a:gd name="T2" fmla="*/ 0 w 86"/>
                    <a:gd name="T3" fmla="*/ 77 h 144"/>
                    <a:gd name="T4" fmla="*/ 0 w 86"/>
                    <a:gd name="T5" fmla="*/ 67 h 144"/>
                    <a:gd name="T6" fmla="*/ 24 w 86"/>
                    <a:gd name="T7" fmla="*/ 19 h 144"/>
                    <a:gd name="T8" fmla="*/ 81 w 86"/>
                    <a:gd name="T9" fmla="*/ 0 h 144"/>
                    <a:gd name="T10" fmla="*/ 86 w 86"/>
                    <a:gd name="T11" fmla="*/ 5 h 144"/>
                    <a:gd name="T12" fmla="*/ 79 w 86"/>
                    <a:gd name="T13" fmla="*/ 10 h 144"/>
                    <a:gd name="T14" fmla="*/ 8 w 86"/>
                    <a:gd name="T15" fmla="*/ 67 h 144"/>
                    <a:gd name="T16" fmla="*/ 8 w 86"/>
                    <a:gd name="T17" fmla="*/ 77 h 144"/>
                    <a:gd name="T18" fmla="*/ 79 w 86"/>
                    <a:gd name="T19" fmla="*/ 134 h 144"/>
                    <a:gd name="T20" fmla="*/ 85 w 86"/>
                    <a:gd name="T21" fmla="*/ 139 h 144"/>
                    <a:gd name="T22" fmla="*/ 81 w 86"/>
                    <a:gd name="T2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44">
                      <a:moveTo>
                        <a:pt x="81" y="144"/>
                      </a:moveTo>
                      <a:cubicBezTo>
                        <a:pt x="35" y="144"/>
                        <a:pt x="0" y="115"/>
                        <a:pt x="0" y="77"/>
                      </a:cubicBezTo>
                      <a:cubicBezTo>
                        <a:pt x="0" y="67"/>
                        <a:pt x="0" y="67"/>
                        <a:pt x="0" y="67"/>
                      </a:cubicBezTo>
                      <a:cubicBezTo>
                        <a:pt x="0" y="49"/>
                        <a:pt x="8" y="32"/>
                        <a:pt x="24" y="19"/>
                      </a:cubicBezTo>
                      <a:cubicBezTo>
                        <a:pt x="39" y="7"/>
                        <a:pt x="59" y="0"/>
                        <a:pt x="81" y="0"/>
                      </a:cubicBezTo>
                      <a:cubicBezTo>
                        <a:pt x="84" y="0"/>
                        <a:pt x="86" y="3"/>
                        <a:pt x="86" y="5"/>
                      </a:cubicBezTo>
                      <a:cubicBezTo>
                        <a:pt x="86" y="8"/>
                        <a:pt x="82" y="10"/>
                        <a:pt x="79" y="10"/>
                      </a:cubicBezTo>
                      <a:cubicBezTo>
                        <a:pt x="40" y="10"/>
                        <a:pt x="8" y="35"/>
                        <a:pt x="8" y="67"/>
                      </a:cubicBezTo>
                      <a:cubicBezTo>
                        <a:pt x="8" y="77"/>
                        <a:pt x="8" y="77"/>
                        <a:pt x="8" y="77"/>
                      </a:cubicBezTo>
                      <a:cubicBezTo>
                        <a:pt x="8" y="109"/>
                        <a:pt x="40" y="134"/>
                        <a:pt x="79" y="134"/>
                      </a:cubicBezTo>
                      <a:cubicBezTo>
                        <a:pt x="82" y="134"/>
                        <a:pt x="85" y="136"/>
                        <a:pt x="85" y="139"/>
                      </a:cubicBezTo>
                      <a:cubicBezTo>
                        <a:pt x="85" y="142"/>
                        <a:pt x="84" y="144"/>
                        <a:pt x="81" y="144"/>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p:nvSpPr>
              <p:spPr bwMode="auto">
                <a:xfrm flipH="1">
                  <a:off x="9441706" y="4704610"/>
                  <a:ext cx="1224309" cy="284351"/>
                </a:xfrm>
                <a:custGeom>
                  <a:avLst/>
                  <a:gdLst>
                    <a:gd name="T0" fmla="*/ 672 w 672"/>
                    <a:gd name="T1" fmla="*/ 156 h 156"/>
                    <a:gd name="T2" fmla="*/ 82 w 672"/>
                    <a:gd name="T3" fmla="*/ 156 h 156"/>
                    <a:gd name="T4" fmla="*/ 0 w 672"/>
                    <a:gd name="T5" fmla="*/ 83 h 156"/>
                    <a:gd name="T6" fmla="*/ 0 w 672"/>
                    <a:gd name="T7" fmla="*/ 73 h 156"/>
                    <a:gd name="T8" fmla="*/ 82 w 672"/>
                    <a:gd name="T9" fmla="*/ 0 h 156"/>
                    <a:gd name="T10" fmla="*/ 672 w 672"/>
                    <a:gd name="T11" fmla="*/ 0 h 156"/>
                    <a:gd name="T12" fmla="*/ 672 w 672"/>
                    <a:gd name="T13" fmla="*/ 16 h 156"/>
                    <a:gd name="T14" fmla="*/ 82 w 672"/>
                    <a:gd name="T15" fmla="*/ 16 h 156"/>
                    <a:gd name="T16" fmla="*/ 16 w 672"/>
                    <a:gd name="T17" fmla="*/ 73 h 156"/>
                    <a:gd name="T18" fmla="*/ 16 w 672"/>
                    <a:gd name="T19" fmla="*/ 83 h 156"/>
                    <a:gd name="T20" fmla="*/ 82 w 672"/>
                    <a:gd name="T21" fmla="*/ 144 h 156"/>
                    <a:gd name="T22" fmla="*/ 672 w 672"/>
                    <a:gd name="T23" fmla="*/ 144 h 156"/>
                    <a:gd name="T24" fmla="*/ 672 w 672"/>
                    <a:gd name="T2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2" h="156">
                      <a:moveTo>
                        <a:pt x="672" y="156"/>
                      </a:moveTo>
                      <a:cubicBezTo>
                        <a:pt x="82" y="156"/>
                        <a:pt x="82" y="156"/>
                        <a:pt x="82" y="156"/>
                      </a:cubicBezTo>
                      <a:cubicBezTo>
                        <a:pt x="36" y="156"/>
                        <a:pt x="0" y="123"/>
                        <a:pt x="0" y="83"/>
                      </a:cubicBezTo>
                      <a:cubicBezTo>
                        <a:pt x="0" y="73"/>
                        <a:pt x="0" y="73"/>
                        <a:pt x="0" y="73"/>
                      </a:cubicBezTo>
                      <a:cubicBezTo>
                        <a:pt x="0" y="33"/>
                        <a:pt x="35" y="0"/>
                        <a:pt x="82" y="0"/>
                      </a:cubicBezTo>
                      <a:cubicBezTo>
                        <a:pt x="672" y="0"/>
                        <a:pt x="672" y="0"/>
                        <a:pt x="672" y="0"/>
                      </a:cubicBezTo>
                      <a:cubicBezTo>
                        <a:pt x="672" y="16"/>
                        <a:pt x="672" y="16"/>
                        <a:pt x="672" y="16"/>
                      </a:cubicBezTo>
                      <a:cubicBezTo>
                        <a:pt x="82" y="16"/>
                        <a:pt x="82" y="16"/>
                        <a:pt x="82" y="16"/>
                      </a:cubicBezTo>
                      <a:cubicBezTo>
                        <a:pt x="46" y="16"/>
                        <a:pt x="16" y="43"/>
                        <a:pt x="16" y="73"/>
                      </a:cubicBezTo>
                      <a:cubicBezTo>
                        <a:pt x="16" y="83"/>
                        <a:pt x="16" y="83"/>
                        <a:pt x="16" y="83"/>
                      </a:cubicBezTo>
                      <a:cubicBezTo>
                        <a:pt x="16" y="114"/>
                        <a:pt x="47" y="144"/>
                        <a:pt x="82" y="144"/>
                      </a:cubicBezTo>
                      <a:cubicBezTo>
                        <a:pt x="672" y="144"/>
                        <a:pt x="672" y="144"/>
                        <a:pt x="672" y="144"/>
                      </a:cubicBezTo>
                      <a:lnTo>
                        <a:pt x="672" y="15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65" name="Group 9"/>
              <p:cNvGrpSpPr/>
              <p:nvPr/>
            </p:nvGrpSpPr>
            <p:grpSpPr>
              <a:xfrm>
                <a:off x="9011750" y="5415849"/>
                <a:ext cx="1821979" cy="291212"/>
                <a:chOff x="9011750" y="5178782"/>
                <a:chExt cx="1821979" cy="291212"/>
              </a:xfrm>
            </p:grpSpPr>
            <p:sp>
              <p:nvSpPr>
                <p:cNvPr id="93" name="Freeform 14"/>
                <p:cNvSpPr>
                  <a:spLocks/>
                </p:cNvSpPr>
                <p:nvPr/>
              </p:nvSpPr>
              <p:spPr bwMode="auto">
                <a:xfrm flipH="1">
                  <a:off x="9046055" y="5185643"/>
                  <a:ext cx="1758705" cy="269866"/>
                </a:xfrm>
                <a:custGeom>
                  <a:avLst/>
                  <a:gdLst>
                    <a:gd name="T0" fmla="*/ 965 w 965"/>
                    <a:gd name="T1" fmla="*/ 148 h 148"/>
                    <a:gd name="T2" fmla="*/ 73 w 965"/>
                    <a:gd name="T3" fmla="*/ 148 h 148"/>
                    <a:gd name="T4" fmla="*/ 0 w 965"/>
                    <a:gd name="T5" fmla="*/ 77 h 148"/>
                    <a:gd name="T6" fmla="*/ 0 w 965"/>
                    <a:gd name="T7" fmla="*/ 67 h 148"/>
                    <a:gd name="T8" fmla="*/ 73 w 965"/>
                    <a:gd name="T9" fmla="*/ 0 h 148"/>
                    <a:gd name="T10" fmla="*/ 965 w 965"/>
                    <a:gd name="T11" fmla="*/ 0 h 148"/>
                    <a:gd name="T12" fmla="*/ 946 w 965"/>
                    <a:gd name="T13" fmla="*/ 71 h 148"/>
                    <a:gd name="T14" fmla="*/ 965 w 965"/>
                    <a:gd name="T15" fmla="*/ 148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5" h="148">
                      <a:moveTo>
                        <a:pt x="965" y="148"/>
                      </a:moveTo>
                      <a:cubicBezTo>
                        <a:pt x="73" y="148"/>
                        <a:pt x="73" y="148"/>
                        <a:pt x="73" y="148"/>
                      </a:cubicBezTo>
                      <a:cubicBezTo>
                        <a:pt x="31" y="148"/>
                        <a:pt x="0" y="114"/>
                        <a:pt x="0" y="77"/>
                      </a:cubicBezTo>
                      <a:cubicBezTo>
                        <a:pt x="0" y="67"/>
                        <a:pt x="0" y="67"/>
                        <a:pt x="0" y="67"/>
                      </a:cubicBezTo>
                      <a:cubicBezTo>
                        <a:pt x="0" y="30"/>
                        <a:pt x="31" y="0"/>
                        <a:pt x="73" y="0"/>
                      </a:cubicBezTo>
                      <a:cubicBezTo>
                        <a:pt x="965" y="0"/>
                        <a:pt x="965" y="0"/>
                        <a:pt x="965" y="0"/>
                      </a:cubicBezTo>
                      <a:cubicBezTo>
                        <a:pt x="965" y="0"/>
                        <a:pt x="946" y="25"/>
                        <a:pt x="946" y="71"/>
                      </a:cubicBezTo>
                      <a:cubicBezTo>
                        <a:pt x="946" y="123"/>
                        <a:pt x="965" y="148"/>
                        <a:pt x="965" y="1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Freeform 15"/>
                <p:cNvSpPr>
                  <a:spLocks/>
                </p:cNvSpPr>
                <p:nvPr/>
              </p:nvSpPr>
              <p:spPr bwMode="auto">
                <a:xfrm flipH="1">
                  <a:off x="9046055" y="5190979"/>
                  <a:ext cx="1186192" cy="260718"/>
                </a:xfrm>
                <a:custGeom>
                  <a:avLst/>
                  <a:gdLst>
                    <a:gd name="T0" fmla="*/ 651 w 651"/>
                    <a:gd name="T1" fmla="*/ 0 h 143"/>
                    <a:gd name="T2" fmla="*/ 0 w 651"/>
                    <a:gd name="T3" fmla="*/ 0 h 143"/>
                    <a:gd name="T4" fmla="*/ 0 w 651"/>
                    <a:gd name="T5" fmla="*/ 143 h 143"/>
                    <a:gd name="T6" fmla="*/ 651 w 651"/>
                    <a:gd name="T7" fmla="*/ 143 h 143"/>
                    <a:gd name="T8" fmla="*/ 632 w 651"/>
                    <a:gd name="T9" fmla="*/ 68 h 143"/>
                    <a:gd name="T10" fmla="*/ 651 w 651"/>
                    <a:gd name="T11" fmla="*/ 0 h 143"/>
                  </a:gdLst>
                  <a:ahLst/>
                  <a:cxnLst>
                    <a:cxn ang="0">
                      <a:pos x="T0" y="T1"/>
                    </a:cxn>
                    <a:cxn ang="0">
                      <a:pos x="T2" y="T3"/>
                    </a:cxn>
                    <a:cxn ang="0">
                      <a:pos x="T4" y="T5"/>
                    </a:cxn>
                    <a:cxn ang="0">
                      <a:pos x="T6" y="T7"/>
                    </a:cxn>
                    <a:cxn ang="0">
                      <a:pos x="T8" y="T9"/>
                    </a:cxn>
                    <a:cxn ang="0">
                      <a:pos x="T10" y="T11"/>
                    </a:cxn>
                  </a:cxnLst>
                  <a:rect l="0" t="0" r="r" b="b"/>
                  <a:pathLst>
                    <a:path w="651" h="143">
                      <a:moveTo>
                        <a:pt x="651" y="0"/>
                      </a:moveTo>
                      <a:cubicBezTo>
                        <a:pt x="0" y="0"/>
                        <a:pt x="0" y="0"/>
                        <a:pt x="0" y="0"/>
                      </a:cubicBezTo>
                      <a:cubicBezTo>
                        <a:pt x="0" y="143"/>
                        <a:pt x="0" y="143"/>
                        <a:pt x="0" y="143"/>
                      </a:cubicBezTo>
                      <a:cubicBezTo>
                        <a:pt x="651" y="143"/>
                        <a:pt x="651" y="143"/>
                        <a:pt x="651" y="143"/>
                      </a:cubicBezTo>
                      <a:cubicBezTo>
                        <a:pt x="651" y="143"/>
                        <a:pt x="632" y="120"/>
                        <a:pt x="632" y="68"/>
                      </a:cubicBezTo>
                      <a:cubicBezTo>
                        <a:pt x="632" y="23"/>
                        <a:pt x="651" y="0"/>
                        <a:pt x="65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Freeform 16"/>
                <p:cNvSpPr>
                  <a:spLocks/>
                </p:cNvSpPr>
                <p:nvPr/>
              </p:nvSpPr>
              <p:spPr bwMode="auto">
                <a:xfrm flipH="1">
                  <a:off x="10635522" y="5180307"/>
                  <a:ext cx="161615" cy="284351"/>
                </a:xfrm>
                <a:custGeom>
                  <a:avLst/>
                  <a:gdLst>
                    <a:gd name="T0" fmla="*/ 80 w 89"/>
                    <a:gd name="T1" fmla="*/ 156 h 156"/>
                    <a:gd name="T2" fmla="*/ 0 w 89"/>
                    <a:gd name="T3" fmla="*/ 82 h 156"/>
                    <a:gd name="T4" fmla="*/ 0 w 89"/>
                    <a:gd name="T5" fmla="*/ 72 h 156"/>
                    <a:gd name="T6" fmla="*/ 82 w 89"/>
                    <a:gd name="T7" fmla="*/ 0 h 156"/>
                    <a:gd name="T8" fmla="*/ 89 w 89"/>
                    <a:gd name="T9" fmla="*/ 6 h 156"/>
                    <a:gd name="T10" fmla="*/ 79 w 89"/>
                    <a:gd name="T11" fmla="*/ 13 h 156"/>
                    <a:gd name="T12" fmla="*/ 8 w 89"/>
                    <a:gd name="T13" fmla="*/ 72 h 156"/>
                    <a:gd name="T14" fmla="*/ 8 w 89"/>
                    <a:gd name="T15" fmla="*/ 82 h 156"/>
                    <a:gd name="T16" fmla="*/ 76 w 89"/>
                    <a:gd name="T17" fmla="*/ 143 h 156"/>
                    <a:gd name="T18" fmla="*/ 86 w 89"/>
                    <a:gd name="T19" fmla="*/ 150 h 156"/>
                    <a:gd name="T20" fmla="*/ 80 w 89"/>
                    <a:gd name="T21"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156">
                      <a:moveTo>
                        <a:pt x="80" y="156"/>
                      </a:moveTo>
                      <a:cubicBezTo>
                        <a:pt x="35" y="156"/>
                        <a:pt x="0" y="123"/>
                        <a:pt x="0" y="82"/>
                      </a:cubicBezTo>
                      <a:cubicBezTo>
                        <a:pt x="0" y="72"/>
                        <a:pt x="0" y="72"/>
                        <a:pt x="0" y="72"/>
                      </a:cubicBezTo>
                      <a:cubicBezTo>
                        <a:pt x="0" y="32"/>
                        <a:pt x="36" y="0"/>
                        <a:pt x="82" y="0"/>
                      </a:cubicBezTo>
                      <a:cubicBezTo>
                        <a:pt x="86" y="0"/>
                        <a:pt x="89" y="2"/>
                        <a:pt x="89" y="6"/>
                      </a:cubicBezTo>
                      <a:cubicBezTo>
                        <a:pt x="89" y="10"/>
                        <a:pt x="84" y="13"/>
                        <a:pt x="79" y="13"/>
                      </a:cubicBezTo>
                      <a:cubicBezTo>
                        <a:pt x="41" y="13"/>
                        <a:pt x="8" y="39"/>
                        <a:pt x="8" y="72"/>
                      </a:cubicBezTo>
                      <a:cubicBezTo>
                        <a:pt x="8" y="82"/>
                        <a:pt x="8" y="82"/>
                        <a:pt x="8" y="82"/>
                      </a:cubicBezTo>
                      <a:cubicBezTo>
                        <a:pt x="8" y="116"/>
                        <a:pt x="39" y="143"/>
                        <a:pt x="76" y="143"/>
                      </a:cubicBezTo>
                      <a:cubicBezTo>
                        <a:pt x="81" y="143"/>
                        <a:pt x="86" y="146"/>
                        <a:pt x="86" y="150"/>
                      </a:cubicBezTo>
                      <a:cubicBezTo>
                        <a:pt x="86" y="153"/>
                        <a:pt x="84" y="156"/>
                        <a:pt x="80" y="156"/>
                      </a:cubicBez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17"/>
                <p:cNvSpPr>
                  <a:spLocks/>
                </p:cNvSpPr>
                <p:nvPr/>
              </p:nvSpPr>
              <p:spPr bwMode="auto">
                <a:xfrm flipH="1">
                  <a:off x="9011750" y="5178782"/>
                  <a:ext cx="1821979" cy="291212"/>
                </a:xfrm>
                <a:custGeom>
                  <a:avLst/>
                  <a:gdLst>
                    <a:gd name="T0" fmla="*/ 1000 w 1000"/>
                    <a:gd name="T1" fmla="*/ 160 h 160"/>
                    <a:gd name="T2" fmla="*/ 87 w 1000"/>
                    <a:gd name="T3" fmla="*/ 160 h 160"/>
                    <a:gd name="T4" fmla="*/ 0 w 1000"/>
                    <a:gd name="T5" fmla="*/ 81 h 160"/>
                    <a:gd name="T6" fmla="*/ 0 w 1000"/>
                    <a:gd name="T7" fmla="*/ 71 h 160"/>
                    <a:gd name="T8" fmla="*/ 87 w 1000"/>
                    <a:gd name="T9" fmla="*/ 0 h 160"/>
                    <a:gd name="T10" fmla="*/ 1000 w 1000"/>
                    <a:gd name="T11" fmla="*/ 0 h 160"/>
                    <a:gd name="T12" fmla="*/ 1000 w 1000"/>
                    <a:gd name="T13" fmla="*/ 16 h 160"/>
                    <a:gd name="T14" fmla="*/ 87 w 1000"/>
                    <a:gd name="T15" fmla="*/ 16 h 160"/>
                    <a:gd name="T16" fmla="*/ 20 w 1000"/>
                    <a:gd name="T17" fmla="*/ 71 h 160"/>
                    <a:gd name="T18" fmla="*/ 20 w 1000"/>
                    <a:gd name="T19" fmla="*/ 81 h 160"/>
                    <a:gd name="T20" fmla="*/ 87 w 1000"/>
                    <a:gd name="T21" fmla="*/ 148 h 160"/>
                    <a:gd name="T22" fmla="*/ 1000 w 1000"/>
                    <a:gd name="T23" fmla="*/ 148 h 160"/>
                    <a:gd name="T24" fmla="*/ 1000 w 1000"/>
                    <a:gd name="T25"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0" h="160">
                      <a:moveTo>
                        <a:pt x="1000" y="160"/>
                      </a:moveTo>
                      <a:cubicBezTo>
                        <a:pt x="87" y="160"/>
                        <a:pt x="87" y="160"/>
                        <a:pt x="87" y="160"/>
                      </a:cubicBezTo>
                      <a:cubicBezTo>
                        <a:pt x="41" y="160"/>
                        <a:pt x="0" y="123"/>
                        <a:pt x="0" y="81"/>
                      </a:cubicBezTo>
                      <a:cubicBezTo>
                        <a:pt x="0" y="71"/>
                        <a:pt x="0" y="71"/>
                        <a:pt x="0" y="71"/>
                      </a:cubicBezTo>
                      <a:cubicBezTo>
                        <a:pt x="0" y="31"/>
                        <a:pt x="38" y="0"/>
                        <a:pt x="87" y="0"/>
                      </a:cubicBezTo>
                      <a:cubicBezTo>
                        <a:pt x="1000" y="0"/>
                        <a:pt x="1000" y="0"/>
                        <a:pt x="1000" y="0"/>
                      </a:cubicBezTo>
                      <a:cubicBezTo>
                        <a:pt x="1000" y="16"/>
                        <a:pt x="1000" y="16"/>
                        <a:pt x="1000" y="16"/>
                      </a:cubicBezTo>
                      <a:cubicBezTo>
                        <a:pt x="87" y="16"/>
                        <a:pt x="87" y="16"/>
                        <a:pt x="87" y="16"/>
                      </a:cubicBezTo>
                      <a:cubicBezTo>
                        <a:pt x="59" y="16"/>
                        <a:pt x="20" y="50"/>
                        <a:pt x="20" y="71"/>
                      </a:cubicBezTo>
                      <a:cubicBezTo>
                        <a:pt x="20" y="81"/>
                        <a:pt x="20" y="81"/>
                        <a:pt x="20" y="81"/>
                      </a:cubicBezTo>
                      <a:cubicBezTo>
                        <a:pt x="20" y="115"/>
                        <a:pt x="50" y="148"/>
                        <a:pt x="87" y="148"/>
                      </a:cubicBezTo>
                      <a:cubicBezTo>
                        <a:pt x="1000" y="148"/>
                        <a:pt x="1000" y="148"/>
                        <a:pt x="1000" y="148"/>
                      </a:cubicBezTo>
                      <a:lnTo>
                        <a:pt x="1000" y="16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66" name="Group 10"/>
              <p:cNvGrpSpPr/>
              <p:nvPr/>
            </p:nvGrpSpPr>
            <p:grpSpPr>
              <a:xfrm>
                <a:off x="9354038" y="5970828"/>
                <a:ext cx="1276147" cy="260719"/>
                <a:chOff x="9354038" y="5733761"/>
                <a:chExt cx="1276147" cy="260719"/>
              </a:xfrm>
            </p:grpSpPr>
            <p:sp>
              <p:nvSpPr>
                <p:cNvPr id="88" name="Freeform 18"/>
                <p:cNvSpPr>
                  <a:spLocks/>
                </p:cNvSpPr>
                <p:nvPr/>
              </p:nvSpPr>
              <p:spPr bwMode="auto">
                <a:xfrm flipH="1">
                  <a:off x="10053861" y="5746721"/>
                  <a:ext cx="550405" cy="233274"/>
                </a:xfrm>
                <a:custGeom>
                  <a:avLst/>
                  <a:gdLst>
                    <a:gd name="T0" fmla="*/ 0 w 302"/>
                    <a:gd name="T1" fmla="*/ 128 h 128"/>
                    <a:gd name="T2" fmla="*/ 237 w 302"/>
                    <a:gd name="T3" fmla="*/ 128 h 128"/>
                    <a:gd name="T4" fmla="*/ 302 w 302"/>
                    <a:gd name="T5" fmla="*/ 66 h 128"/>
                    <a:gd name="T6" fmla="*/ 302 w 302"/>
                    <a:gd name="T7" fmla="*/ 57 h 128"/>
                    <a:gd name="T8" fmla="*/ 237 w 302"/>
                    <a:gd name="T9" fmla="*/ 0 h 128"/>
                    <a:gd name="T10" fmla="*/ 0 w 302"/>
                    <a:gd name="T11" fmla="*/ 0 h 128"/>
                    <a:gd name="T12" fmla="*/ 17 w 302"/>
                    <a:gd name="T13" fmla="*/ 61 h 128"/>
                    <a:gd name="T14" fmla="*/ 0 w 302"/>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2" h="128">
                      <a:moveTo>
                        <a:pt x="0" y="128"/>
                      </a:moveTo>
                      <a:cubicBezTo>
                        <a:pt x="237" y="128"/>
                        <a:pt x="237" y="128"/>
                        <a:pt x="237" y="128"/>
                      </a:cubicBezTo>
                      <a:cubicBezTo>
                        <a:pt x="274" y="128"/>
                        <a:pt x="302" y="99"/>
                        <a:pt x="302" y="66"/>
                      </a:cubicBezTo>
                      <a:cubicBezTo>
                        <a:pt x="302" y="57"/>
                        <a:pt x="302" y="57"/>
                        <a:pt x="302" y="57"/>
                      </a:cubicBezTo>
                      <a:cubicBezTo>
                        <a:pt x="302" y="24"/>
                        <a:pt x="274" y="0"/>
                        <a:pt x="237" y="0"/>
                      </a:cubicBezTo>
                      <a:cubicBezTo>
                        <a:pt x="0" y="0"/>
                        <a:pt x="0" y="0"/>
                        <a:pt x="0" y="0"/>
                      </a:cubicBezTo>
                      <a:cubicBezTo>
                        <a:pt x="0" y="0"/>
                        <a:pt x="17" y="21"/>
                        <a:pt x="17" y="61"/>
                      </a:cubicBezTo>
                      <a:cubicBezTo>
                        <a:pt x="17" y="107"/>
                        <a:pt x="0" y="128"/>
                        <a:pt x="0" y="1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Freeform 19"/>
                <p:cNvSpPr>
                  <a:spLocks/>
                </p:cNvSpPr>
                <p:nvPr/>
              </p:nvSpPr>
              <p:spPr bwMode="auto">
                <a:xfrm flipH="1">
                  <a:off x="10090453" y="5733761"/>
                  <a:ext cx="91480" cy="251570"/>
                </a:xfrm>
                <a:custGeom>
                  <a:avLst/>
                  <a:gdLst>
                    <a:gd name="T0" fmla="*/ 6 w 50"/>
                    <a:gd name="T1" fmla="*/ 138 h 138"/>
                    <a:gd name="T2" fmla="*/ 2 w 50"/>
                    <a:gd name="T3" fmla="*/ 135 h 138"/>
                    <a:gd name="T4" fmla="*/ 3 w 50"/>
                    <a:gd name="T5" fmla="*/ 129 h 138"/>
                    <a:gd name="T6" fmla="*/ 39 w 50"/>
                    <a:gd name="T7" fmla="*/ 66 h 138"/>
                    <a:gd name="T8" fmla="*/ 3 w 50"/>
                    <a:gd name="T9" fmla="*/ 9 h 138"/>
                    <a:gd name="T10" fmla="*/ 2 w 50"/>
                    <a:gd name="T11" fmla="*/ 2 h 138"/>
                    <a:gd name="T12" fmla="*/ 9 w 50"/>
                    <a:gd name="T13" fmla="*/ 1 h 138"/>
                    <a:gd name="T14" fmla="*/ 50 w 50"/>
                    <a:gd name="T15" fmla="*/ 66 h 138"/>
                    <a:gd name="T16" fmla="*/ 9 w 50"/>
                    <a:gd name="T17" fmla="*/ 137 h 138"/>
                    <a:gd name="T18" fmla="*/ 6 w 50"/>
                    <a:gd name="T19"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138">
                      <a:moveTo>
                        <a:pt x="6" y="138"/>
                      </a:moveTo>
                      <a:cubicBezTo>
                        <a:pt x="4" y="138"/>
                        <a:pt x="3" y="137"/>
                        <a:pt x="2" y="135"/>
                      </a:cubicBezTo>
                      <a:cubicBezTo>
                        <a:pt x="0" y="133"/>
                        <a:pt x="1" y="130"/>
                        <a:pt x="3" y="129"/>
                      </a:cubicBezTo>
                      <a:cubicBezTo>
                        <a:pt x="15" y="122"/>
                        <a:pt x="39" y="125"/>
                        <a:pt x="39" y="66"/>
                      </a:cubicBezTo>
                      <a:cubicBezTo>
                        <a:pt x="39" y="29"/>
                        <a:pt x="4" y="9"/>
                        <a:pt x="3" y="9"/>
                      </a:cubicBezTo>
                      <a:cubicBezTo>
                        <a:pt x="1" y="7"/>
                        <a:pt x="0" y="5"/>
                        <a:pt x="2" y="2"/>
                      </a:cubicBezTo>
                      <a:cubicBezTo>
                        <a:pt x="3" y="0"/>
                        <a:pt x="6" y="0"/>
                        <a:pt x="9" y="1"/>
                      </a:cubicBezTo>
                      <a:cubicBezTo>
                        <a:pt x="11" y="2"/>
                        <a:pt x="50" y="23"/>
                        <a:pt x="50" y="66"/>
                      </a:cubicBezTo>
                      <a:cubicBezTo>
                        <a:pt x="50" y="114"/>
                        <a:pt x="11" y="136"/>
                        <a:pt x="9" y="137"/>
                      </a:cubicBezTo>
                      <a:cubicBezTo>
                        <a:pt x="8" y="137"/>
                        <a:pt x="7" y="138"/>
                        <a:pt x="6" y="138"/>
                      </a:cubicBez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Freeform 20"/>
                <p:cNvSpPr>
                  <a:spLocks/>
                </p:cNvSpPr>
                <p:nvPr/>
              </p:nvSpPr>
              <p:spPr bwMode="auto">
                <a:xfrm flipH="1">
                  <a:off x="9354038" y="5739860"/>
                  <a:ext cx="1276147" cy="254620"/>
                </a:xfrm>
                <a:custGeom>
                  <a:avLst/>
                  <a:gdLst>
                    <a:gd name="T0" fmla="*/ 624 w 700"/>
                    <a:gd name="T1" fmla="*/ 0 h 140"/>
                    <a:gd name="T2" fmla="*/ 0 w 700"/>
                    <a:gd name="T3" fmla="*/ 0 h 140"/>
                    <a:gd name="T4" fmla="*/ 0 w 700"/>
                    <a:gd name="T5" fmla="*/ 8 h 140"/>
                    <a:gd name="T6" fmla="*/ 269 w 700"/>
                    <a:gd name="T7" fmla="*/ 8 h 140"/>
                    <a:gd name="T8" fmla="*/ 295 w 700"/>
                    <a:gd name="T9" fmla="*/ 61 h 140"/>
                    <a:gd name="T10" fmla="*/ 264 w 700"/>
                    <a:gd name="T11" fmla="*/ 124 h 140"/>
                    <a:gd name="T12" fmla="*/ 0 w 700"/>
                    <a:gd name="T13" fmla="*/ 124 h 140"/>
                    <a:gd name="T14" fmla="*/ 0 w 700"/>
                    <a:gd name="T15" fmla="*/ 140 h 140"/>
                    <a:gd name="T16" fmla="*/ 624 w 700"/>
                    <a:gd name="T17" fmla="*/ 140 h 140"/>
                    <a:gd name="T18" fmla="*/ 700 w 700"/>
                    <a:gd name="T19" fmla="*/ 68 h 140"/>
                    <a:gd name="T20" fmla="*/ 700 w 700"/>
                    <a:gd name="T21" fmla="*/ 59 h 140"/>
                    <a:gd name="T22" fmla="*/ 624 w 700"/>
                    <a:gd name="T2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0" h="140">
                      <a:moveTo>
                        <a:pt x="624" y="0"/>
                      </a:moveTo>
                      <a:cubicBezTo>
                        <a:pt x="0" y="0"/>
                        <a:pt x="0" y="0"/>
                        <a:pt x="0" y="0"/>
                      </a:cubicBezTo>
                      <a:cubicBezTo>
                        <a:pt x="0" y="8"/>
                        <a:pt x="0" y="8"/>
                        <a:pt x="0" y="8"/>
                      </a:cubicBezTo>
                      <a:cubicBezTo>
                        <a:pt x="269" y="8"/>
                        <a:pt x="269" y="8"/>
                        <a:pt x="269" y="8"/>
                      </a:cubicBezTo>
                      <a:cubicBezTo>
                        <a:pt x="280" y="20"/>
                        <a:pt x="295" y="36"/>
                        <a:pt x="295" y="61"/>
                      </a:cubicBezTo>
                      <a:cubicBezTo>
                        <a:pt x="295" y="94"/>
                        <a:pt x="276" y="116"/>
                        <a:pt x="264" y="124"/>
                      </a:cubicBezTo>
                      <a:cubicBezTo>
                        <a:pt x="0" y="124"/>
                        <a:pt x="0" y="124"/>
                        <a:pt x="0" y="124"/>
                      </a:cubicBezTo>
                      <a:cubicBezTo>
                        <a:pt x="0" y="140"/>
                        <a:pt x="0" y="140"/>
                        <a:pt x="0" y="140"/>
                      </a:cubicBezTo>
                      <a:cubicBezTo>
                        <a:pt x="624" y="140"/>
                        <a:pt x="624" y="140"/>
                        <a:pt x="624" y="140"/>
                      </a:cubicBezTo>
                      <a:cubicBezTo>
                        <a:pt x="665" y="140"/>
                        <a:pt x="700" y="114"/>
                        <a:pt x="700" y="68"/>
                      </a:cubicBezTo>
                      <a:cubicBezTo>
                        <a:pt x="700" y="59"/>
                        <a:pt x="700" y="59"/>
                        <a:pt x="700" y="59"/>
                      </a:cubicBezTo>
                      <a:cubicBezTo>
                        <a:pt x="700" y="23"/>
                        <a:pt x="668" y="0"/>
                        <a:pt x="624"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Freeform 21"/>
                <p:cNvSpPr>
                  <a:spLocks/>
                </p:cNvSpPr>
                <p:nvPr/>
              </p:nvSpPr>
              <p:spPr bwMode="auto">
                <a:xfrm flipH="1">
                  <a:off x="9853367" y="5739860"/>
                  <a:ext cx="111301" cy="254620"/>
                </a:xfrm>
                <a:custGeom>
                  <a:avLst/>
                  <a:gdLst>
                    <a:gd name="T0" fmla="*/ 61 w 61"/>
                    <a:gd name="T1" fmla="*/ 71 h 140"/>
                    <a:gd name="T2" fmla="*/ 40 w 61"/>
                    <a:gd name="T3" fmla="*/ 0 h 140"/>
                    <a:gd name="T4" fmla="*/ 0 w 61"/>
                    <a:gd name="T5" fmla="*/ 0 h 140"/>
                    <a:gd name="T6" fmla="*/ 21 w 61"/>
                    <a:gd name="T7" fmla="*/ 71 h 140"/>
                    <a:gd name="T8" fmla="*/ 0 w 61"/>
                    <a:gd name="T9" fmla="*/ 140 h 140"/>
                    <a:gd name="T10" fmla="*/ 40 w 61"/>
                    <a:gd name="T11" fmla="*/ 140 h 140"/>
                    <a:gd name="T12" fmla="*/ 61 w 61"/>
                    <a:gd name="T13" fmla="*/ 71 h 140"/>
                  </a:gdLst>
                  <a:ahLst/>
                  <a:cxnLst>
                    <a:cxn ang="0">
                      <a:pos x="T0" y="T1"/>
                    </a:cxn>
                    <a:cxn ang="0">
                      <a:pos x="T2" y="T3"/>
                    </a:cxn>
                    <a:cxn ang="0">
                      <a:pos x="T4" y="T5"/>
                    </a:cxn>
                    <a:cxn ang="0">
                      <a:pos x="T6" y="T7"/>
                    </a:cxn>
                    <a:cxn ang="0">
                      <a:pos x="T8" y="T9"/>
                    </a:cxn>
                    <a:cxn ang="0">
                      <a:pos x="T10" y="T11"/>
                    </a:cxn>
                    <a:cxn ang="0">
                      <a:pos x="T12" y="T13"/>
                    </a:cxn>
                  </a:cxnLst>
                  <a:rect l="0" t="0" r="r" b="b"/>
                  <a:pathLst>
                    <a:path w="61" h="140">
                      <a:moveTo>
                        <a:pt x="61" y="71"/>
                      </a:moveTo>
                      <a:cubicBezTo>
                        <a:pt x="61" y="30"/>
                        <a:pt x="40" y="0"/>
                        <a:pt x="40" y="0"/>
                      </a:cubicBezTo>
                      <a:cubicBezTo>
                        <a:pt x="0" y="0"/>
                        <a:pt x="0" y="0"/>
                        <a:pt x="0" y="0"/>
                      </a:cubicBezTo>
                      <a:cubicBezTo>
                        <a:pt x="0" y="0"/>
                        <a:pt x="21" y="30"/>
                        <a:pt x="21" y="71"/>
                      </a:cubicBezTo>
                      <a:cubicBezTo>
                        <a:pt x="21" y="117"/>
                        <a:pt x="0" y="140"/>
                        <a:pt x="0" y="140"/>
                      </a:cubicBezTo>
                      <a:cubicBezTo>
                        <a:pt x="40" y="140"/>
                        <a:pt x="40" y="140"/>
                        <a:pt x="40" y="140"/>
                      </a:cubicBezTo>
                      <a:cubicBezTo>
                        <a:pt x="40" y="140"/>
                        <a:pt x="61" y="117"/>
                        <a:pt x="61" y="71"/>
                      </a:cubicBezTo>
                      <a:close/>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Freeform 22"/>
                <p:cNvSpPr>
                  <a:spLocks/>
                </p:cNvSpPr>
                <p:nvPr/>
              </p:nvSpPr>
              <p:spPr bwMode="auto">
                <a:xfrm flipH="1">
                  <a:off x="9503456" y="5739860"/>
                  <a:ext cx="113588" cy="254620"/>
                </a:xfrm>
                <a:custGeom>
                  <a:avLst/>
                  <a:gdLst>
                    <a:gd name="T0" fmla="*/ 62 w 62"/>
                    <a:gd name="T1" fmla="*/ 71 h 140"/>
                    <a:gd name="T2" fmla="*/ 40 w 62"/>
                    <a:gd name="T3" fmla="*/ 0 h 140"/>
                    <a:gd name="T4" fmla="*/ 0 w 62"/>
                    <a:gd name="T5" fmla="*/ 0 h 140"/>
                    <a:gd name="T6" fmla="*/ 21 w 62"/>
                    <a:gd name="T7" fmla="*/ 71 h 140"/>
                    <a:gd name="T8" fmla="*/ 0 w 62"/>
                    <a:gd name="T9" fmla="*/ 140 h 140"/>
                    <a:gd name="T10" fmla="*/ 40 w 62"/>
                    <a:gd name="T11" fmla="*/ 140 h 140"/>
                    <a:gd name="T12" fmla="*/ 62 w 62"/>
                    <a:gd name="T13" fmla="*/ 71 h 140"/>
                  </a:gdLst>
                  <a:ahLst/>
                  <a:cxnLst>
                    <a:cxn ang="0">
                      <a:pos x="T0" y="T1"/>
                    </a:cxn>
                    <a:cxn ang="0">
                      <a:pos x="T2" y="T3"/>
                    </a:cxn>
                    <a:cxn ang="0">
                      <a:pos x="T4" y="T5"/>
                    </a:cxn>
                    <a:cxn ang="0">
                      <a:pos x="T6" y="T7"/>
                    </a:cxn>
                    <a:cxn ang="0">
                      <a:pos x="T8" y="T9"/>
                    </a:cxn>
                    <a:cxn ang="0">
                      <a:pos x="T10" y="T11"/>
                    </a:cxn>
                    <a:cxn ang="0">
                      <a:pos x="T12" y="T13"/>
                    </a:cxn>
                  </a:cxnLst>
                  <a:rect l="0" t="0" r="r" b="b"/>
                  <a:pathLst>
                    <a:path w="62" h="140">
                      <a:moveTo>
                        <a:pt x="62" y="71"/>
                      </a:moveTo>
                      <a:cubicBezTo>
                        <a:pt x="62" y="30"/>
                        <a:pt x="40" y="0"/>
                        <a:pt x="40" y="0"/>
                      </a:cubicBezTo>
                      <a:cubicBezTo>
                        <a:pt x="0" y="0"/>
                        <a:pt x="0" y="0"/>
                        <a:pt x="0" y="0"/>
                      </a:cubicBezTo>
                      <a:cubicBezTo>
                        <a:pt x="0" y="0"/>
                        <a:pt x="21" y="30"/>
                        <a:pt x="21" y="71"/>
                      </a:cubicBezTo>
                      <a:cubicBezTo>
                        <a:pt x="21" y="117"/>
                        <a:pt x="0" y="140"/>
                        <a:pt x="0" y="140"/>
                      </a:cubicBezTo>
                      <a:cubicBezTo>
                        <a:pt x="40" y="140"/>
                        <a:pt x="40" y="140"/>
                        <a:pt x="40" y="140"/>
                      </a:cubicBezTo>
                      <a:cubicBezTo>
                        <a:pt x="40" y="140"/>
                        <a:pt x="62" y="117"/>
                        <a:pt x="62" y="71"/>
                      </a:cubicBezTo>
                      <a:close/>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67" name="Group 11"/>
              <p:cNvGrpSpPr/>
              <p:nvPr/>
            </p:nvGrpSpPr>
            <p:grpSpPr>
              <a:xfrm>
                <a:off x="9500406" y="4599389"/>
                <a:ext cx="1005519" cy="175337"/>
                <a:chOff x="9500406" y="4362322"/>
                <a:chExt cx="1005519" cy="175337"/>
              </a:xfrm>
            </p:grpSpPr>
            <p:sp>
              <p:nvSpPr>
                <p:cNvPr id="84" name="Freeform 23"/>
                <p:cNvSpPr>
                  <a:spLocks/>
                </p:cNvSpPr>
                <p:nvPr/>
              </p:nvSpPr>
              <p:spPr bwMode="auto">
                <a:xfrm flipH="1">
                  <a:off x="9517940" y="4369945"/>
                  <a:ext cx="529060" cy="160090"/>
                </a:xfrm>
                <a:custGeom>
                  <a:avLst/>
                  <a:gdLst>
                    <a:gd name="T0" fmla="*/ 290 w 290"/>
                    <a:gd name="T1" fmla="*/ 88 h 88"/>
                    <a:gd name="T2" fmla="*/ 51 w 290"/>
                    <a:gd name="T3" fmla="*/ 88 h 88"/>
                    <a:gd name="T4" fmla="*/ 0 w 290"/>
                    <a:gd name="T5" fmla="*/ 45 h 88"/>
                    <a:gd name="T6" fmla="*/ 0 w 290"/>
                    <a:gd name="T7" fmla="*/ 39 h 88"/>
                    <a:gd name="T8" fmla="*/ 51 w 290"/>
                    <a:gd name="T9" fmla="*/ 0 h 88"/>
                    <a:gd name="T10" fmla="*/ 290 w 290"/>
                    <a:gd name="T11" fmla="*/ 0 h 88"/>
                    <a:gd name="T12" fmla="*/ 279 w 290"/>
                    <a:gd name="T13" fmla="*/ 42 h 88"/>
                    <a:gd name="T14" fmla="*/ 290 w 290"/>
                    <a:gd name="T15" fmla="*/ 88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88">
                      <a:moveTo>
                        <a:pt x="290" y="88"/>
                      </a:moveTo>
                      <a:cubicBezTo>
                        <a:pt x="51" y="88"/>
                        <a:pt x="51" y="88"/>
                        <a:pt x="51" y="88"/>
                      </a:cubicBezTo>
                      <a:cubicBezTo>
                        <a:pt x="25" y="88"/>
                        <a:pt x="0" y="67"/>
                        <a:pt x="0" y="45"/>
                      </a:cubicBezTo>
                      <a:cubicBezTo>
                        <a:pt x="0" y="39"/>
                        <a:pt x="0" y="39"/>
                        <a:pt x="0" y="39"/>
                      </a:cubicBezTo>
                      <a:cubicBezTo>
                        <a:pt x="0" y="17"/>
                        <a:pt x="25" y="0"/>
                        <a:pt x="51" y="0"/>
                      </a:cubicBezTo>
                      <a:cubicBezTo>
                        <a:pt x="290" y="0"/>
                        <a:pt x="290" y="0"/>
                        <a:pt x="290" y="0"/>
                      </a:cubicBezTo>
                      <a:cubicBezTo>
                        <a:pt x="290" y="0"/>
                        <a:pt x="279" y="15"/>
                        <a:pt x="279" y="42"/>
                      </a:cubicBezTo>
                      <a:cubicBezTo>
                        <a:pt x="279" y="73"/>
                        <a:pt x="290" y="88"/>
                        <a:pt x="290" y="88"/>
                      </a:cubicBezTo>
                      <a:close/>
                    </a:path>
                  </a:pathLst>
                </a:custGeom>
                <a:solidFill>
                  <a:srgbClr val="FCFCF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Freeform 24"/>
                <p:cNvSpPr>
                  <a:spLocks/>
                </p:cNvSpPr>
                <p:nvPr/>
              </p:nvSpPr>
              <p:spPr bwMode="auto">
                <a:xfrm flipH="1">
                  <a:off x="9960856" y="4369945"/>
                  <a:ext cx="537446" cy="153229"/>
                </a:xfrm>
                <a:custGeom>
                  <a:avLst/>
                  <a:gdLst>
                    <a:gd name="T0" fmla="*/ 295 w 295"/>
                    <a:gd name="T1" fmla="*/ 84 h 84"/>
                    <a:gd name="T2" fmla="*/ 47 w 295"/>
                    <a:gd name="T3" fmla="*/ 84 h 84"/>
                    <a:gd name="T4" fmla="*/ 0 w 295"/>
                    <a:gd name="T5" fmla="*/ 44 h 84"/>
                    <a:gd name="T6" fmla="*/ 0 w 295"/>
                    <a:gd name="T7" fmla="*/ 38 h 84"/>
                    <a:gd name="T8" fmla="*/ 47 w 295"/>
                    <a:gd name="T9" fmla="*/ 0 h 84"/>
                    <a:gd name="T10" fmla="*/ 295 w 295"/>
                    <a:gd name="T11" fmla="*/ 0 h 84"/>
                    <a:gd name="T12" fmla="*/ 269 w 295"/>
                    <a:gd name="T13" fmla="*/ 40 h 84"/>
                    <a:gd name="T14" fmla="*/ 295 w 295"/>
                    <a:gd name="T15" fmla="*/ 8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 h="84">
                      <a:moveTo>
                        <a:pt x="295" y="84"/>
                      </a:moveTo>
                      <a:cubicBezTo>
                        <a:pt x="47" y="84"/>
                        <a:pt x="47" y="84"/>
                        <a:pt x="47" y="84"/>
                      </a:cubicBezTo>
                      <a:cubicBezTo>
                        <a:pt x="22" y="84"/>
                        <a:pt x="0" y="66"/>
                        <a:pt x="0" y="44"/>
                      </a:cubicBezTo>
                      <a:cubicBezTo>
                        <a:pt x="0" y="38"/>
                        <a:pt x="0" y="38"/>
                        <a:pt x="0" y="38"/>
                      </a:cubicBezTo>
                      <a:cubicBezTo>
                        <a:pt x="0" y="16"/>
                        <a:pt x="22" y="0"/>
                        <a:pt x="47" y="0"/>
                      </a:cubicBezTo>
                      <a:cubicBezTo>
                        <a:pt x="295" y="0"/>
                        <a:pt x="295" y="0"/>
                        <a:pt x="295" y="0"/>
                      </a:cubicBezTo>
                      <a:cubicBezTo>
                        <a:pt x="295" y="0"/>
                        <a:pt x="269" y="13"/>
                        <a:pt x="269" y="40"/>
                      </a:cubicBezTo>
                      <a:cubicBezTo>
                        <a:pt x="269" y="71"/>
                        <a:pt x="295" y="84"/>
                        <a:pt x="295" y="8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Freeform 25"/>
                <p:cNvSpPr>
                  <a:spLocks/>
                </p:cNvSpPr>
                <p:nvPr/>
              </p:nvSpPr>
              <p:spPr bwMode="auto">
                <a:xfrm flipH="1">
                  <a:off x="9948659" y="4362322"/>
                  <a:ext cx="61749" cy="167714"/>
                </a:xfrm>
                <a:custGeom>
                  <a:avLst/>
                  <a:gdLst>
                    <a:gd name="T0" fmla="*/ 30 w 34"/>
                    <a:gd name="T1" fmla="*/ 92 h 92"/>
                    <a:gd name="T2" fmla="*/ 33 w 34"/>
                    <a:gd name="T3" fmla="*/ 91 h 92"/>
                    <a:gd name="T4" fmla="*/ 32 w 34"/>
                    <a:gd name="T5" fmla="*/ 87 h 92"/>
                    <a:gd name="T6" fmla="*/ 7 w 34"/>
                    <a:gd name="T7" fmla="*/ 44 h 92"/>
                    <a:gd name="T8" fmla="*/ 32 w 34"/>
                    <a:gd name="T9" fmla="*/ 6 h 92"/>
                    <a:gd name="T10" fmla="*/ 33 w 34"/>
                    <a:gd name="T11" fmla="*/ 1 h 92"/>
                    <a:gd name="T12" fmla="*/ 27 w 34"/>
                    <a:gd name="T13" fmla="*/ 1 h 92"/>
                    <a:gd name="T14" fmla="*/ 0 w 34"/>
                    <a:gd name="T15" fmla="*/ 44 h 92"/>
                    <a:gd name="T16" fmla="*/ 28 w 34"/>
                    <a:gd name="T17" fmla="*/ 92 h 92"/>
                    <a:gd name="T18" fmla="*/ 30 w 34"/>
                    <a:gd name="T19"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92">
                      <a:moveTo>
                        <a:pt x="30" y="92"/>
                      </a:moveTo>
                      <a:cubicBezTo>
                        <a:pt x="31" y="92"/>
                        <a:pt x="32" y="92"/>
                        <a:pt x="33" y="91"/>
                      </a:cubicBezTo>
                      <a:cubicBezTo>
                        <a:pt x="34" y="89"/>
                        <a:pt x="33" y="88"/>
                        <a:pt x="32" y="87"/>
                      </a:cubicBezTo>
                      <a:cubicBezTo>
                        <a:pt x="31" y="86"/>
                        <a:pt x="7" y="73"/>
                        <a:pt x="7" y="44"/>
                      </a:cubicBezTo>
                      <a:cubicBezTo>
                        <a:pt x="7" y="19"/>
                        <a:pt x="31" y="6"/>
                        <a:pt x="32" y="6"/>
                      </a:cubicBezTo>
                      <a:cubicBezTo>
                        <a:pt x="33" y="5"/>
                        <a:pt x="34" y="3"/>
                        <a:pt x="33" y="1"/>
                      </a:cubicBezTo>
                      <a:cubicBezTo>
                        <a:pt x="32" y="0"/>
                        <a:pt x="29" y="0"/>
                        <a:pt x="27" y="1"/>
                      </a:cubicBezTo>
                      <a:cubicBezTo>
                        <a:pt x="26" y="1"/>
                        <a:pt x="0" y="16"/>
                        <a:pt x="0" y="44"/>
                      </a:cubicBezTo>
                      <a:cubicBezTo>
                        <a:pt x="0" y="77"/>
                        <a:pt x="27" y="91"/>
                        <a:pt x="28" y="92"/>
                      </a:cubicBezTo>
                      <a:cubicBezTo>
                        <a:pt x="28" y="92"/>
                        <a:pt x="29" y="92"/>
                        <a:pt x="30" y="92"/>
                      </a:cubicBez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Freeform 26"/>
                <p:cNvSpPr>
                  <a:spLocks/>
                </p:cNvSpPr>
                <p:nvPr/>
              </p:nvSpPr>
              <p:spPr bwMode="auto">
                <a:xfrm flipH="1">
                  <a:off x="9500406" y="4362322"/>
                  <a:ext cx="1005519" cy="175337"/>
                </a:xfrm>
                <a:custGeom>
                  <a:avLst/>
                  <a:gdLst>
                    <a:gd name="T0" fmla="*/ 51 w 552"/>
                    <a:gd name="T1" fmla="*/ 96 h 96"/>
                    <a:gd name="T2" fmla="*/ 552 w 552"/>
                    <a:gd name="T3" fmla="*/ 96 h 96"/>
                    <a:gd name="T4" fmla="*/ 552 w 552"/>
                    <a:gd name="T5" fmla="*/ 88 h 96"/>
                    <a:gd name="T6" fmla="*/ 51 w 552"/>
                    <a:gd name="T7" fmla="*/ 88 h 96"/>
                    <a:gd name="T8" fmla="*/ 8 w 552"/>
                    <a:gd name="T9" fmla="*/ 48 h 96"/>
                    <a:gd name="T10" fmla="*/ 8 w 552"/>
                    <a:gd name="T11" fmla="*/ 42 h 96"/>
                    <a:gd name="T12" fmla="*/ 51 w 552"/>
                    <a:gd name="T13" fmla="*/ 8 h 96"/>
                    <a:gd name="T14" fmla="*/ 552 w 552"/>
                    <a:gd name="T15" fmla="*/ 8 h 96"/>
                    <a:gd name="T16" fmla="*/ 552 w 552"/>
                    <a:gd name="T17" fmla="*/ 0 h 96"/>
                    <a:gd name="T18" fmla="*/ 51 w 552"/>
                    <a:gd name="T19" fmla="*/ 0 h 96"/>
                    <a:gd name="T20" fmla="*/ 0 w 552"/>
                    <a:gd name="T21" fmla="*/ 42 h 96"/>
                    <a:gd name="T22" fmla="*/ 0 w 552"/>
                    <a:gd name="T23" fmla="*/ 48 h 96"/>
                    <a:gd name="T24" fmla="*/ 51 w 552"/>
                    <a:gd name="T25"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2" h="96">
                      <a:moveTo>
                        <a:pt x="51" y="96"/>
                      </a:moveTo>
                      <a:cubicBezTo>
                        <a:pt x="552" y="96"/>
                        <a:pt x="552" y="96"/>
                        <a:pt x="552" y="96"/>
                      </a:cubicBezTo>
                      <a:cubicBezTo>
                        <a:pt x="552" y="88"/>
                        <a:pt x="552" y="88"/>
                        <a:pt x="552" y="88"/>
                      </a:cubicBezTo>
                      <a:cubicBezTo>
                        <a:pt x="51" y="88"/>
                        <a:pt x="51" y="88"/>
                        <a:pt x="51" y="88"/>
                      </a:cubicBezTo>
                      <a:cubicBezTo>
                        <a:pt x="30" y="88"/>
                        <a:pt x="8" y="68"/>
                        <a:pt x="8" y="48"/>
                      </a:cubicBezTo>
                      <a:cubicBezTo>
                        <a:pt x="8" y="42"/>
                        <a:pt x="8" y="42"/>
                        <a:pt x="8" y="42"/>
                      </a:cubicBezTo>
                      <a:cubicBezTo>
                        <a:pt x="8" y="23"/>
                        <a:pt x="29" y="8"/>
                        <a:pt x="51" y="8"/>
                      </a:cubicBezTo>
                      <a:cubicBezTo>
                        <a:pt x="552" y="8"/>
                        <a:pt x="552" y="8"/>
                        <a:pt x="552" y="8"/>
                      </a:cubicBezTo>
                      <a:cubicBezTo>
                        <a:pt x="552" y="0"/>
                        <a:pt x="552" y="0"/>
                        <a:pt x="552" y="0"/>
                      </a:cubicBezTo>
                      <a:cubicBezTo>
                        <a:pt x="51" y="0"/>
                        <a:pt x="51" y="0"/>
                        <a:pt x="51" y="0"/>
                      </a:cubicBezTo>
                      <a:cubicBezTo>
                        <a:pt x="22" y="0"/>
                        <a:pt x="0" y="17"/>
                        <a:pt x="0" y="42"/>
                      </a:cubicBezTo>
                      <a:cubicBezTo>
                        <a:pt x="0" y="48"/>
                        <a:pt x="0" y="48"/>
                        <a:pt x="0" y="48"/>
                      </a:cubicBezTo>
                      <a:cubicBezTo>
                        <a:pt x="0" y="74"/>
                        <a:pt x="24" y="96"/>
                        <a:pt x="51" y="9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68" name="Group 12"/>
              <p:cNvGrpSpPr/>
              <p:nvPr/>
            </p:nvGrpSpPr>
            <p:grpSpPr>
              <a:xfrm>
                <a:off x="9470675" y="4459120"/>
                <a:ext cx="872873" cy="142556"/>
                <a:chOff x="9470675" y="4222053"/>
                <a:chExt cx="872873" cy="142556"/>
              </a:xfrm>
            </p:grpSpPr>
            <p:sp>
              <p:nvSpPr>
                <p:cNvPr id="81" name="Freeform 27"/>
                <p:cNvSpPr>
                  <a:spLocks/>
                </p:cNvSpPr>
                <p:nvPr/>
              </p:nvSpPr>
              <p:spPr bwMode="auto">
                <a:xfrm flipH="1">
                  <a:off x="9777133" y="4231201"/>
                  <a:ext cx="557266" cy="131121"/>
                </a:xfrm>
                <a:custGeom>
                  <a:avLst/>
                  <a:gdLst>
                    <a:gd name="T0" fmla="*/ 0 w 306"/>
                    <a:gd name="T1" fmla="*/ 72 h 72"/>
                    <a:gd name="T2" fmla="*/ 277 w 306"/>
                    <a:gd name="T3" fmla="*/ 72 h 72"/>
                    <a:gd name="T4" fmla="*/ 306 w 306"/>
                    <a:gd name="T5" fmla="*/ 36 h 72"/>
                    <a:gd name="T6" fmla="*/ 306 w 306"/>
                    <a:gd name="T7" fmla="*/ 31 h 72"/>
                    <a:gd name="T8" fmla="*/ 277 w 306"/>
                    <a:gd name="T9" fmla="*/ 0 h 72"/>
                    <a:gd name="T10" fmla="*/ 0 w 306"/>
                    <a:gd name="T11" fmla="*/ 0 h 72"/>
                    <a:gd name="T12" fmla="*/ 8 w 306"/>
                    <a:gd name="T13" fmla="*/ 34 h 72"/>
                    <a:gd name="T14" fmla="*/ 0 w 306"/>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6" h="72">
                      <a:moveTo>
                        <a:pt x="0" y="72"/>
                      </a:moveTo>
                      <a:cubicBezTo>
                        <a:pt x="277" y="72"/>
                        <a:pt x="277" y="72"/>
                        <a:pt x="277" y="72"/>
                      </a:cubicBezTo>
                      <a:cubicBezTo>
                        <a:pt x="294" y="72"/>
                        <a:pt x="306" y="53"/>
                        <a:pt x="306" y="36"/>
                      </a:cubicBezTo>
                      <a:cubicBezTo>
                        <a:pt x="306" y="31"/>
                        <a:pt x="306" y="31"/>
                        <a:pt x="306" y="31"/>
                      </a:cubicBezTo>
                      <a:cubicBezTo>
                        <a:pt x="306" y="14"/>
                        <a:pt x="294" y="0"/>
                        <a:pt x="277" y="0"/>
                      </a:cubicBezTo>
                      <a:cubicBezTo>
                        <a:pt x="0" y="0"/>
                        <a:pt x="0" y="0"/>
                        <a:pt x="0" y="0"/>
                      </a:cubicBezTo>
                      <a:cubicBezTo>
                        <a:pt x="0" y="0"/>
                        <a:pt x="8" y="13"/>
                        <a:pt x="8" y="34"/>
                      </a:cubicBezTo>
                      <a:cubicBezTo>
                        <a:pt x="8" y="59"/>
                        <a:pt x="0" y="72"/>
                        <a:pt x="0" y="72"/>
                      </a:cubicBezTo>
                      <a:close/>
                    </a:path>
                  </a:pathLst>
                </a:custGeom>
                <a:solidFill>
                  <a:srgbClr val="FCFCF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Freeform 28"/>
                <p:cNvSpPr>
                  <a:spLocks/>
                </p:cNvSpPr>
                <p:nvPr/>
              </p:nvSpPr>
              <p:spPr bwMode="auto">
                <a:xfrm flipH="1">
                  <a:off x="9793143" y="4233488"/>
                  <a:ext cx="36592" cy="125785"/>
                </a:xfrm>
                <a:custGeom>
                  <a:avLst/>
                  <a:gdLst>
                    <a:gd name="T0" fmla="*/ 4 w 20"/>
                    <a:gd name="T1" fmla="*/ 69 h 69"/>
                    <a:gd name="T2" fmla="*/ 2 w 20"/>
                    <a:gd name="T3" fmla="*/ 68 h 69"/>
                    <a:gd name="T4" fmla="*/ 1 w 20"/>
                    <a:gd name="T5" fmla="*/ 67 h 69"/>
                    <a:gd name="T6" fmla="*/ 16 w 20"/>
                    <a:gd name="T7" fmla="*/ 33 h 69"/>
                    <a:gd name="T8" fmla="*/ 3 w 20"/>
                    <a:gd name="T9" fmla="*/ 5 h 69"/>
                    <a:gd name="T10" fmla="*/ 2 w 20"/>
                    <a:gd name="T11" fmla="*/ 1 h 69"/>
                    <a:gd name="T12" fmla="*/ 7 w 20"/>
                    <a:gd name="T13" fmla="*/ 3 h 69"/>
                    <a:gd name="T14" fmla="*/ 20 w 20"/>
                    <a:gd name="T15" fmla="*/ 33 h 69"/>
                    <a:gd name="T16" fmla="*/ 5 w 20"/>
                    <a:gd name="T17" fmla="*/ 69 h 69"/>
                    <a:gd name="T18" fmla="*/ 4 w 20"/>
                    <a:gd name="T1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69">
                      <a:moveTo>
                        <a:pt x="4" y="69"/>
                      </a:moveTo>
                      <a:cubicBezTo>
                        <a:pt x="3" y="69"/>
                        <a:pt x="3" y="69"/>
                        <a:pt x="2" y="68"/>
                      </a:cubicBezTo>
                      <a:cubicBezTo>
                        <a:pt x="2" y="67"/>
                        <a:pt x="0" y="67"/>
                        <a:pt x="1" y="67"/>
                      </a:cubicBezTo>
                      <a:cubicBezTo>
                        <a:pt x="2" y="66"/>
                        <a:pt x="16" y="55"/>
                        <a:pt x="16" y="33"/>
                      </a:cubicBezTo>
                      <a:cubicBezTo>
                        <a:pt x="16" y="15"/>
                        <a:pt x="3" y="5"/>
                        <a:pt x="3" y="5"/>
                      </a:cubicBezTo>
                      <a:cubicBezTo>
                        <a:pt x="2" y="4"/>
                        <a:pt x="2" y="2"/>
                        <a:pt x="2" y="1"/>
                      </a:cubicBezTo>
                      <a:cubicBezTo>
                        <a:pt x="3" y="0"/>
                        <a:pt x="6" y="2"/>
                        <a:pt x="7" y="3"/>
                      </a:cubicBezTo>
                      <a:cubicBezTo>
                        <a:pt x="7" y="3"/>
                        <a:pt x="20" y="12"/>
                        <a:pt x="20" y="33"/>
                      </a:cubicBezTo>
                      <a:cubicBezTo>
                        <a:pt x="20" y="58"/>
                        <a:pt x="6" y="69"/>
                        <a:pt x="5" y="69"/>
                      </a:cubicBezTo>
                      <a:lnTo>
                        <a:pt x="4" y="69"/>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Freeform 29"/>
                <p:cNvSpPr>
                  <a:spLocks/>
                </p:cNvSpPr>
                <p:nvPr/>
              </p:nvSpPr>
              <p:spPr bwMode="auto">
                <a:xfrm flipH="1">
                  <a:off x="9470675" y="4222053"/>
                  <a:ext cx="872873" cy="142556"/>
                </a:xfrm>
                <a:custGeom>
                  <a:avLst/>
                  <a:gdLst>
                    <a:gd name="T0" fmla="*/ 447 w 479"/>
                    <a:gd name="T1" fmla="*/ 0 h 78"/>
                    <a:gd name="T2" fmla="*/ 0 w 479"/>
                    <a:gd name="T3" fmla="*/ 0 h 78"/>
                    <a:gd name="T4" fmla="*/ 0 w 479"/>
                    <a:gd name="T5" fmla="*/ 12 h 78"/>
                    <a:gd name="T6" fmla="*/ 291 w 479"/>
                    <a:gd name="T7" fmla="*/ 12 h 78"/>
                    <a:gd name="T8" fmla="*/ 301 w 479"/>
                    <a:gd name="T9" fmla="*/ 40 h 78"/>
                    <a:gd name="T10" fmla="*/ 290 w 479"/>
                    <a:gd name="T11" fmla="*/ 72 h 78"/>
                    <a:gd name="T12" fmla="*/ 0 w 479"/>
                    <a:gd name="T13" fmla="*/ 72 h 78"/>
                    <a:gd name="T14" fmla="*/ 0 w 479"/>
                    <a:gd name="T15" fmla="*/ 78 h 78"/>
                    <a:gd name="T16" fmla="*/ 284 w 479"/>
                    <a:gd name="T17" fmla="*/ 78 h 78"/>
                    <a:gd name="T18" fmla="*/ 447 w 479"/>
                    <a:gd name="T19" fmla="*/ 78 h 78"/>
                    <a:gd name="T20" fmla="*/ 447 w 479"/>
                    <a:gd name="T21" fmla="*/ 78 h 78"/>
                    <a:gd name="T22" fmla="*/ 448 w 479"/>
                    <a:gd name="T23" fmla="*/ 78 h 78"/>
                    <a:gd name="T24" fmla="*/ 479 w 479"/>
                    <a:gd name="T25" fmla="*/ 41 h 78"/>
                    <a:gd name="T26" fmla="*/ 479 w 479"/>
                    <a:gd name="T27" fmla="*/ 36 h 78"/>
                    <a:gd name="T28" fmla="*/ 447 w 479"/>
                    <a:gd name="T2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9" h="78">
                      <a:moveTo>
                        <a:pt x="447" y="0"/>
                      </a:moveTo>
                      <a:cubicBezTo>
                        <a:pt x="0" y="0"/>
                        <a:pt x="0" y="0"/>
                        <a:pt x="0" y="0"/>
                      </a:cubicBezTo>
                      <a:cubicBezTo>
                        <a:pt x="0" y="12"/>
                        <a:pt x="0" y="12"/>
                        <a:pt x="0" y="12"/>
                      </a:cubicBezTo>
                      <a:cubicBezTo>
                        <a:pt x="291" y="12"/>
                        <a:pt x="291" y="12"/>
                        <a:pt x="291" y="12"/>
                      </a:cubicBezTo>
                      <a:cubicBezTo>
                        <a:pt x="295" y="18"/>
                        <a:pt x="301" y="27"/>
                        <a:pt x="301" y="40"/>
                      </a:cubicBezTo>
                      <a:cubicBezTo>
                        <a:pt x="301" y="55"/>
                        <a:pt x="295" y="66"/>
                        <a:pt x="290" y="72"/>
                      </a:cubicBezTo>
                      <a:cubicBezTo>
                        <a:pt x="0" y="72"/>
                        <a:pt x="0" y="72"/>
                        <a:pt x="0" y="72"/>
                      </a:cubicBezTo>
                      <a:cubicBezTo>
                        <a:pt x="0" y="78"/>
                        <a:pt x="0" y="78"/>
                        <a:pt x="0" y="78"/>
                      </a:cubicBezTo>
                      <a:cubicBezTo>
                        <a:pt x="284" y="78"/>
                        <a:pt x="284" y="78"/>
                        <a:pt x="284" y="78"/>
                      </a:cubicBezTo>
                      <a:cubicBezTo>
                        <a:pt x="447" y="78"/>
                        <a:pt x="447" y="78"/>
                        <a:pt x="447" y="78"/>
                      </a:cubicBezTo>
                      <a:cubicBezTo>
                        <a:pt x="447" y="78"/>
                        <a:pt x="447" y="78"/>
                        <a:pt x="447" y="78"/>
                      </a:cubicBezTo>
                      <a:cubicBezTo>
                        <a:pt x="448" y="78"/>
                        <a:pt x="448" y="78"/>
                        <a:pt x="448" y="78"/>
                      </a:cubicBezTo>
                      <a:cubicBezTo>
                        <a:pt x="466" y="77"/>
                        <a:pt x="479" y="61"/>
                        <a:pt x="479" y="41"/>
                      </a:cubicBezTo>
                      <a:cubicBezTo>
                        <a:pt x="479" y="36"/>
                        <a:pt x="479" y="36"/>
                        <a:pt x="479" y="36"/>
                      </a:cubicBezTo>
                      <a:cubicBezTo>
                        <a:pt x="479" y="16"/>
                        <a:pt x="467" y="0"/>
                        <a:pt x="447"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69" name="Group 13"/>
              <p:cNvGrpSpPr/>
              <p:nvPr/>
            </p:nvGrpSpPr>
            <p:grpSpPr>
              <a:xfrm>
                <a:off x="9171840" y="5707061"/>
                <a:ext cx="1545251" cy="269866"/>
                <a:chOff x="9171840" y="5469994"/>
                <a:chExt cx="1545251" cy="269866"/>
              </a:xfrm>
            </p:grpSpPr>
            <p:sp>
              <p:nvSpPr>
                <p:cNvPr id="78" name="Rectangle 30"/>
                <p:cNvSpPr>
                  <a:spLocks noChangeArrowheads="1"/>
                </p:cNvSpPr>
                <p:nvPr/>
              </p:nvSpPr>
              <p:spPr bwMode="auto">
                <a:xfrm flipH="1">
                  <a:off x="9171840" y="5469994"/>
                  <a:ext cx="1545251" cy="269866"/>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Rectangle 31"/>
                <p:cNvSpPr>
                  <a:spLocks noChangeArrowheads="1"/>
                </p:cNvSpPr>
                <p:nvPr/>
              </p:nvSpPr>
              <p:spPr bwMode="auto">
                <a:xfrm flipH="1">
                  <a:off x="10579109" y="5469994"/>
                  <a:ext cx="51076" cy="269866"/>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Rectangle 32"/>
                <p:cNvSpPr>
                  <a:spLocks noChangeArrowheads="1"/>
                </p:cNvSpPr>
                <p:nvPr/>
              </p:nvSpPr>
              <p:spPr bwMode="auto">
                <a:xfrm flipH="1">
                  <a:off x="10476956" y="5469994"/>
                  <a:ext cx="65561" cy="269866"/>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70" name="Group 14"/>
              <p:cNvGrpSpPr/>
              <p:nvPr/>
            </p:nvGrpSpPr>
            <p:grpSpPr>
              <a:xfrm>
                <a:off x="9245024" y="4774726"/>
                <a:ext cx="1435475" cy="166951"/>
                <a:chOff x="9245024" y="4537659"/>
                <a:chExt cx="1435475" cy="166951"/>
              </a:xfrm>
            </p:grpSpPr>
            <p:sp>
              <p:nvSpPr>
                <p:cNvPr id="75" name="Rectangle 33"/>
                <p:cNvSpPr>
                  <a:spLocks noChangeArrowheads="1"/>
                </p:cNvSpPr>
                <p:nvPr/>
              </p:nvSpPr>
              <p:spPr bwMode="auto">
                <a:xfrm flipH="1">
                  <a:off x="9245024" y="4537659"/>
                  <a:ext cx="1435475" cy="166951"/>
                </a:xfrm>
                <a:prstGeom prst="rect">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Rectangle 34"/>
                <p:cNvSpPr>
                  <a:spLocks noChangeArrowheads="1"/>
                </p:cNvSpPr>
                <p:nvPr/>
              </p:nvSpPr>
              <p:spPr bwMode="auto">
                <a:xfrm flipH="1">
                  <a:off x="9288477" y="4537659"/>
                  <a:ext cx="58700" cy="166951"/>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Rectangle 35"/>
                <p:cNvSpPr>
                  <a:spLocks noChangeArrowheads="1"/>
                </p:cNvSpPr>
                <p:nvPr/>
              </p:nvSpPr>
              <p:spPr bwMode="auto">
                <a:xfrm flipH="1">
                  <a:off x="9361661" y="4537659"/>
                  <a:ext cx="57937" cy="166951"/>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71" name="Group 15"/>
              <p:cNvGrpSpPr/>
              <p:nvPr/>
            </p:nvGrpSpPr>
            <p:grpSpPr>
              <a:xfrm>
                <a:off x="9084934" y="5226028"/>
                <a:ext cx="1224309" cy="189821"/>
                <a:chOff x="9084934" y="4988961"/>
                <a:chExt cx="1224309" cy="189821"/>
              </a:xfrm>
            </p:grpSpPr>
            <p:sp>
              <p:nvSpPr>
                <p:cNvPr id="72" name="Freeform 36"/>
                <p:cNvSpPr>
                  <a:spLocks/>
                </p:cNvSpPr>
                <p:nvPr/>
              </p:nvSpPr>
              <p:spPr bwMode="auto">
                <a:xfrm flipH="1">
                  <a:off x="9164979" y="5003445"/>
                  <a:ext cx="1144264" cy="167714"/>
                </a:xfrm>
                <a:custGeom>
                  <a:avLst/>
                  <a:gdLst>
                    <a:gd name="T0" fmla="*/ 628 w 628"/>
                    <a:gd name="T1" fmla="*/ 92 h 92"/>
                    <a:gd name="T2" fmla="*/ 66 w 628"/>
                    <a:gd name="T3" fmla="*/ 92 h 92"/>
                    <a:gd name="T4" fmla="*/ 0 w 628"/>
                    <a:gd name="T5" fmla="*/ 46 h 92"/>
                    <a:gd name="T6" fmla="*/ 0 w 628"/>
                    <a:gd name="T7" fmla="*/ 37 h 92"/>
                    <a:gd name="T8" fmla="*/ 66 w 628"/>
                    <a:gd name="T9" fmla="*/ 0 h 92"/>
                    <a:gd name="T10" fmla="*/ 628 w 628"/>
                    <a:gd name="T11" fmla="*/ 0 h 92"/>
                    <a:gd name="T12" fmla="*/ 628 w 628"/>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628" h="92">
                      <a:moveTo>
                        <a:pt x="628" y="92"/>
                      </a:moveTo>
                      <a:cubicBezTo>
                        <a:pt x="66" y="92"/>
                        <a:pt x="66" y="92"/>
                        <a:pt x="66" y="92"/>
                      </a:cubicBezTo>
                      <a:cubicBezTo>
                        <a:pt x="29" y="92"/>
                        <a:pt x="0" y="77"/>
                        <a:pt x="0" y="46"/>
                      </a:cubicBezTo>
                      <a:cubicBezTo>
                        <a:pt x="0" y="37"/>
                        <a:pt x="0" y="37"/>
                        <a:pt x="0" y="37"/>
                      </a:cubicBezTo>
                      <a:cubicBezTo>
                        <a:pt x="0" y="5"/>
                        <a:pt x="29" y="0"/>
                        <a:pt x="66" y="0"/>
                      </a:cubicBezTo>
                      <a:cubicBezTo>
                        <a:pt x="628" y="0"/>
                        <a:pt x="628" y="0"/>
                        <a:pt x="628" y="0"/>
                      </a:cubicBezTo>
                      <a:lnTo>
                        <a:pt x="628" y="9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37"/>
                <p:cNvSpPr>
                  <a:spLocks/>
                </p:cNvSpPr>
                <p:nvPr/>
              </p:nvSpPr>
              <p:spPr bwMode="auto">
                <a:xfrm flipH="1">
                  <a:off x="9106279" y="5003445"/>
                  <a:ext cx="670854" cy="167714"/>
                </a:xfrm>
                <a:custGeom>
                  <a:avLst/>
                  <a:gdLst>
                    <a:gd name="T0" fmla="*/ 368 w 368"/>
                    <a:gd name="T1" fmla="*/ 92 h 92"/>
                    <a:gd name="T2" fmla="*/ 0 w 368"/>
                    <a:gd name="T3" fmla="*/ 92 h 92"/>
                    <a:gd name="T4" fmla="*/ 0 w 368"/>
                    <a:gd name="T5" fmla="*/ 0 h 92"/>
                    <a:gd name="T6" fmla="*/ 368 w 368"/>
                    <a:gd name="T7" fmla="*/ 0 h 92"/>
                    <a:gd name="T8" fmla="*/ 359 w 368"/>
                    <a:gd name="T9" fmla="*/ 46 h 92"/>
                    <a:gd name="T10" fmla="*/ 368 w 368"/>
                    <a:gd name="T11" fmla="*/ 92 h 92"/>
                  </a:gdLst>
                  <a:ahLst/>
                  <a:cxnLst>
                    <a:cxn ang="0">
                      <a:pos x="T0" y="T1"/>
                    </a:cxn>
                    <a:cxn ang="0">
                      <a:pos x="T2" y="T3"/>
                    </a:cxn>
                    <a:cxn ang="0">
                      <a:pos x="T4" y="T5"/>
                    </a:cxn>
                    <a:cxn ang="0">
                      <a:pos x="T6" y="T7"/>
                    </a:cxn>
                    <a:cxn ang="0">
                      <a:pos x="T8" y="T9"/>
                    </a:cxn>
                    <a:cxn ang="0">
                      <a:pos x="T10" y="T11"/>
                    </a:cxn>
                  </a:cxnLst>
                  <a:rect l="0" t="0" r="r" b="b"/>
                  <a:pathLst>
                    <a:path w="368" h="92">
                      <a:moveTo>
                        <a:pt x="368" y="92"/>
                      </a:moveTo>
                      <a:cubicBezTo>
                        <a:pt x="0" y="92"/>
                        <a:pt x="0" y="92"/>
                        <a:pt x="0" y="92"/>
                      </a:cubicBezTo>
                      <a:cubicBezTo>
                        <a:pt x="0" y="0"/>
                        <a:pt x="0" y="0"/>
                        <a:pt x="0" y="0"/>
                      </a:cubicBezTo>
                      <a:cubicBezTo>
                        <a:pt x="368" y="0"/>
                        <a:pt x="368" y="0"/>
                        <a:pt x="368" y="0"/>
                      </a:cubicBezTo>
                      <a:cubicBezTo>
                        <a:pt x="368" y="0"/>
                        <a:pt x="359" y="19"/>
                        <a:pt x="359" y="46"/>
                      </a:cubicBezTo>
                      <a:cubicBezTo>
                        <a:pt x="359" y="74"/>
                        <a:pt x="368" y="92"/>
                        <a:pt x="368" y="9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38"/>
                <p:cNvSpPr>
                  <a:spLocks/>
                </p:cNvSpPr>
                <p:nvPr/>
              </p:nvSpPr>
              <p:spPr bwMode="auto">
                <a:xfrm flipH="1">
                  <a:off x="9084934" y="4988961"/>
                  <a:ext cx="1224309" cy="189821"/>
                </a:xfrm>
                <a:custGeom>
                  <a:avLst/>
                  <a:gdLst>
                    <a:gd name="T0" fmla="*/ 68 w 672"/>
                    <a:gd name="T1" fmla="*/ 104 h 104"/>
                    <a:gd name="T2" fmla="*/ 672 w 672"/>
                    <a:gd name="T3" fmla="*/ 104 h 104"/>
                    <a:gd name="T4" fmla="*/ 672 w 672"/>
                    <a:gd name="T5" fmla="*/ 96 h 104"/>
                    <a:gd name="T6" fmla="*/ 68 w 672"/>
                    <a:gd name="T7" fmla="*/ 96 h 104"/>
                    <a:gd name="T8" fmla="*/ 8 w 672"/>
                    <a:gd name="T9" fmla="*/ 54 h 104"/>
                    <a:gd name="T10" fmla="*/ 8 w 672"/>
                    <a:gd name="T11" fmla="*/ 45 h 104"/>
                    <a:gd name="T12" fmla="*/ 68 w 672"/>
                    <a:gd name="T13" fmla="*/ 12 h 104"/>
                    <a:gd name="T14" fmla="*/ 672 w 672"/>
                    <a:gd name="T15" fmla="*/ 12 h 104"/>
                    <a:gd name="T16" fmla="*/ 672 w 672"/>
                    <a:gd name="T17" fmla="*/ 0 h 104"/>
                    <a:gd name="T18" fmla="*/ 68 w 672"/>
                    <a:gd name="T19" fmla="*/ 0 h 104"/>
                    <a:gd name="T20" fmla="*/ 0 w 672"/>
                    <a:gd name="T21" fmla="*/ 45 h 104"/>
                    <a:gd name="T22" fmla="*/ 0 w 672"/>
                    <a:gd name="T23" fmla="*/ 54 h 104"/>
                    <a:gd name="T24" fmla="*/ 68 w 672"/>
                    <a:gd name="T25"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2" h="104">
                      <a:moveTo>
                        <a:pt x="68" y="104"/>
                      </a:moveTo>
                      <a:cubicBezTo>
                        <a:pt x="672" y="104"/>
                        <a:pt x="672" y="104"/>
                        <a:pt x="672" y="104"/>
                      </a:cubicBezTo>
                      <a:cubicBezTo>
                        <a:pt x="672" y="96"/>
                        <a:pt x="672" y="96"/>
                        <a:pt x="672" y="96"/>
                      </a:cubicBezTo>
                      <a:cubicBezTo>
                        <a:pt x="68" y="96"/>
                        <a:pt x="68" y="96"/>
                        <a:pt x="68" y="96"/>
                      </a:cubicBezTo>
                      <a:cubicBezTo>
                        <a:pt x="26" y="96"/>
                        <a:pt x="8" y="81"/>
                        <a:pt x="8" y="54"/>
                      </a:cubicBezTo>
                      <a:cubicBezTo>
                        <a:pt x="8" y="45"/>
                        <a:pt x="8" y="45"/>
                        <a:pt x="8" y="45"/>
                      </a:cubicBezTo>
                      <a:cubicBezTo>
                        <a:pt x="8" y="21"/>
                        <a:pt x="24" y="12"/>
                        <a:pt x="68" y="12"/>
                      </a:cubicBezTo>
                      <a:cubicBezTo>
                        <a:pt x="672" y="12"/>
                        <a:pt x="672" y="12"/>
                        <a:pt x="672" y="12"/>
                      </a:cubicBezTo>
                      <a:cubicBezTo>
                        <a:pt x="672" y="0"/>
                        <a:pt x="672" y="0"/>
                        <a:pt x="672" y="0"/>
                      </a:cubicBezTo>
                      <a:cubicBezTo>
                        <a:pt x="68" y="0"/>
                        <a:pt x="68" y="0"/>
                        <a:pt x="68" y="0"/>
                      </a:cubicBezTo>
                      <a:cubicBezTo>
                        <a:pt x="36" y="0"/>
                        <a:pt x="0" y="6"/>
                        <a:pt x="0" y="45"/>
                      </a:cubicBezTo>
                      <a:cubicBezTo>
                        <a:pt x="0" y="54"/>
                        <a:pt x="0" y="54"/>
                        <a:pt x="0" y="54"/>
                      </a:cubicBezTo>
                      <a:cubicBezTo>
                        <a:pt x="0" y="76"/>
                        <a:pt x="7" y="104"/>
                        <a:pt x="68" y="10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grpSp>
          <p:nvGrpSpPr>
            <p:cNvPr id="10" name="Group 45"/>
            <p:cNvGrpSpPr/>
            <p:nvPr/>
          </p:nvGrpSpPr>
          <p:grpSpPr>
            <a:xfrm>
              <a:off x="8379093" y="1854986"/>
              <a:ext cx="1913459" cy="2620905"/>
              <a:chOff x="8474304" y="1854986"/>
              <a:chExt cx="1913459" cy="2620905"/>
            </a:xfrm>
          </p:grpSpPr>
          <p:grpSp>
            <p:nvGrpSpPr>
              <p:cNvPr id="13" name="Group 46"/>
              <p:cNvGrpSpPr/>
              <p:nvPr/>
            </p:nvGrpSpPr>
            <p:grpSpPr>
              <a:xfrm>
                <a:off x="8474304" y="2080637"/>
                <a:ext cx="1386686" cy="163901"/>
                <a:chOff x="8474304" y="1843570"/>
                <a:chExt cx="1386686" cy="163901"/>
              </a:xfrm>
            </p:grpSpPr>
            <p:grpSp>
              <p:nvGrpSpPr>
                <p:cNvPr id="44" name="Group 77"/>
                <p:cNvGrpSpPr/>
                <p:nvPr/>
              </p:nvGrpSpPr>
              <p:grpSpPr>
                <a:xfrm>
                  <a:off x="8474304" y="1843570"/>
                  <a:ext cx="1386686" cy="163901"/>
                  <a:chOff x="8474304" y="1843570"/>
                  <a:chExt cx="1386686" cy="163901"/>
                </a:xfrm>
              </p:grpSpPr>
              <p:sp>
                <p:nvSpPr>
                  <p:cNvPr id="49" name="Oval 39"/>
                  <p:cNvSpPr>
                    <a:spLocks noChangeArrowheads="1"/>
                  </p:cNvSpPr>
                  <p:nvPr/>
                </p:nvSpPr>
                <p:spPr bwMode="auto">
                  <a:xfrm flipH="1">
                    <a:off x="8474304" y="1858054"/>
                    <a:ext cx="83857" cy="121973"/>
                  </a:xfrm>
                  <a:prstGeom prst="ellipse">
                    <a:avLst/>
                  </a:prstGeom>
                  <a:solidFill>
                    <a:srgbClr val="FCFCF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0" name="Freeform 40"/>
                  <p:cNvSpPr>
                    <a:spLocks/>
                  </p:cNvSpPr>
                  <p:nvPr/>
                </p:nvSpPr>
                <p:spPr bwMode="auto">
                  <a:xfrm flipH="1">
                    <a:off x="9425697" y="1903794"/>
                    <a:ext cx="427670" cy="102153"/>
                  </a:xfrm>
                  <a:custGeom>
                    <a:avLst/>
                    <a:gdLst>
                      <a:gd name="T0" fmla="*/ 561 w 561"/>
                      <a:gd name="T1" fmla="*/ 110 h 134"/>
                      <a:gd name="T2" fmla="*/ 5 w 561"/>
                      <a:gd name="T3" fmla="*/ 134 h 134"/>
                      <a:gd name="T4" fmla="*/ 5 w 561"/>
                      <a:gd name="T5" fmla="*/ 131 h 134"/>
                      <a:gd name="T6" fmla="*/ 0 w 561"/>
                      <a:gd name="T7" fmla="*/ 21 h 134"/>
                      <a:gd name="T8" fmla="*/ 0 w 561"/>
                      <a:gd name="T9" fmla="*/ 21 h 134"/>
                      <a:gd name="T10" fmla="*/ 557 w 561"/>
                      <a:gd name="T11" fmla="*/ 0 h 134"/>
                      <a:gd name="T12" fmla="*/ 559 w 561"/>
                      <a:gd name="T13" fmla="*/ 0 h 134"/>
                      <a:gd name="T14" fmla="*/ 561 w 561"/>
                      <a:gd name="T15" fmla="*/ 110 h 134"/>
                      <a:gd name="T16" fmla="*/ 561 w 561"/>
                      <a:gd name="T17" fmla="*/ 11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1" h="134">
                        <a:moveTo>
                          <a:pt x="561" y="110"/>
                        </a:moveTo>
                        <a:lnTo>
                          <a:pt x="5" y="134"/>
                        </a:lnTo>
                        <a:lnTo>
                          <a:pt x="5" y="131"/>
                        </a:lnTo>
                        <a:lnTo>
                          <a:pt x="0" y="21"/>
                        </a:lnTo>
                        <a:lnTo>
                          <a:pt x="0" y="21"/>
                        </a:lnTo>
                        <a:lnTo>
                          <a:pt x="557" y="0"/>
                        </a:lnTo>
                        <a:lnTo>
                          <a:pt x="559" y="0"/>
                        </a:lnTo>
                        <a:lnTo>
                          <a:pt x="561" y="110"/>
                        </a:lnTo>
                        <a:lnTo>
                          <a:pt x="561" y="11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1" name="Freeform 41"/>
                  <p:cNvSpPr>
                    <a:spLocks/>
                  </p:cNvSpPr>
                  <p:nvPr/>
                </p:nvSpPr>
                <p:spPr bwMode="auto">
                  <a:xfrm flipH="1">
                    <a:off x="9124575" y="1887023"/>
                    <a:ext cx="306458" cy="105964"/>
                  </a:xfrm>
                  <a:custGeom>
                    <a:avLst/>
                    <a:gdLst>
                      <a:gd name="T0" fmla="*/ 402 w 402"/>
                      <a:gd name="T1" fmla="*/ 125 h 139"/>
                      <a:gd name="T2" fmla="*/ 5 w 402"/>
                      <a:gd name="T3" fmla="*/ 139 h 139"/>
                      <a:gd name="T4" fmla="*/ 5 w 402"/>
                      <a:gd name="T5" fmla="*/ 139 h 139"/>
                      <a:gd name="T6" fmla="*/ 0 w 402"/>
                      <a:gd name="T7" fmla="*/ 17 h 139"/>
                      <a:gd name="T8" fmla="*/ 0 w 402"/>
                      <a:gd name="T9" fmla="*/ 17 h 139"/>
                      <a:gd name="T10" fmla="*/ 397 w 402"/>
                      <a:gd name="T11" fmla="*/ 0 h 139"/>
                      <a:gd name="T12" fmla="*/ 397 w 402"/>
                      <a:gd name="T13" fmla="*/ 3 h 139"/>
                      <a:gd name="T14" fmla="*/ 402 w 402"/>
                      <a:gd name="T15" fmla="*/ 122 h 139"/>
                      <a:gd name="T16" fmla="*/ 402 w 402"/>
                      <a:gd name="T17" fmla="*/ 1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2" h="139">
                        <a:moveTo>
                          <a:pt x="402" y="125"/>
                        </a:moveTo>
                        <a:lnTo>
                          <a:pt x="5" y="139"/>
                        </a:lnTo>
                        <a:lnTo>
                          <a:pt x="5" y="139"/>
                        </a:lnTo>
                        <a:lnTo>
                          <a:pt x="0" y="17"/>
                        </a:lnTo>
                        <a:lnTo>
                          <a:pt x="0" y="17"/>
                        </a:lnTo>
                        <a:lnTo>
                          <a:pt x="397" y="0"/>
                        </a:lnTo>
                        <a:lnTo>
                          <a:pt x="397" y="3"/>
                        </a:lnTo>
                        <a:lnTo>
                          <a:pt x="402" y="122"/>
                        </a:lnTo>
                        <a:lnTo>
                          <a:pt x="402" y="125"/>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2" name="Freeform 42"/>
                  <p:cNvSpPr>
                    <a:spLocks/>
                  </p:cNvSpPr>
                  <p:nvPr/>
                </p:nvSpPr>
                <p:spPr bwMode="auto">
                  <a:xfrm flipH="1">
                    <a:off x="8809731" y="1867202"/>
                    <a:ext cx="311032" cy="127310"/>
                  </a:xfrm>
                  <a:custGeom>
                    <a:avLst/>
                    <a:gdLst>
                      <a:gd name="T0" fmla="*/ 401 w 408"/>
                      <a:gd name="T1" fmla="*/ 151 h 167"/>
                      <a:gd name="T2" fmla="*/ 7 w 408"/>
                      <a:gd name="T3" fmla="*/ 167 h 167"/>
                      <a:gd name="T4" fmla="*/ 4 w 408"/>
                      <a:gd name="T5" fmla="*/ 165 h 167"/>
                      <a:gd name="T6" fmla="*/ 0 w 408"/>
                      <a:gd name="T7" fmla="*/ 22 h 167"/>
                      <a:gd name="T8" fmla="*/ 0 w 408"/>
                      <a:gd name="T9" fmla="*/ 19 h 167"/>
                      <a:gd name="T10" fmla="*/ 396 w 408"/>
                      <a:gd name="T11" fmla="*/ 5 h 167"/>
                      <a:gd name="T12" fmla="*/ 408 w 408"/>
                      <a:gd name="T13" fmla="*/ 0 h 167"/>
                      <a:gd name="T14" fmla="*/ 401 w 408"/>
                      <a:gd name="T15" fmla="*/ 151 h 167"/>
                      <a:gd name="T16" fmla="*/ 401 w 408"/>
                      <a:gd name="T17" fmla="*/ 15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167">
                        <a:moveTo>
                          <a:pt x="401" y="151"/>
                        </a:moveTo>
                        <a:lnTo>
                          <a:pt x="7" y="167"/>
                        </a:lnTo>
                        <a:lnTo>
                          <a:pt x="4" y="165"/>
                        </a:lnTo>
                        <a:lnTo>
                          <a:pt x="0" y="22"/>
                        </a:lnTo>
                        <a:lnTo>
                          <a:pt x="0" y="19"/>
                        </a:lnTo>
                        <a:lnTo>
                          <a:pt x="396" y="5"/>
                        </a:lnTo>
                        <a:lnTo>
                          <a:pt x="408" y="0"/>
                        </a:lnTo>
                        <a:lnTo>
                          <a:pt x="401" y="151"/>
                        </a:lnTo>
                        <a:lnTo>
                          <a:pt x="401" y="15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3" name="Freeform 43"/>
                  <p:cNvSpPr>
                    <a:spLocks/>
                  </p:cNvSpPr>
                  <p:nvPr/>
                </p:nvSpPr>
                <p:spPr bwMode="auto">
                  <a:xfrm flipH="1">
                    <a:off x="8505560" y="1848906"/>
                    <a:ext cx="307221" cy="144081"/>
                  </a:xfrm>
                  <a:custGeom>
                    <a:avLst/>
                    <a:gdLst>
                      <a:gd name="T0" fmla="*/ 403 w 403"/>
                      <a:gd name="T1" fmla="*/ 175 h 189"/>
                      <a:gd name="T2" fmla="*/ 7 w 403"/>
                      <a:gd name="T3" fmla="*/ 189 h 189"/>
                      <a:gd name="T4" fmla="*/ 7 w 403"/>
                      <a:gd name="T5" fmla="*/ 189 h 189"/>
                      <a:gd name="T6" fmla="*/ 0 w 403"/>
                      <a:gd name="T7" fmla="*/ 17 h 189"/>
                      <a:gd name="T8" fmla="*/ 0 w 403"/>
                      <a:gd name="T9" fmla="*/ 17 h 189"/>
                      <a:gd name="T10" fmla="*/ 396 w 403"/>
                      <a:gd name="T11" fmla="*/ 0 h 189"/>
                      <a:gd name="T12" fmla="*/ 396 w 403"/>
                      <a:gd name="T13" fmla="*/ 0 h 189"/>
                      <a:gd name="T14" fmla="*/ 403 w 403"/>
                      <a:gd name="T15" fmla="*/ 172 h 189"/>
                      <a:gd name="T16" fmla="*/ 403 w 403"/>
                      <a:gd name="T1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 h="189">
                        <a:moveTo>
                          <a:pt x="403" y="175"/>
                        </a:moveTo>
                        <a:lnTo>
                          <a:pt x="7" y="189"/>
                        </a:lnTo>
                        <a:lnTo>
                          <a:pt x="7" y="189"/>
                        </a:lnTo>
                        <a:lnTo>
                          <a:pt x="0" y="17"/>
                        </a:lnTo>
                        <a:lnTo>
                          <a:pt x="0" y="17"/>
                        </a:lnTo>
                        <a:lnTo>
                          <a:pt x="396" y="0"/>
                        </a:lnTo>
                        <a:lnTo>
                          <a:pt x="396" y="0"/>
                        </a:lnTo>
                        <a:lnTo>
                          <a:pt x="403" y="172"/>
                        </a:lnTo>
                        <a:lnTo>
                          <a:pt x="403" y="175"/>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4" name="Freeform 44"/>
                  <p:cNvSpPr>
                    <a:spLocks/>
                  </p:cNvSpPr>
                  <p:nvPr/>
                </p:nvSpPr>
                <p:spPr bwMode="auto">
                  <a:xfrm flipH="1">
                    <a:off x="9846506" y="1910655"/>
                    <a:ext cx="14484" cy="96816"/>
                  </a:xfrm>
                  <a:custGeom>
                    <a:avLst/>
                    <a:gdLst>
                      <a:gd name="T0" fmla="*/ 5 w 8"/>
                      <a:gd name="T1" fmla="*/ 53 h 53"/>
                      <a:gd name="T2" fmla="*/ 3 w 8"/>
                      <a:gd name="T3" fmla="*/ 53 h 53"/>
                      <a:gd name="T4" fmla="*/ 0 w 8"/>
                      <a:gd name="T5" fmla="*/ 50 h 53"/>
                      <a:gd name="T6" fmla="*/ 0 w 8"/>
                      <a:gd name="T7" fmla="*/ 3 h 53"/>
                      <a:gd name="T8" fmla="*/ 3 w 8"/>
                      <a:gd name="T9" fmla="*/ 0 h 53"/>
                      <a:gd name="T10" fmla="*/ 5 w 8"/>
                      <a:gd name="T11" fmla="*/ 0 h 53"/>
                      <a:gd name="T12" fmla="*/ 8 w 8"/>
                      <a:gd name="T13" fmla="*/ 3 h 53"/>
                      <a:gd name="T14" fmla="*/ 8 w 8"/>
                      <a:gd name="T15" fmla="*/ 50 h 53"/>
                      <a:gd name="T16" fmla="*/ 5 w 8"/>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53">
                        <a:moveTo>
                          <a:pt x="5" y="53"/>
                        </a:moveTo>
                        <a:cubicBezTo>
                          <a:pt x="3" y="53"/>
                          <a:pt x="3" y="53"/>
                          <a:pt x="3" y="53"/>
                        </a:cubicBezTo>
                        <a:cubicBezTo>
                          <a:pt x="2" y="53"/>
                          <a:pt x="0" y="52"/>
                          <a:pt x="0" y="50"/>
                        </a:cubicBezTo>
                        <a:cubicBezTo>
                          <a:pt x="0" y="3"/>
                          <a:pt x="0" y="3"/>
                          <a:pt x="0" y="3"/>
                        </a:cubicBezTo>
                        <a:cubicBezTo>
                          <a:pt x="0" y="1"/>
                          <a:pt x="2" y="0"/>
                          <a:pt x="3" y="0"/>
                        </a:cubicBezTo>
                        <a:cubicBezTo>
                          <a:pt x="5" y="0"/>
                          <a:pt x="5" y="0"/>
                          <a:pt x="5" y="0"/>
                        </a:cubicBezTo>
                        <a:cubicBezTo>
                          <a:pt x="7" y="0"/>
                          <a:pt x="8" y="1"/>
                          <a:pt x="8" y="3"/>
                        </a:cubicBezTo>
                        <a:cubicBezTo>
                          <a:pt x="8" y="50"/>
                          <a:pt x="8" y="50"/>
                          <a:pt x="8" y="50"/>
                        </a:cubicBezTo>
                        <a:cubicBezTo>
                          <a:pt x="8" y="52"/>
                          <a:pt x="7" y="53"/>
                          <a:pt x="5" y="53"/>
                        </a:cubicBez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5" name="Freeform 45"/>
                  <p:cNvSpPr>
                    <a:spLocks/>
                  </p:cNvSpPr>
                  <p:nvPr/>
                </p:nvSpPr>
                <p:spPr bwMode="auto">
                  <a:xfrm flipH="1">
                    <a:off x="9425697" y="1890835"/>
                    <a:ext cx="14484" cy="111301"/>
                  </a:xfrm>
                  <a:custGeom>
                    <a:avLst/>
                    <a:gdLst>
                      <a:gd name="T0" fmla="*/ 5 w 8"/>
                      <a:gd name="T1" fmla="*/ 61 h 61"/>
                      <a:gd name="T2" fmla="*/ 4 w 8"/>
                      <a:gd name="T3" fmla="*/ 61 h 61"/>
                      <a:gd name="T4" fmla="*/ 0 w 8"/>
                      <a:gd name="T5" fmla="*/ 57 h 61"/>
                      <a:gd name="T6" fmla="*/ 0 w 8"/>
                      <a:gd name="T7" fmla="*/ 3 h 61"/>
                      <a:gd name="T8" fmla="*/ 4 w 8"/>
                      <a:gd name="T9" fmla="*/ 0 h 61"/>
                      <a:gd name="T10" fmla="*/ 5 w 8"/>
                      <a:gd name="T11" fmla="*/ 0 h 61"/>
                      <a:gd name="T12" fmla="*/ 8 w 8"/>
                      <a:gd name="T13" fmla="*/ 3 h 61"/>
                      <a:gd name="T14" fmla="*/ 8 w 8"/>
                      <a:gd name="T15" fmla="*/ 57 h 61"/>
                      <a:gd name="T16" fmla="*/ 5 w 8"/>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1">
                        <a:moveTo>
                          <a:pt x="5" y="61"/>
                        </a:moveTo>
                        <a:cubicBezTo>
                          <a:pt x="4" y="61"/>
                          <a:pt x="4" y="61"/>
                          <a:pt x="4" y="61"/>
                        </a:cubicBezTo>
                        <a:cubicBezTo>
                          <a:pt x="2" y="61"/>
                          <a:pt x="0" y="59"/>
                          <a:pt x="0" y="57"/>
                        </a:cubicBezTo>
                        <a:cubicBezTo>
                          <a:pt x="0" y="3"/>
                          <a:pt x="0" y="3"/>
                          <a:pt x="0" y="3"/>
                        </a:cubicBezTo>
                        <a:cubicBezTo>
                          <a:pt x="0" y="2"/>
                          <a:pt x="2" y="0"/>
                          <a:pt x="4" y="0"/>
                        </a:cubicBezTo>
                        <a:cubicBezTo>
                          <a:pt x="5" y="0"/>
                          <a:pt x="5" y="0"/>
                          <a:pt x="5" y="0"/>
                        </a:cubicBezTo>
                        <a:cubicBezTo>
                          <a:pt x="7" y="0"/>
                          <a:pt x="8" y="2"/>
                          <a:pt x="8" y="3"/>
                        </a:cubicBezTo>
                        <a:cubicBezTo>
                          <a:pt x="8" y="57"/>
                          <a:pt x="8" y="57"/>
                          <a:pt x="8" y="57"/>
                        </a:cubicBezTo>
                        <a:cubicBezTo>
                          <a:pt x="8" y="59"/>
                          <a:pt x="7" y="61"/>
                          <a:pt x="5" y="61"/>
                        </a:cubicBez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6" name="Freeform 46"/>
                  <p:cNvSpPr>
                    <a:spLocks/>
                  </p:cNvSpPr>
                  <p:nvPr/>
                </p:nvSpPr>
                <p:spPr bwMode="auto">
                  <a:xfrm flipH="1">
                    <a:off x="9113903" y="1874826"/>
                    <a:ext cx="16009" cy="127310"/>
                  </a:xfrm>
                  <a:custGeom>
                    <a:avLst/>
                    <a:gdLst>
                      <a:gd name="T0" fmla="*/ 5 w 9"/>
                      <a:gd name="T1" fmla="*/ 70 h 70"/>
                      <a:gd name="T2" fmla="*/ 4 w 9"/>
                      <a:gd name="T3" fmla="*/ 70 h 70"/>
                      <a:gd name="T4" fmla="*/ 0 w 9"/>
                      <a:gd name="T5" fmla="*/ 66 h 70"/>
                      <a:gd name="T6" fmla="*/ 0 w 9"/>
                      <a:gd name="T7" fmla="*/ 3 h 70"/>
                      <a:gd name="T8" fmla="*/ 4 w 9"/>
                      <a:gd name="T9" fmla="*/ 0 h 70"/>
                      <a:gd name="T10" fmla="*/ 5 w 9"/>
                      <a:gd name="T11" fmla="*/ 0 h 70"/>
                      <a:gd name="T12" fmla="*/ 9 w 9"/>
                      <a:gd name="T13" fmla="*/ 3 h 70"/>
                      <a:gd name="T14" fmla="*/ 9 w 9"/>
                      <a:gd name="T15" fmla="*/ 66 h 70"/>
                      <a:gd name="T16" fmla="*/ 5 w 9"/>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70">
                        <a:moveTo>
                          <a:pt x="5" y="70"/>
                        </a:moveTo>
                        <a:cubicBezTo>
                          <a:pt x="4" y="70"/>
                          <a:pt x="4" y="70"/>
                          <a:pt x="4" y="70"/>
                        </a:cubicBezTo>
                        <a:cubicBezTo>
                          <a:pt x="2" y="70"/>
                          <a:pt x="0" y="68"/>
                          <a:pt x="0" y="66"/>
                        </a:cubicBezTo>
                        <a:cubicBezTo>
                          <a:pt x="0" y="3"/>
                          <a:pt x="0" y="3"/>
                          <a:pt x="0" y="3"/>
                        </a:cubicBezTo>
                        <a:cubicBezTo>
                          <a:pt x="0" y="1"/>
                          <a:pt x="2" y="0"/>
                          <a:pt x="4" y="0"/>
                        </a:cubicBezTo>
                        <a:cubicBezTo>
                          <a:pt x="5" y="0"/>
                          <a:pt x="5" y="0"/>
                          <a:pt x="5" y="0"/>
                        </a:cubicBezTo>
                        <a:cubicBezTo>
                          <a:pt x="7" y="0"/>
                          <a:pt x="9" y="1"/>
                          <a:pt x="9" y="3"/>
                        </a:cubicBezTo>
                        <a:cubicBezTo>
                          <a:pt x="9" y="66"/>
                          <a:pt x="9" y="66"/>
                          <a:pt x="9" y="66"/>
                        </a:cubicBezTo>
                        <a:cubicBezTo>
                          <a:pt x="9" y="68"/>
                          <a:pt x="7" y="70"/>
                          <a:pt x="5" y="70"/>
                        </a:cubicBez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7" name="Freeform 47"/>
                  <p:cNvSpPr>
                    <a:spLocks/>
                  </p:cNvSpPr>
                  <p:nvPr/>
                </p:nvSpPr>
                <p:spPr bwMode="auto">
                  <a:xfrm flipH="1">
                    <a:off x="8804395" y="1852718"/>
                    <a:ext cx="14484" cy="147893"/>
                  </a:xfrm>
                  <a:custGeom>
                    <a:avLst/>
                    <a:gdLst>
                      <a:gd name="T0" fmla="*/ 3 w 8"/>
                      <a:gd name="T1" fmla="*/ 81 h 81"/>
                      <a:gd name="T2" fmla="*/ 5 w 8"/>
                      <a:gd name="T3" fmla="*/ 81 h 81"/>
                      <a:gd name="T4" fmla="*/ 8 w 8"/>
                      <a:gd name="T5" fmla="*/ 77 h 81"/>
                      <a:gd name="T6" fmla="*/ 8 w 8"/>
                      <a:gd name="T7" fmla="*/ 4 h 81"/>
                      <a:gd name="T8" fmla="*/ 5 w 8"/>
                      <a:gd name="T9" fmla="*/ 0 h 81"/>
                      <a:gd name="T10" fmla="*/ 3 w 8"/>
                      <a:gd name="T11" fmla="*/ 0 h 81"/>
                      <a:gd name="T12" fmla="*/ 0 w 8"/>
                      <a:gd name="T13" fmla="*/ 4 h 81"/>
                      <a:gd name="T14" fmla="*/ 0 w 8"/>
                      <a:gd name="T15" fmla="*/ 77 h 81"/>
                      <a:gd name="T16" fmla="*/ 3 w 8"/>
                      <a:gd name="T1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1">
                        <a:moveTo>
                          <a:pt x="3" y="81"/>
                        </a:moveTo>
                        <a:cubicBezTo>
                          <a:pt x="5" y="81"/>
                          <a:pt x="5" y="81"/>
                          <a:pt x="5" y="81"/>
                        </a:cubicBezTo>
                        <a:cubicBezTo>
                          <a:pt x="6" y="81"/>
                          <a:pt x="8" y="79"/>
                          <a:pt x="8" y="77"/>
                        </a:cubicBezTo>
                        <a:cubicBezTo>
                          <a:pt x="8" y="4"/>
                          <a:pt x="8" y="4"/>
                          <a:pt x="8" y="4"/>
                        </a:cubicBezTo>
                        <a:cubicBezTo>
                          <a:pt x="8" y="2"/>
                          <a:pt x="6" y="0"/>
                          <a:pt x="5" y="0"/>
                        </a:cubicBezTo>
                        <a:cubicBezTo>
                          <a:pt x="3" y="0"/>
                          <a:pt x="3" y="0"/>
                          <a:pt x="3" y="0"/>
                        </a:cubicBezTo>
                        <a:cubicBezTo>
                          <a:pt x="1" y="0"/>
                          <a:pt x="0" y="2"/>
                          <a:pt x="0" y="4"/>
                        </a:cubicBezTo>
                        <a:cubicBezTo>
                          <a:pt x="0" y="77"/>
                          <a:pt x="0" y="77"/>
                          <a:pt x="0" y="77"/>
                        </a:cubicBezTo>
                        <a:cubicBezTo>
                          <a:pt x="0" y="79"/>
                          <a:pt x="1" y="81"/>
                          <a:pt x="3" y="81"/>
                        </a:cubicBez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8" name="Freeform 48"/>
                  <p:cNvSpPr>
                    <a:spLocks/>
                  </p:cNvSpPr>
                  <p:nvPr/>
                </p:nvSpPr>
                <p:spPr bwMode="auto">
                  <a:xfrm flipH="1">
                    <a:off x="8496412" y="1843570"/>
                    <a:ext cx="14484" cy="149417"/>
                  </a:xfrm>
                  <a:custGeom>
                    <a:avLst/>
                    <a:gdLst>
                      <a:gd name="T0" fmla="*/ 4 w 8"/>
                      <a:gd name="T1" fmla="*/ 82 h 82"/>
                      <a:gd name="T2" fmla="*/ 3 w 8"/>
                      <a:gd name="T3" fmla="*/ 82 h 82"/>
                      <a:gd name="T4" fmla="*/ 0 w 8"/>
                      <a:gd name="T5" fmla="*/ 79 h 82"/>
                      <a:gd name="T6" fmla="*/ 0 w 8"/>
                      <a:gd name="T7" fmla="*/ 3 h 82"/>
                      <a:gd name="T8" fmla="*/ 3 w 8"/>
                      <a:gd name="T9" fmla="*/ 0 h 82"/>
                      <a:gd name="T10" fmla="*/ 4 w 8"/>
                      <a:gd name="T11" fmla="*/ 0 h 82"/>
                      <a:gd name="T12" fmla="*/ 8 w 8"/>
                      <a:gd name="T13" fmla="*/ 3 h 82"/>
                      <a:gd name="T14" fmla="*/ 8 w 8"/>
                      <a:gd name="T15" fmla="*/ 79 h 82"/>
                      <a:gd name="T16" fmla="*/ 4 w 8"/>
                      <a:gd name="T1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2">
                        <a:moveTo>
                          <a:pt x="4" y="82"/>
                        </a:moveTo>
                        <a:cubicBezTo>
                          <a:pt x="3" y="82"/>
                          <a:pt x="3" y="82"/>
                          <a:pt x="3" y="82"/>
                        </a:cubicBezTo>
                        <a:cubicBezTo>
                          <a:pt x="1" y="82"/>
                          <a:pt x="0" y="81"/>
                          <a:pt x="0" y="79"/>
                        </a:cubicBezTo>
                        <a:cubicBezTo>
                          <a:pt x="0" y="3"/>
                          <a:pt x="0" y="3"/>
                          <a:pt x="0" y="3"/>
                        </a:cubicBezTo>
                        <a:cubicBezTo>
                          <a:pt x="0" y="1"/>
                          <a:pt x="1" y="0"/>
                          <a:pt x="3" y="0"/>
                        </a:cubicBezTo>
                        <a:cubicBezTo>
                          <a:pt x="4" y="0"/>
                          <a:pt x="4" y="0"/>
                          <a:pt x="4" y="0"/>
                        </a:cubicBezTo>
                        <a:cubicBezTo>
                          <a:pt x="6" y="0"/>
                          <a:pt x="8" y="1"/>
                          <a:pt x="8" y="3"/>
                        </a:cubicBezTo>
                        <a:cubicBezTo>
                          <a:pt x="8" y="79"/>
                          <a:pt x="8" y="79"/>
                          <a:pt x="8" y="79"/>
                        </a:cubicBezTo>
                        <a:cubicBezTo>
                          <a:pt x="8" y="81"/>
                          <a:pt x="6" y="82"/>
                          <a:pt x="4" y="82"/>
                        </a:cubicBez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45" name="Oval 73"/>
                <p:cNvSpPr>
                  <a:spLocks noChangeArrowheads="1"/>
                </p:cNvSpPr>
                <p:nvPr/>
              </p:nvSpPr>
              <p:spPr bwMode="auto">
                <a:xfrm flipH="1">
                  <a:off x="9722245" y="1903794"/>
                  <a:ext cx="38117" cy="70897"/>
                </a:xfrm>
                <a:prstGeom prst="ellipse">
                  <a:avLst/>
                </a:prstGeom>
                <a:solidFill>
                  <a:srgbClr val="F8F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6" name="Oval 74"/>
                <p:cNvSpPr>
                  <a:spLocks noChangeArrowheads="1"/>
                </p:cNvSpPr>
                <p:nvPr/>
              </p:nvSpPr>
              <p:spPr bwMode="auto">
                <a:xfrm flipH="1">
                  <a:off x="9689465" y="1899983"/>
                  <a:ext cx="38117" cy="69372"/>
                </a:xfrm>
                <a:prstGeom prst="ellipse">
                  <a:avLst/>
                </a:prstGeom>
                <a:solidFill>
                  <a:srgbClr val="F8F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7" name="Oval 75"/>
                <p:cNvSpPr>
                  <a:spLocks noChangeArrowheads="1"/>
                </p:cNvSpPr>
                <p:nvPr/>
              </p:nvSpPr>
              <p:spPr bwMode="auto">
                <a:xfrm flipH="1">
                  <a:off x="9655160" y="1894646"/>
                  <a:ext cx="38117" cy="70897"/>
                </a:xfrm>
                <a:prstGeom prst="ellipse">
                  <a:avLst/>
                </a:prstGeom>
                <a:solidFill>
                  <a:srgbClr val="F8F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8" name="Oval 76"/>
                <p:cNvSpPr>
                  <a:spLocks noChangeArrowheads="1"/>
                </p:cNvSpPr>
                <p:nvPr/>
              </p:nvSpPr>
              <p:spPr bwMode="auto">
                <a:xfrm flipH="1">
                  <a:off x="9618568" y="1894646"/>
                  <a:ext cx="38117" cy="70897"/>
                </a:xfrm>
                <a:prstGeom prst="ellipse">
                  <a:avLst/>
                </a:prstGeom>
                <a:solidFill>
                  <a:srgbClr val="F8F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14" name="Group 47"/>
              <p:cNvGrpSpPr/>
              <p:nvPr/>
            </p:nvGrpSpPr>
            <p:grpSpPr>
              <a:xfrm>
                <a:off x="9338029" y="1854986"/>
                <a:ext cx="1049734" cy="2620905"/>
                <a:chOff x="9338029" y="1617919"/>
                <a:chExt cx="1049734" cy="2620905"/>
              </a:xfrm>
            </p:grpSpPr>
            <p:sp>
              <p:nvSpPr>
                <p:cNvPr id="15" name="Freeform 49"/>
                <p:cNvSpPr>
                  <a:spLocks/>
                </p:cNvSpPr>
                <p:nvPr/>
              </p:nvSpPr>
              <p:spPr bwMode="auto">
                <a:xfrm flipH="1">
                  <a:off x="10037852" y="2189670"/>
                  <a:ext cx="170763" cy="287400"/>
                </a:xfrm>
                <a:custGeom>
                  <a:avLst/>
                  <a:gdLst>
                    <a:gd name="T0" fmla="*/ 58 w 94"/>
                    <a:gd name="T1" fmla="*/ 0 h 158"/>
                    <a:gd name="T2" fmla="*/ 58 w 94"/>
                    <a:gd name="T3" fmla="*/ 68 h 158"/>
                    <a:gd name="T4" fmla="*/ 58 w 94"/>
                    <a:gd name="T5" fmla="*/ 68 h 158"/>
                    <a:gd name="T6" fmla="*/ 65 w 94"/>
                    <a:gd name="T7" fmla="*/ 70 h 158"/>
                    <a:gd name="T8" fmla="*/ 74 w 94"/>
                    <a:gd name="T9" fmla="*/ 69 h 158"/>
                    <a:gd name="T10" fmla="*/ 94 w 94"/>
                    <a:gd name="T11" fmla="*/ 118 h 158"/>
                    <a:gd name="T12" fmla="*/ 76 w 94"/>
                    <a:gd name="T13" fmla="*/ 66 h 158"/>
                    <a:gd name="T14" fmla="*/ 77 w 94"/>
                    <a:gd name="T15" fmla="*/ 65 h 158"/>
                    <a:gd name="T16" fmla="*/ 84 w 94"/>
                    <a:gd name="T17" fmla="*/ 114 h 158"/>
                    <a:gd name="T18" fmla="*/ 90 w 94"/>
                    <a:gd name="T19" fmla="*/ 8 h 158"/>
                    <a:gd name="T20" fmla="*/ 58 w 94"/>
                    <a:gd name="T2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158">
                      <a:moveTo>
                        <a:pt x="58" y="0"/>
                      </a:moveTo>
                      <a:cubicBezTo>
                        <a:pt x="58" y="0"/>
                        <a:pt x="0" y="158"/>
                        <a:pt x="58" y="68"/>
                      </a:cubicBezTo>
                      <a:cubicBezTo>
                        <a:pt x="58" y="68"/>
                        <a:pt x="58" y="68"/>
                        <a:pt x="58" y="68"/>
                      </a:cubicBezTo>
                      <a:cubicBezTo>
                        <a:pt x="61" y="68"/>
                        <a:pt x="63" y="69"/>
                        <a:pt x="65" y="70"/>
                      </a:cubicBezTo>
                      <a:cubicBezTo>
                        <a:pt x="68" y="69"/>
                        <a:pt x="71" y="68"/>
                        <a:pt x="74" y="69"/>
                      </a:cubicBezTo>
                      <a:cubicBezTo>
                        <a:pt x="74" y="68"/>
                        <a:pt x="93" y="118"/>
                        <a:pt x="94" y="118"/>
                      </a:cubicBezTo>
                      <a:cubicBezTo>
                        <a:pt x="76" y="66"/>
                        <a:pt x="76" y="66"/>
                        <a:pt x="76" y="66"/>
                      </a:cubicBezTo>
                      <a:cubicBezTo>
                        <a:pt x="76" y="66"/>
                        <a:pt x="77" y="65"/>
                        <a:pt x="77" y="65"/>
                      </a:cubicBezTo>
                      <a:cubicBezTo>
                        <a:pt x="76" y="63"/>
                        <a:pt x="85" y="117"/>
                        <a:pt x="84" y="114"/>
                      </a:cubicBezTo>
                      <a:cubicBezTo>
                        <a:pt x="85" y="103"/>
                        <a:pt x="90" y="8"/>
                        <a:pt x="90" y="8"/>
                      </a:cubicBezTo>
                      <a:cubicBezTo>
                        <a:pt x="61" y="3"/>
                        <a:pt x="58" y="0"/>
                        <a:pt x="58" y="0"/>
                      </a:cubicBezTo>
                      <a:close/>
                    </a:path>
                  </a:pathLst>
                </a:custGeom>
                <a:solidFill>
                  <a:srgbClr val="F8F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50"/>
                <p:cNvSpPr>
                  <a:spLocks/>
                </p:cNvSpPr>
                <p:nvPr/>
              </p:nvSpPr>
              <p:spPr bwMode="auto">
                <a:xfrm flipH="1">
                  <a:off x="9338029" y="1923615"/>
                  <a:ext cx="225651" cy="406324"/>
                </a:xfrm>
                <a:custGeom>
                  <a:avLst/>
                  <a:gdLst>
                    <a:gd name="T0" fmla="*/ 66 w 124"/>
                    <a:gd name="T1" fmla="*/ 17 h 223"/>
                    <a:gd name="T2" fmla="*/ 60 w 124"/>
                    <a:gd name="T3" fmla="*/ 26 h 223"/>
                    <a:gd name="T4" fmla="*/ 45 w 124"/>
                    <a:gd name="T5" fmla="*/ 37 h 223"/>
                    <a:gd name="T6" fmla="*/ 42 w 124"/>
                    <a:gd name="T7" fmla="*/ 37 h 223"/>
                    <a:gd name="T8" fmla="*/ 33 w 124"/>
                    <a:gd name="T9" fmla="*/ 38 h 223"/>
                    <a:gd name="T10" fmla="*/ 29 w 124"/>
                    <a:gd name="T11" fmla="*/ 38 h 223"/>
                    <a:gd name="T12" fmla="*/ 26 w 124"/>
                    <a:gd name="T13" fmla="*/ 38 h 223"/>
                    <a:gd name="T14" fmla="*/ 24 w 124"/>
                    <a:gd name="T15" fmla="*/ 38 h 223"/>
                    <a:gd name="T16" fmla="*/ 36 w 124"/>
                    <a:gd name="T17" fmla="*/ 65 h 223"/>
                    <a:gd name="T18" fmla="*/ 62 w 124"/>
                    <a:gd name="T19" fmla="*/ 97 h 223"/>
                    <a:gd name="T20" fmla="*/ 23 w 124"/>
                    <a:gd name="T21" fmla="*/ 195 h 223"/>
                    <a:gd name="T22" fmla="*/ 66 w 124"/>
                    <a:gd name="T23" fmla="*/ 216 h 223"/>
                    <a:gd name="T24" fmla="*/ 99 w 124"/>
                    <a:gd name="T25" fmla="*/ 109 h 223"/>
                    <a:gd name="T26" fmla="*/ 123 w 124"/>
                    <a:gd name="T27" fmla="*/ 39 h 223"/>
                    <a:gd name="T28" fmla="*/ 66 w 124"/>
                    <a:gd name="T29" fmla="*/ 1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223">
                      <a:moveTo>
                        <a:pt x="66" y="17"/>
                      </a:moveTo>
                      <a:cubicBezTo>
                        <a:pt x="65" y="20"/>
                        <a:pt x="63" y="23"/>
                        <a:pt x="60" y="26"/>
                      </a:cubicBezTo>
                      <a:cubicBezTo>
                        <a:pt x="56" y="32"/>
                        <a:pt x="48" y="37"/>
                        <a:pt x="45" y="37"/>
                      </a:cubicBezTo>
                      <a:cubicBezTo>
                        <a:pt x="44" y="38"/>
                        <a:pt x="43" y="37"/>
                        <a:pt x="42" y="37"/>
                      </a:cubicBezTo>
                      <a:cubicBezTo>
                        <a:pt x="40" y="38"/>
                        <a:pt x="37" y="38"/>
                        <a:pt x="33" y="38"/>
                      </a:cubicBezTo>
                      <a:cubicBezTo>
                        <a:pt x="32" y="38"/>
                        <a:pt x="30" y="38"/>
                        <a:pt x="29" y="38"/>
                      </a:cubicBezTo>
                      <a:cubicBezTo>
                        <a:pt x="28" y="38"/>
                        <a:pt x="27" y="38"/>
                        <a:pt x="26" y="38"/>
                      </a:cubicBezTo>
                      <a:cubicBezTo>
                        <a:pt x="25" y="38"/>
                        <a:pt x="25" y="38"/>
                        <a:pt x="24" y="38"/>
                      </a:cubicBezTo>
                      <a:cubicBezTo>
                        <a:pt x="24" y="44"/>
                        <a:pt x="27" y="54"/>
                        <a:pt x="36" y="65"/>
                      </a:cubicBezTo>
                      <a:cubicBezTo>
                        <a:pt x="51" y="84"/>
                        <a:pt x="62" y="97"/>
                        <a:pt x="62" y="97"/>
                      </a:cubicBezTo>
                      <a:cubicBezTo>
                        <a:pt x="62" y="97"/>
                        <a:pt x="46" y="168"/>
                        <a:pt x="23" y="195"/>
                      </a:cubicBezTo>
                      <a:cubicBezTo>
                        <a:pt x="0" y="223"/>
                        <a:pt x="59" y="212"/>
                        <a:pt x="66" y="216"/>
                      </a:cubicBezTo>
                      <a:cubicBezTo>
                        <a:pt x="66" y="216"/>
                        <a:pt x="95" y="148"/>
                        <a:pt x="99" y="109"/>
                      </a:cubicBezTo>
                      <a:cubicBezTo>
                        <a:pt x="99" y="109"/>
                        <a:pt x="122" y="59"/>
                        <a:pt x="123" y="39"/>
                      </a:cubicBezTo>
                      <a:cubicBezTo>
                        <a:pt x="124" y="26"/>
                        <a:pt x="86" y="0"/>
                        <a:pt x="66" y="17"/>
                      </a:cubicBezTo>
                      <a:close/>
                    </a:path>
                  </a:pathLst>
                </a:custGeom>
                <a:solidFill>
                  <a:srgbClr val="F8F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51"/>
                <p:cNvSpPr>
                  <a:spLocks/>
                </p:cNvSpPr>
                <p:nvPr/>
              </p:nvSpPr>
              <p:spPr bwMode="auto">
                <a:xfrm flipH="1">
                  <a:off x="10008121" y="4045953"/>
                  <a:ext cx="180673" cy="185247"/>
                </a:xfrm>
                <a:custGeom>
                  <a:avLst/>
                  <a:gdLst>
                    <a:gd name="T0" fmla="*/ 22 w 99"/>
                    <a:gd name="T1" fmla="*/ 8 h 102"/>
                    <a:gd name="T2" fmla="*/ 1 w 99"/>
                    <a:gd name="T3" fmla="*/ 86 h 102"/>
                    <a:gd name="T4" fmla="*/ 77 w 99"/>
                    <a:gd name="T5" fmla="*/ 97 h 102"/>
                    <a:gd name="T6" fmla="*/ 92 w 99"/>
                    <a:gd name="T7" fmla="*/ 16 h 102"/>
                    <a:gd name="T8" fmla="*/ 22 w 99"/>
                    <a:gd name="T9" fmla="*/ 8 h 102"/>
                  </a:gdLst>
                  <a:ahLst/>
                  <a:cxnLst>
                    <a:cxn ang="0">
                      <a:pos x="T0" y="T1"/>
                    </a:cxn>
                    <a:cxn ang="0">
                      <a:pos x="T2" y="T3"/>
                    </a:cxn>
                    <a:cxn ang="0">
                      <a:pos x="T4" y="T5"/>
                    </a:cxn>
                    <a:cxn ang="0">
                      <a:pos x="T6" y="T7"/>
                    </a:cxn>
                    <a:cxn ang="0">
                      <a:pos x="T8" y="T9"/>
                    </a:cxn>
                  </a:cxnLst>
                  <a:rect l="0" t="0" r="r" b="b"/>
                  <a:pathLst>
                    <a:path w="99" h="102">
                      <a:moveTo>
                        <a:pt x="22" y="8"/>
                      </a:moveTo>
                      <a:cubicBezTo>
                        <a:pt x="22" y="8"/>
                        <a:pt x="2" y="70"/>
                        <a:pt x="1" y="86"/>
                      </a:cubicBezTo>
                      <a:cubicBezTo>
                        <a:pt x="0" y="101"/>
                        <a:pt x="70" y="102"/>
                        <a:pt x="77" y="97"/>
                      </a:cubicBezTo>
                      <a:cubicBezTo>
                        <a:pt x="83" y="93"/>
                        <a:pt x="99" y="18"/>
                        <a:pt x="92" y="16"/>
                      </a:cubicBezTo>
                      <a:cubicBezTo>
                        <a:pt x="86" y="14"/>
                        <a:pt x="24" y="0"/>
                        <a:pt x="22" y="8"/>
                      </a:cubicBezTo>
                      <a:close/>
                    </a:path>
                  </a:pathLst>
                </a:custGeom>
                <a:solidFill>
                  <a:schemeClr val="tx2">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52"/>
                <p:cNvSpPr>
                  <a:spLocks/>
                </p:cNvSpPr>
                <p:nvPr/>
              </p:nvSpPr>
              <p:spPr bwMode="auto">
                <a:xfrm flipH="1">
                  <a:off x="9902919" y="3064067"/>
                  <a:ext cx="256907" cy="1052783"/>
                </a:xfrm>
                <a:custGeom>
                  <a:avLst/>
                  <a:gdLst>
                    <a:gd name="T0" fmla="*/ 0 w 141"/>
                    <a:gd name="T1" fmla="*/ 552 h 578"/>
                    <a:gd name="T2" fmla="*/ 31 w 141"/>
                    <a:gd name="T3" fmla="*/ 570 h 578"/>
                    <a:gd name="T4" fmla="*/ 77 w 141"/>
                    <a:gd name="T5" fmla="*/ 557 h 578"/>
                    <a:gd name="T6" fmla="*/ 141 w 141"/>
                    <a:gd name="T7" fmla="*/ 99 h 578"/>
                    <a:gd name="T8" fmla="*/ 43 w 141"/>
                    <a:gd name="T9" fmla="*/ 31 h 578"/>
                    <a:gd name="T10" fmla="*/ 55 w 141"/>
                    <a:gd name="T11" fmla="*/ 281 h 578"/>
                    <a:gd name="T12" fmla="*/ 0 w 141"/>
                    <a:gd name="T13" fmla="*/ 552 h 578"/>
                  </a:gdLst>
                  <a:ahLst/>
                  <a:cxnLst>
                    <a:cxn ang="0">
                      <a:pos x="T0" y="T1"/>
                    </a:cxn>
                    <a:cxn ang="0">
                      <a:pos x="T2" y="T3"/>
                    </a:cxn>
                    <a:cxn ang="0">
                      <a:pos x="T4" y="T5"/>
                    </a:cxn>
                    <a:cxn ang="0">
                      <a:pos x="T6" y="T7"/>
                    </a:cxn>
                    <a:cxn ang="0">
                      <a:pos x="T8" y="T9"/>
                    </a:cxn>
                    <a:cxn ang="0">
                      <a:pos x="T10" y="T11"/>
                    </a:cxn>
                    <a:cxn ang="0">
                      <a:pos x="T12" y="T13"/>
                    </a:cxn>
                  </a:cxnLst>
                  <a:rect l="0" t="0" r="r" b="b"/>
                  <a:pathLst>
                    <a:path w="141" h="578">
                      <a:moveTo>
                        <a:pt x="0" y="552"/>
                      </a:moveTo>
                      <a:cubicBezTo>
                        <a:pt x="0" y="552"/>
                        <a:pt x="12" y="562"/>
                        <a:pt x="31" y="570"/>
                      </a:cubicBezTo>
                      <a:cubicBezTo>
                        <a:pt x="51" y="578"/>
                        <a:pt x="77" y="557"/>
                        <a:pt x="77" y="557"/>
                      </a:cubicBezTo>
                      <a:cubicBezTo>
                        <a:pt x="104" y="494"/>
                        <a:pt x="141" y="99"/>
                        <a:pt x="141" y="99"/>
                      </a:cubicBezTo>
                      <a:cubicBezTo>
                        <a:pt x="141" y="99"/>
                        <a:pt x="50" y="0"/>
                        <a:pt x="43" y="31"/>
                      </a:cubicBezTo>
                      <a:cubicBezTo>
                        <a:pt x="35" y="61"/>
                        <a:pt x="67" y="199"/>
                        <a:pt x="55" y="281"/>
                      </a:cubicBezTo>
                      <a:lnTo>
                        <a:pt x="0" y="552"/>
                      </a:lnTo>
                      <a:close/>
                    </a:path>
                  </a:pathLst>
                </a:custGeom>
                <a:solidFill>
                  <a:schemeClr val="tx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 name="Freeform 53"/>
                <p:cNvSpPr>
                  <a:spLocks/>
                </p:cNvSpPr>
                <p:nvPr/>
              </p:nvSpPr>
              <p:spPr bwMode="auto">
                <a:xfrm flipH="1">
                  <a:off x="9762649" y="4049003"/>
                  <a:ext cx="309508" cy="189821"/>
                </a:xfrm>
                <a:custGeom>
                  <a:avLst/>
                  <a:gdLst>
                    <a:gd name="T0" fmla="*/ 78 w 170"/>
                    <a:gd name="T1" fmla="*/ 14 h 104"/>
                    <a:gd name="T2" fmla="*/ 109 w 170"/>
                    <a:gd name="T3" fmla="*/ 64 h 104"/>
                    <a:gd name="T4" fmla="*/ 166 w 170"/>
                    <a:gd name="T5" fmla="*/ 67 h 104"/>
                    <a:gd name="T6" fmla="*/ 170 w 170"/>
                    <a:gd name="T7" fmla="*/ 95 h 104"/>
                    <a:gd name="T8" fmla="*/ 84 w 170"/>
                    <a:gd name="T9" fmla="*/ 102 h 104"/>
                    <a:gd name="T10" fmla="*/ 2 w 170"/>
                    <a:gd name="T11" fmla="*/ 95 h 104"/>
                    <a:gd name="T12" fmla="*/ 23 w 170"/>
                    <a:gd name="T13" fmla="*/ 11 h 104"/>
                    <a:gd name="T14" fmla="*/ 78 w 170"/>
                    <a:gd name="T15" fmla="*/ 14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04">
                      <a:moveTo>
                        <a:pt x="78" y="14"/>
                      </a:moveTo>
                      <a:cubicBezTo>
                        <a:pt x="78" y="14"/>
                        <a:pt x="103" y="60"/>
                        <a:pt x="109" y="64"/>
                      </a:cubicBezTo>
                      <a:cubicBezTo>
                        <a:pt x="116" y="68"/>
                        <a:pt x="162" y="64"/>
                        <a:pt x="166" y="67"/>
                      </a:cubicBezTo>
                      <a:cubicBezTo>
                        <a:pt x="170" y="71"/>
                        <a:pt x="170" y="95"/>
                        <a:pt x="170" y="95"/>
                      </a:cubicBezTo>
                      <a:cubicBezTo>
                        <a:pt x="159" y="98"/>
                        <a:pt x="104" y="102"/>
                        <a:pt x="84" y="102"/>
                      </a:cubicBezTo>
                      <a:cubicBezTo>
                        <a:pt x="65" y="102"/>
                        <a:pt x="14" y="104"/>
                        <a:pt x="2" y="95"/>
                      </a:cubicBezTo>
                      <a:cubicBezTo>
                        <a:pt x="0" y="89"/>
                        <a:pt x="18" y="18"/>
                        <a:pt x="23" y="11"/>
                      </a:cubicBezTo>
                      <a:cubicBezTo>
                        <a:pt x="28" y="3"/>
                        <a:pt x="76" y="0"/>
                        <a:pt x="78" y="14"/>
                      </a:cubicBezTo>
                      <a:close/>
                    </a:path>
                  </a:pathLst>
                </a:custGeom>
                <a:solidFill>
                  <a:schemeClr val="tx2">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 name="Freeform 54"/>
                <p:cNvSpPr>
                  <a:spLocks/>
                </p:cNvSpPr>
                <p:nvPr/>
              </p:nvSpPr>
              <p:spPr bwMode="auto">
                <a:xfrm flipH="1">
                  <a:off x="9736730" y="3058731"/>
                  <a:ext cx="361346" cy="1081752"/>
                </a:xfrm>
                <a:custGeom>
                  <a:avLst/>
                  <a:gdLst>
                    <a:gd name="T0" fmla="*/ 197 w 198"/>
                    <a:gd name="T1" fmla="*/ 15 h 594"/>
                    <a:gd name="T2" fmla="*/ 182 w 198"/>
                    <a:gd name="T3" fmla="*/ 321 h 594"/>
                    <a:gd name="T4" fmla="*/ 116 w 198"/>
                    <a:gd name="T5" fmla="*/ 529 h 594"/>
                    <a:gd name="T6" fmla="*/ 115 w 198"/>
                    <a:gd name="T7" fmla="*/ 548 h 594"/>
                    <a:gd name="T8" fmla="*/ 95 w 198"/>
                    <a:gd name="T9" fmla="*/ 585 h 594"/>
                    <a:gd name="T10" fmla="*/ 28 w 198"/>
                    <a:gd name="T11" fmla="*/ 572 h 594"/>
                    <a:gd name="T12" fmla="*/ 58 w 198"/>
                    <a:gd name="T13" fmla="*/ 447 h 594"/>
                    <a:gd name="T14" fmla="*/ 86 w 198"/>
                    <a:gd name="T15" fmla="*/ 108 h 594"/>
                    <a:gd name="T16" fmla="*/ 12 w 198"/>
                    <a:gd name="T17" fmla="*/ 50 h 594"/>
                    <a:gd name="T18" fmla="*/ 1 w 198"/>
                    <a:gd name="T19" fmla="*/ 3 h 594"/>
                    <a:gd name="T20" fmla="*/ 197 w 198"/>
                    <a:gd name="T21" fmla="*/ 15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8" h="594">
                      <a:moveTo>
                        <a:pt x="197" y="15"/>
                      </a:moveTo>
                      <a:cubicBezTo>
                        <a:pt x="197" y="15"/>
                        <a:pt x="198" y="265"/>
                        <a:pt x="182" y="321"/>
                      </a:cubicBezTo>
                      <a:cubicBezTo>
                        <a:pt x="165" y="376"/>
                        <a:pt x="120" y="517"/>
                        <a:pt x="116" y="529"/>
                      </a:cubicBezTo>
                      <a:cubicBezTo>
                        <a:pt x="116" y="529"/>
                        <a:pt x="116" y="542"/>
                        <a:pt x="115" y="548"/>
                      </a:cubicBezTo>
                      <a:cubicBezTo>
                        <a:pt x="114" y="555"/>
                        <a:pt x="102" y="580"/>
                        <a:pt x="95" y="585"/>
                      </a:cubicBezTo>
                      <a:cubicBezTo>
                        <a:pt x="88" y="590"/>
                        <a:pt x="38" y="594"/>
                        <a:pt x="28" y="572"/>
                      </a:cubicBezTo>
                      <a:cubicBezTo>
                        <a:pt x="28" y="572"/>
                        <a:pt x="50" y="483"/>
                        <a:pt x="58" y="447"/>
                      </a:cubicBezTo>
                      <a:cubicBezTo>
                        <a:pt x="67" y="411"/>
                        <a:pt x="90" y="189"/>
                        <a:pt x="86" y="108"/>
                      </a:cubicBezTo>
                      <a:cubicBezTo>
                        <a:pt x="86" y="108"/>
                        <a:pt x="20" y="72"/>
                        <a:pt x="12" y="50"/>
                      </a:cubicBezTo>
                      <a:cubicBezTo>
                        <a:pt x="5" y="30"/>
                        <a:pt x="0" y="6"/>
                        <a:pt x="1" y="3"/>
                      </a:cubicBezTo>
                      <a:cubicBezTo>
                        <a:pt x="1" y="0"/>
                        <a:pt x="197" y="15"/>
                        <a:pt x="197" y="15"/>
                      </a:cubicBezTo>
                      <a:close/>
                    </a:path>
                  </a:pathLst>
                </a:custGeom>
                <a:solidFill>
                  <a:schemeClr val="tx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 name="Freeform 55"/>
                <p:cNvSpPr>
                  <a:spLocks/>
                </p:cNvSpPr>
                <p:nvPr/>
              </p:nvSpPr>
              <p:spPr bwMode="auto">
                <a:xfrm flipH="1">
                  <a:off x="9385294" y="2155365"/>
                  <a:ext cx="883545" cy="1020003"/>
                </a:xfrm>
                <a:custGeom>
                  <a:avLst/>
                  <a:gdLst>
                    <a:gd name="T0" fmla="*/ 78 w 485"/>
                    <a:gd name="T1" fmla="*/ 517 h 560"/>
                    <a:gd name="T2" fmla="*/ 76 w 485"/>
                    <a:gd name="T3" fmla="*/ 306 h 560"/>
                    <a:gd name="T4" fmla="*/ 24 w 485"/>
                    <a:gd name="T5" fmla="*/ 81 h 560"/>
                    <a:gd name="T6" fmla="*/ 67 w 485"/>
                    <a:gd name="T7" fmla="*/ 81 h 560"/>
                    <a:gd name="T8" fmla="*/ 135 w 485"/>
                    <a:gd name="T9" fmla="*/ 85 h 560"/>
                    <a:gd name="T10" fmla="*/ 189 w 485"/>
                    <a:gd name="T11" fmla="*/ 90 h 560"/>
                    <a:gd name="T12" fmla="*/ 314 w 485"/>
                    <a:gd name="T13" fmla="*/ 156 h 560"/>
                    <a:gd name="T14" fmla="*/ 425 w 485"/>
                    <a:gd name="T15" fmla="*/ 16 h 560"/>
                    <a:gd name="T16" fmla="*/ 484 w 485"/>
                    <a:gd name="T17" fmla="*/ 24 h 560"/>
                    <a:gd name="T18" fmla="*/ 387 w 485"/>
                    <a:gd name="T19" fmla="*/ 205 h 560"/>
                    <a:gd name="T20" fmla="*/ 252 w 485"/>
                    <a:gd name="T21" fmla="*/ 213 h 560"/>
                    <a:gd name="T22" fmla="*/ 301 w 485"/>
                    <a:gd name="T23" fmla="*/ 531 h 560"/>
                    <a:gd name="T24" fmla="*/ 78 w 485"/>
                    <a:gd name="T25" fmla="*/ 517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5" h="560">
                      <a:moveTo>
                        <a:pt x="78" y="517"/>
                      </a:moveTo>
                      <a:cubicBezTo>
                        <a:pt x="78" y="517"/>
                        <a:pt x="102" y="391"/>
                        <a:pt x="76" y="306"/>
                      </a:cubicBezTo>
                      <a:cubicBezTo>
                        <a:pt x="51" y="220"/>
                        <a:pt x="0" y="121"/>
                        <a:pt x="24" y="81"/>
                      </a:cubicBezTo>
                      <a:cubicBezTo>
                        <a:pt x="24" y="81"/>
                        <a:pt x="43" y="76"/>
                        <a:pt x="67" y="81"/>
                      </a:cubicBezTo>
                      <a:cubicBezTo>
                        <a:pt x="91" y="87"/>
                        <a:pt x="135" y="85"/>
                        <a:pt x="135" y="85"/>
                      </a:cubicBezTo>
                      <a:cubicBezTo>
                        <a:pt x="135" y="85"/>
                        <a:pt x="178" y="87"/>
                        <a:pt x="189" y="90"/>
                      </a:cubicBezTo>
                      <a:cubicBezTo>
                        <a:pt x="200" y="92"/>
                        <a:pt x="270" y="149"/>
                        <a:pt x="314" y="156"/>
                      </a:cubicBezTo>
                      <a:cubicBezTo>
                        <a:pt x="357" y="164"/>
                        <a:pt x="416" y="33"/>
                        <a:pt x="425" y="16"/>
                      </a:cubicBezTo>
                      <a:cubicBezTo>
                        <a:pt x="434" y="0"/>
                        <a:pt x="482" y="9"/>
                        <a:pt x="484" y="24"/>
                      </a:cubicBezTo>
                      <a:cubicBezTo>
                        <a:pt x="485" y="40"/>
                        <a:pt x="439" y="179"/>
                        <a:pt x="387" y="205"/>
                      </a:cubicBezTo>
                      <a:cubicBezTo>
                        <a:pt x="336" y="232"/>
                        <a:pt x="252" y="213"/>
                        <a:pt x="252" y="213"/>
                      </a:cubicBezTo>
                      <a:cubicBezTo>
                        <a:pt x="252" y="213"/>
                        <a:pt x="317" y="384"/>
                        <a:pt x="301" y="531"/>
                      </a:cubicBezTo>
                      <a:cubicBezTo>
                        <a:pt x="301" y="531"/>
                        <a:pt x="183" y="560"/>
                        <a:pt x="78" y="517"/>
                      </a:cubicBezTo>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 name="Freeform 56"/>
                <p:cNvSpPr>
                  <a:spLocks/>
                </p:cNvSpPr>
                <p:nvPr/>
              </p:nvSpPr>
              <p:spPr bwMode="auto">
                <a:xfrm flipH="1">
                  <a:off x="9993636" y="2262854"/>
                  <a:ext cx="200494" cy="83094"/>
                </a:xfrm>
                <a:custGeom>
                  <a:avLst/>
                  <a:gdLst>
                    <a:gd name="T0" fmla="*/ 110 w 110"/>
                    <a:gd name="T1" fmla="*/ 26 h 46"/>
                    <a:gd name="T2" fmla="*/ 101 w 110"/>
                    <a:gd name="T3" fmla="*/ 1 h 46"/>
                    <a:gd name="T4" fmla="*/ 3 w 110"/>
                    <a:gd name="T5" fmla="*/ 1 h 46"/>
                    <a:gd name="T6" fmla="*/ 3 w 110"/>
                    <a:gd name="T7" fmla="*/ 24 h 46"/>
                    <a:gd name="T8" fmla="*/ 110 w 110"/>
                    <a:gd name="T9" fmla="*/ 26 h 46"/>
                  </a:gdLst>
                  <a:ahLst/>
                  <a:cxnLst>
                    <a:cxn ang="0">
                      <a:pos x="T0" y="T1"/>
                    </a:cxn>
                    <a:cxn ang="0">
                      <a:pos x="T2" y="T3"/>
                    </a:cxn>
                    <a:cxn ang="0">
                      <a:pos x="T4" y="T5"/>
                    </a:cxn>
                    <a:cxn ang="0">
                      <a:pos x="T6" y="T7"/>
                    </a:cxn>
                    <a:cxn ang="0">
                      <a:pos x="T8" y="T9"/>
                    </a:cxn>
                  </a:cxnLst>
                  <a:rect l="0" t="0" r="r" b="b"/>
                  <a:pathLst>
                    <a:path w="110" h="46">
                      <a:moveTo>
                        <a:pt x="110" y="26"/>
                      </a:moveTo>
                      <a:cubicBezTo>
                        <a:pt x="110" y="26"/>
                        <a:pt x="104" y="3"/>
                        <a:pt x="101" y="1"/>
                      </a:cubicBezTo>
                      <a:cubicBezTo>
                        <a:pt x="97" y="0"/>
                        <a:pt x="24" y="10"/>
                        <a:pt x="3" y="1"/>
                      </a:cubicBezTo>
                      <a:cubicBezTo>
                        <a:pt x="3" y="1"/>
                        <a:pt x="0" y="14"/>
                        <a:pt x="3" y="24"/>
                      </a:cubicBezTo>
                      <a:cubicBezTo>
                        <a:pt x="3" y="24"/>
                        <a:pt x="28" y="46"/>
                        <a:pt x="110" y="26"/>
                      </a:cubicBezTo>
                      <a:close/>
                    </a:path>
                  </a:pathLst>
                </a:custGeom>
                <a:solidFill>
                  <a:schemeClr val="tx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3" name="Freeform 57"/>
                <p:cNvSpPr>
                  <a:spLocks/>
                </p:cNvSpPr>
                <p:nvPr/>
              </p:nvSpPr>
              <p:spPr bwMode="auto">
                <a:xfrm flipH="1">
                  <a:off x="9620093" y="1980028"/>
                  <a:ext cx="246234" cy="359059"/>
                </a:xfrm>
                <a:custGeom>
                  <a:avLst/>
                  <a:gdLst>
                    <a:gd name="T0" fmla="*/ 57 w 135"/>
                    <a:gd name="T1" fmla="*/ 11 h 197"/>
                    <a:gd name="T2" fmla="*/ 26 w 135"/>
                    <a:gd name="T3" fmla="*/ 3 h 197"/>
                    <a:gd name="T4" fmla="*/ 36 w 135"/>
                    <a:gd name="T5" fmla="*/ 39 h 197"/>
                    <a:gd name="T6" fmla="*/ 62 w 135"/>
                    <a:gd name="T7" fmla="*/ 71 h 197"/>
                    <a:gd name="T8" fmla="*/ 23 w 135"/>
                    <a:gd name="T9" fmla="*/ 169 h 197"/>
                    <a:gd name="T10" fmla="*/ 66 w 135"/>
                    <a:gd name="T11" fmla="*/ 190 h 197"/>
                    <a:gd name="T12" fmla="*/ 99 w 135"/>
                    <a:gd name="T13" fmla="*/ 83 h 197"/>
                    <a:gd name="T14" fmla="*/ 135 w 135"/>
                    <a:gd name="T15" fmla="*/ 9 h 197"/>
                    <a:gd name="T16" fmla="*/ 57 w 135"/>
                    <a:gd name="T17" fmla="*/ 1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97">
                      <a:moveTo>
                        <a:pt x="57" y="11"/>
                      </a:moveTo>
                      <a:cubicBezTo>
                        <a:pt x="39" y="12"/>
                        <a:pt x="30" y="0"/>
                        <a:pt x="26" y="3"/>
                      </a:cubicBezTo>
                      <a:cubicBezTo>
                        <a:pt x="22" y="7"/>
                        <a:pt x="22" y="20"/>
                        <a:pt x="36" y="39"/>
                      </a:cubicBezTo>
                      <a:cubicBezTo>
                        <a:pt x="51" y="58"/>
                        <a:pt x="62" y="71"/>
                        <a:pt x="62" y="71"/>
                      </a:cubicBezTo>
                      <a:cubicBezTo>
                        <a:pt x="62" y="71"/>
                        <a:pt x="46" y="142"/>
                        <a:pt x="23" y="169"/>
                      </a:cubicBezTo>
                      <a:cubicBezTo>
                        <a:pt x="0" y="197"/>
                        <a:pt x="59" y="186"/>
                        <a:pt x="66" y="190"/>
                      </a:cubicBezTo>
                      <a:cubicBezTo>
                        <a:pt x="66" y="190"/>
                        <a:pt x="95" y="122"/>
                        <a:pt x="99" y="83"/>
                      </a:cubicBezTo>
                      <a:cubicBezTo>
                        <a:pt x="99" y="83"/>
                        <a:pt x="131" y="21"/>
                        <a:pt x="135" y="9"/>
                      </a:cubicBezTo>
                      <a:cubicBezTo>
                        <a:pt x="109" y="11"/>
                        <a:pt x="83" y="10"/>
                        <a:pt x="57" y="11"/>
                      </a:cubicBezTo>
                      <a:close/>
                    </a:path>
                  </a:pathLst>
                </a:custGeom>
                <a:solidFill>
                  <a:srgbClr val="F8F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4" name="Freeform 58"/>
                <p:cNvSpPr>
                  <a:spLocks/>
                </p:cNvSpPr>
                <p:nvPr/>
              </p:nvSpPr>
              <p:spPr bwMode="auto">
                <a:xfrm flipH="1">
                  <a:off x="9693277" y="2182046"/>
                  <a:ext cx="495517" cy="408611"/>
                </a:xfrm>
                <a:custGeom>
                  <a:avLst/>
                  <a:gdLst>
                    <a:gd name="T0" fmla="*/ 271 w 272"/>
                    <a:gd name="T1" fmla="*/ 24 h 224"/>
                    <a:gd name="T2" fmla="*/ 212 w 272"/>
                    <a:gd name="T3" fmla="*/ 16 h 224"/>
                    <a:gd name="T4" fmla="*/ 100 w 272"/>
                    <a:gd name="T5" fmla="*/ 156 h 224"/>
                    <a:gd name="T6" fmla="*/ 0 w 272"/>
                    <a:gd name="T7" fmla="*/ 104 h 224"/>
                    <a:gd name="T8" fmla="*/ 21 w 272"/>
                    <a:gd name="T9" fmla="*/ 145 h 224"/>
                    <a:gd name="T10" fmla="*/ 55 w 272"/>
                    <a:gd name="T11" fmla="*/ 215 h 224"/>
                    <a:gd name="T12" fmla="*/ 174 w 272"/>
                    <a:gd name="T13" fmla="*/ 205 h 224"/>
                    <a:gd name="T14" fmla="*/ 271 w 272"/>
                    <a:gd name="T15" fmla="*/ 24 h 2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24">
                      <a:moveTo>
                        <a:pt x="271" y="24"/>
                      </a:moveTo>
                      <a:cubicBezTo>
                        <a:pt x="269" y="9"/>
                        <a:pt x="221" y="0"/>
                        <a:pt x="212" y="16"/>
                      </a:cubicBezTo>
                      <a:cubicBezTo>
                        <a:pt x="203" y="32"/>
                        <a:pt x="144" y="163"/>
                        <a:pt x="100" y="156"/>
                      </a:cubicBezTo>
                      <a:cubicBezTo>
                        <a:pt x="70" y="151"/>
                        <a:pt x="27" y="122"/>
                        <a:pt x="0" y="104"/>
                      </a:cubicBezTo>
                      <a:cubicBezTo>
                        <a:pt x="7" y="118"/>
                        <a:pt x="13" y="132"/>
                        <a:pt x="21" y="145"/>
                      </a:cubicBezTo>
                      <a:cubicBezTo>
                        <a:pt x="35" y="168"/>
                        <a:pt x="46" y="191"/>
                        <a:pt x="55" y="215"/>
                      </a:cubicBezTo>
                      <a:cubicBezTo>
                        <a:pt x="82" y="219"/>
                        <a:pt x="137" y="224"/>
                        <a:pt x="174" y="205"/>
                      </a:cubicBezTo>
                      <a:cubicBezTo>
                        <a:pt x="226" y="178"/>
                        <a:pt x="272" y="39"/>
                        <a:pt x="271" y="24"/>
                      </a:cubicBezTo>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5" name="Freeform 59"/>
                <p:cNvSpPr>
                  <a:spLocks/>
                </p:cNvSpPr>
                <p:nvPr/>
              </p:nvSpPr>
              <p:spPr bwMode="auto">
                <a:xfrm flipH="1">
                  <a:off x="9858703" y="1683480"/>
                  <a:ext cx="382692" cy="567939"/>
                </a:xfrm>
                <a:custGeom>
                  <a:avLst/>
                  <a:gdLst>
                    <a:gd name="T0" fmla="*/ 153 w 210"/>
                    <a:gd name="T1" fmla="*/ 83 h 312"/>
                    <a:gd name="T2" fmla="*/ 171 w 210"/>
                    <a:gd name="T3" fmla="*/ 176 h 312"/>
                    <a:gd name="T4" fmla="*/ 198 w 210"/>
                    <a:gd name="T5" fmla="*/ 255 h 312"/>
                    <a:gd name="T6" fmla="*/ 74 w 210"/>
                    <a:gd name="T7" fmla="*/ 288 h 312"/>
                    <a:gd name="T8" fmla="*/ 4 w 210"/>
                    <a:gd name="T9" fmla="*/ 114 h 312"/>
                    <a:gd name="T10" fmla="*/ 153 w 210"/>
                    <a:gd name="T11" fmla="*/ 83 h 312"/>
                  </a:gdLst>
                  <a:ahLst/>
                  <a:cxnLst>
                    <a:cxn ang="0">
                      <a:pos x="T0" y="T1"/>
                    </a:cxn>
                    <a:cxn ang="0">
                      <a:pos x="T2" y="T3"/>
                    </a:cxn>
                    <a:cxn ang="0">
                      <a:pos x="T4" y="T5"/>
                    </a:cxn>
                    <a:cxn ang="0">
                      <a:pos x="T6" y="T7"/>
                    </a:cxn>
                    <a:cxn ang="0">
                      <a:pos x="T8" y="T9"/>
                    </a:cxn>
                    <a:cxn ang="0">
                      <a:pos x="T10" y="T11"/>
                    </a:cxn>
                  </a:cxnLst>
                  <a:rect l="0" t="0" r="r" b="b"/>
                  <a:pathLst>
                    <a:path w="210" h="312">
                      <a:moveTo>
                        <a:pt x="153" y="83"/>
                      </a:moveTo>
                      <a:cubicBezTo>
                        <a:pt x="153" y="83"/>
                        <a:pt x="154" y="122"/>
                        <a:pt x="171" y="176"/>
                      </a:cubicBezTo>
                      <a:cubicBezTo>
                        <a:pt x="189" y="232"/>
                        <a:pt x="196" y="243"/>
                        <a:pt x="198" y="255"/>
                      </a:cubicBezTo>
                      <a:cubicBezTo>
                        <a:pt x="210" y="312"/>
                        <a:pt x="103" y="310"/>
                        <a:pt x="74" y="288"/>
                      </a:cubicBezTo>
                      <a:cubicBezTo>
                        <a:pt x="45" y="266"/>
                        <a:pt x="8" y="139"/>
                        <a:pt x="4" y="114"/>
                      </a:cubicBezTo>
                      <a:cubicBezTo>
                        <a:pt x="0" y="88"/>
                        <a:pt x="112" y="0"/>
                        <a:pt x="153" y="83"/>
                      </a:cubicBezTo>
                    </a:path>
                  </a:pathLst>
                </a:custGeom>
                <a:solidFill>
                  <a:srgbClr val="F8F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6" name="Freeform 60"/>
                <p:cNvSpPr>
                  <a:spLocks/>
                </p:cNvSpPr>
                <p:nvPr/>
              </p:nvSpPr>
              <p:spPr bwMode="auto">
                <a:xfrm flipH="1">
                  <a:off x="9842694" y="1617919"/>
                  <a:ext cx="545069" cy="590047"/>
                </a:xfrm>
                <a:custGeom>
                  <a:avLst/>
                  <a:gdLst>
                    <a:gd name="T0" fmla="*/ 136 w 299"/>
                    <a:gd name="T1" fmla="*/ 257 h 324"/>
                    <a:gd name="T2" fmla="*/ 150 w 299"/>
                    <a:gd name="T3" fmla="*/ 185 h 324"/>
                    <a:gd name="T4" fmla="*/ 148 w 299"/>
                    <a:gd name="T5" fmla="*/ 151 h 324"/>
                    <a:gd name="T6" fmla="*/ 177 w 299"/>
                    <a:gd name="T7" fmla="*/ 130 h 324"/>
                    <a:gd name="T8" fmla="*/ 210 w 299"/>
                    <a:gd name="T9" fmla="*/ 126 h 324"/>
                    <a:gd name="T10" fmla="*/ 251 w 299"/>
                    <a:gd name="T11" fmla="*/ 121 h 324"/>
                    <a:gd name="T12" fmla="*/ 243 w 299"/>
                    <a:gd name="T13" fmla="*/ 35 h 324"/>
                    <a:gd name="T14" fmla="*/ 148 w 299"/>
                    <a:gd name="T15" fmla="*/ 17 h 324"/>
                    <a:gd name="T16" fmla="*/ 55 w 299"/>
                    <a:gd name="T17" fmla="*/ 110 h 324"/>
                    <a:gd name="T18" fmla="*/ 52 w 299"/>
                    <a:gd name="T19" fmla="*/ 92 h 324"/>
                    <a:gd name="T20" fmla="*/ 51 w 299"/>
                    <a:gd name="T21" fmla="*/ 110 h 324"/>
                    <a:gd name="T22" fmla="*/ 32 w 299"/>
                    <a:gd name="T23" fmla="*/ 109 h 324"/>
                    <a:gd name="T24" fmla="*/ 47 w 299"/>
                    <a:gd name="T25" fmla="*/ 122 h 324"/>
                    <a:gd name="T26" fmla="*/ 61 w 299"/>
                    <a:gd name="T27" fmla="*/ 245 h 324"/>
                    <a:gd name="T28" fmla="*/ 114 w 299"/>
                    <a:gd name="T29" fmla="*/ 303 h 324"/>
                    <a:gd name="T30" fmla="*/ 130 w 299"/>
                    <a:gd name="T31" fmla="*/ 297 h 324"/>
                    <a:gd name="T32" fmla="*/ 143 w 299"/>
                    <a:gd name="T33" fmla="*/ 311 h 324"/>
                    <a:gd name="T34" fmla="*/ 136 w 299"/>
                    <a:gd name="T35" fmla="*/ 25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9" h="324">
                      <a:moveTo>
                        <a:pt x="136" y="257"/>
                      </a:moveTo>
                      <a:cubicBezTo>
                        <a:pt x="136" y="257"/>
                        <a:pt x="165" y="238"/>
                        <a:pt x="150" y="185"/>
                      </a:cubicBezTo>
                      <a:cubicBezTo>
                        <a:pt x="145" y="167"/>
                        <a:pt x="148" y="151"/>
                        <a:pt x="148" y="151"/>
                      </a:cubicBezTo>
                      <a:cubicBezTo>
                        <a:pt x="148" y="151"/>
                        <a:pt x="141" y="163"/>
                        <a:pt x="177" y="130"/>
                      </a:cubicBezTo>
                      <a:cubicBezTo>
                        <a:pt x="182" y="124"/>
                        <a:pt x="196" y="125"/>
                        <a:pt x="210" y="126"/>
                      </a:cubicBezTo>
                      <a:cubicBezTo>
                        <a:pt x="225" y="127"/>
                        <a:pt x="242" y="128"/>
                        <a:pt x="251" y="121"/>
                      </a:cubicBezTo>
                      <a:cubicBezTo>
                        <a:pt x="268" y="108"/>
                        <a:pt x="299" y="53"/>
                        <a:pt x="243" y="35"/>
                      </a:cubicBezTo>
                      <a:cubicBezTo>
                        <a:pt x="186" y="16"/>
                        <a:pt x="123" y="0"/>
                        <a:pt x="148" y="17"/>
                      </a:cubicBezTo>
                      <a:cubicBezTo>
                        <a:pt x="245" y="83"/>
                        <a:pt x="89" y="66"/>
                        <a:pt x="55" y="110"/>
                      </a:cubicBezTo>
                      <a:cubicBezTo>
                        <a:pt x="55" y="110"/>
                        <a:pt x="61" y="92"/>
                        <a:pt x="52" y="92"/>
                      </a:cubicBezTo>
                      <a:cubicBezTo>
                        <a:pt x="34" y="92"/>
                        <a:pt x="51" y="110"/>
                        <a:pt x="51" y="110"/>
                      </a:cubicBezTo>
                      <a:cubicBezTo>
                        <a:pt x="51" y="110"/>
                        <a:pt x="39" y="95"/>
                        <a:pt x="32" y="109"/>
                      </a:cubicBezTo>
                      <a:cubicBezTo>
                        <a:pt x="26" y="122"/>
                        <a:pt x="47" y="122"/>
                        <a:pt x="47" y="122"/>
                      </a:cubicBezTo>
                      <a:cubicBezTo>
                        <a:pt x="47" y="122"/>
                        <a:pt x="0" y="183"/>
                        <a:pt x="61" y="245"/>
                      </a:cubicBezTo>
                      <a:cubicBezTo>
                        <a:pt x="61" y="245"/>
                        <a:pt x="112" y="292"/>
                        <a:pt x="114" y="303"/>
                      </a:cubicBezTo>
                      <a:cubicBezTo>
                        <a:pt x="116" y="314"/>
                        <a:pt x="130" y="297"/>
                        <a:pt x="130" y="297"/>
                      </a:cubicBezTo>
                      <a:cubicBezTo>
                        <a:pt x="130" y="297"/>
                        <a:pt x="120" y="324"/>
                        <a:pt x="143" y="311"/>
                      </a:cubicBezTo>
                      <a:cubicBezTo>
                        <a:pt x="183" y="290"/>
                        <a:pt x="136" y="257"/>
                        <a:pt x="136" y="257"/>
                      </a:cubicBezTo>
                    </a:path>
                  </a:pathLst>
                </a:custGeom>
                <a:solidFill>
                  <a:schemeClr val="tx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7" name="Freeform 61"/>
                <p:cNvSpPr>
                  <a:spLocks/>
                </p:cNvSpPr>
                <p:nvPr/>
              </p:nvSpPr>
              <p:spPr bwMode="auto">
                <a:xfrm flipH="1">
                  <a:off x="10082830" y="2003660"/>
                  <a:ext cx="124260" cy="125785"/>
                </a:xfrm>
                <a:custGeom>
                  <a:avLst/>
                  <a:gdLst>
                    <a:gd name="T0" fmla="*/ 53 w 68"/>
                    <a:gd name="T1" fmla="*/ 14 h 69"/>
                    <a:gd name="T2" fmla="*/ 18 w 68"/>
                    <a:gd name="T3" fmla="*/ 11 h 69"/>
                    <a:gd name="T4" fmla="*/ 61 w 68"/>
                    <a:gd name="T5" fmla="*/ 40 h 69"/>
                    <a:gd name="T6" fmla="*/ 53 w 68"/>
                    <a:gd name="T7" fmla="*/ 14 h 69"/>
                  </a:gdLst>
                  <a:ahLst/>
                  <a:cxnLst>
                    <a:cxn ang="0">
                      <a:pos x="T0" y="T1"/>
                    </a:cxn>
                    <a:cxn ang="0">
                      <a:pos x="T2" y="T3"/>
                    </a:cxn>
                    <a:cxn ang="0">
                      <a:pos x="T4" y="T5"/>
                    </a:cxn>
                    <a:cxn ang="0">
                      <a:pos x="T6" y="T7"/>
                    </a:cxn>
                  </a:cxnLst>
                  <a:rect l="0" t="0" r="r" b="b"/>
                  <a:pathLst>
                    <a:path w="68" h="69">
                      <a:moveTo>
                        <a:pt x="53" y="14"/>
                      </a:moveTo>
                      <a:cubicBezTo>
                        <a:pt x="53" y="14"/>
                        <a:pt x="36" y="0"/>
                        <a:pt x="18" y="11"/>
                      </a:cubicBezTo>
                      <a:cubicBezTo>
                        <a:pt x="0" y="23"/>
                        <a:pt x="24" y="69"/>
                        <a:pt x="61" y="40"/>
                      </a:cubicBezTo>
                      <a:cubicBezTo>
                        <a:pt x="61" y="40"/>
                        <a:pt x="68" y="33"/>
                        <a:pt x="53" y="14"/>
                      </a:cubicBezTo>
                    </a:path>
                  </a:pathLst>
                </a:custGeom>
                <a:solidFill>
                  <a:srgbClr val="F8F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8" name="Freeform 62"/>
                <p:cNvSpPr>
                  <a:spLocks/>
                </p:cNvSpPr>
                <p:nvPr/>
              </p:nvSpPr>
              <p:spPr bwMode="auto">
                <a:xfrm flipH="1">
                  <a:off x="10172785" y="2024243"/>
                  <a:ext cx="12197" cy="21345"/>
                </a:xfrm>
                <a:custGeom>
                  <a:avLst/>
                  <a:gdLst>
                    <a:gd name="T0" fmla="*/ 7 w 7"/>
                    <a:gd name="T1" fmla="*/ 0 h 12"/>
                    <a:gd name="T2" fmla="*/ 6 w 7"/>
                    <a:gd name="T3" fmla="*/ 0 h 12"/>
                    <a:gd name="T4" fmla="*/ 0 w 7"/>
                    <a:gd name="T5" fmla="*/ 12 h 12"/>
                    <a:gd name="T6" fmla="*/ 6 w 7"/>
                    <a:gd name="T7" fmla="*/ 0 h 12"/>
                    <a:gd name="T8" fmla="*/ 7 w 7"/>
                    <a:gd name="T9" fmla="*/ 0 h 12"/>
                  </a:gdLst>
                  <a:ahLst/>
                  <a:cxnLst>
                    <a:cxn ang="0">
                      <a:pos x="T0" y="T1"/>
                    </a:cxn>
                    <a:cxn ang="0">
                      <a:pos x="T2" y="T3"/>
                    </a:cxn>
                    <a:cxn ang="0">
                      <a:pos x="T4" y="T5"/>
                    </a:cxn>
                    <a:cxn ang="0">
                      <a:pos x="T6" y="T7"/>
                    </a:cxn>
                    <a:cxn ang="0">
                      <a:pos x="T8" y="T9"/>
                    </a:cxn>
                  </a:cxnLst>
                  <a:rect l="0" t="0" r="r" b="b"/>
                  <a:pathLst>
                    <a:path w="7" h="12">
                      <a:moveTo>
                        <a:pt x="7" y="0"/>
                      </a:moveTo>
                      <a:cubicBezTo>
                        <a:pt x="6" y="0"/>
                        <a:pt x="6" y="0"/>
                        <a:pt x="6" y="0"/>
                      </a:cubicBezTo>
                      <a:cubicBezTo>
                        <a:pt x="2" y="3"/>
                        <a:pt x="0" y="7"/>
                        <a:pt x="0" y="12"/>
                      </a:cubicBezTo>
                      <a:cubicBezTo>
                        <a:pt x="0" y="7"/>
                        <a:pt x="2" y="3"/>
                        <a:pt x="6" y="0"/>
                      </a:cubicBezTo>
                      <a:cubicBezTo>
                        <a:pt x="6" y="0"/>
                        <a:pt x="6" y="0"/>
                        <a:pt x="7" y="0"/>
                      </a:cubicBezTo>
                    </a:path>
                  </a:pathLst>
                </a:custGeom>
                <a:solidFill>
                  <a:srgbClr val="583E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9" name="Freeform 63"/>
                <p:cNvSpPr>
                  <a:spLocks noEditPoints="1"/>
                </p:cNvSpPr>
                <p:nvPr/>
              </p:nvSpPr>
              <p:spPr bwMode="auto">
                <a:xfrm flipH="1">
                  <a:off x="10086641" y="2016620"/>
                  <a:ext cx="98341" cy="76233"/>
                </a:xfrm>
                <a:custGeom>
                  <a:avLst/>
                  <a:gdLst>
                    <a:gd name="T0" fmla="*/ 27 w 54"/>
                    <a:gd name="T1" fmla="*/ 34 h 42"/>
                    <a:gd name="T2" fmla="*/ 9 w 54"/>
                    <a:gd name="T3" fmla="*/ 17 h 42"/>
                    <a:gd name="T4" fmla="*/ 37 w 54"/>
                    <a:gd name="T5" fmla="*/ 29 h 42"/>
                    <a:gd name="T6" fmla="*/ 45 w 54"/>
                    <a:gd name="T7" fmla="*/ 29 h 42"/>
                    <a:gd name="T8" fmla="*/ 27 w 54"/>
                    <a:gd name="T9" fmla="*/ 34 h 42"/>
                    <a:gd name="T10" fmla="*/ 20 w 54"/>
                    <a:gd name="T11" fmla="*/ 0 h 42"/>
                    <a:gd name="T12" fmla="*/ 7 w 54"/>
                    <a:gd name="T13" fmla="*/ 4 h 42"/>
                    <a:gd name="T14" fmla="*/ 6 w 54"/>
                    <a:gd name="T15" fmla="*/ 4 h 42"/>
                    <a:gd name="T16" fmla="*/ 0 w 54"/>
                    <a:gd name="T17" fmla="*/ 16 h 42"/>
                    <a:gd name="T18" fmla="*/ 26 w 54"/>
                    <a:gd name="T19" fmla="*/ 42 h 42"/>
                    <a:gd name="T20" fmla="*/ 49 w 54"/>
                    <a:gd name="T21" fmla="*/ 33 h 42"/>
                    <a:gd name="T22" fmla="*/ 47 w 54"/>
                    <a:gd name="T23" fmla="*/ 17 h 42"/>
                    <a:gd name="T24" fmla="*/ 47 w 54"/>
                    <a:gd name="T25" fmla="*/ 17 h 42"/>
                    <a:gd name="T26" fmla="*/ 36 w 54"/>
                    <a:gd name="T27" fmla="*/ 21 h 42"/>
                    <a:gd name="T28" fmla="*/ 28 w 54"/>
                    <a:gd name="T29" fmla="*/ 19 h 42"/>
                    <a:gd name="T30" fmla="*/ 22 w 54"/>
                    <a:gd name="T31" fmla="*/ 3 h 42"/>
                    <a:gd name="T32" fmla="*/ 23 w 54"/>
                    <a:gd name="T33" fmla="*/ 0 h 42"/>
                    <a:gd name="T34" fmla="*/ 20 w 54"/>
                    <a:gd name="T3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42">
                      <a:moveTo>
                        <a:pt x="27" y="34"/>
                      </a:moveTo>
                      <a:cubicBezTo>
                        <a:pt x="11" y="34"/>
                        <a:pt x="9" y="17"/>
                        <a:pt x="9" y="17"/>
                      </a:cubicBezTo>
                      <a:cubicBezTo>
                        <a:pt x="15" y="27"/>
                        <a:pt x="28" y="29"/>
                        <a:pt x="37" y="29"/>
                      </a:cubicBezTo>
                      <a:cubicBezTo>
                        <a:pt x="41" y="29"/>
                        <a:pt x="45" y="29"/>
                        <a:pt x="45" y="29"/>
                      </a:cubicBezTo>
                      <a:cubicBezTo>
                        <a:pt x="37" y="32"/>
                        <a:pt x="31" y="34"/>
                        <a:pt x="27" y="34"/>
                      </a:cubicBezTo>
                      <a:moveTo>
                        <a:pt x="20" y="0"/>
                      </a:moveTo>
                      <a:cubicBezTo>
                        <a:pt x="16" y="0"/>
                        <a:pt x="11" y="1"/>
                        <a:pt x="7" y="4"/>
                      </a:cubicBezTo>
                      <a:cubicBezTo>
                        <a:pt x="6" y="4"/>
                        <a:pt x="6" y="4"/>
                        <a:pt x="6" y="4"/>
                      </a:cubicBezTo>
                      <a:cubicBezTo>
                        <a:pt x="2" y="7"/>
                        <a:pt x="0" y="11"/>
                        <a:pt x="0" y="16"/>
                      </a:cubicBezTo>
                      <a:cubicBezTo>
                        <a:pt x="0" y="28"/>
                        <a:pt x="10" y="42"/>
                        <a:pt x="26" y="42"/>
                      </a:cubicBezTo>
                      <a:cubicBezTo>
                        <a:pt x="33" y="42"/>
                        <a:pt x="40" y="40"/>
                        <a:pt x="49" y="33"/>
                      </a:cubicBezTo>
                      <a:cubicBezTo>
                        <a:pt x="49" y="33"/>
                        <a:pt x="54" y="29"/>
                        <a:pt x="47" y="17"/>
                      </a:cubicBezTo>
                      <a:cubicBezTo>
                        <a:pt x="47" y="17"/>
                        <a:pt x="47" y="17"/>
                        <a:pt x="47" y="17"/>
                      </a:cubicBezTo>
                      <a:cubicBezTo>
                        <a:pt x="44" y="20"/>
                        <a:pt x="40" y="21"/>
                        <a:pt x="36" y="21"/>
                      </a:cubicBezTo>
                      <a:cubicBezTo>
                        <a:pt x="33" y="21"/>
                        <a:pt x="30" y="21"/>
                        <a:pt x="28" y="19"/>
                      </a:cubicBezTo>
                      <a:cubicBezTo>
                        <a:pt x="23" y="15"/>
                        <a:pt x="21" y="9"/>
                        <a:pt x="22" y="3"/>
                      </a:cubicBezTo>
                      <a:cubicBezTo>
                        <a:pt x="22" y="2"/>
                        <a:pt x="22" y="1"/>
                        <a:pt x="23" y="0"/>
                      </a:cubicBezTo>
                      <a:cubicBezTo>
                        <a:pt x="22" y="0"/>
                        <a:pt x="21" y="0"/>
                        <a:pt x="20" y="0"/>
                      </a:cubicBezTo>
                    </a:path>
                  </a:pathLst>
                </a:custGeom>
                <a:solidFill>
                  <a:srgbClr val="F6F4E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0" name="Freeform 64"/>
                <p:cNvSpPr>
                  <a:spLocks/>
                </p:cNvSpPr>
                <p:nvPr/>
              </p:nvSpPr>
              <p:spPr bwMode="auto">
                <a:xfrm flipH="1">
                  <a:off x="10103413" y="2047875"/>
                  <a:ext cx="65561" cy="30493"/>
                </a:xfrm>
                <a:custGeom>
                  <a:avLst/>
                  <a:gdLst>
                    <a:gd name="T0" fmla="*/ 0 w 36"/>
                    <a:gd name="T1" fmla="*/ 0 h 17"/>
                    <a:gd name="T2" fmla="*/ 18 w 36"/>
                    <a:gd name="T3" fmla="*/ 17 h 17"/>
                    <a:gd name="T4" fmla="*/ 36 w 36"/>
                    <a:gd name="T5" fmla="*/ 12 h 17"/>
                    <a:gd name="T6" fmla="*/ 28 w 36"/>
                    <a:gd name="T7" fmla="*/ 12 h 17"/>
                    <a:gd name="T8" fmla="*/ 0 w 36"/>
                    <a:gd name="T9" fmla="*/ 0 h 17"/>
                  </a:gdLst>
                  <a:ahLst/>
                  <a:cxnLst>
                    <a:cxn ang="0">
                      <a:pos x="T0" y="T1"/>
                    </a:cxn>
                    <a:cxn ang="0">
                      <a:pos x="T2" y="T3"/>
                    </a:cxn>
                    <a:cxn ang="0">
                      <a:pos x="T4" y="T5"/>
                    </a:cxn>
                    <a:cxn ang="0">
                      <a:pos x="T6" y="T7"/>
                    </a:cxn>
                    <a:cxn ang="0">
                      <a:pos x="T8" y="T9"/>
                    </a:cxn>
                  </a:cxnLst>
                  <a:rect l="0" t="0" r="r" b="b"/>
                  <a:pathLst>
                    <a:path w="36" h="17">
                      <a:moveTo>
                        <a:pt x="0" y="0"/>
                      </a:moveTo>
                      <a:cubicBezTo>
                        <a:pt x="0" y="0"/>
                        <a:pt x="2" y="17"/>
                        <a:pt x="18" y="17"/>
                      </a:cubicBezTo>
                      <a:cubicBezTo>
                        <a:pt x="22" y="17"/>
                        <a:pt x="28" y="15"/>
                        <a:pt x="36" y="12"/>
                      </a:cubicBezTo>
                      <a:cubicBezTo>
                        <a:pt x="36" y="12"/>
                        <a:pt x="32" y="12"/>
                        <a:pt x="28" y="12"/>
                      </a:cubicBezTo>
                      <a:cubicBezTo>
                        <a:pt x="19" y="12"/>
                        <a:pt x="6" y="10"/>
                        <a:pt x="0" y="0"/>
                      </a:cubicBezTo>
                    </a:path>
                  </a:pathLst>
                </a:custGeom>
                <a:solidFill>
                  <a:srgbClr val="F2EF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1" name="Freeform 65"/>
                <p:cNvSpPr>
                  <a:spLocks/>
                </p:cNvSpPr>
                <p:nvPr/>
              </p:nvSpPr>
              <p:spPr bwMode="auto">
                <a:xfrm flipH="1">
                  <a:off x="9986775" y="1861866"/>
                  <a:ext cx="90718" cy="99866"/>
                </a:xfrm>
                <a:custGeom>
                  <a:avLst/>
                  <a:gdLst>
                    <a:gd name="T0" fmla="*/ 45 w 50"/>
                    <a:gd name="T1" fmla="*/ 5 h 55"/>
                    <a:gd name="T2" fmla="*/ 44 w 50"/>
                    <a:gd name="T3" fmla="*/ 22 h 55"/>
                    <a:gd name="T4" fmla="*/ 13 w 50"/>
                    <a:gd name="T5" fmla="*/ 38 h 55"/>
                    <a:gd name="T6" fmla="*/ 32 w 50"/>
                    <a:gd name="T7" fmla="*/ 15 h 55"/>
                    <a:gd name="T8" fmla="*/ 45 w 50"/>
                    <a:gd name="T9" fmla="*/ 5 h 55"/>
                  </a:gdLst>
                  <a:ahLst/>
                  <a:cxnLst>
                    <a:cxn ang="0">
                      <a:pos x="T0" y="T1"/>
                    </a:cxn>
                    <a:cxn ang="0">
                      <a:pos x="T2" y="T3"/>
                    </a:cxn>
                    <a:cxn ang="0">
                      <a:pos x="T4" y="T5"/>
                    </a:cxn>
                    <a:cxn ang="0">
                      <a:pos x="T6" y="T7"/>
                    </a:cxn>
                    <a:cxn ang="0">
                      <a:pos x="T8" y="T9"/>
                    </a:cxn>
                  </a:cxnLst>
                  <a:rect l="0" t="0" r="r" b="b"/>
                  <a:pathLst>
                    <a:path w="50" h="55">
                      <a:moveTo>
                        <a:pt x="45" y="5"/>
                      </a:moveTo>
                      <a:cubicBezTo>
                        <a:pt x="45" y="5"/>
                        <a:pt x="50" y="13"/>
                        <a:pt x="44" y="22"/>
                      </a:cubicBezTo>
                      <a:cubicBezTo>
                        <a:pt x="37" y="31"/>
                        <a:pt x="21" y="21"/>
                        <a:pt x="13" y="38"/>
                      </a:cubicBezTo>
                      <a:cubicBezTo>
                        <a:pt x="4" y="55"/>
                        <a:pt x="0" y="23"/>
                        <a:pt x="32" y="15"/>
                      </a:cubicBezTo>
                      <a:cubicBezTo>
                        <a:pt x="32" y="15"/>
                        <a:pt x="35" y="0"/>
                        <a:pt x="45" y="5"/>
                      </a:cubicBezTo>
                      <a:close/>
                    </a:path>
                  </a:pathLst>
                </a:custGeom>
                <a:solidFill>
                  <a:schemeClr val="tx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2" name="Freeform 66"/>
                <p:cNvSpPr>
                  <a:spLocks/>
                </p:cNvSpPr>
                <p:nvPr/>
              </p:nvSpPr>
              <p:spPr bwMode="auto">
                <a:xfrm flipH="1">
                  <a:off x="9968479" y="1956395"/>
                  <a:ext cx="39641" cy="22108"/>
                </a:xfrm>
                <a:custGeom>
                  <a:avLst/>
                  <a:gdLst>
                    <a:gd name="T0" fmla="*/ 22 w 22"/>
                    <a:gd name="T1" fmla="*/ 0 h 12"/>
                    <a:gd name="T2" fmla="*/ 22 w 22"/>
                    <a:gd name="T3" fmla="*/ 0 h 12"/>
                    <a:gd name="T4" fmla="*/ 22 w 22"/>
                    <a:gd name="T5" fmla="*/ 0 h 12"/>
                    <a:gd name="T6" fmla="*/ 22 w 22"/>
                    <a:gd name="T7" fmla="*/ 0 h 12"/>
                    <a:gd name="T8" fmla="*/ 12 w 22"/>
                    <a:gd name="T9" fmla="*/ 5 h 12"/>
                    <a:gd name="T10" fmla="*/ 0 w 22"/>
                    <a:gd name="T11" fmla="*/ 6 h 12"/>
                    <a:gd name="T12" fmla="*/ 13 w 22"/>
                    <a:gd name="T13" fmla="*/ 7 h 12"/>
                    <a:gd name="T14" fmla="*/ 14 w 22"/>
                    <a:gd name="T15" fmla="*/ 7 h 12"/>
                    <a:gd name="T16" fmla="*/ 13 w 22"/>
                    <a:gd name="T17" fmla="*/ 8 h 12"/>
                    <a:gd name="T18" fmla="*/ 1 w 22"/>
                    <a:gd name="T19" fmla="*/ 10 h 12"/>
                    <a:gd name="T20" fmla="*/ 13 w 22"/>
                    <a:gd name="T21" fmla="*/ 10 h 12"/>
                    <a:gd name="T22" fmla="*/ 21 w 22"/>
                    <a:gd name="T23" fmla="*/ 2 h 12"/>
                    <a:gd name="T24" fmla="*/ 22 w 2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2">
                      <a:moveTo>
                        <a:pt x="22" y="0"/>
                      </a:moveTo>
                      <a:cubicBezTo>
                        <a:pt x="22" y="0"/>
                        <a:pt x="22" y="0"/>
                        <a:pt x="22" y="0"/>
                      </a:cubicBezTo>
                      <a:cubicBezTo>
                        <a:pt x="22" y="0"/>
                        <a:pt x="22" y="0"/>
                        <a:pt x="22" y="0"/>
                      </a:cubicBezTo>
                      <a:cubicBezTo>
                        <a:pt x="22" y="0"/>
                        <a:pt x="22" y="0"/>
                        <a:pt x="22" y="0"/>
                      </a:cubicBezTo>
                      <a:cubicBezTo>
                        <a:pt x="20" y="2"/>
                        <a:pt x="17" y="4"/>
                        <a:pt x="12" y="5"/>
                      </a:cubicBezTo>
                      <a:cubicBezTo>
                        <a:pt x="6" y="8"/>
                        <a:pt x="0" y="6"/>
                        <a:pt x="0" y="6"/>
                      </a:cubicBezTo>
                      <a:cubicBezTo>
                        <a:pt x="0" y="6"/>
                        <a:pt x="6" y="9"/>
                        <a:pt x="13" y="7"/>
                      </a:cubicBezTo>
                      <a:cubicBezTo>
                        <a:pt x="13" y="7"/>
                        <a:pt x="14" y="7"/>
                        <a:pt x="14" y="7"/>
                      </a:cubicBezTo>
                      <a:cubicBezTo>
                        <a:pt x="14" y="7"/>
                        <a:pt x="13" y="7"/>
                        <a:pt x="13" y="8"/>
                      </a:cubicBezTo>
                      <a:cubicBezTo>
                        <a:pt x="7" y="11"/>
                        <a:pt x="1" y="10"/>
                        <a:pt x="1" y="10"/>
                      </a:cubicBezTo>
                      <a:cubicBezTo>
                        <a:pt x="1" y="10"/>
                        <a:pt x="7" y="12"/>
                        <a:pt x="13" y="10"/>
                      </a:cubicBezTo>
                      <a:cubicBezTo>
                        <a:pt x="17" y="8"/>
                        <a:pt x="20" y="4"/>
                        <a:pt x="21" y="2"/>
                      </a:cubicBezTo>
                      <a:cubicBezTo>
                        <a:pt x="22" y="0"/>
                        <a:pt x="22" y="0"/>
                        <a:pt x="22" y="0"/>
                      </a:cubicBezTo>
                      <a:close/>
                    </a:path>
                  </a:pathLst>
                </a:custGeom>
                <a:solidFill>
                  <a:srgbClr val="5C708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3" name="Freeform 67"/>
                <p:cNvSpPr>
                  <a:spLocks/>
                </p:cNvSpPr>
                <p:nvPr/>
              </p:nvSpPr>
              <p:spPr bwMode="auto">
                <a:xfrm flipH="1">
                  <a:off x="9930363" y="2078369"/>
                  <a:ext cx="41928" cy="22108"/>
                </a:xfrm>
                <a:custGeom>
                  <a:avLst/>
                  <a:gdLst>
                    <a:gd name="T0" fmla="*/ 0 w 23"/>
                    <a:gd name="T1" fmla="*/ 0 h 12"/>
                    <a:gd name="T2" fmla="*/ 4 w 23"/>
                    <a:gd name="T3" fmla="*/ 3 h 12"/>
                    <a:gd name="T4" fmla="*/ 7 w 23"/>
                    <a:gd name="T5" fmla="*/ 6 h 12"/>
                    <a:gd name="T6" fmla="*/ 9 w 23"/>
                    <a:gd name="T7" fmla="*/ 7 h 12"/>
                    <a:gd name="T8" fmla="*/ 12 w 23"/>
                    <a:gd name="T9" fmla="*/ 7 h 12"/>
                    <a:gd name="T10" fmla="*/ 14 w 23"/>
                    <a:gd name="T11" fmla="*/ 8 h 12"/>
                    <a:gd name="T12" fmla="*/ 15 w 23"/>
                    <a:gd name="T13" fmla="*/ 8 h 12"/>
                    <a:gd name="T14" fmla="*/ 16 w 23"/>
                    <a:gd name="T15" fmla="*/ 8 h 12"/>
                    <a:gd name="T16" fmla="*/ 18 w 23"/>
                    <a:gd name="T17" fmla="*/ 7 h 12"/>
                    <a:gd name="T18" fmla="*/ 20 w 23"/>
                    <a:gd name="T19" fmla="*/ 6 h 12"/>
                    <a:gd name="T20" fmla="*/ 21 w 23"/>
                    <a:gd name="T21" fmla="*/ 6 h 12"/>
                    <a:gd name="T22" fmla="*/ 22 w 23"/>
                    <a:gd name="T23" fmla="*/ 5 h 12"/>
                    <a:gd name="T24" fmla="*/ 23 w 23"/>
                    <a:gd name="T25" fmla="*/ 4 h 12"/>
                    <a:gd name="T26" fmla="*/ 23 w 23"/>
                    <a:gd name="T27" fmla="*/ 5 h 12"/>
                    <a:gd name="T28" fmla="*/ 21 w 23"/>
                    <a:gd name="T29" fmla="*/ 8 h 12"/>
                    <a:gd name="T30" fmla="*/ 19 w 23"/>
                    <a:gd name="T31" fmla="*/ 10 h 12"/>
                    <a:gd name="T32" fmla="*/ 17 w 23"/>
                    <a:gd name="T33" fmla="*/ 11 h 12"/>
                    <a:gd name="T34" fmla="*/ 15 w 23"/>
                    <a:gd name="T35" fmla="*/ 12 h 12"/>
                    <a:gd name="T36" fmla="*/ 14 w 23"/>
                    <a:gd name="T37" fmla="*/ 12 h 12"/>
                    <a:gd name="T38" fmla="*/ 10 w 23"/>
                    <a:gd name="T39" fmla="*/ 11 h 12"/>
                    <a:gd name="T40" fmla="*/ 8 w 23"/>
                    <a:gd name="T41" fmla="*/ 10 h 12"/>
                    <a:gd name="T42" fmla="*/ 5 w 23"/>
                    <a:gd name="T43" fmla="*/ 8 h 12"/>
                    <a:gd name="T44" fmla="*/ 3 w 23"/>
                    <a:gd name="T45" fmla="*/ 7 h 12"/>
                    <a:gd name="T46" fmla="*/ 2 w 23"/>
                    <a:gd name="T47" fmla="*/ 5 h 12"/>
                    <a:gd name="T48" fmla="*/ 0 w 23"/>
                    <a:gd name="T4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 h="12">
                      <a:moveTo>
                        <a:pt x="0" y="0"/>
                      </a:moveTo>
                      <a:cubicBezTo>
                        <a:pt x="0" y="0"/>
                        <a:pt x="2" y="2"/>
                        <a:pt x="4" y="3"/>
                      </a:cubicBezTo>
                      <a:cubicBezTo>
                        <a:pt x="5" y="4"/>
                        <a:pt x="6" y="5"/>
                        <a:pt x="7" y="6"/>
                      </a:cubicBezTo>
                      <a:cubicBezTo>
                        <a:pt x="8" y="6"/>
                        <a:pt x="9" y="6"/>
                        <a:pt x="9" y="7"/>
                      </a:cubicBezTo>
                      <a:cubicBezTo>
                        <a:pt x="10" y="7"/>
                        <a:pt x="11" y="7"/>
                        <a:pt x="12" y="7"/>
                      </a:cubicBezTo>
                      <a:cubicBezTo>
                        <a:pt x="12" y="7"/>
                        <a:pt x="13" y="8"/>
                        <a:pt x="14" y="8"/>
                      </a:cubicBezTo>
                      <a:cubicBezTo>
                        <a:pt x="15" y="8"/>
                        <a:pt x="15" y="8"/>
                        <a:pt x="15" y="8"/>
                      </a:cubicBezTo>
                      <a:cubicBezTo>
                        <a:pt x="16" y="8"/>
                        <a:pt x="16" y="8"/>
                        <a:pt x="16" y="8"/>
                      </a:cubicBezTo>
                      <a:cubicBezTo>
                        <a:pt x="16" y="8"/>
                        <a:pt x="17" y="7"/>
                        <a:pt x="18" y="7"/>
                      </a:cubicBezTo>
                      <a:cubicBezTo>
                        <a:pt x="18" y="7"/>
                        <a:pt x="19" y="7"/>
                        <a:pt x="20" y="6"/>
                      </a:cubicBezTo>
                      <a:cubicBezTo>
                        <a:pt x="20" y="6"/>
                        <a:pt x="21" y="6"/>
                        <a:pt x="21" y="6"/>
                      </a:cubicBezTo>
                      <a:cubicBezTo>
                        <a:pt x="22" y="5"/>
                        <a:pt x="22" y="5"/>
                        <a:pt x="22" y="5"/>
                      </a:cubicBezTo>
                      <a:cubicBezTo>
                        <a:pt x="23" y="4"/>
                        <a:pt x="23" y="4"/>
                        <a:pt x="23" y="4"/>
                      </a:cubicBezTo>
                      <a:cubicBezTo>
                        <a:pt x="23" y="4"/>
                        <a:pt x="23" y="5"/>
                        <a:pt x="23" y="5"/>
                      </a:cubicBezTo>
                      <a:cubicBezTo>
                        <a:pt x="23" y="6"/>
                        <a:pt x="22" y="7"/>
                        <a:pt x="21" y="8"/>
                      </a:cubicBezTo>
                      <a:cubicBezTo>
                        <a:pt x="20" y="9"/>
                        <a:pt x="20" y="9"/>
                        <a:pt x="19" y="10"/>
                      </a:cubicBezTo>
                      <a:cubicBezTo>
                        <a:pt x="18" y="10"/>
                        <a:pt x="18" y="11"/>
                        <a:pt x="17" y="11"/>
                      </a:cubicBezTo>
                      <a:cubicBezTo>
                        <a:pt x="16" y="11"/>
                        <a:pt x="16" y="11"/>
                        <a:pt x="15" y="12"/>
                      </a:cubicBezTo>
                      <a:cubicBezTo>
                        <a:pt x="15" y="12"/>
                        <a:pt x="14" y="12"/>
                        <a:pt x="14" y="12"/>
                      </a:cubicBezTo>
                      <a:cubicBezTo>
                        <a:pt x="13" y="12"/>
                        <a:pt x="12" y="11"/>
                        <a:pt x="10" y="11"/>
                      </a:cubicBezTo>
                      <a:cubicBezTo>
                        <a:pt x="10" y="11"/>
                        <a:pt x="8" y="11"/>
                        <a:pt x="8" y="10"/>
                      </a:cubicBezTo>
                      <a:cubicBezTo>
                        <a:pt x="7" y="10"/>
                        <a:pt x="6" y="9"/>
                        <a:pt x="5" y="8"/>
                      </a:cubicBezTo>
                      <a:cubicBezTo>
                        <a:pt x="5" y="8"/>
                        <a:pt x="4" y="7"/>
                        <a:pt x="3" y="7"/>
                      </a:cubicBezTo>
                      <a:cubicBezTo>
                        <a:pt x="3" y="6"/>
                        <a:pt x="2" y="5"/>
                        <a:pt x="2" y="5"/>
                      </a:cubicBezTo>
                      <a:cubicBezTo>
                        <a:pt x="0" y="2"/>
                        <a:pt x="0" y="0"/>
                        <a:pt x="0" y="0"/>
                      </a:cubicBezTo>
                      <a:close/>
                    </a:path>
                  </a:pathLst>
                </a:custGeom>
                <a:solidFill>
                  <a:srgbClr val="B8AAA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4" name="Freeform 68"/>
                <p:cNvSpPr>
                  <a:spLocks/>
                </p:cNvSpPr>
                <p:nvPr/>
              </p:nvSpPr>
              <p:spPr bwMode="auto">
                <a:xfrm flipH="1">
                  <a:off x="10063009" y="1945723"/>
                  <a:ext cx="69372" cy="109014"/>
                </a:xfrm>
                <a:custGeom>
                  <a:avLst/>
                  <a:gdLst>
                    <a:gd name="T0" fmla="*/ 4 w 38"/>
                    <a:gd name="T1" fmla="*/ 0 h 60"/>
                    <a:gd name="T2" fmla="*/ 36 w 38"/>
                    <a:gd name="T3" fmla="*/ 51 h 60"/>
                    <a:gd name="T4" fmla="*/ 29 w 38"/>
                    <a:gd name="T5" fmla="*/ 58 h 60"/>
                    <a:gd name="T6" fmla="*/ 2 w 38"/>
                    <a:gd name="T7" fmla="*/ 33 h 60"/>
                    <a:gd name="T8" fmla="*/ 4 w 38"/>
                    <a:gd name="T9" fmla="*/ 0 h 60"/>
                  </a:gdLst>
                  <a:ahLst/>
                  <a:cxnLst>
                    <a:cxn ang="0">
                      <a:pos x="T0" y="T1"/>
                    </a:cxn>
                    <a:cxn ang="0">
                      <a:pos x="T2" y="T3"/>
                    </a:cxn>
                    <a:cxn ang="0">
                      <a:pos x="T4" y="T5"/>
                    </a:cxn>
                    <a:cxn ang="0">
                      <a:pos x="T6" y="T7"/>
                    </a:cxn>
                    <a:cxn ang="0">
                      <a:pos x="T8" y="T9"/>
                    </a:cxn>
                  </a:cxnLst>
                  <a:rect l="0" t="0" r="r" b="b"/>
                  <a:pathLst>
                    <a:path w="38" h="60">
                      <a:moveTo>
                        <a:pt x="4" y="0"/>
                      </a:moveTo>
                      <a:cubicBezTo>
                        <a:pt x="4" y="0"/>
                        <a:pt x="26" y="26"/>
                        <a:pt x="36" y="51"/>
                      </a:cubicBezTo>
                      <a:cubicBezTo>
                        <a:pt x="38" y="56"/>
                        <a:pt x="33" y="60"/>
                        <a:pt x="29" y="58"/>
                      </a:cubicBezTo>
                      <a:cubicBezTo>
                        <a:pt x="18" y="52"/>
                        <a:pt x="0" y="41"/>
                        <a:pt x="2" y="33"/>
                      </a:cubicBezTo>
                      <a:cubicBezTo>
                        <a:pt x="3" y="29"/>
                        <a:pt x="4" y="0"/>
                        <a:pt x="4" y="0"/>
                      </a:cubicBezTo>
                      <a:close/>
                    </a:path>
                  </a:pathLst>
                </a:custGeom>
                <a:solidFill>
                  <a:schemeClr val="tx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5" name="Freeform 69"/>
                <p:cNvSpPr>
                  <a:spLocks/>
                </p:cNvSpPr>
                <p:nvPr/>
              </p:nvSpPr>
              <p:spPr bwMode="auto">
                <a:xfrm flipH="1">
                  <a:off x="9864802" y="1967830"/>
                  <a:ext cx="72422" cy="67085"/>
                </a:xfrm>
                <a:custGeom>
                  <a:avLst/>
                  <a:gdLst>
                    <a:gd name="T0" fmla="*/ 0 w 40"/>
                    <a:gd name="T1" fmla="*/ 11 h 37"/>
                    <a:gd name="T2" fmla="*/ 7 w 40"/>
                    <a:gd name="T3" fmla="*/ 37 h 37"/>
                  </a:gdLst>
                  <a:ahLst/>
                  <a:cxnLst>
                    <a:cxn ang="0">
                      <a:pos x="T0" y="T1"/>
                    </a:cxn>
                    <a:cxn ang="0">
                      <a:pos x="T2" y="T3"/>
                    </a:cxn>
                  </a:cxnLst>
                  <a:rect l="0" t="0" r="r" b="b"/>
                  <a:pathLst>
                    <a:path w="40" h="37">
                      <a:moveTo>
                        <a:pt x="0" y="11"/>
                      </a:moveTo>
                      <a:cubicBezTo>
                        <a:pt x="7" y="0"/>
                        <a:pt x="40" y="21"/>
                        <a:pt x="7" y="37"/>
                      </a:cubicBezTo>
                    </a:path>
                  </a:pathLst>
                </a:custGeom>
                <a:solidFill>
                  <a:srgbClr val="F8F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6" name="Freeform 70"/>
                <p:cNvSpPr>
                  <a:spLocks/>
                </p:cNvSpPr>
                <p:nvPr/>
              </p:nvSpPr>
              <p:spPr bwMode="auto">
                <a:xfrm flipH="1">
                  <a:off x="9941035" y="2340612"/>
                  <a:ext cx="76233" cy="125785"/>
                </a:xfrm>
                <a:custGeom>
                  <a:avLst/>
                  <a:gdLst>
                    <a:gd name="T0" fmla="*/ 42 w 42"/>
                    <a:gd name="T1" fmla="*/ 0 h 69"/>
                    <a:gd name="T2" fmla="*/ 28 w 42"/>
                    <a:gd name="T3" fmla="*/ 6 h 69"/>
                    <a:gd name="T4" fmla="*/ 15 w 42"/>
                    <a:gd name="T5" fmla="*/ 16 h 69"/>
                    <a:gd name="T6" fmla="*/ 9 w 42"/>
                    <a:gd name="T7" fmla="*/ 22 h 69"/>
                    <a:gd name="T8" fmla="*/ 4 w 42"/>
                    <a:gd name="T9" fmla="*/ 31 h 69"/>
                    <a:gd name="T10" fmla="*/ 1 w 42"/>
                    <a:gd name="T11" fmla="*/ 40 h 69"/>
                    <a:gd name="T12" fmla="*/ 0 w 42"/>
                    <a:gd name="T13" fmla="*/ 49 h 69"/>
                    <a:gd name="T14" fmla="*/ 1 w 42"/>
                    <a:gd name="T15" fmla="*/ 58 h 69"/>
                    <a:gd name="T16" fmla="*/ 3 w 42"/>
                    <a:gd name="T17" fmla="*/ 65 h 69"/>
                    <a:gd name="T18" fmla="*/ 4 w 42"/>
                    <a:gd name="T19" fmla="*/ 68 h 69"/>
                    <a:gd name="T20" fmla="*/ 6 w 42"/>
                    <a:gd name="T21" fmla="*/ 69 h 69"/>
                    <a:gd name="T22" fmla="*/ 7 w 42"/>
                    <a:gd name="T23" fmla="*/ 69 h 69"/>
                    <a:gd name="T24" fmla="*/ 5 w 42"/>
                    <a:gd name="T25" fmla="*/ 64 h 69"/>
                    <a:gd name="T26" fmla="*/ 4 w 42"/>
                    <a:gd name="T27" fmla="*/ 57 h 69"/>
                    <a:gd name="T28" fmla="*/ 4 w 42"/>
                    <a:gd name="T29" fmla="*/ 49 h 69"/>
                    <a:gd name="T30" fmla="*/ 5 w 42"/>
                    <a:gd name="T31" fmla="*/ 41 h 69"/>
                    <a:gd name="T32" fmla="*/ 8 w 42"/>
                    <a:gd name="T33" fmla="*/ 32 h 69"/>
                    <a:gd name="T34" fmla="*/ 29 w 42"/>
                    <a:gd name="T35" fmla="*/ 8 h 69"/>
                    <a:gd name="T36" fmla="*/ 38 w 42"/>
                    <a:gd name="T37" fmla="*/ 2 h 69"/>
                    <a:gd name="T38" fmla="*/ 42 w 42"/>
                    <a:gd name="T39"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9">
                      <a:moveTo>
                        <a:pt x="42" y="0"/>
                      </a:moveTo>
                      <a:cubicBezTo>
                        <a:pt x="42" y="0"/>
                        <a:pt x="36" y="1"/>
                        <a:pt x="28" y="6"/>
                      </a:cubicBezTo>
                      <a:cubicBezTo>
                        <a:pt x="24" y="8"/>
                        <a:pt x="19" y="11"/>
                        <a:pt x="15" y="16"/>
                      </a:cubicBezTo>
                      <a:cubicBezTo>
                        <a:pt x="13" y="18"/>
                        <a:pt x="11" y="20"/>
                        <a:pt x="9" y="22"/>
                      </a:cubicBezTo>
                      <a:cubicBezTo>
                        <a:pt x="7" y="25"/>
                        <a:pt x="5" y="28"/>
                        <a:pt x="4" y="31"/>
                      </a:cubicBezTo>
                      <a:cubicBezTo>
                        <a:pt x="3" y="34"/>
                        <a:pt x="2" y="37"/>
                        <a:pt x="1" y="40"/>
                      </a:cubicBezTo>
                      <a:cubicBezTo>
                        <a:pt x="0" y="43"/>
                        <a:pt x="0" y="46"/>
                        <a:pt x="0" y="49"/>
                      </a:cubicBezTo>
                      <a:cubicBezTo>
                        <a:pt x="0" y="52"/>
                        <a:pt x="1" y="55"/>
                        <a:pt x="1" y="58"/>
                      </a:cubicBezTo>
                      <a:cubicBezTo>
                        <a:pt x="2" y="60"/>
                        <a:pt x="2" y="63"/>
                        <a:pt x="3" y="65"/>
                      </a:cubicBezTo>
                      <a:cubicBezTo>
                        <a:pt x="4" y="66"/>
                        <a:pt x="4" y="67"/>
                        <a:pt x="4" y="68"/>
                      </a:cubicBezTo>
                      <a:cubicBezTo>
                        <a:pt x="5" y="69"/>
                        <a:pt x="6" y="69"/>
                        <a:pt x="6" y="69"/>
                      </a:cubicBezTo>
                      <a:cubicBezTo>
                        <a:pt x="6" y="69"/>
                        <a:pt x="6" y="69"/>
                        <a:pt x="7" y="69"/>
                      </a:cubicBezTo>
                      <a:cubicBezTo>
                        <a:pt x="6" y="67"/>
                        <a:pt x="6" y="66"/>
                        <a:pt x="5" y="64"/>
                      </a:cubicBezTo>
                      <a:cubicBezTo>
                        <a:pt x="5" y="62"/>
                        <a:pt x="4" y="60"/>
                        <a:pt x="4" y="57"/>
                      </a:cubicBezTo>
                      <a:cubicBezTo>
                        <a:pt x="4" y="55"/>
                        <a:pt x="4" y="52"/>
                        <a:pt x="4" y="49"/>
                      </a:cubicBezTo>
                      <a:cubicBezTo>
                        <a:pt x="4" y="46"/>
                        <a:pt x="4" y="44"/>
                        <a:pt x="5" y="41"/>
                      </a:cubicBezTo>
                      <a:cubicBezTo>
                        <a:pt x="5" y="38"/>
                        <a:pt x="7" y="35"/>
                        <a:pt x="8" y="32"/>
                      </a:cubicBezTo>
                      <a:cubicBezTo>
                        <a:pt x="12" y="22"/>
                        <a:pt x="22" y="13"/>
                        <a:pt x="29" y="8"/>
                      </a:cubicBezTo>
                      <a:cubicBezTo>
                        <a:pt x="33" y="5"/>
                        <a:pt x="36" y="3"/>
                        <a:pt x="38" y="2"/>
                      </a:cubicBezTo>
                      <a:cubicBezTo>
                        <a:pt x="41" y="1"/>
                        <a:pt x="42" y="0"/>
                        <a:pt x="42" y="0"/>
                      </a:cubicBezTo>
                    </a:path>
                  </a:pathLst>
                </a:custGeom>
                <a:solidFill>
                  <a:schemeClr val="tx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7" name="Freeform 71"/>
                <p:cNvSpPr>
                  <a:spLocks/>
                </p:cNvSpPr>
                <p:nvPr/>
              </p:nvSpPr>
              <p:spPr bwMode="auto">
                <a:xfrm flipH="1">
                  <a:off x="9998973" y="2464872"/>
                  <a:ext cx="11435" cy="19821"/>
                </a:xfrm>
                <a:custGeom>
                  <a:avLst/>
                  <a:gdLst>
                    <a:gd name="T0" fmla="*/ 0 w 6"/>
                    <a:gd name="T1" fmla="*/ 0 h 11"/>
                    <a:gd name="T2" fmla="*/ 2 w 6"/>
                    <a:gd name="T3" fmla="*/ 3 h 11"/>
                    <a:gd name="T4" fmla="*/ 4 w 6"/>
                    <a:gd name="T5" fmla="*/ 7 h 11"/>
                    <a:gd name="T6" fmla="*/ 6 w 6"/>
                    <a:gd name="T7" fmla="*/ 11 h 11"/>
                    <a:gd name="T8" fmla="*/ 4 w 6"/>
                    <a:gd name="T9" fmla="*/ 7 h 11"/>
                    <a:gd name="T10" fmla="*/ 3 w 6"/>
                    <a:gd name="T11" fmla="*/ 1 h 11"/>
                    <a:gd name="T12" fmla="*/ 2 w 6"/>
                    <a:gd name="T13" fmla="*/ 1 h 11"/>
                    <a:gd name="T14" fmla="*/ 0 w 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1">
                      <a:moveTo>
                        <a:pt x="0" y="0"/>
                      </a:moveTo>
                      <a:cubicBezTo>
                        <a:pt x="1" y="1"/>
                        <a:pt x="1" y="2"/>
                        <a:pt x="2" y="3"/>
                      </a:cubicBezTo>
                      <a:cubicBezTo>
                        <a:pt x="2" y="5"/>
                        <a:pt x="3" y="6"/>
                        <a:pt x="4" y="7"/>
                      </a:cubicBezTo>
                      <a:cubicBezTo>
                        <a:pt x="5" y="10"/>
                        <a:pt x="6" y="11"/>
                        <a:pt x="6" y="11"/>
                      </a:cubicBezTo>
                      <a:cubicBezTo>
                        <a:pt x="6" y="11"/>
                        <a:pt x="5" y="10"/>
                        <a:pt x="4" y="7"/>
                      </a:cubicBezTo>
                      <a:cubicBezTo>
                        <a:pt x="4" y="5"/>
                        <a:pt x="3" y="3"/>
                        <a:pt x="3" y="1"/>
                      </a:cubicBezTo>
                      <a:cubicBezTo>
                        <a:pt x="2" y="1"/>
                        <a:pt x="2" y="1"/>
                        <a:pt x="2" y="1"/>
                      </a:cubicBezTo>
                      <a:cubicBezTo>
                        <a:pt x="2" y="1"/>
                        <a:pt x="1" y="1"/>
                        <a:pt x="0" y="0"/>
                      </a:cubicBezTo>
                    </a:path>
                  </a:pathLst>
                </a:custGeom>
                <a:solidFill>
                  <a:srgbClr val="A1485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8" name="Freeform 72"/>
                <p:cNvSpPr>
                  <a:spLocks/>
                </p:cNvSpPr>
                <p:nvPr/>
              </p:nvSpPr>
              <p:spPr bwMode="auto">
                <a:xfrm flipH="1">
                  <a:off x="9338029" y="1877875"/>
                  <a:ext cx="158566" cy="158566"/>
                </a:xfrm>
                <a:custGeom>
                  <a:avLst/>
                  <a:gdLst>
                    <a:gd name="T0" fmla="*/ 87 w 87"/>
                    <a:gd name="T1" fmla="*/ 63 h 87"/>
                    <a:gd name="T2" fmla="*/ 81 w 87"/>
                    <a:gd name="T3" fmla="*/ 16 h 87"/>
                    <a:gd name="T4" fmla="*/ 2 w 87"/>
                    <a:gd name="T5" fmla="*/ 22 h 87"/>
                    <a:gd name="T6" fmla="*/ 3 w 87"/>
                    <a:gd name="T7" fmla="*/ 73 h 87"/>
                    <a:gd name="T8" fmla="*/ 64 w 87"/>
                    <a:gd name="T9" fmla="*/ 87 h 87"/>
                    <a:gd name="T10" fmla="*/ 87 w 87"/>
                    <a:gd name="T11" fmla="*/ 63 h 87"/>
                  </a:gdLst>
                  <a:ahLst/>
                  <a:cxnLst>
                    <a:cxn ang="0">
                      <a:pos x="T0" y="T1"/>
                    </a:cxn>
                    <a:cxn ang="0">
                      <a:pos x="T2" y="T3"/>
                    </a:cxn>
                    <a:cxn ang="0">
                      <a:pos x="T4" y="T5"/>
                    </a:cxn>
                    <a:cxn ang="0">
                      <a:pos x="T6" y="T7"/>
                    </a:cxn>
                    <a:cxn ang="0">
                      <a:pos x="T8" y="T9"/>
                    </a:cxn>
                    <a:cxn ang="0">
                      <a:pos x="T10" y="T11"/>
                    </a:cxn>
                  </a:cxnLst>
                  <a:rect l="0" t="0" r="r" b="b"/>
                  <a:pathLst>
                    <a:path w="87" h="87">
                      <a:moveTo>
                        <a:pt x="87" y="63"/>
                      </a:moveTo>
                      <a:cubicBezTo>
                        <a:pt x="86" y="51"/>
                        <a:pt x="85" y="36"/>
                        <a:pt x="81" y="16"/>
                      </a:cubicBezTo>
                      <a:cubicBezTo>
                        <a:pt x="77" y="0"/>
                        <a:pt x="11" y="9"/>
                        <a:pt x="2" y="22"/>
                      </a:cubicBezTo>
                      <a:cubicBezTo>
                        <a:pt x="2" y="22"/>
                        <a:pt x="9" y="61"/>
                        <a:pt x="3" y="73"/>
                      </a:cubicBezTo>
                      <a:cubicBezTo>
                        <a:pt x="0" y="81"/>
                        <a:pt x="38" y="85"/>
                        <a:pt x="64" y="87"/>
                      </a:cubicBezTo>
                      <a:cubicBezTo>
                        <a:pt x="66" y="75"/>
                        <a:pt x="74" y="65"/>
                        <a:pt x="87" y="63"/>
                      </a:cubicBezTo>
                      <a:close/>
                    </a:path>
                  </a:pathLst>
                </a:custGeom>
                <a:solidFill>
                  <a:srgbClr val="F8F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9" name="Oval 77"/>
                <p:cNvSpPr>
                  <a:spLocks noChangeArrowheads="1"/>
                </p:cNvSpPr>
                <p:nvPr/>
              </p:nvSpPr>
              <p:spPr bwMode="auto">
                <a:xfrm flipH="1">
                  <a:off x="9452379" y="1881687"/>
                  <a:ext cx="38879" cy="70897"/>
                </a:xfrm>
                <a:prstGeom prst="ellipse">
                  <a:avLst/>
                </a:prstGeom>
                <a:solidFill>
                  <a:srgbClr val="F8F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0" name="Oval 78"/>
                <p:cNvSpPr>
                  <a:spLocks noChangeArrowheads="1"/>
                </p:cNvSpPr>
                <p:nvPr/>
              </p:nvSpPr>
              <p:spPr bwMode="auto">
                <a:xfrm flipH="1">
                  <a:off x="9421886" y="1877875"/>
                  <a:ext cx="38117" cy="69372"/>
                </a:xfrm>
                <a:prstGeom prst="ellipse">
                  <a:avLst/>
                </a:prstGeom>
                <a:solidFill>
                  <a:srgbClr val="F8F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1" name="Oval 79"/>
                <p:cNvSpPr>
                  <a:spLocks noChangeArrowheads="1"/>
                </p:cNvSpPr>
                <p:nvPr/>
              </p:nvSpPr>
              <p:spPr bwMode="auto">
                <a:xfrm flipH="1">
                  <a:off x="9385294" y="1872539"/>
                  <a:ext cx="38117" cy="70897"/>
                </a:xfrm>
                <a:prstGeom prst="ellipse">
                  <a:avLst/>
                </a:prstGeom>
                <a:solidFill>
                  <a:srgbClr val="F8F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2" name="Oval 80"/>
                <p:cNvSpPr>
                  <a:spLocks noChangeArrowheads="1"/>
                </p:cNvSpPr>
                <p:nvPr/>
              </p:nvSpPr>
              <p:spPr bwMode="auto">
                <a:xfrm flipH="1">
                  <a:off x="9348702" y="1872539"/>
                  <a:ext cx="38117" cy="70897"/>
                </a:xfrm>
                <a:prstGeom prst="ellipse">
                  <a:avLst/>
                </a:prstGeom>
                <a:solidFill>
                  <a:srgbClr val="F8F7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3" name="Freeform 81"/>
                <p:cNvSpPr>
                  <a:spLocks noEditPoints="1"/>
                </p:cNvSpPr>
                <p:nvPr/>
              </p:nvSpPr>
              <p:spPr bwMode="auto">
                <a:xfrm flipH="1">
                  <a:off x="10030228" y="2641734"/>
                  <a:ext cx="70897" cy="393364"/>
                </a:xfrm>
                <a:custGeom>
                  <a:avLst/>
                  <a:gdLst>
                    <a:gd name="T0" fmla="*/ 0 w 39"/>
                    <a:gd name="T1" fmla="*/ 0 h 216"/>
                    <a:gd name="T2" fmla="*/ 1 w 39"/>
                    <a:gd name="T3" fmla="*/ 2 h 216"/>
                    <a:gd name="T4" fmla="*/ 3 w 39"/>
                    <a:gd name="T5" fmla="*/ 9 h 216"/>
                    <a:gd name="T6" fmla="*/ 10 w 39"/>
                    <a:gd name="T7" fmla="*/ 33 h 216"/>
                    <a:gd name="T8" fmla="*/ 19 w 39"/>
                    <a:gd name="T9" fmla="*/ 68 h 216"/>
                    <a:gd name="T10" fmla="*/ 28 w 39"/>
                    <a:gd name="T11" fmla="*/ 107 h 216"/>
                    <a:gd name="T12" fmla="*/ 35 w 39"/>
                    <a:gd name="T13" fmla="*/ 148 h 216"/>
                    <a:gd name="T14" fmla="*/ 36 w 39"/>
                    <a:gd name="T15" fmla="*/ 183 h 216"/>
                    <a:gd name="T16" fmla="*/ 31 w 39"/>
                    <a:gd name="T17" fmla="*/ 207 h 216"/>
                    <a:gd name="T18" fmla="*/ 27 w 39"/>
                    <a:gd name="T19" fmla="*/ 214 h 216"/>
                    <a:gd name="T20" fmla="*/ 26 w 39"/>
                    <a:gd name="T21" fmla="*/ 216 h 216"/>
                    <a:gd name="T22" fmla="*/ 27 w 39"/>
                    <a:gd name="T23" fmla="*/ 214 h 216"/>
                    <a:gd name="T24" fmla="*/ 31 w 39"/>
                    <a:gd name="T25" fmla="*/ 208 h 216"/>
                    <a:gd name="T26" fmla="*/ 38 w 39"/>
                    <a:gd name="T27" fmla="*/ 183 h 216"/>
                    <a:gd name="T28" fmla="*/ 38 w 39"/>
                    <a:gd name="T29" fmla="*/ 147 h 216"/>
                    <a:gd name="T30" fmla="*/ 32 w 39"/>
                    <a:gd name="T31" fmla="*/ 107 h 216"/>
                    <a:gd name="T32" fmla="*/ 23 w 39"/>
                    <a:gd name="T33" fmla="*/ 67 h 216"/>
                    <a:gd name="T34" fmla="*/ 12 w 39"/>
                    <a:gd name="T35" fmla="*/ 32 h 216"/>
                    <a:gd name="T36" fmla="*/ 4 w 39"/>
                    <a:gd name="T37" fmla="*/ 9 h 216"/>
                    <a:gd name="T38" fmla="*/ 1 w 39"/>
                    <a:gd name="T39" fmla="*/ 2 h 216"/>
                    <a:gd name="T40" fmla="*/ 0 w 39"/>
                    <a:gd name="T41" fmla="*/ 0 h 216"/>
                    <a:gd name="T42" fmla="*/ 0 w 39"/>
                    <a:gd name="T43" fmla="*/ 0 h 216"/>
                    <a:gd name="T44" fmla="*/ 0 w 39"/>
                    <a:gd name="T45" fmla="*/ 0 h 216"/>
                    <a:gd name="T46" fmla="*/ 0 w 39"/>
                    <a:gd name="T47" fmla="*/ 0 h 216"/>
                    <a:gd name="T48" fmla="*/ 0 w 39"/>
                    <a:gd name="T49" fmla="*/ 0 h 216"/>
                    <a:gd name="T50" fmla="*/ 0 w 39"/>
                    <a:gd name="T51" fmla="*/ 0 h 216"/>
                    <a:gd name="T52" fmla="*/ 0 w 39"/>
                    <a:gd name="T53" fmla="*/ 0 h 216"/>
                    <a:gd name="T54" fmla="*/ 0 w 39"/>
                    <a:gd name="T55" fmla="*/ 0 h 216"/>
                    <a:gd name="T56" fmla="*/ 0 w 39"/>
                    <a:gd name="T5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216">
                      <a:moveTo>
                        <a:pt x="0" y="0"/>
                      </a:moveTo>
                      <a:cubicBezTo>
                        <a:pt x="0" y="0"/>
                        <a:pt x="1" y="1"/>
                        <a:pt x="1" y="2"/>
                      </a:cubicBezTo>
                      <a:cubicBezTo>
                        <a:pt x="1" y="4"/>
                        <a:pt x="2" y="6"/>
                        <a:pt x="3" y="9"/>
                      </a:cubicBezTo>
                      <a:cubicBezTo>
                        <a:pt x="5" y="15"/>
                        <a:pt x="7" y="23"/>
                        <a:pt x="10" y="33"/>
                      </a:cubicBezTo>
                      <a:cubicBezTo>
                        <a:pt x="13" y="43"/>
                        <a:pt x="16" y="55"/>
                        <a:pt x="19" y="68"/>
                      </a:cubicBezTo>
                      <a:cubicBezTo>
                        <a:pt x="22" y="80"/>
                        <a:pt x="26" y="94"/>
                        <a:pt x="28" y="107"/>
                      </a:cubicBezTo>
                      <a:cubicBezTo>
                        <a:pt x="31" y="121"/>
                        <a:pt x="33" y="135"/>
                        <a:pt x="35" y="148"/>
                      </a:cubicBezTo>
                      <a:cubicBezTo>
                        <a:pt x="36" y="161"/>
                        <a:pt x="37" y="173"/>
                        <a:pt x="36" y="183"/>
                      </a:cubicBezTo>
                      <a:cubicBezTo>
                        <a:pt x="35" y="193"/>
                        <a:pt x="33" y="202"/>
                        <a:pt x="31" y="207"/>
                      </a:cubicBezTo>
                      <a:cubicBezTo>
                        <a:pt x="29" y="210"/>
                        <a:pt x="28" y="212"/>
                        <a:pt x="27" y="214"/>
                      </a:cubicBezTo>
                      <a:cubicBezTo>
                        <a:pt x="26" y="215"/>
                        <a:pt x="26" y="216"/>
                        <a:pt x="26" y="216"/>
                      </a:cubicBezTo>
                      <a:cubicBezTo>
                        <a:pt x="26" y="216"/>
                        <a:pt x="26" y="215"/>
                        <a:pt x="27" y="214"/>
                      </a:cubicBezTo>
                      <a:cubicBezTo>
                        <a:pt x="29" y="213"/>
                        <a:pt x="30" y="211"/>
                        <a:pt x="31" y="208"/>
                      </a:cubicBezTo>
                      <a:cubicBezTo>
                        <a:pt x="34" y="202"/>
                        <a:pt x="37" y="194"/>
                        <a:pt x="38" y="183"/>
                      </a:cubicBezTo>
                      <a:cubicBezTo>
                        <a:pt x="39" y="173"/>
                        <a:pt x="39" y="160"/>
                        <a:pt x="38" y="147"/>
                      </a:cubicBezTo>
                      <a:cubicBezTo>
                        <a:pt x="37" y="134"/>
                        <a:pt x="35" y="120"/>
                        <a:pt x="32" y="107"/>
                      </a:cubicBezTo>
                      <a:cubicBezTo>
                        <a:pt x="29" y="93"/>
                        <a:pt x="26" y="79"/>
                        <a:pt x="23" y="67"/>
                      </a:cubicBezTo>
                      <a:cubicBezTo>
                        <a:pt x="19" y="54"/>
                        <a:pt x="15" y="42"/>
                        <a:pt x="12" y="32"/>
                      </a:cubicBezTo>
                      <a:cubicBezTo>
                        <a:pt x="9" y="23"/>
                        <a:pt x="6" y="14"/>
                        <a:pt x="4" y="9"/>
                      </a:cubicBezTo>
                      <a:cubicBezTo>
                        <a:pt x="3" y="6"/>
                        <a:pt x="2" y="4"/>
                        <a:pt x="1" y="2"/>
                      </a:cubicBezTo>
                      <a:cubicBezTo>
                        <a:pt x="1" y="1"/>
                        <a:pt x="0" y="0"/>
                        <a:pt x="0" y="0"/>
                      </a:cubicBezTo>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solidFill>
                  <a:schemeClr val="tx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sp>
          <p:nvSpPr>
            <p:cNvPr id="11" name="Freeform 82"/>
            <p:cNvSpPr>
              <a:spLocks/>
            </p:cNvSpPr>
            <p:nvPr/>
          </p:nvSpPr>
          <p:spPr bwMode="auto">
            <a:xfrm flipH="1">
              <a:off x="7942195" y="2902433"/>
              <a:ext cx="785204" cy="376593"/>
            </a:xfrm>
            <a:custGeom>
              <a:avLst/>
              <a:gdLst>
                <a:gd name="T0" fmla="*/ 384 w 431"/>
                <a:gd name="T1" fmla="*/ 112 h 207"/>
                <a:gd name="T2" fmla="*/ 359 w 431"/>
                <a:gd name="T3" fmla="*/ 119 h 207"/>
                <a:gd name="T4" fmla="*/ 311 w 431"/>
                <a:gd name="T5" fmla="*/ 73 h 207"/>
                <a:gd name="T6" fmla="*/ 283 w 431"/>
                <a:gd name="T7" fmla="*/ 82 h 207"/>
                <a:gd name="T8" fmla="*/ 199 w 431"/>
                <a:gd name="T9" fmla="*/ 0 h 207"/>
                <a:gd name="T10" fmla="*/ 118 w 431"/>
                <a:gd name="T11" fmla="*/ 63 h 207"/>
                <a:gd name="T12" fmla="*/ 78 w 431"/>
                <a:gd name="T13" fmla="*/ 51 h 207"/>
                <a:gd name="T14" fmla="*/ 0 w 431"/>
                <a:gd name="T15" fmla="*/ 128 h 207"/>
                <a:gd name="T16" fmla="*/ 53 w 431"/>
                <a:gd name="T17" fmla="*/ 202 h 207"/>
                <a:gd name="T18" fmla="*/ 69 w 431"/>
                <a:gd name="T19" fmla="*/ 206 h 207"/>
                <a:gd name="T20" fmla="*/ 371 w 431"/>
                <a:gd name="T21" fmla="*/ 206 h 207"/>
                <a:gd name="T22" fmla="*/ 384 w 431"/>
                <a:gd name="T23" fmla="*/ 207 h 207"/>
                <a:gd name="T24" fmla="*/ 431 w 431"/>
                <a:gd name="T25" fmla="*/ 160 h 207"/>
                <a:gd name="T26" fmla="*/ 384 w 431"/>
                <a:gd name="T27" fmla="*/ 11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1" h="207">
                  <a:moveTo>
                    <a:pt x="384" y="112"/>
                  </a:moveTo>
                  <a:cubicBezTo>
                    <a:pt x="375" y="112"/>
                    <a:pt x="366" y="115"/>
                    <a:pt x="359" y="119"/>
                  </a:cubicBezTo>
                  <a:cubicBezTo>
                    <a:pt x="358" y="93"/>
                    <a:pt x="337" y="73"/>
                    <a:pt x="311" y="73"/>
                  </a:cubicBezTo>
                  <a:cubicBezTo>
                    <a:pt x="301" y="73"/>
                    <a:pt x="291" y="76"/>
                    <a:pt x="283" y="82"/>
                  </a:cubicBezTo>
                  <a:cubicBezTo>
                    <a:pt x="282" y="36"/>
                    <a:pt x="245" y="0"/>
                    <a:pt x="199" y="0"/>
                  </a:cubicBezTo>
                  <a:cubicBezTo>
                    <a:pt x="160" y="0"/>
                    <a:pt x="128" y="27"/>
                    <a:pt x="118" y="63"/>
                  </a:cubicBezTo>
                  <a:cubicBezTo>
                    <a:pt x="106" y="55"/>
                    <a:pt x="93" y="51"/>
                    <a:pt x="78" y="51"/>
                  </a:cubicBezTo>
                  <a:cubicBezTo>
                    <a:pt x="35" y="51"/>
                    <a:pt x="0" y="86"/>
                    <a:pt x="0" y="128"/>
                  </a:cubicBezTo>
                  <a:cubicBezTo>
                    <a:pt x="0" y="162"/>
                    <a:pt x="22" y="191"/>
                    <a:pt x="53" y="202"/>
                  </a:cubicBezTo>
                  <a:cubicBezTo>
                    <a:pt x="58" y="204"/>
                    <a:pt x="63" y="206"/>
                    <a:pt x="69" y="206"/>
                  </a:cubicBezTo>
                  <a:cubicBezTo>
                    <a:pt x="371" y="206"/>
                    <a:pt x="371" y="206"/>
                    <a:pt x="371" y="206"/>
                  </a:cubicBezTo>
                  <a:cubicBezTo>
                    <a:pt x="375" y="207"/>
                    <a:pt x="379" y="207"/>
                    <a:pt x="384" y="207"/>
                  </a:cubicBezTo>
                  <a:cubicBezTo>
                    <a:pt x="410" y="207"/>
                    <a:pt x="431" y="186"/>
                    <a:pt x="431" y="160"/>
                  </a:cubicBezTo>
                  <a:cubicBezTo>
                    <a:pt x="431" y="133"/>
                    <a:pt x="410" y="112"/>
                    <a:pt x="384" y="1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83"/>
            <p:cNvSpPr>
              <a:spLocks/>
            </p:cNvSpPr>
            <p:nvPr/>
          </p:nvSpPr>
          <p:spPr bwMode="auto">
            <a:xfrm flipH="1">
              <a:off x="10836016" y="3429968"/>
              <a:ext cx="794352" cy="382692"/>
            </a:xfrm>
            <a:custGeom>
              <a:avLst/>
              <a:gdLst>
                <a:gd name="T0" fmla="*/ 387 w 436"/>
                <a:gd name="T1" fmla="*/ 113 h 210"/>
                <a:gd name="T2" fmla="*/ 362 w 436"/>
                <a:gd name="T3" fmla="*/ 120 h 210"/>
                <a:gd name="T4" fmla="*/ 314 w 436"/>
                <a:gd name="T5" fmla="*/ 73 h 210"/>
                <a:gd name="T6" fmla="*/ 286 w 436"/>
                <a:gd name="T7" fmla="*/ 83 h 210"/>
                <a:gd name="T8" fmla="*/ 201 w 436"/>
                <a:gd name="T9" fmla="*/ 0 h 210"/>
                <a:gd name="T10" fmla="*/ 119 w 436"/>
                <a:gd name="T11" fmla="*/ 63 h 210"/>
                <a:gd name="T12" fmla="*/ 78 w 436"/>
                <a:gd name="T13" fmla="*/ 52 h 210"/>
                <a:gd name="T14" fmla="*/ 0 w 436"/>
                <a:gd name="T15" fmla="*/ 130 h 210"/>
                <a:gd name="T16" fmla="*/ 53 w 436"/>
                <a:gd name="T17" fmla="*/ 204 h 210"/>
                <a:gd name="T18" fmla="*/ 70 w 436"/>
                <a:gd name="T19" fmla="*/ 208 h 210"/>
                <a:gd name="T20" fmla="*/ 375 w 436"/>
                <a:gd name="T21" fmla="*/ 208 h 210"/>
                <a:gd name="T22" fmla="*/ 387 w 436"/>
                <a:gd name="T23" fmla="*/ 210 h 210"/>
                <a:gd name="T24" fmla="*/ 436 w 436"/>
                <a:gd name="T25" fmla="*/ 162 h 210"/>
                <a:gd name="T26" fmla="*/ 387 w 436"/>
                <a:gd name="T27" fmla="*/ 11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6" h="210">
                  <a:moveTo>
                    <a:pt x="387" y="113"/>
                  </a:moveTo>
                  <a:cubicBezTo>
                    <a:pt x="378" y="113"/>
                    <a:pt x="370" y="116"/>
                    <a:pt x="362" y="120"/>
                  </a:cubicBezTo>
                  <a:cubicBezTo>
                    <a:pt x="362" y="94"/>
                    <a:pt x="340" y="73"/>
                    <a:pt x="314" y="73"/>
                  </a:cubicBezTo>
                  <a:cubicBezTo>
                    <a:pt x="304" y="73"/>
                    <a:pt x="294" y="77"/>
                    <a:pt x="286" y="83"/>
                  </a:cubicBezTo>
                  <a:cubicBezTo>
                    <a:pt x="284" y="37"/>
                    <a:pt x="247" y="0"/>
                    <a:pt x="201" y="0"/>
                  </a:cubicBezTo>
                  <a:cubicBezTo>
                    <a:pt x="162" y="0"/>
                    <a:pt x="129" y="27"/>
                    <a:pt x="119" y="63"/>
                  </a:cubicBezTo>
                  <a:cubicBezTo>
                    <a:pt x="107" y="56"/>
                    <a:pt x="93" y="52"/>
                    <a:pt x="78" y="52"/>
                  </a:cubicBezTo>
                  <a:cubicBezTo>
                    <a:pt x="35" y="52"/>
                    <a:pt x="0" y="87"/>
                    <a:pt x="0" y="130"/>
                  </a:cubicBezTo>
                  <a:cubicBezTo>
                    <a:pt x="0" y="164"/>
                    <a:pt x="22" y="193"/>
                    <a:pt x="53" y="204"/>
                  </a:cubicBezTo>
                  <a:cubicBezTo>
                    <a:pt x="58" y="207"/>
                    <a:pt x="64" y="208"/>
                    <a:pt x="70" y="208"/>
                  </a:cubicBezTo>
                  <a:cubicBezTo>
                    <a:pt x="375" y="208"/>
                    <a:pt x="375" y="208"/>
                    <a:pt x="375" y="208"/>
                  </a:cubicBezTo>
                  <a:cubicBezTo>
                    <a:pt x="379" y="209"/>
                    <a:pt x="383" y="210"/>
                    <a:pt x="387" y="210"/>
                  </a:cubicBezTo>
                  <a:cubicBezTo>
                    <a:pt x="414" y="210"/>
                    <a:pt x="436" y="188"/>
                    <a:pt x="436" y="162"/>
                  </a:cubicBezTo>
                  <a:cubicBezTo>
                    <a:pt x="436" y="135"/>
                    <a:pt x="414" y="113"/>
                    <a:pt x="387" y="113"/>
                  </a:cubicBez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01" name="TextBox 95"/>
          <p:cNvSpPr txBox="1"/>
          <p:nvPr/>
        </p:nvSpPr>
        <p:spPr>
          <a:xfrm>
            <a:off x="6095999" y="1720774"/>
            <a:ext cx="2351926" cy="461665"/>
          </a:xfrm>
          <a:prstGeom prst="rect">
            <a:avLst/>
          </a:prstGeom>
          <a:noFill/>
        </p:spPr>
        <p:txBody>
          <a:bodyPr wrap="none" rtlCol="0">
            <a:spAutoFit/>
          </a:bodyPr>
          <a:lstStyle/>
          <a:p>
            <a:r>
              <a:rPr lang="en-US" sz="2400" dirty="0">
                <a:solidFill>
                  <a:prstClr val="black">
                    <a:lumMod val="65000"/>
                    <a:lumOff val="35000"/>
                  </a:prstClr>
                </a:solidFill>
                <a:latin typeface="Century Gothic" panose="020B0502020202020204" pitchFamily="34" charset="0"/>
                <a:cs typeface="Segoe UI Light" panose="020B0502040204020203" pitchFamily="34" charset="0"/>
              </a:rPr>
              <a:t>BUSINESS PLAN</a:t>
            </a:r>
            <a:endParaRPr lang="id-ID" sz="2400" dirty="0">
              <a:solidFill>
                <a:prstClr val="black">
                  <a:lumMod val="65000"/>
                  <a:lumOff val="35000"/>
                </a:prstClr>
              </a:solidFill>
              <a:latin typeface="Century Gothic" panose="020B0502020202020204" pitchFamily="34" charset="0"/>
              <a:cs typeface="Segoe UI Light" panose="020B0502040204020203" pitchFamily="34" charset="0"/>
            </a:endParaRPr>
          </a:p>
        </p:txBody>
      </p:sp>
      <p:sp>
        <p:nvSpPr>
          <p:cNvPr id="102" name="Text Placeholder 4"/>
          <p:cNvSpPr txBox="1">
            <a:spLocks/>
          </p:cNvSpPr>
          <p:nvPr/>
        </p:nvSpPr>
        <p:spPr>
          <a:xfrm>
            <a:off x="6096000" y="2390818"/>
            <a:ext cx="5040313" cy="1046184"/>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zh-CN" altLang="en-US" sz="1200" spc="300">
                <a:solidFill>
                  <a:prstClr val="white">
                    <a:lumMod val="65000"/>
                  </a:prstClr>
                </a:solidFill>
                <a:latin typeface="Century Gothic" panose="020B0502020202020204" pitchFamily="34" charset="0"/>
                <a:cs typeface="Calibri"/>
              </a:rPr>
              <a:t>由在此输入详细介绍，以表达项目工作的详细资料和文字信息。</a:t>
            </a:r>
            <a:endParaRPr lang="en-US" altLang="zh-CN" sz="1200" spc="300">
              <a:solidFill>
                <a:prstClr val="white">
                  <a:lumMod val="65000"/>
                </a:prstClr>
              </a:solidFill>
              <a:latin typeface="Century Gothic" panose="020B0502020202020204" pitchFamily="34" charset="0"/>
              <a:cs typeface="Calibri"/>
            </a:endParaRPr>
          </a:p>
          <a:p>
            <a:pPr marL="0" indent="0">
              <a:lnSpc>
                <a:spcPct val="114000"/>
              </a:lnSpc>
              <a:buNone/>
              <a:defRPr/>
            </a:pPr>
            <a:r>
              <a:rPr lang="zh-CN" altLang="en-US" sz="1200" spc="300">
                <a:solidFill>
                  <a:prstClr val="white">
                    <a:lumMod val="65000"/>
                  </a:prstClr>
                </a:solidFill>
                <a:latin typeface="Century Gothic" panose="020B0502020202020204" pitchFamily="34" charset="0"/>
                <a:cs typeface="Calibri"/>
              </a:rPr>
              <a:t>由在此输入详细介绍，以表达项目工作的详细资料和文字信息。</a:t>
            </a:r>
            <a:endParaRPr lang="id-ID" altLang="zh-CN" sz="1200" spc="300" dirty="0">
              <a:solidFill>
                <a:prstClr val="white">
                  <a:lumMod val="65000"/>
                </a:prstClr>
              </a:solidFill>
              <a:latin typeface="Century Gothic" panose="020B0502020202020204" pitchFamily="34" charset="0"/>
              <a:cs typeface="Calibri"/>
            </a:endParaRPr>
          </a:p>
        </p:txBody>
      </p:sp>
      <p:grpSp>
        <p:nvGrpSpPr>
          <p:cNvPr id="103" name="Group 97"/>
          <p:cNvGrpSpPr/>
          <p:nvPr/>
        </p:nvGrpSpPr>
        <p:grpSpPr>
          <a:xfrm>
            <a:off x="6221834" y="4407803"/>
            <a:ext cx="803186" cy="803184"/>
            <a:chOff x="1150432" y="4860060"/>
            <a:chExt cx="803186" cy="803184"/>
          </a:xfrm>
        </p:grpSpPr>
        <p:sp>
          <p:nvSpPr>
            <p:cNvPr id="104" name="Partial Circle 111"/>
            <p:cNvSpPr/>
            <p:nvPr/>
          </p:nvSpPr>
          <p:spPr>
            <a:xfrm>
              <a:off x="1150432" y="4860060"/>
              <a:ext cx="803186" cy="803184"/>
            </a:xfrm>
            <a:prstGeom prst="pie">
              <a:avLst>
                <a:gd name="adj1" fmla="val 16198735"/>
                <a:gd name="adj2" fmla="val 5424500"/>
              </a:avLst>
            </a:prstGeom>
            <a:solidFill>
              <a:schemeClr val="bg1"/>
            </a:solidFill>
            <a:ln>
              <a:noFill/>
            </a:ln>
            <a:effectLst>
              <a:outerShdw blurRad="381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sz="1400">
                <a:solidFill>
                  <a:prstClr val="white"/>
                </a:solidFill>
                <a:latin typeface="Century Gothic" panose="020B0502020202020204" pitchFamily="34" charset="0"/>
                <a:cs typeface="Segoe UI Light" panose="020B0502040204020203" pitchFamily="34" charset="0"/>
              </a:endParaRPr>
            </a:p>
          </p:txBody>
        </p:sp>
        <p:sp>
          <p:nvSpPr>
            <p:cNvPr id="105" name="Oval 112"/>
            <p:cNvSpPr/>
            <p:nvPr/>
          </p:nvSpPr>
          <p:spPr>
            <a:xfrm>
              <a:off x="1262138" y="4970829"/>
              <a:ext cx="579772" cy="579772"/>
            </a:xfrm>
            <a:prstGeom prst="ellipse">
              <a:avLst/>
            </a:prstGeom>
            <a:solidFill>
              <a:schemeClr val="accent1"/>
            </a:solidFill>
            <a:ln>
              <a:noFill/>
            </a:ln>
            <a:effectLst>
              <a:outerShdw blurRad="3683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1400" dirty="0">
                  <a:solidFill>
                    <a:prstClr val="white"/>
                  </a:solidFill>
                  <a:latin typeface="Century Gothic" panose="020B0502020202020204" pitchFamily="34" charset="0"/>
                  <a:cs typeface="Segoe UI Light" panose="020B0502040204020203" pitchFamily="34" charset="0"/>
                </a:rPr>
                <a:t>5</a:t>
              </a:r>
              <a:r>
                <a:rPr lang="id-ID" sz="1400" dirty="0">
                  <a:solidFill>
                    <a:prstClr val="white"/>
                  </a:solidFill>
                  <a:latin typeface="Century Gothic" panose="020B0502020202020204" pitchFamily="34" charset="0"/>
                  <a:cs typeface="Segoe UI Light" panose="020B0502040204020203" pitchFamily="34" charset="0"/>
                </a:rPr>
                <a:t>0%</a:t>
              </a:r>
            </a:p>
          </p:txBody>
        </p:sp>
      </p:grpSp>
      <p:sp>
        <p:nvSpPr>
          <p:cNvPr id="106" name="Rectangle 98"/>
          <p:cNvSpPr/>
          <p:nvPr/>
        </p:nvSpPr>
        <p:spPr>
          <a:xfrm>
            <a:off x="6159198" y="5308269"/>
            <a:ext cx="928459" cy="276999"/>
          </a:xfrm>
          <a:prstGeom prst="rect">
            <a:avLst/>
          </a:prstGeom>
        </p:spPr>
        <p:txBody>
          <a:bodyPr wrap="none">
            <a:spAutoFit/>
          </a:bodyPr>
          <a:lstStyle/>
          <a:p>
            <a:pPr algn="ctr"/>
            <a:r>
              <a:rPr lang="zh-CN" altLang="en-US" sz="1200" dirty="0">
                <a:solidFill>
                  <a:schemeClr val="tx1">
                    <a:lumMod val="50000"/>
                    <a:lumOff val="50000"/>
                  </a:schemeClr>
                </a:solidFill>
                <a:latin typeface="Century Gothic" panose="020B0502020202020204" pitchFamily="34" charset="0"/>
                <a:cs typeface="Segoe UI Light" panose="020B0502040204020203" pitchFamily="34" charset="0"/>
              </a:rPr>
              <a:t>项目计划</a:t>
            </a:r>
            <a:r>
              <a:rPr lang="id-ID" sz="1200" dirty="0">
                <a:solidFill>
                  <a:schemeClr val="tx1">
                    <a:lumMod val="50000"/>
                    <a:lumOff val="50000"/>
                  </a:schemeClr>
                </a:solidFill>
                <a:latin typeface="Century Gothic" panose="020B0502020202020204" pitchFamily="34" charset="0"/>
                <a:cs typeface="Segoe UI Light" panose="020B0502040204020203" pitchFamily="34" charset="0"/>
              </a:rPr>
              <a:t> </a:t>
            </a:r>
            <a:r>
              <a:rPr lang="en-US" sz="1200" dirty="0">
                <a:solidFill>
                  <a:schemeClr val="tx1">
                    <a:lumMod val="50000"/>
                    <a:lumOff val="50000"/>
                  </a:schemeClr>
                </a:solidFill>
                <a:latin typeface="Century Gothic" panose="020B0502020202020204" pitchFamily="34" charset="0"/>
                <a:cs typeface="Segoe UI Light" panose="020B0502040204020203" pitchFamily="34" charset="0"/>
              </a:rPr>
              <a:t>1</a:t>
            </a:r>
            <a:endParaRPr lang="id-ID" sz="1200" dirty="0">
              <a:solidFill>
                <a:schemeClr val="tx1">
                  <a:lumMod val="50000"/>
                  <a:lumOff val="50000"/>
                </a:schemeClr>
              </a:solidFill>
              <a:latin typeface="Century Gothic" panose="020B0502020202020204" pitchFamily="34" charset="0"/>
              <a:cs typeface="Segoe UI Light" panose="020B0502040204020203" pitchFamily="34" charset="0"/>
            </a:endParaRPr>
          </a:p>
        </p:txBody>
      </p:sp>
      <p:grpSp>
        <p:nvGrpSpPr>
          <p:cNvPr id="107" name="Group 99"/>
          <p:cNvGrpSpPr/>
          <p:nvPr/>
        </p:nvGrpSpPr>
        <p:grpSpPr>
          <a:xfrm>
            <a:off x="7506252" y="4407803"/>
            <a:ext cx="803186" cy="803184"/>
            <a:chOff x="1150432" y="4860060"/>
            <a:chExt cx="803186" cy="803184"/>
          </a:xfrm>
        </p:grpSpPr>
        <p:sp>
          <p:nvSpPr>
            <p:cNvPr id="108" name="Partial Circle 109"/>
            <p:cNvSpPr/>
            <p:nvPr/>
          </p:nvSpPr>
          <p:spPr>
            <a:xfrm>
              <a:off x="1150432" y="4860060"/>
              <a:ext cx="803186" cy="803184"/>
            </a:xfrm>
            <a:prstGeom prst="pie">
              <a:avLst>
                <a:gd name="adj1" fmla="val 16198735"/>
                <a:gd name="adj2" fmla="val 7002260"/>
              </a:avLst>
            </a:prstGeom>
            <a:solidFill>
              <a:schemeClr val="bg1"/>
            </a:solidFill>
            <a:ln>
              <a:noFill/>
            </a:ln>
            <a:effectLst>
              <a:outerShdw blurRad="381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sz="1400">
                <a:solidFill>
                  <a:prstClr val="white"/>
                </a:solidFill>
                <a:latin typeface="Century Gothic" panose="020B0502020202020204" pitchFamily="34" charset="0"/>
                <a:cs typeface="Segoe UI Light" panose="020B0502040204020203" pitchFamily="34" charset="0"/>
              </a:endParaRPr>
            </a:p>
          </p:txBody>
        </p:sp>
        <p:sp>
          <p:nvSpPr>
            <p:cNvPr id="109" name="Oval 110"/>
            <p:cNvSpPr/>
            <p:nvPr/>
          </p:nvSpPr>
          <p:spPr>
            <a:xfrm>
              <a:off x="1262138" y="4970829"/>
              <a:ext cx="579772" cy="579772"/>
            </a:xfrm>
            <a:prstGeom prst="ellipse">
              <a:avLst/>
            </a:prstGeom>
            <a:solidFill>
              <a:schemeClr val="accent2"/>
            </a:solidFill>
            <a:ln>
              <a:noFill/>
            </a:ln>
            <a:effectLst>
              <a:outerShdw blurRad="3683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id-ID" sz="1400" dirty="0">
                  <a:solidFill>
                    <a:prstClr val="white"/>
                  </a:solidFill>
                  <a:latin typeface="Century Gothic" panose="020B0502020202020204" pitchFamily="34" charset="0"/>
                  <a:cs typeface="Segoe UI Light" panose="020B0502040204020203" pitchFamily="34" charset="0"/>
                </a:rPr>
                <a:t>60%</a:t>
              </a:r>
            </a:p>
          </p:txBody>
        </p:sp>
      </p:grpSp>
      <p:sp>
        <p:nvSpPr>
          <p:cNvPr id="110" name="Rectangle 100"/>
          <p:cNvSpPr/>
          <p:nvPr/>
        </p:nvSpPr>
        <p:spPr>
          <a:xfrm>
            <a:off x="7446082" y="5308269"/>
            <a:ext cx="928459" cy="276999"/>
          </a:xfrm>
          <a:prstGeom prst="rect">
            <a:avLst/>
          </a:prstGeom>
        </p:spPr>
        <p:txBody>
          <a:bodyPr wrap="none">
            <a:spAutoFit/>
          </a:bodyPr>
          <a:lstStyle/>
          <a:p>
            <a:pPr algn="ctr"/>
            <a:r>
              <a:rPr lang="zh-CN" altLang="en-US" sz="1200" dirty="0">
                <a:solidFill>
                  <a:schemeClr val="tx1">
                    <a:lumMod val="50000"/>
                    <a:lumOff val="50000"/>
                  </a:schemeClr>
                </a:solidFill>
                <a:latin typeface="Century Gothic" panose="020B0502020202020204" pitchFamily="34" charset="0"/>
                <a:cs typeface="Segoe UI Light" panose="020B0502040204020203" pitchFamily="34" charset="0"/>
              </a:rPr>
              <a:t>项目计划</a:t>
            </a:r>
            <a:r>
              <a:rPr lang="id-ID" sz="1200" dirty="0">
                <a:solidFill>
                  <a:schemeClr val="tx1">
                    <a:lumMod val="50000"/>
                    <a:lumOff val="50000"/>
                  </a:schemeClr>
                </a:solidFill>
                <a:latin typeface="Century Gothic" panose="020B0502020202020204" pitchFamily="34" charset="0"/>
                <a:cs typeface="Segoe UI Light" panose="020B0502040204020203" pitchFamily="34" charset="0"/>
              </a:rPr>
              <a:t> </a:t>
            </a:r>
            <a:r>
              <a:rPr lang="en-US" sz="1200" dirty="0">
                <a:solidFill>
                  <a:schemeClr val="tx1">
                    <a:lumMod val="50000"/>
                    <a:lumOff val="50000"/>
                  </a:schemeClr>
                </a:solidFill>
                <a:latin typeface="Century Gothic" panose="020B0502020202020204" pitchFamily="34" charset="0"/>
                <a:cs typeface="Segoe UI Light" panose="020B0502040204020203" pitchFamily="34" charset="0"/>
              </a:rPr>
              <a:t>2</a:t>
            </a:r>
            <a:endParaRPr lang="id-ID" sz="1200" dirty="0">
              <a:solidFill>
                <a:schemeClr val="tx1">
                  <a:lumMod val="50000"/>
                  <a:lumOff val="50000"/>
                </a:schemeClr>
              </a:solidFill>
              <a:latin typeface="Century Gothic" panose="020B0502020202020204" pitchFamily="34" charset="0"/>
              <a:cs typeface="Segoe UI Light" panose="020B0502040204020203" pitchFamily="34" charset="0"/>
            </a:endParaRPr>
          </a:p>
        </p:txBody>
      </p:sp>
      <p:grpSp>
        <p:nvGrpSpPr>
          <p:cNvPr id="111" name="Group 101"/>
          <p:cNvGrpSpPr/>
          <p:nvPr/>
        </p:nvGrpSpPr>
        <p:grpSpPr>
          <a:xfrm>
            <a:off x="8790670" y="4407803"/>
            <a:ext cx="803186" cy="803184"/>
            <a:chOff x="1150432" y="4860060"/>
            <a:chExt cx="803186" cy="803184"/>
          </a:xfrm>
        </p:grpSpPr>
        <p:sp>
          <p:nvSpPr>
            <p:cNvPr id="112" name="Partial Circle 107"/>
            <p:cNvSpPr/>
            <p:nvPr/>
          </p:nvSpPr>
          <p:spPr>
            <a:xfrm>
              <a:off x="1150432" y="4860060"/>
              <a:ext cx="803186" cy="803184"/>
            </a:xfrm>
            <a:prstGeom prst="pie">
              <a:avLst>
                <a:gd name="adj1" fmla="val 16198735"/>
                <a:gd name="adj2" fmla="val 9236204"/>
              </a:avLst>
            </a:prstGeom>
            <a:solidFill>
              <a:schemeClr val="bg1"/>
            </a:solidFill>
            <a:ln>
              <a:noFill/>
            </a:ln>
            <a:effectLst>
              <a:outerShdw blurRad="381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sz="1400">
                <a:solidFill>
                  <a:prstClr val="white"/>
                </a:solidFill>
                <a:latin typeface="Century Gothic" panose="020B0502020202020204" pitchFamily="34" charset="0"/>
                <a:cs typeface="Segoe UI Light" panose="020B0502040204020203" pitchFamily="34" charset="0"/>
              </a:endParaRPr>
            </a:p>
          </p:txBody>
        </p:sp>
        <p:sp>
          <p:nvSpPr>
            <p:cNvPr id="113" name="Oval 108"/>
            <p:cNvSpPr/>
            <p:nvPr/>
          </p:nvSpPr>
          <p:spPr>
            <a:xfrm>
              <a:off x="1262138" y="4970829"/>
              <a:ext cx="579772" cy="579772"/>
            </a:xfrm>
            <a:prstGeom prst="ellipse">
              <a:avLst/>
            </a:prstGeom>
            <a:solidFill>
              <a:schemeClr val="accent3"/>
            </a:solidFill>
            <a:ln>
              <a:noFill/>
            </a:ln>
            <a:effectLst>
              <a:outerShdw blurRad="3683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1400" dirty="0">
                  <a:solidFill>
                    <a:prstClr val="white"/>
                  </a:solidFill>
                  <a:latin typeface="Century Gothic" panose="020B0502020202020204" pitchFamily="34" charset="0"/>
                  <a:cs typeface="Segoe UI Light" panose="020B0502040204020203" pitchFamily="34" charset="0"/>
                </a:rPr>
                <a:t>7</a:t>
              </a:r>
              <a:r>
                <a:rPr lang="id-ID" sz="1400" dirty="0">
                  <a:solidFill>
                    <a:prstClr val="white"/>
                  </a:solidFill>
                  <a:latin typeface="Century Gothic" panose="020B0502020202020204" pitchFamily="34" charset="0"/>
                  <a:cs typeface="Segoe UI Light" panose="020B0502040204020203" pitchFamily="34" charset="0"/>
                </a:rPr>
                <a:t>0%</a:t>
              </a:r>
            </a:p>
          </p:txBody>
        </p:sp>
      </p:grpSp>
      <p:sp>
        <p:nvSpPr>
          <p:cNvPr id="114" name="Rectangle 102"/>
          <p:cNvSpPr/>
          <p:nvPr/>
        </p:nvSpPr>
        <p:spPr>
          <a:xfrm>
            <a:off x="8725287" y="5308269"/>
            <a:ext cx="928459" cy="276999"/>
          </a:xfrm>
          <a:prstGeom prst="rect">
            <a:avLst/>
          </a:prstGeom>
        </p:spPr>
        <p:txBody>
          <a:bodyPr wrap="none">
            <a:spAutoFit/>
          </a:bodyPr>
          <a:lstStyle/>
          <a:p>
            <a:pPr algn="ctr"/>
            <a:r>
              <a:rPr lang="zh-CN" altLang="en-US" sz="1200" dirty="0">
                <a:solidFill>
                  <a:schemeClr val="tx1">
                    <a:lumMod val="50000"/>
                    <a:lumOff val="50000"/>
                  </a:schemeClr>
                </a:solidFill>
                <a:latin typeface="Century Gothic" panose="020B0502020202020204" pitchFamily="34" charset="0"/>
                <a:cs typeface="Segoe UI Light" panose="020B0502040204020203" pitchFamily="34" charset="0"/>
              </a:rPr>
              <a:t>项目计划</a:t>
            </a:r>
            <a:r>
              <a:rPr lang="id-ID" sz="1200" dirty="0">
                <a:solidFill>
                  <a:schemeClr val="tx1">
                    <a:lumMod val="50000"/>
                    <a:lumOff val="50000"/>
                  </a:schemeClr>
                </a:solidFill>
                <a:latin typeface="Century Gothic" panose="020B0502020202020204" pitchFamily="34" charset="0"/>
                <a:cs typeface="Segoe UI Light" panose="020B0502040204020203" pitchFamily="34" charset="0"/>
              </a:rPr>
              <a:t> </a:t>
            </a:r>
            <a:r>
              <a:rPr lang="en-US" sz="1200" dirty="0">
                <a:solidFill>
                  <a:schemeClr val="tx1">
                    <a:lumMod val="50000"/>
                    <a:lumOff val="50000"/>
                  </a:schemeClr>
                </a:solidFill>
                <a:latin typeface="Century Gothic" panose="020B0502020202020204" pitchFamily="34" charset="0"/>
                <a:cs typeface="Segoe UI Light" panose="020B0502040204020203" pitchFamily="34" charset="0"/>
              </a:rPr>
              <a:t>3</a:t>
            </a:r>
            <a:endParaRPr lang="id-ID" sz="1200" dirty="0">
              <a:solidFill>
                <a:schemeClr val="tx1">
                  <a:lumMod val="50000"/>
                  <a:lumOff val="50000"/>
                </a:schemeClr>
              </a:solidFill>
              <a:latin typeface="Century Gothic" panose="020B0502020202020204" pitchFamily="34" charset="0"/>
              <a:cs typeface="Segoe UI Light" panose="020B0502040204020203" pitchFamily="34" charset="0"/>
            </a:endParaRPr>
          </a:p>
        </p:txBody>
      </p:sp>
      <p:grpSp>
        <p:nvGrpSpPr>
          <p:cNvPr id="115" name="Group 103"/>
          <p:cNvGrpSpPr/>
          <p:nvPr/>
        </p:nvGrpSpPr>
        <p:grpSpPr>
          <a:xfrm>
            <a:off x="10075087" y="4407803"/>
            <a:ext cx="803186" cy="803184"/>
            <a:chOff x="1150432" y="4860060"/>
            <a:chExt cx="803186" cy="803184"/>
          </a:xfrm>
        </p:grpSpPr>
        <p:sp>
          <p:nvSpPr>
            <p:cNvPr id="116" name="Partial Circle 105"/>
            <p:cNvSpPr/>
            <p:nvPr/>
          </p:nvSpPr>
          <p:spPr>
            <a:xfrm>
              <a:off x="1150432" y="4860060"/>
              <a:ext cx="803186" cy="803184"/>
            </a:xfrm>
            <a:prstGeom prst="pie">
              <a:avLst>
                <a:gd name="adj1" fmla="val 16198735"/>
                <a:gd name="adj2" fmla="val 13594926"/>
              </a:avLst>
            </a:prstGeom>
            <a:solidFill>
              <a:schemeClr val="bg1"/>
            </a:solidFill>
            <a:ln>
              <a:noFill/>
            </a:ln>
            <a:effectLst>
              <a:outerShdw blurRad="381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sz="1400">
                <a:solidFill>
                  <a:prstClr val="white"/>
                </a:solidFill>
                <a:latin typeface="Century Gothic" panose="020B0502020202020204" pitchFamily="34" charset="0"/>
                <a:cs typeface="Segoe UI Light" panose="020B0502040204020203" pitchFamily="34" charset="0"/>
              </a:endParaRPr>
            </a:p>
          </p:txBody>
        </p:sp>
        <p:sp>
          <p:nvSpPr>
            <p:cNvPr id="117" name="Oval 106"/>
            <p:cNvSpPr/>
            <p:nvPr/>
          </p:nvSpPr>
          <p:spPr>
            <a:xfrm>
              <a:off x="1262138" y="4970829"/>
              <a:ext cx="579772" cy="579772"/>
            </a:xfrm>
            <a:prstGeom prst="ellipse">
              <a:avLst/>
            </a:prstGeom>
            <a:solidFill>
              <a:schemeClr val="accent4"/>
            </a:solidFill>
            <a:ln>
              <a:noFill/>
            </a:ln>
            <a:effectLst>
              <a:outerShdw blurRad="3683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1400" dirty="0">
                  <a:solidFill>
                    <a:prstClr val="white"/>
                  </a:solidFill>
                  <a:latin typeface="Century Gothic" panose="020B0502020202020204" pitchFamily="34" charset="0"/>
                  <a:cs typeface="Segoe UI Light" panose="020B0502040204020203" pitchFamily="34" charset="0"/>
                </a:rPr>
                <a:t>9</a:t>
              </a:r>
              <a:r>
                <a:rPr lang="id-ID" sz="1400" dirty="0">
                  <a:solidFill>
                    <a:prstClr val="white"/>
                  </a:solidFill>
                  <a:latin typeface="Century Gothic" panose="020B0502020202020204" pitchFamily="34" charset="0"/>
                  <a:cs typeface="Segoe UI Light" panose="020B0502040204020203" pitchFamily="34" charset="0"/>
                </a:rPr>
                <a:t>0%</a:t>
              </a:r>
            </a:p>
          </p:txBody>
        </p:sp>
      </p:grpSp>
      <p:sp>
        <p:nvSpPr>
          <p:cNvPr id="118" name="Rectangle 104"/>
          <p:cNvSpPr/>
          <p:nvPr/>
        </p:nvSpPr>
        <p:spPr>
          <a:xfrm>
            <a:off x="10020273" y="5308269"/>
            <a:ext cx="928459" cy="276999"/>
          </a:xfrm>
          <a:prstGeom prst="rect">
            <a:avLst/>
          </a:prstGeom>
        </p:spPr>
        <p:txBody>
          <a:bodyPr wrap="none">
            <a:spAutoFit/>
          </a:bodyPr>
          <a:lstStyle/>
          <a:p>
            <a:pPr algn="ctr"/>
            <a:r>
              <a:rPr lang="zh-CN" altLang="en-US" sz="1200" dirty="0">
                <a:solidFill>
                  <a:schemeClr val="tx1">
                    <a:lumMod val="50000"/>
                    <a:lumOff val="50000"/>
                  </a:schemeClr>
                </a:solidFill>
                <a:latin typeface="Century Gothic" panose="020B0502020202020204" pitchFamily="34" charset="0"/>
                <a:cs typeface="Segoe UI Light" panose="020B0502040204020203" pitchFamily="34" charset="0"/>
              </a:rPr>
              <a:t>项目计划</a:t>
            </a:r>
            <a:r>
              <a:rPr lang="id-ID" sz="1200" dirty="0">
                <a:solidFill>
                  <a:schemeClr val="tx1">
                    <a:lumMod val="50000"/>
                    <a:lumOff val="50000"/>
                  </a:schemeClr>
                </a:solidFill>
                <a:latin typeface="Century Gothic" panose="020B0502020202020204" pitchFamily="34" charset="0"/>
                <a:cs typeface="Segoe UI Light" panose="020B0502040204020203" pitchFamily="34" charset="0"/>
              </a:rPr>
              <a:t> </a:t>
            </a:r>
            <a:r>
              <a:rPr lang="en-US" sz="1200" dirty="0">
                <a:solidFill>
                  <a:schemeClr val="tx1">
                    <a:lumMod val="50000"/>
                    <a:lumOff val="50000"/>
                  </a:schemeClr>
                </a:solidFill>
                <a:latin typeface="Century Gothic" panose="020B0502020202020204" pitchFamily="34" charset="0"/>
                <a:cs typeface="Segoe UI Light" panose="020B0502040204020203" pitchFamily="34" charset="0"/>
              </a:rPr>
              <a:t>4</a:t>
            </a:r>
            <a:endParaRPr lang="id-ID" sz="1200" dirty="0">
              <a:solidFill>
                <a:schemeClr val="tx1">
                  <a:lumMod val="50000"/>
                  <a:lumOff val="50000"/>
                </a:schemeClr>
              </a:solidFill>
              <a:latin typeface="Century Gothic" panose="020B0502020202020204" pitchFamily="34" charset="0"/>
              <a:cs typeface="Segoe UI Light" panose="020B0502040204020203" pitchFamily="34" charset="0"/>
            </a:endParaRPr>
          </a:p>
        </p:txBody>
      </p:sp>
    </p:spTree>
    <p:extLst>
      <p:ext uri="{BB962C8B-B14F-4D97-AF65-F5344CB8AC3E}">
        <p14:creationId xmlns:p14="http://schemas.microsoft.com/office/powerpoint/2010/main" val="372500835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4" decel="100000"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ppt_x"/>
                                          </p:val>
                                        </p:tav>
                                        <p:tav tm="100000">
                                          <p:val>
                                            <p:strVal val="#ppt_x"/>
                                          </p:val>
                                        </p:tav>
                                      </p:tavLst>
                                    </p:anim>
                                    <p:anim calcmode="lin" valueType="num">
                                      <p:cBhvr additive="base">
                                        <p:cTn id="11" dur="1000" fill="hold"/>
                                        <p:tgtEl>
                                          <p:spTgt spid="5"/>
                                        </p:tgtEl>
                                        <p:attrNameLst>
                                          <p:attrName>ppt_y</p:attrName>
                                        </p:attrNameLst>
                                      </p:cBhvr>
                                      <p:tavLst>
                                        <p:tav tm="0">
                                          <p:val>
                                            <p:strVal val="1+#ppt_h/2"/>
                                          </p:val>
                                        </p:tav>
                                        <p:tav tm="100000">
                                          <p:val>
                                            <p:strVal val="#ppt_y"/>
                                          </p:val>
                                        </p:tav>
                                      </p:tavLst>
                                    </p:anim>
                                  </p:childTnLst>
                                </p:cTn>
                              </p:par>
                              <p:par>
                                <p:cTn id="12" presetID="42" presetClass="entr" presetSubtype="0" fill="hold" grpId="0" nodeType="withEffect">
                                  <p:stCondLst>
                                    <p:cond delay="500"/>
                                  </p:stCondLst>
                                  <p:childTnLst>
                                    <p:set>
                                      <p:cBhvr>
                                        <p:cTn id="13" dur="1" fill="hold">
                                          <p:stCondLst>
                                            <p:cond delay="0"/>
                                          </p:stCondLst>
                                        </p:cTn>
                                        <p:tgtEl>
                                          <p:spTgt spid="101"/>
                                        </p:tgtEl>
                                        <p:attrNameLst>
                                          <p:attrName>style.visibility</p:attrName>
                                        </p:attrNameLst>
                                      </p:cBhvr>
                                      <p:to>
                                        <p:strVal val="visible"/>
                                      </p:to>
                                    </p:set>
                                    <p:animEffect transition="in" filter="fade">
                                      <p:cBhvr>
                                        <p:cTn id="14" dur="500"/>
                                        <p:tgtEl>
                                          <p:spTgt spid="101"/>
                                        </p:tgtEl>
                                      </p:cBhvr>
                                    </p:animEffect>
                                    <p:anim calcmode="lin" valueType="num">
                                      <p:cBhvr>
                                        <p:cTn id="15" dur="500" fill="hold"/>
                                        <p:tgtEl>
                                          <p:spTgt spid="101"/>
                                        </p:tgtEl>
                                        <p:attrNameLst>
                                          <p:attrName>ppt_x</p:attrName>
                                        </p:attrNameLst>
                                      </p:cBhvr>
                                      <p:tavLst>
                                        <p:tav tm="0">
                                          <p:val>
                                            <p:strVal val="#ppt_x"/>
                                          </p:val>
                                        </p:tav>
                                        <p:tav tm="100000">
                                          <p:val>
                                            <p:strVal val="#ppt_x"/>
                                          </p:val>
                                        </p:tav>
                                      </p:tavLst>
                                    </p:anim>
                                    <p:anim calcmode="lin" valueType="num">
                                      <p:cBhvr>
                                        <p:cTn id="16" dur="500" fill="hold"/>
                                        <p:tgtEl>
                                          <p:spTgt spid="101"/>
                                        </p:tgtEl>
                                        <p:attrNameLst>
                                          <p:attrName>ppt_y</p:attrName>
                                        </p:attrNameLst>
                                      </p:cBhvr>
                                      <p:tavLst>
                                        <p:tav tm="0">
                                          <p:val>
                                            <p:strVal val="#ppt_y+.1"/>
                                          </p:val>
                                        </p:tav>
                                        <p:tav tm="100000">
                                          <p:val>
                                            <p:strVal val="#ppt_y"/>
                                          </p:val>
                                        </p:tav>
                                      </p:tavLst>
                                    </p:anim>
                                  </p:childTnLst>
                                </p:cTn>
                              </p:par>
                              <p:par>
                                <p:cTn id="17" presetID="22" presetClass="entr" presetSubtype="8" fill="hold" grpId="0" nodeType="withEffect">
                                  <p:stCondLst>
                                    <p:cond delay="1000"/>
                                  </p:stCondLst>
                                  <p:childTnLst>
                                    <p:set>
                                      <p:cBhvr>
                                        <p:cTn id="18" dur="1" fill="hold">
                                          <p:stCondLst>
                                            <p:cond delay="0"/>
                                          </p:stCondLst>
                                        </p:cTn>
                                        <p:tgtEl>
                                          <p:spTgt spid="102"/>
                                        </p:tgtEl>
                                        <p:attrNameLst>
                                          <p:attrName>style.visibility</p:attrName>
                                        </p:attrNameLst>
                                      </p:cBhvr>
                                      <p:to>
                                        <p:strVal val="visible"/>
                                      </p:to>
                                    </p:set>
                                    <p:animEffect transition="in" filter="wipe(left)">
                                      <p:cBhvr>
                                        <p:cTn id="19" dur="500"/>
                                        <p:tgtEl>
                                          <p:spTgt spid="102"/>
                                        </p:tgtEl>
                                      </p:cBhvr>
                                    </p:animEffect>
                                  </p:childTnLst>
                                </p:cTn>
                              </p:par>
                              <p:par>
                                <p:cTn id="20" presetID="53" presetClass="entr" presetSubtype="16" fill="hold" nodeType="withEffect">
                                  <p:stCondLst>
                                    <p:cond delay="1250"/>
                                  </p:stCondLst>
                                  <p:childTnLst>
                                    <p:set>
                                      <p:cBhvr>
                                        <p:cTn id="21" dur="1" fill="hold">
                                          <p:stCondLst>
                                            <p:cond delay="0"/>
                                          </p:stCondLst>
                                        </p:cTn>
                                        <p:tgtEl>
                                          <p:spTgt spid="103"/>
                                        </p:tgtEl>
                                        <p:attrNameLst>
                                          <p:attrName>style.visibility</p:attrName>
                                        </p:attrNameLst>
                                      </p:cBhvr>
                                      <p:to>
                                        <p:strVal val="visible"/>
                                      </p:to>
                                    </p:set>
                                    <p:anim calcmode="lin" valueType="num">
                                      <p:cBhvr>
                                        <p:cTn id="22" dur="500" fill="hold"/>
                                        <p:tgtEl>
                                          <p:spTgt spid="103"/>
                                        </p:tgtEl>
                                        <p:attrNameLst>
                                          <p:attrName>ppt_w</p:attrName>
                                        </p:attrNameLst>
                                      </p:cBhvr>
                                      <p:tavLst>
                                        <p:tav tm="0">
                                          <p:val>
                                            <p:fltVal val="0"/>
                                          </p:val>
                                        </p:tav>
                                        <p:tav tm="100000">
                                          <p:val>
                                            <p:strVal val="#ppt_w"/>
                                          </p:val>
                                        </p:tav>
                                      </p:tavLst>
                                    </p:anim>
                                    <p:anim calcmode="lin" valueType="num">
                                      <p:cBhvr>
                                        <p:cTn id="23" dur="500" fill="hold"/>
                                        <p:tgtEl>
                                          <p:spTgt spid="103"/>
                                        </p:tgtEl>
                                        <p:attrNameLst>
                                          <p:attrName>ppt_h</p:attrName>
                                        </p:attrNameLst>
                                      </p:cBhvr>
                                      <p:tavLst>
                                        <p:tav tm="0">
                                          <p:val>
                                            <p:fltVal val="0"/>
                                          </p:val>
                                        </p:tav>
                                        <p:tav tm="100000">
                                          <p:val>
                                            <p:strVal val="#ppt_h"/>
                                          </p:val>
                                        </p:tav>
                                      </p:tavLst>
                                    </p:anim>
                                    <p:animEffect transition="in" filter="fade">
                                      <p:cBhvr>
                                        <p:cTn id="24" dur="500"/>
                                        <p:tgtEl>
                                          <p:spTgt spid="103"/>
                                        </p:tgtEl>
                                      </p:cBhvr>
                                    </p:animEffect>
                                  </p:childTnLst>
                                </p:cTn>
                              </p:par>
                              <p:par>
                                <p:cTn id="25" presetID="42" presetClass="entr" presetSubtype="0" fill="hold" grpId="0" nodeType="withEffect">
                                  <p:stCondLst>
                                    <p:cond delay="1500"/>
                                  </p:stCondLst>
                                  <p:childTnLst>
                                    <p:set>
                                      <p:cBhvr>
                                        <p:cTn id="26" dur="1" fill="hold">
                                          <p:stCondLst>
                                            <p:cond delay="0"/>
                                          </p:stCondLst>
                                        </p:cTn>
                                        <p:tgtEl>
                                          <p:spTgt spid="106"/>
                                        </p:tgtEl>
                                        <p:attrNameLst>
                                          <p:attrName>style.visibility</p:attrName>
                                        </p:attrNameLst>
                                      </p:cBhvr>
                                      <p:to>
                                        <p:strVal val="visible"/>
                                      </p:to>
                                    </p:set>
                                    <p:animEffect transition="in" filter="fade">
                                      <p:cBhvr>
                                        <p:cTn id="27" dur="500"/>
                                        <p:tgtEl>
                                          <p:spTgt spid="106"/>
                                        </p:tgtEl>
                                      </p:cBhvr>
                                    </p:animEffect>
                                    <p:anim calcmode="lin" valueType="num">
                                      <p:cBhvr>
                                        <p:cTn id="28" dur="500" fill="hold"/>
                                        <p:tgtEl>
                                          <p:spTgt spid="106"/>
                                        </p:tgtEl>
                                        <p:attrNameLst>
                                          <p:attrName>ppt_x</p:attrName>
                                        </p:attrNameLst>
                                      </p:cBhvr>
                                      <p:tavLst>
                                        <p:tav tm="0">
                                          <p:val>
                                            <p:strVal val="#ppt_x"/>
                                          </p:val>
                                        </p:tav>
                                        <p:tav tm="100000">
                                          <p:val>
                                            <p:strVal val="#ppt_x"/>
                                          </p:val>
                                        </p:tav>
                                      </p:tavLst>
                                    </p:anim>
                                    <p:anim calcmode="lin" valueType="num">
                                      <p:cBhvr>
                                        <p:cTn id="29" dur="500" fill="hold"/>
                                        <p:tgtEl>
                                          <p:spTgt spid="106"/>
                                        </p:tgtEl>
                                        <p:attrNameLst>
                                          <p:attrName>ppt_y</p:attrName>
                                        </p:attrNameLst>
                                      </p:cBhvr>
                                      <p:tavLst>
                                        <p:tav tm="0">
                                          <p:val>
                                            <p:strVal val="#ppt_y+.1"/>
                                          </p:val>
                                        </p:tav>
                                        <p:tav tm="100000">
                                          <p:val>
                                            <p:strVal val="#ppt_y"/>
                                          </p:val>
                                        </p:tav>
                                      </p:tavLst>
                                    </p:anim>
                                  </p:childTnLst>
                                </p:cTn>
                              </p:par>
                              <p:par>
                                <p:cTn id="30" presetID="53" presetClass="entr" presetSubtype="16" fill="hold" nodeType="withEffect">
                                  <p:stCondLst>
                                    <p:cond delay="1750"/>
                                  </p:stCondLst>
                                  <p:childTnLst>
                                    <p:set>
                                      <p:cBhvr>
                                        <p:cTn id="31" dur="1" fill="hold">
                                          <p:stCondLst>
                                            <p:cond delay="0"/>
                                          </p:stCondLst>
                                        </p:cTn>
                                        <p:tgtEl>
                                          <p:spTgt spid="107"/>
                                        </p:tgtEl>
                                        <p:attrNameLst>
                                          <p:attrName>style.visibility</p:attrName>
                                        </p:attrNameLst>
                                      </p:cBhvr>
                                      <p:to>
                                        <p:strVal val="visible"/>
                                      </p:to>
                                    </p:set>
                                    <p:anim calcmode="lin" valueType="num">
                                      <p:cBhvr>
                                        <p:cTn id="32" dur="500" fill="hold"/>
                                        <p:tgtEl>
                                          <p:spTgt spid="107"/>
                                        </p:tgtEl>
                                        <p:attrNameLst>
                                          <p:attrName>ppt_w</p:attrName>
                                        </p:attrNameLst>
                                      </p:cBhvr>
                                      <p:tavLst>
                                        <p:tav tm="0">
                                          <p:val>
                                            <p:fltVal val="0"/>
                                          </p:val>
                                        </p:tav>
                                        <p:tav tm="100000">
                                          <p:val>
                                            <p:strVal val="#ppt_w"/>
                                          </p:val>
                                        </p:tav>
                                      </p:tavLst>
                                    </p:anim>
                                    <p:anim calcmode="lin" valueType="num">
                                      <p:cBhvr>
                                        <p:cTn id="33" dur="500" fill="hold"/>
                                        <p:tgtEl>
                                          <p:spTgt spid="107"/>
                                        </p:tgtEl>
                                        <p:attrNameLst>
                                          <p:attrName>ppt_h</p:attrName>
                                        </p:attrNameLst>
                                      </p:cBhvr>
                                      <p:tavLst>
                                        <p:tav tm="0">
                                          <p:val>
                                            <p:fltVal val="0"/>
                                          </p:val>
                                        </p:tav>
                                        <p:tav tm="100000">
                                          <p:val>
                                            <p:strVal val="#ppt_h"/>
                                          </p:val>
                                        </p:tav>
                                      </p:tavLst>
                                    </p:anim>
                                    <p:animEffect transition="in" filter="fade">
                                      <p:cBhvr>
                                        <p:cTn id="34" dur="500"/>
                                        <p:tgtEl>
                                          <p:spTgt spid="107"/>
                                        </p:tgtEl>
                                      </p:cBhvr>
                                    </p:animEffect>
                                  </p:childTnLst>
                                </p:cTn>
                              </p:par>
                              <p:par>
                                <p:cTn id="35" presetID="42" presetClass="entr" presetSubtype="0" fill="hold" grpId="0" nodeType="withEffect">
                                  <p:stCondLst>
                                    <p:cond delay="2000"/>
                                  </p:stCondLst>
                                  <p:childTnLst>
                                    <p:set>
                                      <p:cBhvr>
                                        <p:cTn id="36" dur="1" fill="hold">
                                          <p:stCondLst>
                                            <p:cond delay="0"/>
                                          </p:stCondLst>
                                        </p:cTn>
                                        <p:tgtEl>
                                          <p:spTgt spid="110"/>
                                        </p:tgtEl>
                                        <p:attrNameLst>
                                          <p:attrName>style.visibility</p:attrName>
                                        </p:attrNameLst>
                                      </p:cBhvr>
                                      <p:to>
                                        <p:strVal val="visible"/>
                                      </p:to>
                                    </p:set>
                                    <p:animEffect transition="in" filter="fade">
                                      <p:cBhvr>
                                        <p:cTn id="37" dur="500"/>
                                        <p:tgtEl>
                                          <p:spTgt spid="110"/>
                                        </p:tgtEl>
                                      </p:cBhvr>
                                    </p:animEffect>
                                    <p:anim calcmode="lin" valueType="num">
                                      <p:cBhvr>
                                        <p:cTn id="38" dur="500" fill="hold"/>
                                        <p:tgtEl>
                                          <p:spTgt spid="110"/>
                                        </p:tgtEl>
                                        <p:attrNameLst>
                                          <p:attrName>ppt_x</p:attrName>
                                        </p:attrNameLst>
                                      </p:cBhvr>
                                      <p:tavLst>
                                        <p:tav tm="0">
                                          <p:val>
                                            <p:strVal val="#ppt_x"/>
                                          </p:val>
                                        </p:tav>
                                        <p:tav tm="100000">
                                          <p:val>
                                            <p:strVal val="#ppt_x"/>
                                          </p:val>
                                        </p:tav>
                                      </p:tavLst>
                                    </p:anim>
                                    <p:anim calcmode="lin" valueType="num">
                                      <p:cBhvr>
                                        <p:cTn id="39" dur="500" fill="hold"/>
                                        <p:tgtEl>
                                          <p:spTgt spid="110"/>
                                        </p:tgtEl>
                                        <p:attrNameLst>
                                          <p:attrName>ppt_y</p:attrName>
                                        </p:attrNameLst>
                                      </p:cBhvr>
                                      <p:tavLst>
                                        <p:tav tm="0">
                                          <p:val>
                                            <p:strVal val="#ppt_y+.1"/>
                                          </p:val>
                                        </p:tav>
                                        <p:tav tm="100000">
                                          <p:val>
                                            <p:strVal val="#ppt_y"/>
                                          </p:val>
                                        </p:tav>
                                      </p:tavLst>
                                    </p:anim>
                                  </p:childTnLst>
                                </p:cTn>
                              </p:par>
                              <p:par>
                                <p:cTn id="40" presetID="53" presetClass="entr" presetSubtype="16" fill="hold" nodeType="withEffect">
                                  <p:stCondLst>
                                    <p:cond delay="2250"/>
                                  </p:stCondLst>
                                  <p:childTnLst>
                                    <p:set>
                                      <p:cBhvr>
                                        <p:cTn id="41" dur="1" fill="hold">
                                          <p:stCondLst>
                                            <p:cond delay="0"/>
                                          </p:stCondLst>
                                        </p:cTn>
                                        <p:tgtEl>
                                          <p:spTgt spid="111"/>
                                        </p:tgtEl>
                                        <p:attrNameLst>
                                          <p:attrName>style.visibility</p:attrName>
                                        </p:attrNameLst>
                                      </p:cBhvr>
                                      <p:to>
                                        <p:strVal val="visible"/>
                                      </p:to>
                                    </p:set>
                                    <p:anim calcmode="lin" valueType="num">
                                      <p:cBhvr>
                                        <p:cTn id="42" dur="500" fill="hold"/>
                                        <p:tgtEl>
                                          <p:spTgt spid="111"/>
                                        </p:tgtEl>
                                        <p:attrNameLst>
                                          <p:attrName>ppt_w</p:attrName>
                                        </p:attrNameLst>
                                      </p:cBhvr>
                                      <p:tavLst>
                                        <p:tav tm="0">
                                          <p:val>
                                            <p:fltVal val="0"/>
                                          </p:val>
                                        </p:tav>
                                        <p:tav tm="100000">
                                          <p:val>
                                            <p:strVal val="#ppt_w"/>
                                          </p:val>
                                        </p:tav>
                                      </p:tavLst>
                                    </p:anim>
                                    <p:anim calcmode="lin" valueType="num">
                                      <p:cBhvr>
                                        <p:cTn id="43" dur="500" fill="hold"/>
                                        <p:tgtEl>
                                          <p:spTgt spid="111"/>
                                        </p:tgtEl>
                                        <p:attrNameLst>
                                          <p:attrName>ppt_h</p:attrName>
                                        </p:attrNameLst>
                                      </p:cBhvr>
                                      <p:tavLst>
                                        <p:tav tm="0">
                                          <p:val>
                                            <p:fltVal val="0"/>
                                          </p:val>
                                        </p:tav>
                                        <p:tav tm="100000">
                                          <p:val>
                                            <p:strVal val="#ppt_h"/>
                                          </p:val>
                                        </p:tav>
                                      </p:tavLst>
                                    </p:anim>
                                    <p:animEffect transition="in" filter="fade">
                                      <p:cBhvr>
                                        <p:cTn id="44" dur="500"/>
                                        <p:tgtEl>
                                          <p:spTgt spid="111"/>
                                        </p:tgtEl>
                                      </p:cBhvr>
                                    </p:animEffect>
                                  </p:childTnLst>
                                </p:cTn>
                              </p:par>
                              <p:par>
                                <p:cTn id="45" presetID="42" presetClass="entr" presetSubtype="0" fill="hold" grpId="0" nodeType="withEffect">
                                  <p:stCondLst>
                                    <p:cond delay="2500"/>
                                  </p:stCondLst>
                                  <p:childTnLst>
                                    <p:set>
                                      <p:cBhvr>
                                        <p:cTn id="46" dur="1" fill="hold">
                                          <p:stCondLst>
                                            <p:cond delay="0"/>
                                          </p:stCondLst>
                                        </p:cTn>
                                        <p:tgtEl>
                                          <p:spTgt spid="114"/>
                                        </p:tgtEl>
                                        <p:attrNameLst>
                                          <p:attrName>style.visibility</p:attrName>
                                        </p:attrNameLst>
                                      </p:cBhvr>
                                      <p:to>
                                        <p:strVal val="visible"/>
                                      </p:to>
                                    </p:set>
                                    <p:animEffect transition="in" filter="fade">
                                      <p:cBhvr>
                                        <p:cTn id="47" dur="500"/>
                                        <p:tgtEl>
                                          <p:spTgt spid="114"/>
                                        </p:tgtEl>
                                      </p:cBhvr>
                                    </p:animEffect>
                                    <p:anim calcmode="lin" valueType="num">
                                      <p:cBhvr>
                                        <p:cTn id="48" dur="500" fill="hold"/>
                                        <p:tgtEl>
                                          <p:spTgt spid="114"/>
                                        </p:tgtEl>
                                        <p:attrNameLst>
                                          <p:attrName>ppt_x</p:attrName>
                                        </p:attrNameLst>
                                      </p:cBhvr>
                                      <p:tavLst>
                                        <p:tav tm="0">
                                          <p:val>
                                            <p:strVal val="#ppt_x"/>
                                          </p:val>
                                        </p:tav>
                                        <p:tav tm="100000">
                                          <p:val>
                                            <p:strVal val="#ppt_x"/>
                                          </p:val>
                                        </p:tav>
                                      </p:tavLst>
                                    </p:anim>
                                    <p:anim calcmode="lin" valueType="num">
                                      <p:cBhvr>
                                        <p:cTn id="49" dur="500" fill="hold"/>
                                        <p:tgtEl>
                                          <p:spTgt spid="114"/>
                                        </p:tgtEl>
                                        <p:attrNameLst>
                                          <p:attrName>ppt_y</p:attrName>
                                        </p:attrNameLst>
                                      </p:cBhvr>
                                      <p:tavLst>
                                        <p:tav tm="0">
                                          <p:val>
                                            <p:strVal val="#ppt_y+.1"/>
                                          </p:val>
                                        </p:tav>
                                        <p:tav tm="100000">
                                          <p:val>
                                            <p:strVal val="#ppt_y"/>
                                          </p:val>
                                        </p:tav>
                                      </p:tavLst>
                                    </p:anim>
                                  </p:childTnLst>
                                </p:cTn>
                              </p:par>
                              <p:par>
                                <p:cTn id="50" presetID="53" presetClass="entr" presetSubtype="16" fill="hold" nodeType="withEffect">
                                  <p:stCondLst>
                                    <p:cond delay="2750"/>
                                  </p:stCondLst>
                                  <p:childTnLst>
                                    <p:set>
                                      <p:cBhvr>
                                        <p:cTn id="51" dur="1" fill="hold">
                                          <p:stCondLst>
                                            <p:cond delay="0"/>
                                          </p:stCondLst>
                                        </p:cTn>
                                        <p:tgtEl>
                                          <p:spTgt spid="115"/>
                                        </p:tgtEl>
                                        <p:attrNameLst>
                                          <p:attrName>style.visibility</p:attrName>
                                        </p:attrNameLst>
                                      </p:cBhvr>
                                      <p:to>
                                        <p:strVal val="visible"/>
                                      </p:to>
                                    </p:set>
                                    <p:anim calcmode="lin" valueType="num">
                                      <p:cBhvr>
                                        <p:cTn id="52" dur="500" fill="hold"/>
                                        <p:tgtEl>
                                          <p:spTgt spid="115"/>
                                        </p:tgtEl>
                                        <p:attrNameLst>
                                          <p:attrName>ppt_w</p:attrName>
                                        </p:attrNameLst>
                                      </p:cBhvr>
                                      <p:tavLst>
                                        <p:tav tm="0">
                                          <p:val>
                                            <p:fltVal val="0"/>
                                          </p:val>
                                        </p:tav>
                                        <p:tav tm="100000">
                                          <p:val>
                                            <p:strVal val="#ppt_w"/>
                                          </p:val>
                                        </p:tav>
                                      </p:tavLst>
                                    </p:anim>
                                    <p:anim calcmode="lin" valueType="num">
                                      <p:cBhvr>
                                        <p:cTn id="53" dur="500" fill="hold"/>
                                        <p:tgtEl>
                                          <p:spTgt spid="115"/>
                                        </p:tgtEl>
                                        <p:attrNameLst>
                                          <p:attrName>ppt_h</p:attrName>
                                        </p:attrNameLst>
                                      </p:cBhvr>
                                      <p:tavLst>
                                        <p:tav tm="0">
                                          <p:val>
                                            <p:fltVal val="0"/>
                                          </p:val>
                                        </p:tav>
                                        <p:tav tm="100000">
                                          <p:val>
                                            <p:strVal val="#ppt_h"/>
                                          </p:val>
                                        </p:tav>
                                      </p:tavLst>
                                    </p:anim>
                                    <p:animEffect transition="in" filter="fade">
                                      <p:cBhvr>
                                        <p:cTn id="54" dur="500"/>
                                        <p:tgtEl>
                                          <p:spTgt spid="115"/>
                                        </p:tgtEl>
                                      </p:cBhvr>
                                    </p:animEffect>
                                  </p:childTnLst>
                                </p:cTn>
                              </p:par>
                              <p:par>
                                <p:cTn id="55" presetID="42" presetClass="entr" presetSubtype="0" fill="hold" grpId="0" nodeType="withEffect">
                                  <p:stCondLst>
                                    <p:cond delay="3000"/>
                                  </p:stCondLst>
                                  <p:childTnLst>
                                    <p:set>
                                      <p:cBhvr>
                                        <p:cTn id="56" dur="1" fill="hold">
                                          <p:stCondLst>
                                            <p:cond delay="0"/>
                                          </p:stCondLst>
                                        </p:cTn>
                                        <p:tgtEl>
                                          <p:spTgt spid="118"/>
                                        </p:tgtEl>
                                        <p:attrNameLst>
                                          <p:attrName>style.visibility</p:attrName>
                                        </p:attrNameLst>
                                      </p:cBhvr>
                                      <p:to>
                                        <p:strVal val="visible"/>
                                      </p:to>
                                    </p:set>
                                    <p:animEffect transition="in" filter="fade">
                                      <p:cBhvr>
                                        <p:cTn id="57" dur="500"/>
                                        <p:tgtEl>
                                          <p:spTgt spid="118"/>
                                        </p:tgtEl>
                                      </p:cBhvr>
                                    </p:animEffect>
                                    <p:anim calcmode="lin" valueType="num">
                                      <p:cBhvr>
                                        <p:cTn id="58" dur="500" fill="hold"/>
                                        <p:tgtEl>
                                          <p:spTgt spid="118"/>
                                        </p:tgtEl>
                                        <p:attrNameLst>
                                          <p:attrName>ppt_x</p:attrName>
                                        </p:attrNameLst>
                                      </p:cBhvr>
                                      <p:tavLst>
                                        <p:tav tm="0">
                                          <p:val>
                                            <p:strVal val="#ppt_x"/>
                                          </p:val>
                                        </p:tav>
                                        <p:tav tm="100000">
                                          <p:val>
                                            <p:strVal val="#ppt_x"/>
                                          </p:val>
                                        </p:tav>
                                      </p:tavLst>
                                    </p:anim>
                                    <p:anim calcmode="lin" valueType="num">
                                      <p:cBhvr>
                                        <p:cTn id="59"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P spid="106" grpId="0"/>
      <p:bldP spid="110" grpId="0"/>
      <p:bldP spid="114" grpId="0"/>
      <p:bldP spid="1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1054" y="362991"/>
            <a:ext cx="4907139" cy="534502"/>
            <a:chOff x="-264804" y="362991"/>
            <a:chExt cx="4907139" cy="534502"/>
          </a:xfrm>
        </p:grpSpPr>
        <p:sp>
          <p:nvSpPr>
            <p:cNvPr id="7" name="标题 1"/>
            <p:cNvSpPr txBox="1">
              <a:spLocks/>
            </p:cNvSpPr>
            <p:nvPr/>
          </p:nvSpPr>
          <p:spPr>
            <a:xfrm>
              <a:off x="-264804" y="362991"/>
              <a:ext cx="2988953" cy="534502"/>
            </a:xfrm>
            <a:prstGeom prst="rect">
              <a:avLst/>
            </a:prstGeom>
            <a:ln>
              <a:solidFill>
                <a:schemeClr val="bg1">
                  <a:lumMod val="75000"/>
                </a:schemeClr>
              </a:solidFill>
            </a:ln>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altLang="en-US" sz="2800" b="1" spc="300" dirty="0">
                  <a:latin typeface="+mj-ea"/>
                </a:rPr>
                <a:t>插入</a:t>
              </a:r>
              <a:r>
                <a:rPr lang="zh-CN" altLang="en-US" sz="2800" spc="300" dirty="0">
                  <a:solidFill>
                    <a:srgbClr val="F42B2B"/>
                  </a:solidFill>
                  <a:latin typeface="+mj-ea"/>
                </a:rPr>
                <a:t>小标题</a:t>
              </a:r>
            </a:p>
          </p:txBody>
        </p:sp>
        <p:sp>
          <p:nvSpPr>
            <p:cNvPr id="8" name="矩形 7"/>
            <p:cNvSpPr/>
            <p:nvPr/>
          </p:nvSpPr>
          <p:spPr>
            <a:xfrm>
              <a:off x="2819400" y="497383"/>
              <a:ext cx="1822935" cy="400110"/>
            </a:xfrm>
            <a:prstGeom prst="rect">
              <a:avLst/>
            </a:prstGeom>
          </p:spPr>
          <p:txBody>
            <a:bodyPr wrap="none">
              <a:spAutoFit/>
            </a:bodyPr>
            <a:lstStyle/>
            <a:p>
              <a:r>
                <a:rPr lang="zh-CN" altLang="en-US" sz="2000" spc="600" dirty="0">
                  <a:solidFill>
                    <a:schemeClr val="bg1">
                      <a:lumMod val="65000"/>
                    </a:schemeClr>
                  </a:solidFill>
                </a:rPr>
                <a:t>SUBTITLE</a:t>
              </a:r>
            </a:p>
          </p:txBody>
        </p:sp>
      </p:grpSp>
      <p:sp>
        <p:nvSpPr>
          <p:cNvPr id="9" name="矩形 8"/>
          <p:cNvSpPr/>
          <p:nvPr/>
        </p:nvSpPr>
        <p:spPr>
          <a:xfrm>
            <a:off x="1485900" y="2108200"/>
            <a:ext cx="2781300" cy="37211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356600" y="2998218"/>
            <a:ext cx="2743200" cy="14097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244840" y="1987603"/>
            <a:ext cx="1566070" cy="830997"/>
          </a:xfrm>
          <a:prstGeom prst="rect">
            <a:avLst/>
          </a:prstGeom>
        </p:spPr>
        <p:txBody>
          <a:bodyPr wrap="none">
            <a:spAutoFit/>
          </a:bodyPr>
          <a:lstStyle/>
          <a:p>
            <a:r>
              <a:rPr lang="zh-CN" altLang="en-US" sz="2400" b="1" dirty="0">
                <a:solidFill>
                  <a:schemeClr val="tx2"/>
                </a:solidFill>
                <a:latin typeface="+mn-ea"/>
              </a:rPr>
              <a:t>PROJECT</a:t>
            </a:r>
            <a:endParaRPr lang="en-US" altLang="zh-CN" sz="2400" b="1" dirty="0">
              <a:solidFill>
                <a:schemeClr val="tx2"/>
              </a:solidFill>
              <a:latin typeface="+mn-ea"/>
            </a:endParaRPr>
          </a:p>
          <a:p>
            <a:r>
              <a:rPr lang="zh-CN" altLang="en-US" sz="2400" b="1" dirty="0">
                <a:solidFill>
                  <a:schemeClr val="tx2"/>
                </a:solidFill>
                <a:latin typeface="+mn-ea"/>
              </a:rPr>
              <a:t>NAME</a:t>
            </a:r>
          </a:p>
        </p:txBody>
      </p:sp>
      <p:grpSp>
        <p:nvGrpSpPr>
          <p:cNvPr id="12" name="组合 11"/>
          <p:cNvGrpSpPr/>
          <p:nvPr/>
        </p:nvGrpSpPr>
        <p:grpSpPr>
          <a:xfrm>
            <a:off x="8356600" y="4603703"/>
            <a:ext cx="2987675" cy="1415772"/>
            <a:chOff x="8984542" y="3352609"/>
            <a:chExt cx="2987675" cy="1415772"/>
          </a:xfrm>
        </p:grpSpPr>
        <p:sp>
          <p:nvSpPr>
            <p:cNvPr id="13" name="矩形 12"/>
            <p:cNvSpPr/>
            <p:nvPr/>
          </p:nvSpPr>
          <p:spPr>
            <a:xfrm>
              <a:off x="9062366" y="3352609"/>
              <a:ext cx="2909851" cy="1415772"/>
            </a:xfrm>
            <a:prstGeom prst="rect">
              <a:avLst/>
            </a:prstGeom>
          </p:spPr>
          <p:txBody>
            <a:bodyPr wrap="square">
              <a:spAutoFit/>
            </a:bodyPr>
            <a:lstStyle/>
            <a:p>
              <a:pPr>
                <a:lnSpc>
                  <a:spcPct val="150000"/>
                </a:lnSpc>
                <a:spcAft>
                  <a:spcPts val="600"/>
                </a:spcAft>
              </a:pPr>
              <a:r>
                <a:rPr lang="en-US" altLang="zh-CN" sz="1200" b="1" dirty="0">
                  <a:solidFill>
                    <a:schemeClr val="tx2"/>
                  </a:solidFill>
                  <a:latin typeface="+mn-ea"/>
                </a:rPr>
                <a:t>TITLE HERE 02</a:t>
              </a:r>
            </a:p>
            <a:p>
              <a:pPr>
                <a:lnSpc>
                  <a:spcPct val="150000"/>
                </a:lnSpc>
                <a:spcAft>
                  <a:spcPts val="600"/>
                </a:spcAft>
              </a:pPr>
              <a:r>
                <a:rPr lang="zh-CN" altLang="en-US" sz="1400" b="1" spc="300" dirty="0">
                  <a:solidFill>
                    <a:schemeClr val="tx2">
                      <a:lumMod val="40000"/>
                      <a:lumOff val="60000"/>
                    </a:schemeClr>
                  </a:solidFill>
                  <a:latin typeface="+mn-ea"/>
                </a:rPr>
                <a:t>请替换文字内容，修改文字内容，也可以直接复制你的内容到此。</a:t>
              </a:r>
            </a:p>
          </p:txBody>
        </p:sp>
        <p:cxnSp>
          <p:nvCxnSpPr>
            <p:cNvPr id="14" name="直接连接符 13"/>
            <p:cNvCxnSpPr/>
            <p:nvPr/>
          </p:nvCxnSpPr>
          <p:spPr>
            <a:xfrm>
              <a:off x="8984542" y="3457821"/>
              <a:ext cx="0" cy="18000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4763077" y="1987603"/>
            <a:ext cx="3098222" cy="336695"/>
            <a:chOff x="8984542" y="3352609"/>
            <a:chExt cx="3098222" cy="336695"/>
          </a:xfrm>
        </p:grpSpPr>
        <p:sp>
          <p:nvSpPr>
            <p:cNvPr id="16" name="矩形 15"/>
            <p:cNvSpPr/>
            <p:nvPr/>
          </p:nvSpPr>
          <p:spPr>
            <a:xfrm>
              <a:off x="9062365" y="3352609"/>
              <a:ext cx="3020399" cy="336695"/>
            </a:xfrm>
            <a:prstGeom prst="rect">
              <a:avLst/>
            </a:prstGeom>
          </p:spPr>
          <p:txBody>
            <a:bodyPr wrap="square">
              <a:spAutoFit/>
            </a:bodyPr>
            <a:lstStyle/>
            <a:p>
              <a:pPr>
                <a:lnSpc>
                  <a:spcPct val="150000"/>
                </a:lnSpc>
                <a:spcAft>
                  <a:spcPts val="600"/>
                </a:spcAft>
              </a:pPr>
              <a:r>
                <a:rPr lang="en-US" altLang="zh-CN" sz="1200" b="1" dirty="0">
                  <a:solidFill>
                    <a:schemeClr val="tx2"/>
                  </a:solidFill>
                  <a:latin typeface="+mn-ea"/>
                </a:rPr>
                <a:t>TITLE HERE 01</a:t>
              </a:r>
            </a:p>
          </p:txBody>
        </p:sp>
        <p:cxnSp>
          <p:nvCxnSpPr>
            <p:cNvPr id="17" name="直接连接符 16"/>
            <p:cNvCxnSpPr/>
            <p:nvPr/>
          </p:nvCxnSpPr>
          <p:spPr>
            <a:xfrm>
              <a:off x="8984542" y="3457821"/>
              <a:ext cx="0" cy="18000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073150" y="3562350"/>
            <a:ext cx="812800" cy="812800"/>
            <a:chOff x="1073150" y="3562350"/>
            <a:chExt cx="812800" cy="812800"/>
          </a:xfrm>
        </p:grpSpPr>
        <p:sp>
          <p:nvSpPr>
            <p:cNvPr id="19" name="矩形 18"/>
            <p:cNvSpPr/>
            <p:nvPr/>
          </p:nvSpPr>
          <p:spPr>
            <a:xfrm>
              <a:off x="1073150" y="3562350"/>
              <a:ext cx="812800" cy="812800"/>
            </a:xfrm>
            <a:prstGeom prst="rect">
              <a:avLst/>
            </a:prstGeom>
            <a:ln w="1016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428"/>
            <p:cNvSpPr>
              <a:spLocks noEditPoints="1"/>
            </p:cNvSpPr>
            <p:nvPr/>
          </p:nvSpPr>
          <p:spPr bwMode="auto">
            <a:xfrm>
              <a:off x="1295400" y="3792329"/>
              <a:ext cx="368300" cy="352842"/>
            </a:xfrm>
            <a:custGeom>
              <a:avLst/>
              <a:gdLst>
                <a:gd name="T0" fmla="*/ 8056 w 16588"/>
                <a:gd name="T1" fmla="*/ 81 h 15884"/>
                <a:gd name="T2" fmla="*/ 8191 w 16588"/>
                <a:gd name="T3" fmla="*/ 15 h 15884"/>
                <a:gd name="T4" fmla="*/ 8336 w 16588"/>
                <a:gd name="T5" fmla="*/ 2 h 15884"/>
                <a:gd name="T6" fmla="*/ 8475 w 16588"/>
                <a:gd name="T7" fmla="*/ 46 h 15884"/>
                <a:gd name="T8" fmla="*/ 8599 w 16588"/>
                <a:gd name="T9" fmla="*/ 146 h 15884"/>
                <a:gd name="T10" fmla="*/ 9833 w 16588"/>
                <a:gd name="T11" fmla="*/ 1591 h 15884"/>
                <a:gd name="T12" fmla="*/ 9862 w 16588"/>
                <a:gd name="T13" fmla="*/ 1701 h 15884"/>
                <a:gd name="T14" fmla="*/ 9828 w 16588"/>
                <a:gd name="T15" fmla="*/ 1786 h 15884"/>
                <a:gd name="T16" fmla="*/ 9735 w 16588"/>
                <a:gd name="T17" fmla="*/ 1840 h 15884"/>
                <a:gd name="T18" fmla="*/ 6978 w 16588"/>
                <a:gd name="T19" fmla="*/ 1857 h 15884"/>
                <a:gd name="T20" fmla="*/ 6853 w 16588"/>
                <a:gd name="T21" fmla="*/ 1840 h 15884"/>
                <a:gd name="T22" fmla="*/ 6759 w 16588"/>
                <a:gd name="T23" fmla="*/ 1786 h 15884"/>
                <a:gd name="T24" fmla="*/ 6726 w 16588"/>
                <a:gd name="T25" fmla="*/ 1701 h 15884"/>
                <a:gd name="T26" fmla="*/ 6755 w 16588"/>
                <a:gd name="T27" fmla="*/ 1591 h 15884"/>
                <a:gd name="T28" fmla="*/ 156 w 16588"/>
                <a:gd name="T29" fmla="*/ 4108 h 15884"/>
                <a:gd name="T30" fmla="*/ 1704 w 16588"/>
                <a:gd name="T31" fmla="*/ 5211 h 15884"/>
                <a:gd name="T32" fmla="*/ 1963 w 16588"/>
                <a:gd name="T33" fmla="*/ 5319 h 15884"/>
                <a:gd name="T34" fmla="*/ 7744 w 16588"/>
                <a:gd name="T35" fmla="*/ 5324 h 15884"/>
                <a:gd name="T36" fmla="*/ 10056 w 16588"/>
                <a:gd name="T37" fmla="*/ 2737 h 15884"/>
                <a:gd name="T38" fmla="*/ 10005 w 16588"/>
                <a:gd name="T39" fmla="*/ 2586 h 15884"/>
                <a:gd name="T40" fmla="*/ 9908 w 16588"/>
                <a:gd name="T41" fmla="*/ 2462 h 15884"/>
                <a:gd name="T42" fmla="*/ 9776 w 16588"/>
                <a:gd name="T43" fmla="*/ 2377 h 15884"/>
                <a:gd name="T44" fmla="*/ 9618 w 16588"/>
                <a:gd name="T45" fmla="*/ 2341 h 15884"/>
                <a:gd name="T46" fmla="*/ 2011 w 16588"/>
                <a:gd name="T47" fmla="*/ 2340 h 15884"/>
                <a:gd name="T48" fmla="*/ 1870 w 16588"/>
                <a:gd name="T49" fmla="*/ 2375 h 15884"/>
                <a:gd name="T50" fmla="*/ 1555 w 16588"/>
                <a:gd name="T51" fmla="*/ 2542 h 15884"/>
                <a:gd name="T52" fmla="*/ 103 w 16588"/>
                <a:gd name="T53" fmla="*/ 3602 h 15884"/>
                <a:gd name="T54" fmla="*/ 23 w 16588"/>
                <a:gd name="T55" fmla="*/ 3721 h 15884"/>
                <a:gd name="T56" fmla="*/ 1 w 16588"/>
                <a:gd name="T57" fmla="*/ 3851 h 15884"/>
                <a:gd name="T58" fmla="*/ 39 w 16588"/>
                <a:gd name="T59" fmla="*/ 3980 h 15884"/>
                <a:gd name="T60" fmla="*/ 137 w 16588"/>
                <a:gd name="T61" fmla="*/ 4093 h 15884"/>
                <a:gd name="T62" fmla="*/ 15033 w 16588"/>
                <a:gd name="T63" fmla="*/ 6072 h 15884"/>
                <a:gd name="T64" fmla="*/ 14719 w 16588"/>
                <a:gd name="T65" fmla="*/ 5905 h 15884"/>
                <a:gd name="T66" fmla="*/ 6527 w 16588"/>
                <a:gd name="T67" fmla="*/ 5868 h 15884"/>
                <a:gd name="T68" fmla="*/ 14642 w 16588"/>
                <a:gd name="T69" fmla="*/ 8845 h 15884"/>
                <a:gd name="T70" fmla="*/ 14924 w 16588"/>
                <a:gd name="T71" fmla="*/ 8718 h 15884"/>
                <a:gd name="T72" fmla="*/ 16451 w 16588"/>
                <a:gd name="T73" fmla="*/ 7623 h 15884"/>
                <a:gd name="T74" fmla="*/ 16549 w 16588"/>
                <a:gd name="T75" fmla="*/ 7509 h 15884"/>
                <a:gd name="T76" fmla="*/ 16588 w 16588"/>
                <a:gd name="T77" fmla="*/ 7380 h 15884"/>
                <a:gd name="T78" fmla="*/ 16566 w 16588"/>
                <a:gd name="T79" fmla="*/ 7251 h 15884"/>
                <a:gd name="T80" fmla="*/ 16486 w 16588"/>
                <a:gd name="T81" fmla="*/ 7132 h 15884"/>
                <a:gd name="T82" fmla="*/ 156 w 16588"/>
                <a:gd name="T83" fmla="*/ 10616 h 15884"/>
                <a:gd name="T84" fmla="*/ 49 w 16588"/>
                <a:gd name="T85" fmla="*/ 10727 h 15884"/>
                <a:gd name="T86" fmla="*/ 3 w 16588"/>
                <a:gd name="T87" fmla="*/ 10854 h 15884"/>
                <a:gd name="T88" fmla="*/ 15 w 16588"/>
                <a:gd name="T89" fmla="*/ 10984 h 15884"/>
                <a:gd name="T90" fmla="*/ 88 w 16588"/>
                <a:gd name="T91" fmla="*/ 11106 h 15884"/>
                <a:gd name="T92" fmla="*/ 1500 w 16588"/>
                <a:gd name="T93" fmla="*/ 12146 h 15884"/>
                <a:gd name="T94" fmla="*/ 1829 w 16588"/>
                <a:gd name="T95" fmla="*/ 12331 h 15884"/>
                <a:gd name="T96" fmla="*/ 2011 w 16588"/>
                <a:gd name="T97" fmla="*/ 12383 h 15884"/>
                <a:gd name="T98" fmla="*/ 1963 w 16588"/>
                <a:gd name="T99" fmla="*/ 9405 h 15884"/>
                <a:gd name="T100" fmla="*/ 1704 w 16588"/>
                <a:gd name="T101" fmla="*/ 9513 h 15884"/>
                <a:gd name="T102" fmla="*/ 6527 w 16588"/>
                <a:gd name="T103" fmla="*/ 15417 h 15884"/>
                <a:gd name="T104" fmla="*/ 6549 w 16588"/>
                <a:gd name="T105" fmla="*/ 15556 h 15884"/>
                <a:gd name="T106" fmla="*/ 6620 w 16588"/>
                <a:gd name="T107" fmla="*/ 15697 h 15884"/>
                <a:gd name="T108" fmla="*/ 6734 w 16588"/>
                <a:gd name="T109" fmla="*/ 15805 h 15884"/>
                <a:gd name="T110" fmla="*/ 6879 w 16588"/>
                <a:gd name="T111" fmla="*/ 15871 h 15884"/>
                <a:gd name="T112" fmla="*/ 9594 w 16588"/>
                <a:gd name="T113" fmla="*/ 15884 h 15884"/>
                <a:gd name="T114" fmla="*/ 9755 w 16588"/>
                <a:gd name="T115" fmla="*/ 15857 h 15884"/>
                <a:gd name="T116" fmla="*/ 9891 w 16588"/>
                <a:gd name="T117" fmla="*/ 15777 h 15884"/>
                <a:gd name="T118" fmla="*/ 9994 w 16588"/>
                <a:gd name="T119" fmla="*/ 15659 h 15884"/>
                <a:gd name="T120" fmla="*/ 10052 w 16588"/>
                <a:gd name="T121" fmla="*/ 15512 h 15884"/>
                <a:gd name="T122" fmla="*/ 6527 w 16588"/>
                <a:gd name="T123" fmla="*/ 15417 h 15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588" h="15884">
                  <a:moveTo>
                    <a:pt x="6816" y="1503"/>
                  </a:moveTo>
                  <a:lnTo>
                    <a:pt x="7988" y="146"/>
                  </a:lnTo>
                  <a:lnTo>
                    <a:pt x="7988" y="146"/>
                  </a:lnTo>
                  <a:lnTo>
                    <a:pt x="8004" y="128"/>
                  </a:lnTo>
                  <a:lnTo>
                    <a:pt x="8021" y="112"/>
                  </a:lnTo>
                  <a:lnTo>
                    <a:pt x="8038" y="96"/>
                  </a:lnTo>
                  <a:lnTo>
                    <a:pt x="8056" y="81"/>
                  </a:lnTo>
                  <a:lnTo>
                    <a:pt x="8074" y="69"/>
                  </a:lnTo>
                  <a:lnTo>
                    <a:pt x="8093" y="57"/>
                  </a:lnTo>
                  <a:lnTo>
                    <a:pt x="8111" y="46"/>
                  </a:lnTo>
                  <a:lnTo>
                    <a:pt x="8132" y="36"/>
                  </a:lnTo>
                  <a:lnTo>
                    <a:pt x="8150" y="29"/>
                  </a:lnTo>
                  <a:lnTo>
                    <a:pt x="8171" y="21"/>
                  </a:lnTo>
                  <a:lnTo>
                    <a:pt x="8191" y="15"/>
                  </a:lnTo>
                  <a:lnTo>
                    <a:pt x="8211" y="10"/>
                  </a:lnTo>
                  <a:lnTo>
                    <a:pt x="8232" y="5"/>
                  </a:lnTo>
                  <a:lnTo>
                    <a:pt x="8252" y="2"/>
                  </a:lnTo>
                  <a:lnTo>
                    <a:pt x="8273" y="1"/>
                  </a:lnTo>
                  <a:lnTo>
                    <a:pt x="8294" y="0"/>
                  </a:lnTo>
                  <a:lnTo>
                    <a:pt x="8314" y="1"/>
                  </a:lnTo>
                  <a:lnTo>
                    <a:pt x="8336" y="2"/>
                  </a:lnTo>
                  <a:lnTo>
                    <a:pt x="8356" y="5"/>
                  </a:lnTo>
                  <a:lnTo>
                    <a:pt x="8376" y="10"/>
                  </a:lnTo>
                  <a:lnTo>
                    <a:pt x="8397" y="15"/>
                  </a:lnTo>
                  <a:lnTo>
                    <a:pt x="8417" y="21"/>
                  </a:lnTo>
                  <a:lnTo>
                    <a:pt x="8438" y="29"/>
                  </a:lnTo>
                  <a:lnTo>
                    <a:pt x="8456" y="36"/>
                  </a:lnTo>
                  <a:lnTo>
                    <a:pt x="8475" y="46"/>
                  </a:lnTo>
                  <a:lnTo>
                    <a:pt x="8495" y="57"/>
                  </a:lnTo>
                  <a:lnTo>
                    <a:pt x="8513" y="69"/>
                  </a:lnTo>
                  <a:lnTo>
                    <a:pt x="8532" y="81"/>
                  </a:lnTo>
                  <a:lnTo>
                    <a:pt x="8550" y="96"/>
                  </a:lnTo>
                  <a:lnTo>
                    <a:pt x="8566" y="112"/>
                  </a:lnTo>
                  <a:lnTo>
                    <a:pt x="8584" y="128"/>
                  </a:lnTo>
                  <a:lnTo>
                    <a:pt x="8599" y="146"/>
                  </a:lnTo>
                  <a:lnTo>
                    <a:pt x="9771" y="1503"/>
                  </a:lnTo>
                  <a:lnTo>
                    <a:pt x="9771" y="1503"/>
                  </a:lnTo>
                  <a:lnTo>
                    <a:pt x="9786" y="1521"/>
                  </a:lnTo>
                  <a:lnTo>
                    <a:pt x="9800" y="1538"/>
                  </a:lnTo>
                  <a:lnTo>
                    <a:pt x="9813" y="1556"/>
                  </a:lnTo>
                  <a:lnTo>
                    <a:pt x="9824" y="1573"/>
                  </a:lnTo>
                  <a:lnTo>
                    <a:pt x="9833" y="1591"/>
                  </a:lnTo>
                  <a:lnTo>
                    <a:pt x="9842" y="1607"/>
                  </a:lnTo>
                  <a:lnTo>
                    <a:pt x="9848" y="1624"/>
                  </a:lnTo>
                  <a:lnTo>
                    <a:pt x="9853" y="1640"/>
                  </a:lnTo>
                  <a:lnTo>
                    <a:pt x="9858" y="1655"/>
                  </a:lnTo>
                  <a:lnTo>
                    <a:pt x="9861" y="1670"/>
                  </a:lnTo>
                  <a:lnTo>
                    <a:pt x="9862" y="1685"/>
                  </a:lnTo>
                  <a:lnTo>
                    <a:pt x="9862" y="1701"/>
                  </a:lnTo>
                  <a:lnTo>
                    <a:pt x="9861" y="1714"/>
                  </a:lnTo>
                  <a:lnTo>
                    <a:pt x="9858" y="1727"/>
                  </a:lnTo>
                  <a:lnTo>
                    <a:pt x="9856" y="1740"/>
                  </a:lnTo>
                  <a:lnTo>
                    <a:pt x="9851" y="1752"/>
                  </a:lnTo>
                  <a:lnTo>
                    <a:pt x="9844" y="1764"/>
                  </a:lnTo>
                  <a:lnTo>
                    <a:pt x="9837" y="1775"/>
                  </a:lnTo>
                  <a:lnTo>
                    <a:pt x="9828" y="1786"/>
                  </a:lnTo>
                  <a:lnTo>
                    <a:pt x="9818" y="1795"/>
                  </a:lnTo>
                  <a:lnTo>
                    <a:pt x="9808" y="1805"/>
                  </a:lnTo>
                  <a:lnTo>
                    <a:pt x="9795" y="1814"/>
                  </a:lnTo>
                  <a:lnTo>
                    <a:pt x="9781" y="1821"/>
                  </a:lnTo>
                  <a:lnTo>
                    <a:pt x="9767" y="1828"/>
                  </a:lnTo>
                  <a:lnTo>
                    <a:pt x="9751" y="1834"/>
                  </a:lnTo>
                  <a:lnTo>
                    <a:pt x="9735" y="1840"/>
                  </a:lnTo>
                  <a:lnTo>
                    <a:pt x="9717" y="1845"/>
                  </a:lnTo>
                  <a:lnTo>
                    <a:pt x="9698" y="1849"/>
                  </a:lnTo>
                  <a:lnTo>
                    <a:pt x="9678" y="1852"/>
                  </a:lnTo>
                  <a:lnTo>
                    <a:pt x="9657" y="1854"/>
                  </a:lnTo>
                  <a:lnTo>
                    <a:pt x="9634" y="1855"/>
                  </a:lnTo>
                  <a:lnTo>
                    <a:pt x="9610" y="1857"/>
                  </a:lnTo>
                  <a:lnTo>
                    <a:pt x="6978" y="1857"/>
                  </a:lnTo>
                  <a:lnTo>
                    <a:pt x="6978" y="1857"/>
                  </a:lnTo>
                  <a:lnTo>
                    <a:pt x="6954" y="1855"/>
                  </a:lnTo>
                  <a:lnTo>
                    <a:pt x="6931" y="1854"/>
                  </a:lnTo>
                  <a:lnTo>
                    <a:pt x="6910" y="1852"/>
                  </a:lnTo>
                  <a:lnTo>
                    <a:pt x="6890" y="1849"/>
                  </a:lnTo>
                  <a:lnTo>
                    <a:pt x="6871" y="1845"/>
                  </a:lnTo>
                  <a:lnTo>
                    <a:pt x="6853" y="1840"/>
                  </a:lnTo>
                  <a:lnTo>
                    <a:pt x="6836" y="1834"/>
                  </a:lnTo>
                  <a:lnTo>
                    <a:pt x="6821" y="1828"/>
                  </a:lnTo>
                  <a:lnTo>
                    <a:pt x="6805" y="1821"/>
                  </a:lnTo>
                  <a:lnTo>
                    <a:pt x="6793" y="1814"/>
                  </a:lnTo>
                  <a:lnTo>
                    <a:pt x="6780" y="1805"/>
                  </a:lnTo>
                  <a:lnTo>
                    <a:pt x="6769" y="1795"/>
                  </a:lnTo>
                  <a:lnTo>
                    <a:pt x="6759" y="1786"/>
                  </a:lnTo>
                  <a:lnTo>
                    <a:pt x="6751" y="1775"/>
                  </a:lnTo>
                  <a:lnTo>
                    <a:pt x="6744" y="1764"/>
                  </a:lnTo>
                  <a:lnTo>
                    <a:pt x="6737" y="1752"/>
                  </a:lnTo>
                  <a:lnTo>
                    <a:pt x="6732" y="1740"/>
                  </a:lnTo>
                  <a:lnTo>
                    <a:pt x="6729" y="1727"/>
                  </a:lnTo>
                  <a:lnTo>
                    <a:pt x="6726" y="1714"/>
                  </a:lnTo>
                  <a:lnTo>
                    <a:pt x="6726" y="1701"/>
                  </a:lnTo>
                  <a:lnTo>
                    <a:pt x="6726" y="1685"/>
                  </a:lnTo>
                  <a:lnTo>
                    <a:pt x="6727" y="1670"/>
                  </a:lnTo>
                  <a:lnTo>
                    <a:pt x="6730" y="1655"/>
                  </a:lnTo>
                  <a:lnTo>
                    <a:pt x="6734" y="1640"/>
                  </a:lnTo>
                  <a:lnTo>
                    <a:pt x="6740" y="1624"/>
                  </a:lnTo>
                  <a:lnTo>
                    <a:pt x="6746" y="1607"/>
                  </a:lnTo>
                  <a:lnTo>
                    <a:pt x="6755" y="1591"/>
                  </a:lnTo>
                  <a:lnTo>
                    <a:pt x="6764" y="1573"/>
                  </a:lnTo>
                  <a:lnTo>
                    <a:pt x="6775" y="1556"/>
                  </a:lnTo>
                  <a:lnTo>
                    <a:pt x="6787" y="1538"/>
                  </a:lnTo>
                  <a:lnTo>
                    <a:pt x="6800" y="1521"/>
                  </a:lnTo>
                  <a:lnTo>
                    <a:pt x="6816" y="1503"/>
                  </a:lnTo>
                  <a:lnTo>
                    <a:pt x="6816" y="1503"/>
                  </a:lnTo>
                  <a:close/>
                  <a:moveTo>
                    <a:pt x="156" y="4108"/>
                  </a:moveTo>
                  <a:lnTo>
                    <a:pt x="1466" y="5064"/>
                  </a:lnTo>
                  <a:lnTo>
                    <a:pt x="1466" y="5064"/>
                  </a:lnTo>
                  <a:lnTo>
                    <a:pt x="1500" y="5088"/>
                  </a:lnTo>
                  <a:lnTo>
                    <a:pt x="1555" y="5123"/>
                  </a:lnTo>
                  <a:lnTo>
                    <a:pt x="1625" y="5166"/>
                  </a:lnTo>
                  <a:lnTo>
                    <a:pt x="1664" y="5188"/>
                  </a:lnTo>
                  <a:lnTo>
                    <a:pt x="1704" y="5211"/>
                  </a:lnTo>
                  <a:lnTo>
                    <a:pt x="1746" y="5232"/>
                  </a:lnTo>
                  <a:lnTo>
                    <a:pt x="1787" y="5254"/>
                  </a:lnTo>
                  <a:lnTo>
                    <a:pt x="1829" y="5273"/>
                  </a:lnTo>
                  <a:lnTo>
                    <a:pt x="1870" y="5290"/>
                  </a:lnTo>
                  <a:lnTo>
                    <a:pt x="1909" y="5304"/>
                  </a:lnTo>
                  <a:lnTo>
                    <a:pt x="1946" y="5316"/>
                  </a:lnTo>
                  <a:lnTo>
                    <a:pt x="1963" y="5319"/>
                  </a:lnTo>
                  <a:lnTo>
                    <a:pt x="1981" y="5322"/>
                  </a:lnTo>
                  <a:lnTo>
                    <a:pt x="1996" y="5324"/>
                  </a:lnTo>
                  <a:lnTo>
                    <a:pt x="2011" y="5324"/>
                  </a:lnTo>
                  <a:lnTo>
                    <a:pt x="4123" y="5324"/>
                  </a:lnTo>
                  <a:lnTo>
                    <a:pt x="5632" y="5324"/>
                  </a:lnTo>
                  <a:lnTo>
                    <a:pt x="7744" y="5324"/>
                  </a:lnTo>
                  <a:lnTo>
                    <a:pt x="7744" y="5324"/>
                  </a:lnTo>
                  <a:lnTo>
                    <a:pt x="7758" y="5323"/>
                  </a:lnTo>
                  <a:lnTo>
                    <a:pt x="10061" y="5323"/>
                  </a:lnTo>
                  <a:lnTo>
                    <a:pt x="10061" y="2807"/>
                  </a:lnTo>
                  <a:lnTo>
                    <a:pt x="10061" y="2807"/>
                  </a:lnTo>
                  <a:lnTo>
                    <a:pt x="10061" y="2783"/>
                  </a:lnTo>
                  <a:lnTo>
                    <a:pt x="10060" y="2760"/>
                  </a:lnTo>
                  <a:lnTo>
                    <a:pt x="10056" y="2737"/>
                  </a:lnTo>
                  <a:lnTo>
                    <a:pt x="10052" y="2714"/>
                  </a:lnTo>
                  <a:lnTo>
                    <a:pt x="10047" y="2692"/>
                  </a:lnTo>
                  <a:lnTo>
                    <a:pt x="10041" y="2669"/>
                  </a:lnTo>
                  <a:lnTo>
                    <a:pt x="10033" y="2647"/>
                  </a:lnTo>
                  <a:lnTo>
                    <a:pt x="10024" y="2626"/>
                  </a:lnTo>
                  <a:lnTo>
                    <a:pt x="10015" y="2606"/>
                  </a:lnTo>
                  <a:lnTo>
                    <a:pt x="10005" y="2586"/>
                  </a:lnTo>
                  <a:lnTo>
                    <a:pt x="9994" y="2566"/>
                  </a:lnTo>
                  <a:lnTo>
                    <a:pt x="9981" y="2547"/>
                  </a:lnTo>
                  <a:lnTo>
                    <a:pt x="9969" y="2528"/>
                  </a:lnTo>
                  <a:lnTo>
                    <a:pt x="9954" y="2510"/>
                  </a:lnTo>
                  <a:lnTo>
                    <a:pt x="9940" y="2494"/>
                  </a:lnTo>
                  <a:lnTo>
                    <a:pt x="9925" y="2477"/>
                  </a:lnTo>
                  <a:lnTo>
                    <a:pt x="9908" y="2462"/>
                  </a:lnTo>
                  <a:lnTo>
                    <a:pt x="9891" y="2447"/>
                  </a:lnTo>
                  <a:lnTo>
                    <a:pt x="9873" y="2433"/>
                  </a:lnTo>
                  <a:lnTo>
                    <a:pt x="9856" y="2421"/>
                  </a:lnTo>
                  <a:lnTo>
                    <a:pt x="9835" y="2408"/>
                  </a:lnTo>
                  <a:lnTo>
                    <a:pt x="9817" y="2397"/>
                  </a:lnTo>
                  <a:lnTo>
                    <a:pt x="9796" y="2387"/>
                  </a:lnTo>
                  <a:lnTo>
                    <a:pt x="9776" y="2377"/>
                  </a:lnTo>
                  <a:lnTo>
                    <a:pt x="9755" y="2369"/>
                  </a:lnTo>
                  <a:lnTo>
                    <a:pt x="9732" y="2362"/>
                  </a:lnTo>
                  <a:lnTo>
                    <a:pt x="9711" y="2355"/>
                  </a:lnTo>
                  <a:lnTo>
                    <a:pt x="9688" y="2350"/>
                  </a:lnTo>
                  <a:lnTo>
                    <a:pt x="9665" y="2345"/>
                  </a:lnTo>
                  <a:lnTo>
                    <a:pt x="9641" y="2343"/>
                  </a:lnTo>
                  <a:lnTo>
                    <a:pt x="9618" y="2341"/>
                  </a:lnTo>
                  <a:lnTo>
                    <a:pt x="9594" y="2340"/>
                  </a:lnTo>
                  <a:lnTo>
                    <a:pt x="6994" y="2340"/>
                  </a:lnTo>
                  <a:lnTo>
                    <a:pt x="6994" y="2340"/>
                  </a:lnTo>
                  <a:lnTo>
                    <a:pt x="6989" y="2340"/>
                  </a:lnTo>
                  <a:lnTo>
                    <a:pt x="5632" y="2340"/>
                  </a:lnTo>
                  <a:lnTo>
                    <a:pt x="4123" y="2340"/>
                  </a:lnTo>
                  <a:lnTo>
                    <a:pt x="2011" y="2340"/>
                  </a:lnTo>
                  <a:lnTo>
                    <a:pt x="2011" y="2340"/>
                  </a:lnTo>
                  <a:lnTo>
                    <a:pt x="1996" y="2341"/>
                  </a:lnTo>
                  <a:lnTo>
                    <a:pt x="1981" y="2343"/>
                  </a:lnTo>
                  <a:lnTo>
                    <a:pt x="1963" y="2347"/>
                  </a:lnTo>
                  <a:lnTo>
                    <a:pt x="1946" y="2350"/>
                  </a:lnTo>
                  <a:lnTo>
                    <a:pt x="1909" y="2362"/>
                  </a:lnTo>
                  <a:lnTo>
                    <a:pt x="1870" y="2375"/>
                  </a:lnTo>
                  <a:lnTo>
                    <a:pt x="1830" y="2392"/>
                  </a:lnTo>
                  <a:lnTo>
                    <a:pt x="1787" y="2412"/>
                  </a:lnTo>
                  <a:lnTo>
                    <a:pt x="1746" y="2432"/>
                  </a:lnTo>
                  <a:lnTo>
                    <a:pt x="1704" y="2455"/>
                  </a:lnTo>
                  <a:lnTo>
                    <a:pt x="1664" y="2477"/>
                  </a:lnTo>
                  <a:lnTo>
                    <a:pt x="1625" y="2500"/>
                  </a:lnTo>
                  <a:lnTo>
                    <a:pt x="1555" y="2542"/>
                  </a:lnTo>
                  <a:lnTo>
                    <a:pt x="1500" y="2578"/>
                  </a:lnTo>
                  <a:lnTo>
                    <a:pt x="1466" y="2602"/>
                  </a:lnTo>
                  <a:lnTo>
                    <a:pt x="156" y="3558"/>
                  </a:lnTo>
                  <a:lnTo>
                    <a:pt x="156" y="3558"/>
                  </a:lnTo>
                  <a:lnTo>
                    <a:pt x="137" y="3572"/>
                  </a:lnTo>
                  <a:lnTo>
                    <a:pt x="120" y="3587"/>
                  </a:lnTo>
                  <a:lnTo>
                    <a:pt x="103" y="3602"/>
                  </a:lnTo>
                  <a:lnTo>
                    <a:pt x="88" y="3618"/>
                  </a:lnTo>
                  <a:lnTo>
                    <a:pt x="74" y="3635"/>
                  </a:lnTo>
                  <a:lnTo>
                    <a:pt x="62" y="3651"/>
                  </a:lnTo>
                  <a:lnTo>
                    <a:pt x="49" y="3669"/>
                  </a:lnTo>
                  <a:lnTo>
                    <a:pt x="39" y="3686"/>
                  </a:lnTo>
                  <a:lnTo>
                    <a:pt x="30" y="3704"/>
                  </a:lnTo>
                  <a:lnTo>
                    <a:pt x="23" y="3721"/>
                  </a:lnTo>
                  <a:lnTo>
                    <a:pt x="15" y="3740"/>
                  </a:lnTo>
                  <a:lnTo>
                    <a:pt x="10" y="3758"/>
                  </a:lnTo>
                  <a:lnTo>
                    <a:pt x="6" y="3777"/>
                  </a:lnTo>
                  <a:lnTo>
                    <a:pt x="3" y="3796"/>
                  </a:lnTo>
                  <a:lnTo>
                    <a:pt x="1" y="3813"/>
                  </a:lnTo>
                  <a:lnTo>
                    <a:pt x="0" y="3832"/>
                  </a:lnTo>
                  <a:lnTo>
                    <a:pt x="1" y="3851"/>
                  </a:lnTo>
                  <a:lnTo>
                    <a:pt x="3" y="3870"/>
                  </a:lnTo>
                  <a:lnTo>
                    <a:pt x="6" y="3889"/>
                  </a:lnTo>
                  <a:lnTo>
                    <a:pt x="10" y="3907"/>
                  </a:lnTo>
                  <a:lnTo>
                    <a:pt x="15" y="3925"/>
                  </a:lnTo>
                  <a:lnTo>
                    <a:pt x="23" y="3943"/>
                  </a:lnTo>
                  <a:lnTo>
                    <a:pt x="30" y="3962"/>
                  </a:lnTo>
                  <a:lnTo>
                    <a:pt x="39" y="3980"/>
                  </a:lnTo>
                  <a:lnTo>
                    <a:pt x="49" y="3997"/>
                  </a:lnTo>
                  <a:lnTo>
                    <a:pt x="62" y="4014"/>
                  </a:lnTo>
                  <a:lnTo>
                    <a:pt x="74" y="4031"/>
                  </a:lnTo>
                  <a:lnTo>
                    <a:pt x="88" y="4048"/>
                  </a:lnTo>
                  <a:lnTo>
                    <a:pt x="103" y="4063"/>
                  </a:lnTo>
                  <a:lnTo>
                    <a:pt x="120" y="4078"/>
                  </a:lnTo>
                  <a:lnTo>
                    <a:pt x="137" y="4093"/>
                  </a:lnTo>
                  <a:lnTo>
                    <a:pt x="156" y="4108"/>
                  </a:lnTo>
                  <a:lnTo>
                    <a:pt x="156" y="4108"/>
                  </a:lnTo>
                  <a:close/>
                  <a:moveTo>
                    <a:pt x="16432" y="7087"/>
                  </a:moveTo>
                  <a:lnTo>
                    <a:pt x="15123" y="6131"/>
                  </a:lnTo>
                  <a:lnTo>
                    <a:pt x="15123" y="6131"/>
                  </a:lnTo>
                  <a:lnTo>
                    <a:pt x="15088" y="6107"/>
                  </a:lnTo>
                  <a:lnTo>
                    <a:pt x="15033" y="6072"/>
                  </a:lnTo>
                  <a:lnTo>
                    <a:pt x="14963" y="6029"/>
                  </a:lnTo>
                  <a:lnTo>
                    <a:pt x="14924" y="6007"/>
                  </a:lnTo>
                  <a:lnTo>
                    <a:pt x="14884" y="5984"/>
                  </a:lnTo>
                  <a:lnTo>
                    <a:pt x="14842" y="5961"/>
                  </a:lnTo>
                  <a:lnTo>
                    <a:pt x="14801" y="5941"/>
                  </a:lnTo>
                  <a:lnTo>
                    <a:pt x="14759" y="5921"/>
                  </a:lnTo>
                  <a:lnTo>
                    <a:pt x="14719" y="5905"/>
                  </a:lnTo>
                  <a:lnTo>
                    <a:pt x="14679" y="5891"/>
                  </a:lnTo>
                  <a:lnTo>
                    <a:pt x="14642" y="5880"/>
                  </a:lnTo>
                  <a:lnTo>
                    <a:pt x="14625" y="5876"/>
                  </a:lnTo>
                  <a:lnTo>
                    <a:pt x="14608" y="5872"/>
                  </a:lnTo>
                  <a:lnTo>
                    <a:pt x="14592" y="5871"/>
                  </a:lnTo>
                  <a:lnTo>
                    <a:pt x="14578" y="5870"/>
                  </a:lnTo>
                  <a:lnTo>
                    <a:pt x="6527" y="5868"/>
                  </a:lnTo>
                  <a:lnTo>
                    <a:pt x="6527" y="8852"/>
                  </a:lnTo>
                  <a:lnTo>
                    <a:pt x="14578" y="8854"/>
                  </a:lnTo>
                  <a:lnTo>
                    <a:pt x="14578" y="8854"/>
                  </a:lnTo>
                  <a:lnTo>
                    <a:pt x="14592" y="8854"/>
                  </a:lnTo>
                  <a:lnTo>
                    <a:pt x="14608" y="8851"/>
                  </a:lnTo>
                  <a:lnTo>
                    <a:pt x="14625" y="8849"/>
                  </a:lnTo>
                  <a:lnTo>
                    <a:pt x="14642" y="8845"/>
                  </a:lnTo>
                  <a:lnTo>
                    <a:pt x="14679" y="8833"/>
                  </a:lnTo>
                  <a:lnTo>
                    <a:pt x="14719" y="8820"/>
                  </a:lnTo>
                  <a:lnTo>
                    <a:pt x="14759" y="8802"/>
                  </a:lnTo>
                  <a:lnTo>
                    <a:pt x="14801" y="8783"/>
                  </a:lnTo>
                  <a:lnTo>
                    <a:pt x="14842" y="8763"/>
                  </a:lnTo>
                  <a:lnTo>
                    <a:pt x="14884" y="8740"/>
                  </a:lnTo>
                  <a:lnTo>
                    <a:pt x="14924" y="8718"/>
                  </a:lnTo>
                  <a:lnTo>
                    <a:pt x="14963" y="8695"/>
                  </a:lnTo>
                  <a:lnTo>
                    <a:pt x="15033" y="8652"/>
                  </a:lnTo>
                  <a:lnTo>
                    <a:pt x="15088" y="8617"/>
                  </a:lnTo>
                  <a:lnTo>
                    <a:pt x="15123" y="8593"/>
                  </a:lnTo>
                  <a:lnTo>
                    <a:pt x="16432" y="7637"/>
                  </a:lnTo>
                  <a:lnTo>
                    <a:pt x="16432" y="7637"/>
                  </a:lnTo>
                  <a:lnTo>
                    <a:pt x="16451" y="7623"/>
                  </a:lnTo>
                  <a:lnTo>
                    <a:pt x="16468" y="7608"/>
                  </a:lnTo>
                  <a:lnTo>
                    <a:pt x="16486" y="7592"/>
                  </a:lnTo>
                  <a:lnTo>
                    <a:pt x="16501" y="7577"/>
                  </a:lnTo>
                  <a:lnTo>
                    <a:pt x="16515" y="7560"/>
                  </a:lnTo>
                  <a:lnTo>
                    <a:pt x="16527" y="7543"/>
                  </a:lnTo>
                  <a:lnTo>
                    <a:pt x="16539" y="7526"/>
                  </a:lnTo>
                  <a:lnTo>
                    <a:pt x="16549" y="7509"/>
                  </a:lnTo>
                  <a:lnTo>
                    <a:pt x="16559" y="7491"/>
                  </a:lnTo>
                  <a:lnTo>
                    <a:pt x="16566" y="7474"/>
                  </a:lnTo>
                  <a:lnTo>
                    <a:pt x="16573" y="7455"/>
                  </a:lnTo>
                  <a:lnTo>
                    <a:pt x="16578" y="7437"/>
                  </a:lnTo>
                  <a:lnTo>
                    <a:pt x="16583" y="7418"/>
                  </a:lnTo>
                  <a:lnTo>
                    <a:pt x="16585" y="7399"/>
                  </a:lnTo>
                  <a:lnTo>
                    <a:pt x="16588" y="7380"/>
                  </a:lnTo>
                  <a:lnTo>
                    <a:pt x="16588" y="7362"/>
                  </a:lnTo>
                  <a:lnTo>
                    <a:pt x="16588" y="7344"/>
                  </a:lnTo>
                  <a:lnTo>
                    <a:pt x="16585" y="7325"/>
                  </a:lnTo>
                  <a:lnTo>
                    <a:pt x="16583" y="7306"/>
                  </a:lnTo>
                  <a:lnTo>
                    <a:pt x="16578" y="7287"/>
                  </a:lnTo>
                  <a:lnTo>
                    <a:pt x="16573" y="7270"/>
                  </a:lnTo>
                  <a:lnTo>
                    <a:pt x="16566" y="7251"/>
                  </a:lnTo>
                  <a:lnTo>
                    <a:pt x="16559" y="7233"/>
                  </a:lnTo>
                  <a:lnTo>
                    <a:pt x="16549" y="7215"/>
                  </a:lnTo>
                  <a:lnTo>
                    <a:pt x="16539" y="7198"/>
                  </a:lnTo>
                  <a:lnTo>
                    <a:pt x="16527" y="7181"/>
                  </a:lnTo>
                  <a:lnTo>
                    <a:pt x="16515" y="7164"/>
                  </a:lnTo>
                  <a:lnTo>
                    <a:pt x="16501" y="7148"/>
                  </a:lnTo>
                  <a:lnTo>
                    <a:pt x="16486" y="7132"/>
                  </a:lnTo>
                  <a:lnTo>
                    <a:pt x="16468" y="7116"/>
                  </a:lnTo>
                  <a:lnTo>
                    <a:pt x="16451" y="7101"/>
                  </a:lnTo>
                  <a:lnTo>
                    <a:pt x="16432" y="7087"/>
                  </a:lnTo>
                  <a:lnTo>
                    <a:pt x="16432" y="7087"/>
                  </a:lnTo>
                  <a:close/>
                  <a:moveTo>
                    <a:pt x="1466" y="9661"/>
                  </a:moveTo>
                  <a:lnTo>
                    <a:pt x="156" y="10616"/>
                  </a:lnTo>
                  <a:lnTo>
                    <a:pt x="156" y="10616"/>
                  </a:lnTo>
                  <a:lnTo>
                    <a:pt x="137" y="10630"/>
                  </a:lnTo>
                  <a:lnTo>
                    <a:pt x="120" y="10645"/>
                  </a:lnTo>
                  <a:lnTo>
                    <a:pt x="103" y="10662"/>
                  </a:lnTo>
                  <a:lnTo>
                    <a:pt x="88" y="10677"/>
                  </a:lnTo>
                  <a:lnTo>
                    <a:pt x="74" y="10693"/>
                  </a:lnTo>
                  <a:lnTo>
                    <a:pt x="62" y="10710"/>
                  </a:lnTo>
                  <a:lnTo>
                    <a:pt x="49" y="10727"/>
                  </a:lnTo>
                  <a:lnTo>
                    <a:pt x="39" y="10745"/>
                  </a:lnTo>
                  <a:lnTo>
                    <a:pt x="30" y="10762"/>
                  </a:lnTo>
                  <a:lnTo>
                    <a:pt x="23" y="10780"/>
                  </a:lnTo>
                  <a:lnTo>
                    <a:pt x="15" y="10799"/>
                  </a:lnTo>
                  <a:lnTo>
                    <a:pt x="10" y="10817"/>
                  </a:lnTo>
                  <a:lnTo>
                    <a:pt x="6" y="10835"/>
                  </a:lnTo>
                  <a:lnTo>
                    <a:pt x="3" y="10854"/>
                  </a:lnTo>
                  <a:lnTo>
                    <a:pt x="1" y="10873"/>
                  </a:lnTo>
                  <a:lnTo>
                    <a:pt x="0" y="10891"/>
                  </a:lnTo>
                  <a:lnTo>
                    <a:pt x="1" y="10910"/>
                  </a:lnTo>
                  <a:lnTo>
                    <a:pt x="3" y="10929"/>
                  </a:lnTo>
                  <a:lnTo>
                    <a:pt x="6" y="10947"/>
                  </a:lnTo>
                  <a:lnTo>
                    <a:pt x="10" y="10966"/>
                  </a:lnTo>
                  <a:lnTo>
                    <a:pt x="15" y="10984"/>
                  </a:lnTo>
                  <a:lnTo>
                    <a:pt x="23" y="11003"/>
                  </a:lnTo>
                  <a:lnTo>
                    <a:pt x="30" y="11021"/>
                  </a:lnTo>
                  <a:lnTo>
                    <a:pt x="39" y="11038"/>
                  </a:lnTo>
                  <a:lnTo>
                    <a:pt x="49" y="11056"/>
                  </a:lnTo>
                  <a:lnTo>
                    <a:pt x="62" y="11072"/>
                  </a:lnTo>
                  <a:lnTo>
                    <a:pt x="74" y="11090"/>
                  </a:lnTo>
                  <a:lnTo>
                    <a:pt x="88" y="11106"/>
                  </a:lnTo>
                  <a:lnTo>
                    <a:pt x="103" y="11121"/>
                  </a:lnTo>
                  <a:lnTo>
                    <a:pt x="120" y="11138"/>
                  </a:lnTo>
                  <a:lnTo>
                    <a:pt x="137" y="11153"/>
                  </a:lnTo>
                  <a:lnTo>
                    <a:pt x="156" y="11167"/>
                  </a:lnTo>
                  <a:lnTo>
                    <a:pt x="1466" y="12122"/>
                  </a:lnTo>
                  <a:lnTo>
                    <a:pt x="1466" y="12122"/>
                  </a:lnTo>
                  <a:lnTo>
                    <a:pt x="1500" y="12146"/>
                  </a:lnTo>
                  <a:lnTo>
                    <a:pt x="1555" y="12181"/>
                  </a:lnTo>
                  <a:lnTo>
                    <a:pt x="1625" y="12224"/>
                  </a:lnTo>
                  <a:lnTo>
                    <a:pt x="1664" y="12247"/>
                  </a:lnTo>
                  <a:lnTo>
                    <a:pt x="1704" y="12270"/>
                  </a:lnTo>
                  <a:lnTo>
                    <a:pt x="1746" y="12292"/>
                  </a:lnTo>
                  <a:lnTo>
                    <a:pt x="1787" y="12312"/>
                  </a:lnTo>
                  <a:lnTo>
                    <a:pt x="1829" y="12331"/>
                  </a:lnTo>
                  <a:lnTo>
                    <a:pt x="1870" y="12349"/>
                  </a:lnTo>
                  <a:lnTo>
                    <a:pt x="1909" y="12363"/>
                  </a:lnTo>
                  <a:lnTo>
                    <a:pt x="1946" y="12374"/>
                  </a:lnTo>
                  <a:lnTo>
                    <a:pt x="1963" y="12378"/>
                  </a:lnTo>
                  <a:lnTo>
                    <a:pt x="1981" y="12380"/>
                  </a:lnTo>
                  <a:lnTo>
                    <a:pt x="1996" y="12383"/>
                  </a:lnTo>
                  <a:lnTo>
                    <a:pt x="2011" y="12383"/>
                  </a:lnTo>
                  <a:lnTo>
                    <a:pt x="10061" y="12385"/>
                  </a:lnTo>
                  <a:lnTo>
                    <a:pt x="10061" y="9398"/>
                  </a:lnTo>
                  <a:lnTo>
                    <a:pt x="2011" y="9400"/>
                  </a:lnTo>
                  <a:lnTo>
                    <a:pt x="2011" y="9400"/>
                  </a:lnTo>
                  <a:lnTo>
                    <a:pt x="1996" y="9400"/>
                  </a:lnTo>
                  <a:lnTo>
                    <a:pt x="1981" y="9401"/>
                  </a:lnTo>
                  <a:lnTo>
                    <a:pt x="1963" y="9405"/>
                  </a:lnTo>
                  <a:lnTo>
                    <a:pt x="1946" y="9409"/>
                  </a:lnTo>
                  <a:lnTo>
                    <a:pt x="1909" y="9420"/>
                  </a:lnTo>
                  <a:lnTo>
                    <a:pt x="1870" y="9434"/>
                  </a:lnTo>
                  <a:lnTo>
                    <a:pt x="1830" y="9450"/>
                  </a:lnTo>
                  <a:lnTo>
                    <a:pt x="1787" y="9471"/>
                  </a:lnTo>
                  <a:lnTo>
                    <a:pt x="1746" y="9491"/>
                  </a:lnTo>
                  <a:lnTo>
                    <a:pt x="1704" y="9513"/>
                  </a:lnTo>
                  <a:lnTo>
                    <a:pt x="1664" y="9536"/>
                  </a:lnTo>
                  <a:lnTo>
                    <a:pt x="1625" y="9559"/>
                  </a:lnTo>
                  <a:lnTo>
                    <a:pt x="1555" y="9602"/>
                  </a:lnTo>
                  <a:lnTo>
                    <a:pt x="1500" y="9637"/>
                  </a:lnTo>
                  <a:lnTo>
                    <a:pt x="1466" y="9661"/>
                  </a:lnTo>
                  <a:lnTo>
                    <a:pt x="1466" y="9661"/>
                  </a:lnTo>
                  <a:close/>
                  <a:moveTo>
                    <a:pt x="6527" y="15417"/>
                  </a:moveTo>
                  <a:lnTo>
                    <a:pt x="6527" y="15417"/>
                  </a:lnTo>
                  <a:lnTo>
                    <a:pt x="6528" y="15441"/>
                  </a:lnTo>
                  <a:lnTo>
                    <a:pt x="6530" y="15465"/>
                  </a:lnTo>
                  <a:lnTo>
                    <a:pt x="6532" y="15489"/>
                  </a:lnTo>
                  <a:lnTo>
                    <a:pt x="6537" y="15512"/>
                  </a:lnTo>
                  <a:lnTo>
                    <a:pt x="6542" y="15534"/>
                  </a:lnTo>
                  <a:lnTo>
                    <a:pt x="6549" y="15556"/>
                  </a:lnTo>
                  <a:lnTo>
                    <a:pt x="6556" y="15577"/>
                  </a:lnTo>
                  <a:lnTo>
                    <a:pt x="6564" y="15599"/>
                  </a:lnTo>
                  <a:lnTo>
                    <a:pt x="6574" y="15620"/>
                  </a:lnTo>
                  <a:lnTo>
                    <a:pt x="6584" y="15640"/>
                  </a:lnTo>
                  <a:lnTo>
                    <a:pt x="6595" y="15659"/>
                  </a:lnTo>
                  <a:lnTo>
                    <a:pt x="6608" y="15678"/>
                  </a:lnTo>
                  <a:lnTo>
                    <a:pt x="6620" y="15697"/>
                  </a:lnTo>
                  <a:lnTo>
                    <a:pt x="6634" y="15714"/>
                  </a:lnTo>
                  <a:lnTo>
                    <a:pt x="6649" y="15731"/>
                  </a:lnTo>
                  <a:lnTo>
                    <a:pt x="6664" y="15747"/>
                  </a:lnTo>
                  <a:lnTo>
                    <a:pt x="6681" y="15764"/>
                  </a:lnTo>
                  <a:lnTo>
                    <a:pt x="6697" y="15777"/>
                  </a:lnTo>
                  <a:lnTo>
                    <a:pt x="6715" y="15791"/>
                  </a:lnTo>
                  <a:lnTo>
                    <a:pt x="6734" y="15805"/>
                  </a:lnTo>
                  <a:lnTo>
                    <a:pt x="6753" y="15816"/>
                  </a:lnTo>
                  <a:lnTo>
                    <a:pt x="6773" y="15828"/>
                  </a:lnTo>
                  <a:lnTo>
                    <a:pt x="6793" y="15839"/>
                  </a:lnTo>
                  <a:lnTo>
                    <a:pt x="6813" y="15848"/>
                  </a:lnTo>
                  <a:lnTo>
                    <a:pt x="6834" y="15857"/>
                  </a:lnTo>
                  <a:lnTo>
                    <a:pt x="6856" y="15863"/>
                  </a:lnTo>
                  <a:lnTo>
                    <a:pt x="6879" y="15871"/>
                  </a:lnTo>
                  <a:lnTo>
                    <a:pt x="6900" y="15876"/>
                  </a:lnTo>
                  <a:lnTo>
                    <a:pt x="6924" y="15879"/>
                  </a:lnTo>
                  <a:lnTo>
                    <a:pt x="6947" y="15882"/>
                  </a:lnTo>
                  <a:lnTo>
                    <a:pt x="6970" y="15884"/>
                  </a:lnTo>
                  <a:lnTo>
                    <a:pt x="6994" y="15884"/>
                  </a:lnTo>
                  <a:lnTo>
                    <a:pt x="9594" y="15884"/>
                  </a:lnTo>
                  <a:lnTo>
                    <a:pt x="9594" y="15884"/>
                  </a:lnTo>
                  <a:lnTo>
                    <a:pt x="9618" y="15884"/>
                  </a:lnTo>
                  <a:lnTo>
                    <a:pt x="9641" y="15882"/>
                  </a:lnTo>
                  <a:lnTo>
                    <a:pt x="9665" y="15879"/>
                  </a:lnTo>
                  <a:lnTo>
                    <a:pt x="9688" y="15876"/>
                  </a:lnTo>
                  <a:lnTo>
                    <a:pt x="9711" y="15871"/>
                  </a:lnTo>
                  <a:lnTo>
                    <a:pt x="9732" y="15863"/>
                  </a:lnTo>
                  <a:lnTo>
                    <a:pt x="9755" y="15857"/>
                  </a:lnTo>
                  <a:lnTo>
                    <a:pt x="9776" y="15848"/>
                  </a:lnTo>
                  <a:lnTo>
                    <a:pt x="9796" y="15839"/>
                  </a:lnTo>
                  <a:lnTo>
                    <a:pt x="9817" y="15828"/>
                  </a:lnTo>
                  <a:lnTo>
                    <a:pt x="9835" y="15816"/>
                  </a:lnTo>
                  <a:lnTo>
                    <a:pt x="9856" y="15805"/>
                  </a:lnTo>
                  <a:lnTo>
                    <a:pt x="9873" y="15791"/>
                  </a:lnTo>
                  <a:lnTo>
                    <a:pt x="9891" y="15777"/>
                  </a:lnTo>
                  <a:lnTo>
                    <a:pt x="9908" y="15764"/>
                  </a:lnTo>
                  <a:lnTo>
                    <a:pt x="9925" y="15747"/>
                  </a:lnTo>
                  <a:lnTo>
                    <a:pt x="9940" y="15731"/>
                  </a:lnTo>
                  <a:lnTo>
                    <a:pt x="9954" y="15714"/>
                  </a:lnTo>
                  <a:lnTo>
                    <a:pt x="9969" y="15697"/>
                  </a:lnTo>
                  <a:lnTo>
                    <a:pt x="9981" y="15678"/>
                  </a:lnTo>
                  <a:lnTo>
                    <a:pt x="9994" y="15659"/>
                  </a:lnTo>
                  <a:lnTo>
                    <a:pt x="10005" y="15640"/>
                  </a:lnTo>
                  <a:lnTo>
                    <a:pt x="10015" y="15620"/>
                  </a:lnTo>
                  <a:lnTo>
                    <a:pt x="10024" y="15599"/>
                  </a:lnTo>
                  <a:lnTo>
                    <a:pt x="10033" y="15577"/>
                  </a:lnTo>
                  <a:lnTo>
                    <a:pt x="10041" y="15556"/>
                  </a:lnTo>
                  <a:lnTo>
                    <a:pt x="10047" y="15534"/>
                  </a:lnTo>
                  <a:lnTo>
                    <a:pt x="10052" y="15512"/>
                  </a:lnTo>
                  <a:lnTo>
                    <a:pt x="10056" y="15489"/>
                  </a:lnTo>
                  <a:lnTo>
                    <a:pt x="10060" y="15465"/>
                  </a:lnTo>
                  <a:lnTo>
                    <a:pt x="10061" y="15441"/>
                  </a:lnTo>
                  <a:lnTo>
                    <a:pt x="10061" y="15417"/>
                  </a:lnTo>
                  <a:lnTo>
                    <a:pt x="10061" y="12931"/>
                  </a:lnTo>
                  <a:lnTo>
                    <a:pt x="6527" y="12931"/>
                  </a:lnTo>
                  <a:lnTo>
                    <a:pt x="6527" y="1541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20"/>
          <p:cNvSpPr txBox="1"/>
          <p:nvPr/>
        </p:nvSpPr>
        <p:spPr>
          <a:xfrm>
            <a:off x="4804479" y="2440410"/>
            <a:ext cx="2820144" cy="2800767"/>
          </a:xfrm>
          <a:prstGeom prst="rect">
            <a:avLst/>
          </a:prstGeom>
          <a:noFill/>
        </p:spPr>
        <p:txBody>
          <a:bodyPr wrap="square" rtlCol="0">
            <a:spAutoFit/>
          </a:bodyPr>
          <a:lstStyle/>
          <a:p>
            <a:pPr algn="just">
              <a:lnSpc>
                <a:spcPct val="200000"/>
              </a:lnSpc>
              <a:spcAft>
                <a:spcPts val="600"/>
              </a:spcAft>
            </a:pPr>
            <a:r>
              <a:rPr lang="zh-CN" altLang="en-US" sz="1100" spc="300" dirty="0">
                <a:solidFill>
                  <a:schemeClr val="bg1">
                    <a:lumMod val="65000"/>
                  </a:schemeClr>
                </a:solidFill>
                <a:latin typeface="+mn-ea"/>
              </a:rPr>
              <a:t>本套模板是高质量专业的商业通用</a:t>
            </a:r>
            <a:r>
              <a:rPr lang="en-US" altLang="zh-CN" sz="1100" spc="300" dirty="0">
                <a:solidFill>
                  <a:schemeClr val="bg1">
                    <a:lumMod val="65000"/>
                  </a:schemeClr>
                </a:solidFill>
                <a:latin typeface="+mn-ea"/>
              </a:rPr>
              <a:t>PPT</a:t>
            </a:r>
            <a:r>
              <a:rPr lang="zh-CN" altLang="en-US" sz="1100" spc="300" dirty="0">
                <a:solidFill>
                  <a:schemeClr val="bg1">
                    <a:lumMod val="65000"/>
                  </a:schemeClr>
                </a:solidFill>
                <a:latin typeface="+mn-ea"/>
              </a:rPr>
              <a:t>模板，内容可随意更改，模板内所有图表皆为</a:t>
            </a:r>
            <a:r>
              <a:rPr lang="en-US" altLang="zh-CN" sz="1100" spc="300" dirty="0">
                <a:solidFill>
                  <a:schemeClr val="bg1">
                    <a:lumMod val="65000"/>
                  </a:schemeClr>
                </a:solidFill>
                <a:latin typeface="+mn-ea"/>
              </a:rPr>
              <a:t>PowerPoint</a:t>
            </a:r>
            <a:r>
              <a:rPr lang="zh-CN" altLang="en-US" sz="1100" spc="300" dirty="0">
                <a:solidFill>
                  <a:schemeClr val="bg1">
                    <a:lumMod val="65000"/>
                  </a:schemeClr>
                </a:solidFill>
                <a:latin typeface="+mn-ea"/>
              </a:rPr>
              <a:t>内所画，全部是矢量图可以随意更改颜色、大小均不会改变其清晰度。模板内嵌字体，尽量保证其板式不变，当然您也可以随意改成您喜欢的字体。</a:t>
            </a:r>
            <a:endParaRPr lang="en-US" altLang="zh-CN" sz="1100" spc="300" dirty="0">
              <a:solidFill>
                <a:schemeClr val="bg1">
                  <a:lumMod val="65000"/>
                </a:schemeClr>
              </a:solidFill>
              <a:latin typeface="+mn-ea"/>
            </a:endParaRPr>
          </a:p>
        </p:txBody>
      </p:sp>
    </p:spTree>
    <p:extLst>
      <p:ext uri="{BB962C8B-B14F-4D97-AF65-F5344CB8AC3E}">
        <p14:creationId xmlns:p14="http://schemas.microsoft.com/office/powerpoint/2010/main" val="247722586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strVal val="(6*min(max(#ppt_w*#ppt_h,.3),1)-7.4)/-.7*#ppt_w"/>
                                          </p:val>
                                        </p:tav>
                                        <p:tav tm="100000">
                                          <p:val>
                                            <p:strVal val="#ppt_w"/>
                                          </p:val>
                                        </p:tav>
                                      </p:tavLst>
                                    </p:anim>
                                    <p:anim calcmode="lin" valueType="num">
                                      <p:cBhvr>
                                        <p:cTn id="12" dur="500" fill="hold"/>
                                        <p:tgtEl>
                                          <p:spTgt spid="18"/>
                                        </p:tgtEl>
                                        <p:attrNameLst>
                                          <p:attrName>ppt_h</p:attrName>
                                        </p:attrNameLst>
                                      </p:cBhvr>
                                      <p:tavLst>
                                        <p:tav tm="0">
                                          <p:val>
                                            <p:strVal val="(6*min(max(#ppt_w*#ppt_h,.3),1)-7.4)/-.7*#ppt_h"/>
                                          </p:val>
                                        </p:tav>
                                        <p:tav tm="100000">
                                          <p:val>
                                            <p:strVal val="#ppt_h"/>
                                          </p:val>
                                        </p:tav>
                                      </p:tavLst>
                                    </p:anim>
                                    <p:anim calcmode="lin" valueType="num">
                                      <p:cBhvr>
                                        <p:cTn id="13" dur="500" fill="hold"/>
                                        <p:tgtEl>
                                          <p:spTgt spid="18"/>
                                        </p:tgtEl>
                                        <p:attrNameLst>
                                          <p:attrName>ppt_x</p:attrName>
                                        </p:attrNameLst>
                                      </p:cBhvr>
                                      <p:tavLst>
                                        <p:tav tm="0">
                                          <p:val>
                                            <p:fltVal val="0.5"/>
                                          </p:val>
                                        </p:tav>
                                        <p:tav tm="100000">
                                          <p:val>
                                            <p:strVal val="#ppt_x"/>
                                          </p:val>
                                        </p:tav>
                                      </p:tavLst>
                                    </p:anim>
                                    <p:anim calcmode="lin" valueType="num">
                                      <p:cBhvr>
                                        <p:cTn id="14" dur="50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1"/>
                                        </p:tgtEl>
                                        <p:attrNameLst>
                                          <p:attrName>ppt_y</p:attrName>
                                        </p:attrNameLst>
                                      </p:cBhvr>
                                      <p:tavLst>
                                        <p:tav tm="0">
                                          <p:val>
                                            <p:strVal val="#ppt_y"/>
                                          </p:val>
                                        </p:tav>
                                        <p:tav tm="100000">
                                          <p:val>
                                            <p:strVal val="#ppt_y"/>
                                          </p:val>
                                        </p:tav>
                                      </p:tavLst>
                                    </p:anim>
                                    <p:anim calcmode="lin" valueType="num">
                                      <p:cBhvr>
                                        <p:cTn id="2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1"/>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22" presetClass="entr" presetSubtype="1"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up)">
                                      <p:cBhvr>
                                        <p:cTn id="41" dur="500"/>
                                        <p:tgtEl>
                                          <p:spTgt spid="12"/>
                                        </p:tgtEl>
                                      </p:cBhvr>
                                    </p:animEffect>
                                  </p:childTnLst>
                                </p:cTn>
                              </p:par>
                            </p:childTnLst>
                          </p:cTn>
                        </p:par>
                        <p:par>
                          <p:cTn id="42" fill="hold">
                            <p:stCondLst>
                              <p:cond delay="4500"/>
                            </p:stCondLst>
                            <p:childTnLst>
                              <p:par>
                                <p:cTn id="43" presetID="42"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1054" y="362991"/>
            <a:ext cx="4907139" cy="534502"/>
            <a:chOff x="-264804" y="362991"/>
            <a:chExt cx="4907139" cy="534502"/>
          </a:xfrm>
        </p:grpSpPr>
        <p:sp>
          <p:nvSpPr>
            <p:cNvPr id="7" name="标题 1"/>
            <p:cNvSpPr txBox="1">
              <a:spLocks/>
            </p:cNvSpPr>
            <p:nvPr/>
          </p:nvSpPr>
          <p:spPr>
            <a:xfrm>
              <a:off x="-264804" y="362991"/>
              <a:ext cx="2988953" cy="534502"/>
            </a:xfrm>
            <a:prstGeom prst="rect">
              <a:avLst/>
            </a:prstGeom>
            <a:ln>
              <a:solidFill>
                <a:schemeClr val="bg1">
                  <a:lumMod val="75000"/>
                </a:schemeClr>
              </a:solidFill>
            </a:ln>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altLang="en-US" sz="2800" b="1" spc="300" dirty="0">
                  <a:latin typeface="+mj-ea"/>
                </a:rPr>
                <a:t>插入</a:t>
              </a:r>
              <a:r>
                <a:rPr lang="zh-CN" altLang="en-US" sz="2800" spc="300" dirty="0">
                  <a:solidFill>
                    <a:srgbClr val="F42B2B"/>
                  </a:solidFill>
                  <a:latin typeface="+mj-ea"/>
                </a:rPr>
                <a:t>小标题</a:t>
              </a:r>
            </a:p>
          </p:txBody>
        </p:sp>
        <p:sp>
          <p:nvSpPr>
            <p:cNvPr id="8" name="矩形 7"/>
            <p:cNvSpPr/>
            <p:nvPr/>
          </p:nvSpPr>
          <p:spPr>
            <a:xfrm>
              <a:off x="2819400" y="497383"/>
              <a:ext cx="1822935" cy="400110"/>
            </a:xfrm>
            <a:prstGeom prst="rect">
              <a:avLst/>
            </a:prstGeom>
          </p:spPr>
          <p:txBody>
            <a:bodyPr wrap="none">
              <a:spAutoFit/>
            </a:bodyPr>
            <a:lstStyle/>
            <a:p>
              <a:r>
                <a:rPr lang="zh-CN" altLang="en-US" sz="2000" spc="600" dirty="0">
                  <a:solidFill>
                    <a:schemeClr val="bg1">
                      <a:lumMod val="65000"/>
                    </a:schemeClr>
                  </a:solidFill>
                </a:rPr>
                <a:t>SUBTITLE</a:t>
              </a:r>
            </a:p>
          </p:txBody>
        </p:sp>
      </p:grpSp>
      <p:grpSp>
        <p:nvGrpSpPr>
          <p:cNvPr id="5" name="组合 4"/>
          <p:cNvGrpSpPr/>
          <p:nvPr/>
        </p:nvGrpSpPr>
        <p:grpSpPr>
          <a:xfrm>
            <a:off x="6903144" y="2457546"/>
            <a:ext cx="3957815" cy="4413154"/>
            <a:chOff x="6242744" y="2457546"/>
            <a:chExt cx="3957815" cy="4413154"/>
          </a:xfrm>
        </p:grpSpPr>
        <p:grpSp>
          <p:nvGrpSpPr>
            <p:cNvPr id="9" name="组合 8"/>
            <p:cNvGrpSpPr/>
            <p:nvPr/>
          </p:nvGrpSpPr>
          <p:grpSpPr>
            <a:xfrm>
              <a:off x="6242744" y="2457546"/>
              <a:ext cx="3957815" cy="4413154"/>
              <a:chOff x="1303739" y="2468978"/>
              <a:chExt cx="3957815" cy="4413154"/>
            </a:xfrm>
          </p:grpSpPr>
          <p:pic>
            <p:nvPicPr>
              <p:cNvPr id="11" name="Picture 10"/>
              <p:cNvPicPr>
                <a:picLocks noChangeAspect="1"/>
              </p:cNvPicPr>
              <p:nvPr/>
            </p:nvPicPr>
            <p:blipFill>
              <a:blip r:embed="rId3">
                <a:extLst>
                  <a:ext uri="{28A0092B-C50C-407E-A947-70E740481C1C}">
                    <a14:useLocalDpi xmlns:a14="http://schemas.microsoft.com/office/drawing/2010/main"/>
                  </a:ext>
                </a:extLst>
              </a:blip>
              <a:stretch>
                <a:fillRect/>
              </a:stretch>
            </p:blipFill>
            <p:spPr>
              <a:xfrm rot="12271922" flipH="1">
                <a:off x="1303739" y="2468978"/>
                <a:ext cx="1107586" cy="4413154"/>
              </a:xfrm>
              <a:prstGeom prst="rect">
                <a:avLst/>
              </a:prstGeom>
            </p:spPr>
          </p:pic>
          <p:sp>
            <p:nvSpPr>
              <p:cNvPr id="12" name="Freeform 22"/>
              <p:cNvSpPr>
                <a:spLocks/>
              </p:cNvSpPr>
              <p:nvPr/>
            </p:nvSpPr>
            <p:spPr bwMode="auto">
              <a:xfrm>
                <a:off x="1427979" y="2912918"/>
                <a:ext cx="3636042" cy="3964925"/>
              </a:xfrm>
              <a:custGeom>
                <a:avLst/>
                <a:gdLst>
                  <a:gd name="T0" fmla="*/ 3571 w 3571"/>
                  <a:gd name="T1" fmla="*/ 3894 h 3894"/>
                  <a:gd name="T2" fmla="*/ 0 w 3571"/>
                  <a:gd name="T3" fmla="*/ 3894 h 3894"/>
                  <a:gd name="T4" fmla="*/ 1781 w 3571"/>
                  <a:gd name="T5" fmla="*/ 0 h 3894"/>
                  <a:gd name="T6" fmla="*/ 1975 w 3571"/>
                  <a:gd name="T7" fmla="*/ 0 h 3894"/>
                  <a:gd name="T8" fmla="*/ 3571 w 3571"/>
                  <a:gd name="T9" fmla="*/ 3894 h 3894"/>
                </a:gdLst>
                <a:ahLst/>
                <a:cxnLst>
                  <a:cxn ang="0">
                    <a:pos x="T0" y="T1"/>
                  </a:cxn>
                  <a:cxn ang="0">
                    <a:pos x="T2" y="T3"/>
                  </a:cxn>
                  <a:cxn ang="0">
                    <a:pos x="T4" y="T5"/>
                  </a:cxn>
                  <a:cxn ang="0">
                    <a:pos x="T6" y="T7"/>
                  </a:cxn>
                  <a:cxn ang="0">
                    <a:pos x="T8" y="T9"/>
                  </a:cxn>
                </a:cxnLst>
                <a:rect l="0" t="0" r="r" b="b"/>
                <a:pathLst>
                  <a:path w="3571" h="3894">
                    <a:moveTo>
                      <a:pt x="3571" y="3894"/>
                    </a:moveTo>
                    <a:lnTo>
                      <a:pt x="0" y="3894"/>
                    </a:lnTo>
                    <a:lnTo>
                      <a:pt x="1781" y="0"/>
                    </a:lnTo>
                    <a:lnTo>
                      <a:pt x="1975" y="0"/>
                    </a:lnTo>
                    <a:lnTo>
                      <a:pt x="3571" y="3894"/>
                    </a:lnTo>
                    <a:close/>
                  </a:path>
                </a:pathLst>
              </a:custGeom>
              <a:solidFill>
                <a:schemeClr val="accent3">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22222"/>
                  </a:solidFill>
                  <a:effectLst/>
                  <a:uLnTx/>
                  <a:uFillTx/>
                  <a:latin typeface="Impact" panose="020B0806030902050204" pitchFamily="34" charset="0"/>
                </a:endParaRPr>
              </a:p>
            </p:txBody>
          </p:sp>
          <p:sp>
            <p:nvSpPr>
              <p:cNvPr id="13" name="Freeform 23"/>
              <p:cNvSpPr>
                <a:spLocks/>
              </p:cNvSpPr>
              <p:nvPr/>
            </p:nvSpPr>
            <p:spPr bwMode="auto">
              <a:xfrm>
                <a:off x="1625512" y="2912918"/>
                <a:ext cx="3636042" cy="3964925"/>
              </a:xfrm>
              <a:custGeom>
                <a:avLst/>
                <a:gdLst>
                  <a:gd name="T0" fmla="*/ 3571 w 3571"/>
                  <a:gd name="T1" fmla="*/ 3894 h 3894"/>
                  <a:gd name="T2" fmla="*/ 0 w 3571"/>
                  <a:gd name="T3" fmla="*/ 3894 h 3894"/>
                  <a:gd name="T4" fmla="*/ 1781 w 3571"/>
                  <a:gd name="T5" fmla="*/ 0 h 3894"/>
                  <a:gd name="T6" fmla="*/ 3571 w 3571"/>
                  <a:gd name="T7" fmla="*/ 3894 h 3894"/>
                </a:gdLst>
                <a:ahLst/>
                <a:cxnLst>
                  <a:cxn ang="0">
                    <a:pos x="T0" y="T1"/>
                  </a:cxn>
                  <a:cxn ang="0">
                    <a:pos x="T2" y="T3"/>
                  </a:cxn>
                  <a:cxn ang="0">
                    <a:pos x="T4" y="T5"/>
                  </a:cxn>
                  <a:cxn ang="0">
                    <a:pos x="T6" y="T7"/>
                  </a:cxn>
                </a:cxnLst>
                <a:rect l="0" t="0" r="r" b="b"/>
                <a:pathLst>
                  <a:path w="3571" h="3894">
                    <a:moveTo>
                      <a:pt x="3571" y="3894"/>
                    </a:moveTo>
                    <a:lnTo>
                      <a:pt x="0" y="3894"/>
                    </a:lnTo>
                    <a:lnTo>
                      <a:pt x="1781" y="0"/>
                    </a:lnTo>
                    <a:lnTo>
                      <a:pt x="3571" y="3894"/>
                    </a:lnTo>
                    <a:close/>
                  </a:path>
                </a:pathLst>
              </a:custGeom>
              <a:gradFill>
                <a:gsLst>
                  <a:gs pos="0">
                    <a:schemeClr val="accent4"/>
                  </a:gs>
                  <a:gs pos="43000">
                    <a:schemeClr val="accent3"/>
                  </a:gs>
                </a:gsLst>
                <a:lin ang="5400000" scaled="1"/>
              </a:gra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22222"/>
                  </a:solidFill>
                  <a:effectLst/>
                  <a:uLnTx/>
                  <a:uFillTx/>
                  <a:latin typeface="Impact" panose="020B0806030902050204" pitchFamily="34" charset="0"/>
                </a:endParaRPr>
              </a:p>
            </p:txBody>
          </p:sp>
        </p:grpSp>
        <p:sp>
          <p:nvSpPr>
            <p:cNvPr id="10" name="文本框 9"/>
            <p:cNvSpPr txBox="1"/>
            <p:nvPr/>
          </p:nvSpPr>
          <p:spPr>
            <a:xfrm rot="17655727">
              <a:off x="6714696" y="4907897"/>
              <a:ext cx="1725152" cy="523220"/>
            </a:xfrm>
            <a:prstGeom prst="rect">
              <a:avLst/>
            </a:prstGeom>
            <a:noFill/>
          </p:spPr>
          <p:txBody>
            <a:bodyPr wrap="none" rtlCol="0">
              <a:spAutoFit/>
            </a:bodyPr>
            <a:lstStyle/>
            <a:p>
              <a:r>
                <a:rPr lang="zh-CN" altLang="en-US" sz="2800" b="1" dirty="0">
                  <a:solidFill>
                    <a:schemeClr val="bg1"/>
                  </a:solidFill>
                  <a:latin typeface="Impact" panose="020B0806030902050204" pitchFamily="34" charset="0"/>
                </a:rPr>
                <a:t>￥</a:t>
              </a:r>
              <a:r>
                <a:rPr lang="en-US" altLang="zh-CN" sz="2800" b="1" dirty="0">
                  <a:solidFill>
                    <a:schemeClr val="bg1"/>
                  </a:solidFill>
                  <a:latin typeface="Impact" panose="020B0806030902050204" pitchFamily="34" charset="0"/>
                </a:rPr>
                <a:t>459,429</a:t>
              </a:r>
              <a:endParaRPr lang="zh-CN" altLang="en-US" sz="2800" b="1" dirty="0">
                <a:solidFill>
                  <a:schemeClr val="bg1"/>
                </a:solidFill>
                <a:latin typeface="Impact" panose="020B0806030902050204" pitchFamily="34" charset="0"/>
              </a:endParaRPr>
            </a:p>
          </p:txBody>
        </p:sp>
      </p:grpSp>
      <p:grpSp>
        <p:nvGrpSpPr>
          <p:cNvPr id="14" name="组合 13"/>
          <p:cNvGrpSpPr/>
          <p:nvPr/>
        </p:nvGrpSpPr>
        <p:grpSpPr>
          <a:xfrm>
            <a:off x="8041566" y="3483681"/>
            <a:ext cx="2978235" cy="3382730"/>
            <a:chOff x="7381166" y="3483681"/>
            <a:chExt cx="2978235" cy="3382730"/>
          </a:xfrm>
        </p:grpSpPr>
        <p:grpSp>
          <p:nvGrpSpPr>
            <p:cNvPr id="15" name="组合 14"/>
            <p:cNvGrpSpPr/>
            <p:nvPr/>
          </p:nvGrpSpPr>
          <p:grpSpPr>
            <a:xfrm>
              <a:off x="7381166" y="3483681"/>
              <a:ext cx="2978235" cy="3382730"/>
              <a:chOff x="2442161" y="3495113"/>
              <a:chExt cx="2978235" cy="3382730"/>
            </a:xfrm>
          </p:grpSpPr>
          <p:pic>
            <p:nvPicPr>
              <p:cNvPr id="17" name="Picture 10"/>
              <p:cNvPicPr>
                <a:picLocks noChangeAspect="1"/>
              </p:cNvPicPr>
              <p:nvPr/>
            </p:nvPicPr>
            <p:blipFill>
              <a:blip r:embed="rId3">
                <a:extLst>
                  <a:ext uri="{28A0092B-C50C-407E-A947-70E740481C1C}">
                    <a14:useLocalDpi xmlns:a14="http://schemas.microsoft.com/office/drawing/2010/main"/>
                  </a:ext>
                </a:extLst>
              </a:blip>
              <a:stretch>
                <a:fillRect/>
              </a:stretch>
            </p:blipFill>
            <p:spPr>
              <a:xfrm rot="12271922" flipH="1">
                <a:off x="2442161" y="3495113"/>
                <a:ext cx="761664" cy="3371651"/>
              </a:xfrm>
              <a:prstGeom prst="rect">
                <a:avLst/>
              </a:prstGeom>
            </p:spPr>
          </p:pic>
          <p:sp>
            <p:nvSpPr>
              <p:cNvPr id="18" name="Freeform 24"/>
              <p:cNvSpPr>
                <a:spLocks/>
              </p:cNvSpPr>
              <p:nvPr/>
            </p:nvSpPr>
            <p:spPr bwMode="auto">
              <a:xfrm>
                <a:off x="2461466" y="3818110"/>
                <a:ext cx="2807216" cy="3059733"/>
              </a:xfrm>
              <a:custGeom>
                <a:avLst/>
                <a:gdLst>
                  <a:gd name="T0" fmla="*/ 2757 w 2757"/>
                  <a:gd name="T1" fmla="*/ 3005 h 3005"/>
                  <a:gd name="T2" fmla="*/ 0 w 2757"/>
                  <a:gd name="T3" fmla="*/ 3005 h 3005"/>
                  <a:gd name="T4" fmla="*/ 1374 w 2757"/>
                  <a:gd name="T5" fmla="*/ 0 h 3005"/>
                  <a:gd name="T6" fmla="*/ 1523 w 2757"/>
                  <a:gd name="T7" fmla="*/ 0 h 3005"/>
                  <a:gd name="T8" fmla="*/ 2757 w 2757"/>
                  <a:gd name="T9" fmla="*/ 3005 h 3005"/>
                </a:gdLst>
                <a:ahLst/>
                <a:cxnLst>
                  <a:cxn ang="0">
                    <a:pos x="T0" y="T1"/>
                  </a:cxn>
                  <a:cxn ang="0">
                    <a:pos x="T2" y="T3"/>
                  </a:cxn>
                  <a:cxn ang="0">
                    <a:pos x="T4" y="T5"/>
                  </a:cxn>
                  <a:cxn ang="0">
                    <a:pos x="T6" y="T7"/>
                  </a:cxn>
                  <a:cxn ang="0">
                    <a:pos x="T8" y="T9"/>
                  </a:cxn>
                </a:cxnLst>
                <a:rect l="0" t="0" r="r" b="b"/>
                <a:pathLst>
                  <a:path w="2757" h="3005">
                    <a:moveTo>
                      <a:pt x="2757" y="3005"/>
                    </a:moveTo>
                    <a:lnTo>
                      <a:pt x="0" y="3005"/>
                    </a:lnTo>
                    <a:lnTo>
                      <a:pt x="1374" y="0"/>
                    </a:lnTo>
                    <a:lnTo>
                      <a:pt x="1523" y="0"/>
                    </a:lnTo>
                    <a:lnTo>
                      <a:pt x="2757" y="3005"/>
                    </a:lnTo>
                    <a:close/>
                  </a:path>
                </a:pathLst>
              </a:custGeom>
              <a:solidFill>
                <a:schemeClr val="accent1">
                  <a:lumMod val="5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22222"/>
                  </a:solidFill>
                  <a:effectLst/>
                  <a:uLnTx/>
                  <a:uFillTx/>
                  <a:latin typeface="Impact" panose="020B0806030902050204" pitchFamily="34" charset="0"/>
                </a:endParaRPr>
              </a:p>
            </p:txBody>
          </p:sp>
          <p:sp>
            <p:nvSpPr>
              <p:cNvPr id="19" name="Freeform 25"/>
              <p:cNvSpPr>
                <a:spLocks/>
              </p:cNvSpPr>
              <p:nvPr/>
            </p:nvSpPr>
            <p:spPr bwMode="auto">
              <a:xfrm>
                <a:off x="2613180" y="3818110"/>
                <a:ext cx="2807216" cy="3059733"/>
              </a:xfrm>
              <a:custGeom>
                <a:avLst/>
                <a:gdLst>
                  <a:gd name="T0" fmla="*/ 2757 w 2757"/>
                  <a:gd name="T1" fmla="*/ 3005 h 3005"/>
                  <a:gd name="T2" fmla="*/ 0 w 2757"/>
                  <a:gd name="T3" fmla="*/ 3005 h 3005"/>
                  <a:gd name="T4" fmla="*/ 1374 w 2757"/>
                  <a:gd name="T5" fmla="*/ 0 h 3005"/>
                  <a:gd name="T6" fmla="*/ 2757 w 2757"/>
                  <a:gd name="T7" fmla="*/ 3005 h 3005"/>
                </a:gdLst>
                <a:ahLst/>
                <a:cxnLst>
                  <a:cxn ang="0">
                    <a:pos x="T0" y="T1"/>
                  </a:cxn>
                  <a:cxn ang="0">
                    <a:pos x="T2" y="T3"/>
                  </a:cxn>
                  <a:cxn ang="0">
                    <a:pos x="T4" y="T5"/>
                  </a:cxn>
                  <a:cxn ang="0">
                    <a:pos x="T6" y="T7"/>
                  </a:cxn>
                </a:cxnLst>
                <a:rect l="0" t="0" r="r" b="b"/>
                <a:pathLst>
                  <a:path w="2757" h="3005">
                    <a:moveTo>
                      <a:pt x="2757" y="3005"/>
                    </a:moveTo>
                    <a:lnTo>
                      <a:pt x="0" y="3005"/>
                    </a:lnTo>
                    <a:lnTo>
                      <a:pt x="1374" y="0"/>
                    </a:lnTo>
                    <a:lnTo>
                      <a:pt x="2757" y="3005"/>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22222"/>
                  </a:solidFill>
                  <a:effectLst/>
                  <a:uLnTx/>
                  <a:uFillTx/>
                  <a:latin typeface="Impact" panose="020B0806030902050204" pitchFamily="34" charset="0"/>
                </a:endParaRPr>
              </a:p>
            </p:txBody>
          </p:sp>
        </p:grpSp>
        <p:sp>
          <p:nvSpPr>
            <p:cNvPr id="16" name="文本框 15"/>
            <p:cNvSpPr txBox="1"/>
            <p:nvPr/>
          </p:nvSpPr>
          <p:spPr>
            <a:xfrm rot="17655727">
              <a:off x="7380292" y="5251239"/>
              <a:ext cx="2021387" cy="523220"/>
            </a:xfrm>
            <a:prstGeom prst="rect">
              <a:avLst/>
            </a:prstGeom>
            <a:noFill/>
          </p:spPr>
          <p:txBody>
            <a:bodyPr wrap="none" rtlCol="0">
              <a:spAutoFit/>
            </a:bodyPr>
            <a:lstStyle/>
            <a:p>
              <a:r>
                <a:rPr lang="zh-CN" altLang="en-US" sz="2800" b="1" dirty="0">
                  <a:solidFill>
                    <a:schemeClr val="bg1"/>
                  </a:solidFill>
                  <a:latin typeface="Impact" panose="020B0806030902050204" pitchFamily="34" charset="0"/>
                </a:rPr>
                <a:t>￥</a:t>
              </a:r>
              <a:r>
                <a:rPr lang="en-US" altLang="zh-CN" sz="2800" b="1" dirty="0">
                  <a:solidFill>
                    <a:schemeClr val="bg1"/>
                  </a:solidFill>
                  <a:latin typeface="Impact" panose="020B0806030902050204" pitchFamily="34" charset="0"/>
                </a:rPr>
                <a:t>429</a:t>
              </a:r>
              <a:r>
                <a:rPr lang="zh-CN" altLang="en-US" sz="2800" b="1" dirty="0">
                  <a:solidFill>
                    <a:schemeClr val="bg1"/>
                  </a:solidFill>
                  <a:latin typeface="Impact" panose="020B0806030902050204" pitchFamily="34" charset="0"/>
                </a:rPr>
                <a:t>，</a:t>
              </a:r>
              <a:r>
                <a:rPr lang="en-US" altLang="zh-CN" sz="2800" b="1" dirty="0">
                  <a:solidFill>
                    <a:schemeClr val="bg1"/>
                  </a:solidFill>
                  <a:latin typeface="Impact" panose="020B0806030902050204" pitchFamily="34" charset="0"/>
                </a:rPr>
                <a:t>062</a:t>
              </a:r>
              <a:endParaRPr lang="zh-CN" altLang="en-US" sz="2800" b="1" dirty="0">
                <a:solidFill>
                  <a:schemeClr val="bg1"/>
                </a:solidFill>
                <a:latin typeface="Impact" panose="020B0806030902050204" pitchFamily="34" charset="0"/>
              </a:endParaRPr>
            </a:p>
          </p:txBody>
        </p:sp>
      </p:grpSp>
      <p:grpSp>
        <p:nvGrpSpPr>
          <p:cNvPr id="20" name="组合 19"/>
          <p:cNvGrpSpPr/>
          <p:nvPr/>
        </p:nvGrpSpPr>
        <p:grpSpPr>
          <a:xfrm>
            <a:off x="8825443" y="4518389"/>
            <a:ext cx="2418365" cy="2348022"/>
            <a:chOff x="8165043" y="4518389"/>
            <a:chExt cx="2418365" cy="2348022"/>
          </a:xfrm>
        </p:grpSpPr>
        <p:grpSp>
          <p:nvGrpSpPr>
            <p:cNvPr id="21" name="组合 20"/>
            <p:cNvGrpSpPr/>
            <p:nvPr/>
          </p:nvGrpSpPr>
          <p:grpSpPr>
            <a:xfrm>
              <a:off x="8165043" y="4518389"/>
              <a:ext cx="2418365" cy="2348022"/>
              <a:chOff x="3226038" y="4529821"/>
              <a:chExt cx="2418365" cy="2348022"/>
            </a:xfrm>
          </p:grpSpPr>
          <p:pic>
            <p:nvPicPr>
              <p:cNvPr id="23" name="Picture 11"/>
              <p:cNvPicPr>
                <a:picLocks noChangeAspect="1"/>
              </p:cNvPicPr>
              <p:nvPr/>
            </p:nvPicPr>
            <p:blipFill>
              <a:blip r:embed="rId3">
                <a:extLst>
                  <a:ext uri="{28A0092B-C50C-407E-A947-70E740481C1C}">
                    <a14:useLocalDpi xmlns:a14="http://schemas.microsoft.com/office/drawing/2010/main"/>
                  </a:ext>
                </a:extLst>
              </a:blip>
              <a:stretch>
                <a:fillRect/>
              </a:stretch>
            </p:blipFill>
            <p:spPr>
              <a:xfrm rot="12271922" flipH="1">
                <a:off x="3226038" y="4529821"/>
                <a:ext cx="761664" cy="2297671"/>
              </a:xfrm>
              <a:prstGeom prst="rect">
                <a:avLst/>
              </a:prstGeom>
            </p:spPr>
          </p:pic>
          <p:sp>
            <p:nvSpPr>
              <p:cNvPr id="24" name="Freeform 26"/>
              <p:cNvSpPr>
                <a:spLocks/>
              </p:cNvSpPr>
              <p:nvPr/>
            </p:nvSpPr>
            <p:spPr bwMode="auto">
              <a:xfrm>
                <a:off x="3469498" y="4749776"/>
                <a:ext cx="1950898" cy="2128067"/>
              </a:xfrm>
              <a:custGeom>
                <a:avLst/>
                <a:gdLst>
                  <a:gd name="T0" fmla="*/ 1916 w 1916"/>
                  <a:gd name="T1" fmla="*/ 2090 h 2090"/>
                  <a:gd name="T2" fmla="*/ 0 w 1916"/>
                  <a:gd name="T3" fmla="*/ 2090 h 2090"/>
                  <a:gd name="T4" fmla="*/ 956 w 1916"/>
                  <a:gd name="T5" fmla="*/ 0 h 2090"/>
                  <a:gd name="T6" fmla="*/ 1057 w 1916"/>
                  <a:gd name="T7" fmla="*/ 0 h 2090"/>
                  <a:gd name="T8" fmla="*/ 1916 w 1916"/>
                  <a:gd name="T9" fmla="*/ 2090 h 2090"/>
                </a:gdLst>
                <a:ahLst/>
                <a:cxnLst>
                  <a:cxn ang="0">
                    <a:pos x="T0" y="T1"/>
                  </a:cxn>
                  <a:cxn ang="0">
                    <a:pos x="T2" y="T3"/>
                  </a:cxn>
                  <a:cxn ang="0">
                    <a:pos x="T4" y="T5"/>
                  </a:cxn>
                  <a:cxn ang="0">
                    <a:pos x="T6" y="T7"/>
                  </a:cxn>
                  <a:cxn ang="0">
                    <a:pos x="T8" y="T9"/>
                  </a:cxn>
                </a:cxnLst>
                <a:rect l="0" t="0" r="r" b="b"/>
                <a:pathLst>
                  <a:path w="1916" h="2090">
                    <a:moveTo>
                      <a:pt x="1916" y="2090"/>
                    </a:moveTo>
                    <a:lnTo>
                      <a:pt x="0" y="2090"/>
                    </a:lnTo>
                    <a:lnTo>
                      <a:pt x="956" y="0"/>
                    </a:lnTo>
                    <a:lnTo>
                      <a:pt x="1057" y="0"/>
                    </a:lnTo>
                    <a:lnTo>
                      <a:pt x="1916" y="2090"/>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222222"/>
                  </a:solidFill>
                  <a:effectLst/>
                  <a:uLnTx/>
                  <a:uFillTx/>
                  <a:latin typeface="Impact" panose="020B0806030902050204" pitchFamily="34" charset="0"/>
                  <a:ea typeface="Source Sans Pro" charset="0"/>
                  <a:cs typeface="Source Sans Pro" charset="0"/>
                </a:endParaRPr>
              </a:p>
            </p:txBody>
          </p:sp>
          <p:sp>
            <p:nvSpPr>
              <p:cNvPr id="25" name="Freeform 27"/>
              <p:cNvSpPr>
                <a:spLocks/>
              </p:cNvSpPr>
              <p:nvPr/>
            </p:nvSpPr>
            <p:spPr bwMode="auto">
              <a:xfrm>
                <a:off x="3573356" y="4749776"/>
                <a:ext cx="2071047" cy="2128067"/>
              </a:xfrm>
              <a:custGeom>
                <a:avLst/>
                <a:gdLst>
                  <a:gd name="T0" fmla="*/ 2034 w 2034"/>
                  <a:gd name="T1" fmla="*/ 2090 h 2090"/>
                  <a:gd name="T2" fmla="*/ 0 w 2034"/>
                  <a:gd name="T3" fmla="*/ 2090 h 2090"/>
                  <a:gd name="T4" fmla="*/ 955 w 2034"/>
                  <a:gd name="T5" fmla="*/ 0 h 2090"/>
                  <a:gd name="T6" fmla="*/ 2034 w 2034"/>
                  <a:gd name="T7" fmla="*/ 2090 h 2090"/>
                </a:gdLst>
                <a:ahLst/>
                <a:cxnLst>
                  <a:cxn ang="0">
                    <a:pos x="T0" y="T1"/>
                  </a:cxn>
                  <a:cxn ang="0">
                    <a:pos x="T2" y="T3"/>
                  </a:cxn>
                  <a:cxn ang="0">
                    <a:pos x="T4" y="T5"/>
                  </a:cxn>
                  <a:cxn ang="0">
                    <a:pos x="T6" y="T7"/>
                  </a:cxn>
                </a:cxnLst>
                <a:rect l="0" t="0" r="r" b="b"/>
                <a:pathLst>
                  <a:path w="2034" h="2090">
                    <a:moveTo>
                      <a:pt x="2034" y="2090"/>
                    </a:moveTo>
                    <a:lnTo>
                      <a:pt x="0" y="2090"/>
                    </a:lnTo>
                    <a:lnTo>
                      <a:pt x="955" y="0"/>
                    </a:lnTo>
                    <a:lnTo>
                      <a:pt x="2034" y="2090"/>
                    </a:ln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222222"/>
                  </a:solidFill>
                  <a:effectLst/>
                  <a:uLnTx/>
                  <a:uFillTx/>
                  <a:latin typeface="Impact" panose="020B0806030902050204" pitchFamily="34" charset="0"/>
                  <a:ea typeface="Source Sans Pro" charset="0"/>
                  <a:cs typeface="Source Sans Pro" charset="0"/>
                </a:endParaRPr>
              </a:p>
            </p:txBody>
          </p:sp>
        </p:grpSp>
        <p:sp>
          <p:nvSpPr>
            <p:cNvPr id="22" name="文本框 21"/>
            <p:cNvSpPr txBox="1"/>
            <p:nvPr/>
          </p:nvSpPr>
          <p:spPr>
            <a:xfrm rot="17655727">
              <a:off x="8360490" y="5702093"/>
              <a:ext cx="1684757" cy="523220"/>
            </a:xfrm>
            <a:prstGeom prst="rect">
              <a:avLst/>
            </a:prstGeom>
            <a:noFill/>
          </p:spPr>
          <p:txBody>
            <a:bodyPr wrap="none" rtlCol="0">
              <a:spAutoFit/>
            </a:bodyPr>
            <a:lstStyle/>
            <a:p>
              <a:r>
                <a:rPr lang="en-US" altLang="zh-CN" sz="2800" b="1" dirty="0">
                  <a:solidFill>
                    <a:schemeClr val="bg1"/>
                  </a:solidFill>
                  <a:latin typeface="Impact" panose="020B0806030902050204" pitchFamily="34" charset="0"/>
                </a:rPr>
                <a:t>620</a:t>
              </a:r>
              <a:r>
                <a:rPr lang="zh-CN" altLang="en-US" sz="2800" b="1" dirty="0">
                  <a:solidFill>
                    <a:schemeClr val="bg1"/>
                  </a:solidFill>
                  <a:latin typeface="Impact" panose="020B0806030902050204" pitchFamily="34" charset="0"/>
                </a:rPr>
                <a:t>，</a:t>
              </a:r>
              <a:r>
                <a:rPr lang="en-US" altLang="zh-CN" sz="2800" b="1" dirty="0">
                  <a:solidFill>
                    <a:schemeClr val="bg1"/>
                  </a:solidFill>
                  <a:latin typeface="Impact" panose="020B0806030902050204" pitchFamily="34" charset="0"/>
                </a:rPr>
                <a:t>000</a:t>
              </a:r>
              <a:endParaRPr lang="zh-CN" altLang="en-US" sz="2800" b="1" dirty="0">
                <a:solidFill>
                  <a:schemeClr val="bg1"/>
                </a:solidFill>
                <a:latin typeface="Impact" panose="020B0806030902050204" pitchFamily="34" charset="0"/>
              </a:endParaRPr>
            </a:p>
          </p:txBody>
        </p:sp>
      </p:grpSp>
      <p:grpSp>
        <p:nvGrpSpPr>
          <p:cNvPr id="26" name="组合 25"/>
          <p:cNvGrpSpPr/>
          <p:nvPr/>
        </p:nvGrpSpPr>
        <p:grpSpPr>
          <a:xfrm>
            <a:off x="2207609" y="2978164"/>
            <a:ext cx="3399068" cy="815003"/>
            <a:chOff x="2120402" y="2978164"/>
            <a:chExt cx="3399068" cy="815003"/>
          </a:xfrm>
        </p:grpSpPr>
        <p:sp>
          <p:nvSpPr>
            <p:cNvPr id="27" name="文本框 26"/>
            <p:cNvSpPr txBox="1"/>
            <p:nvPr/>
          </p:nvSpPr>
          <p:spPr>
            <a:xfrm>
              <a:off x="2120998" y="3244619"/>
              <a:ext cx="3398472" cy="548548"/>
            </a:xfrm>
            <a:prstGeom prst="rect">
              <a:avLst/>
            </a:prstGeom>
            <a:noFill/>
          </p:spPr>
          <p:txBody>
            <a:bodyPr wrap="square" rtlCol="0">
              <a:spAutoFit/>
            </a:bodyPr>
            <a:lstStyle/>
            <a:p>
              <a:pPr>
                <a:lnSpc>
                  <a:spcPct val="150000"/>
                </a:lnSpc>
              </a:pPr>
              <a:r>
                <a:rPr lang="zh-CN" altLang="en-US" sz="1050" spc="300">
                  <a:solidFill>
                    <a:schemeClr val="bg1">
                      <a:lumMod val="65000"/>
                    </a:schemeClr>
                  </a:solidFill>
                  <a:latin typeface="微软雅黑" panose="020B0503020204020204" pitchFamily="34" charset="-122"/>
                </a:rPr>
                <a:t>由在此输入详细介绍，以表达项目工作的详细资料和文字信息。</a:t>
              </a:r>
              <a:endParaRPr lang="en-US" altLang="zh-CN" sz="1050" spc="300" dirty="0">
                <a:solidFill>
                  <a:schemeClr val="bg1">
                    <a:lumMod val="65000"/>
                  </a:schemeClr>
                </a:solidFill>
                <a:latin typeface="微软雅黑" panose="020B0503020204020204" pitchFamily="34" charset="-122"/>
              </a:endParaRPr>
            </a:p>
          </p:txBody>
        </p:sp>
        <p:sp>
          <p:nvSpPr>
            <p:cNvPr id="28" name="文本框 27"/>
            <p:cNvSpPr txBox="1"/>
            <p:nvPr/>
          </p:nvSpPr>
          <p:spPr>
            <a:xfrm>
              <a:off x="2120402" y="2978164"/>
              <a:ext cx="1800493" cy="369332"/>
            </a:xfrm>
            <a:prstGeom prst="rect">
              <a:avLst/>
            </a:prstGeom>
            <a:noFill/>
          </p:spPr>
          <p:txBody>
            <a:bodyPr wrap="none" rtlCol="0">
              <a:spAutoFit/>
            </a:bodyPr>
            <a:lstStyle/>
            <a:p>
              <a:r>
                <a:rPr lang="zh-CN" altLang="en-US" b="1" spc="300">
                  <a:gradFill>
                    <a:gsLst>
                      <a:gs pos="0">
                        <a:schemeClr val="accent5">
                          <a:lumMod val="60000"/>
                          <a:lumOff val="40000"/>
                        </a:schemeClr>
                      </a:gs>
                      <a:gs pos="99000">
                        <a:schemeClr val="accent3"/>
                      </a:gs>
                    </a:gsLst>
                    <a:lin ang="16200000" scaled="1"/>
                  </a:gradFill>
                  <a:latin typeface="微软雅黑" panose="020B0503020204020204" pitchFamily="34" charset="-122"/>
                </a:rPr>
                <a:t>添加您的标题</a:t>
              </a:r>
              <a:endParaRPr lang="zh-CN" altLang="en-US" b="1" spc="300" dirty="0">
                <a:gradFill>
                  <a:gsLst>
                    <a:gs pos="0">
                      <a:schemeClr val="accent5">
                        <a:lumMod val="60000"/>
                        <a:lumOff val="40000"/>
                      </a:schemeClr>
                    </a:gs>
                    <a:gs pos="99000">
                      <a:schemeClr val="accent3"/>
                    </a:gs>
                  </a:gsLst>
                  <a:lin ang="16200000" scaled="1"/>
                </a:gradFill>
                <a:latin typeface="微软雅黑" panose="020B0503020204020204" pitchFamily="34" charset="-122"/>
              </a:endParaRPr>
            </a:p>
          </p:txBody>
        </p:sp>
      </p:grpSp>
      <p:grpSp>
        <p:nvGrpSpPr>
          <p:cNvPr id="29" name="组合 28"/>
          <p:cNvGrpSpPr/>
          <p:nvPr/>
        </p:nvGrpSpPr>
        <p:grpSpPr>
          <a:xfrm>
            <a:off x="2207609" y="4106117"/>
            <a:ext cx="3399068" cy="832173"/>
            <a:chOff x="2120402" y="4141000"/>
            <a:chExt cx="3399068" cy="832173"/>
          </a:xfrm>
        </p:grpSpPr>
        <p:sp>
          <p:nvSpPr>
            <p:cNvPr id="30" name="文本框 29"/>
            <p:cNvSpPr txBox="1"/>
            <p:nvPr/>
          </p:nvSpPr>
          <p:spPr>
            <a:xfrm>
              <a:off x="2120998" y="4424625"/>
              <a:ext cx="3398472" cy="548548"/>
            </a:xfrm>
            <a:prstGeom prst="rect">
              <a:avLst/>
            </a:prstGeom>
            <a:noFill/>
          </p:spPr>
          <p:txBody>
            <a:bodyPr wrap="square" rtlCol="0">
              <a:spAutoFit/>
            </a:bodyPr>
            <a:lstStyle/>
            <a:p>
              <a:pPr>
                <a:lnSpc>
                  <a:spcPct val="150000"/>
                </a:lnSpc>
              </a:pPr>
              <a:r>
                <a:rPr lang="zh-CN" altLang="en-US" sz="1050" spc="300">
                  <a:solidFill>
                    <a:schemeClr val="bg1">
                      <a:lumMod val="65000"/>
                    </a:schemeClr>
                  </a:solidFill>
                  <a:latin typeface="微软雅黑" panose="020B0503020204020204" pitchFamily="34" charset="-122"/>
                </a:rPr>
                <a:t>由在此输入详细介绍，以表达项目工作的详细资料和文字信息。</a:t>
              </a:r>
              <a:endParaRPr lang="en-US" altLang="zh-CN" sz="1050" spc="300" dirty="0">
                <a:solidFill>
                  <a:schemeClr val="bg1">
                    <a:lumMod val="65000"/>
                  </a:schemeClr>
                </a:solidFill>
                <a:latin typeface="微软雅黑" panose="020B0503020204020204" pitchFamily="34" charset="-122"/>
              </a:endParaRPr>
            </a:p>
          </p:txBody>
        </p:sp>
        <p:sp>
          <p:nvSpPr>
            <p:cNvPr id="31" name="文本框 30"/>
            <p:cNvSpPr txBox="1"/>
            <p:nvPr/>
          </p:nvSpPr>
          <p:spPr>
            <a:xfrm>
              <a:off x="2120402" y="4141000"/>
              <a:ext cx="1800493" cy="369332"/>
            </a:xfrm>
            <a:prstGeom prst="rect">
              <a:avLst/>
            </a:prstGeom>
            <a:noFill/>
          </p:spPr>
          <p:txBody>
            <a:bodyPr wrap="none" rtlCol="0">
              <a:spAutoFit/>
            </a:bodyPr>
            <a:lstStyle/>
            <a:p>
              <a:r>
                <a:rPr lang="zh-CN" altLang="en-US" b="1" spc="300">
                  <a:gradFill>
                    <a:gsLst>
                      <a:gs pos="0">
                        <a:schemeClr val="accent5">
                          <a:lumMod val="60000"/>
                          <a:lumOff val="40000"/>
                        </a:schemeClr>
                      </a:gs>
                      <a:gs pos="99000">
                        <a:schemeClr val="accent3"/>
                      </a:gs>
                    </a:gsLst>
                    <a:lin ang="16200000" scaled="1"/>
                  </a:gradFill>
                  <a:latin typeface="微软雅黑" panose="020B0503020204020204" pitchFamily="34" charset="-122"/>
                </a:rPr>
                <a:t>添加您的标题</a:t>
              </a:r>
              <a:endParaRPr lang="zh-CN" altLang="en-US" b="1" spc="300" dirty="0">
                <a:gradFill>
                  <a:gsLst>
                    <a:gs pos="0">
                      <a:schemeClr val="accent5">
                        <a:lumMod val="60000"/>
                        <a:lumOff val="40000"/>
                      </a:schemeClr>
                    </a:gs>
                    <a:gs pos="99000">
                      <a:schemeClr val="accent3"/>
                    </a:gs>
                  </a:gsLst>
                  <a:lin ang="16200000" scaled="1"/>
                </a:gradFill>
                <a:latin typeface="微软雅黑" panose="020B0503020204020204" pitchFamily="34" charset="-122"/>
              </a:endParaRPr>
            </a:p>
          </p:txBody>
        </p:sp>
      </p:grpSp>
      <p:grpSp>
        <p:nvGrpSpPr>
          <p:cNvPr id="32" name="组合 31"/>
          <p:cNvGrpSpPr/>
          <p:nvPr/>
        </p:nvGrpSpPr>
        <p:grpSpPr>
          <a:xfrm>
            <a:off x="2207609" y="5251241"/>
            <a:ext cx="3399068" cy="815003"/>
            <a:chOff x="2120402" y="5555163"/>
            <a:chExt cx="3399068" cy="815003"/>
          </a:xfrm>
        </p:grpSpPr>
        <p:sp>
          <p:nvSpPr>
            <p:cNvPr id="33" name="文本框 32"/>
            <p:cNvSpPr txBox="1"/>
            <p:nvPr/>
          </p:nvSpPr>
          <p:spPr>
            <a:xfrm>
              <a:off x="2120998" y="5821618"/>
              <a:ext cx="3398472" cy="548548"/>
            </a:xfrm>
            <a:prstGeom prst="rect">
              <a:avLst/>
            </a:prstGeom>
            <a:noFill/>
          </p:spPr>
          <p:txBody>
            <a:bodyPr wrap="square" rtlCol="0">
              <a:spAutoFit/>
            </a:bodyPr>
            <a:lstStyle/>
            <a:p>
              <a:pPr>
                <a:lnSpc>
                  <a:spcPct val="150000"/>
                </a:lnSpc>
              </a:pPr>
              <a:r>
                <a:rPr lang="zh-CN" altLang="en-US" sz="1050" spc="300">
                  <a:solidFill>
                    <a:schemeClr val="bg1">
                      <a:lumMod val="65000"/>
                    </a:schemeClr>
                  </a:solidFill>
                  <a:latin typeface="微软雅黑" panose="020B0503020204020204" pitchFamily="34" charset="-122"/>
                </a:rPr>
                <a:t>由在此输入详细介绍，以表达项目工作的详细资料和文字信息。</a:t>
              </a:r>
              <a:endParaRPr lang="en-US" altLang="zh-CN" sz="1050" spc="300" dirty="0">
                <a:solidFill>
                  <a:schemeClr val="bg1">
                    <a:lumMod val="65000"/>
                  </a:schemeClr>
                </a:solidFill>
                <a:latin typeface="微软雅黑" panose="020B0503020204020204" pitchFamily="34" charset="-122"/>
              </a:endParaRPr>
            </a:p>
          </p:txBody>
        </p:sp>
        <p:sp>
          <p:nvSpPr>
            <p:cNvPr id="34" name="文本框 33"/>
            <p:cNvSpPr txBox="1"/>
            <p:nvPr/>
          </p:nvSpPr>
          <p:spPr>
            <a:xfrm>
              <a:off x="2120402" y="5555163"/>
              <a:ext cx="1800493" cy="369332"/>
            </a:xfrm>
            <a:prstGeom prst="rect">
              <a:avLst/>
            </a:prstGeom>
            <a:noFill/>
          </p:spPr>
          <p:txBody>
            <a:bodyPr wrap="none" rtlCol="0">
              <a:spAutoFit/>
            </a:bodyPr>
            <a:lstStyle/>
            <a:p>
              <a:r>
                <a:rPr lang="zh-CN" altLang="en-US" b="1" spc="300">
                  <a:gradFill>
                    <a:gsLst>
                      <a:gs pos="0">
                        <a:schemeClr val="accent5">
                          <a:lumMod val="60000"/>
                          <a:lumOff val="40000"/>
                        </a:schemeClr>
                      </a:gs>
                      <a:gs pos="99000">
                        <a:schemeClr val="accent3"/>
                      </a:gs>
                    </a:gsLst>
                    <a:lin ang="16200000" scaled="1"/>
                  </a:gradFill>
                  <a:latin typeface="微软雅黑" panose="020B0503020204020204" pitchFamily="34" charset="-122"/>
                </a:rPr>
                <a:t>添加您的标题</a:t>
              </a:r>
              <a:endParaRPr lang="zh-CN" altLang="en-US" b="1" spc="300" dirty="0">
                <a:gradFill>
                  <a:gsLst>
                    <a:gs pos="0">
                      <a:schemeClr val="accent5">
                        <a:lumMod val="60000"/>
                        <a:lumOff val="40000"/>
                      </a:schemeClr>
                    </a:gs>
                    <a:gs pos="99000">
                      <a:schemeClr val="accent3"/>
                    </a:gs>
                  </a:gsLst>
                  <a:lin ang="16200000" scaled="1"/>
                </a:gradFill>
                <a:latin typeface="微软雅黑" panose="020B0503020204020204" pitchFamily="34" charset="-122"/>
              </a:endParaRPr>
            </a:p>
          </p:txBody>
        </p:sp>
      </p:grpSp>
      <p:grpSp>
        <p:nvGrpSpPr>
          <p:cNvPr id="35" name="组合 34"/>
          <p:cNvGrpSpPr/>
          <p:nvPr/>
        </p:nvGrpSpPr>
        <p:grpSpPr>
          <a:xfrm>
            <a:off x="1221373" y="1607370"/>
            <a:ext cx="5535027" cy="840429"/>
            <a:chOff x="417510" y="1315454"/>
            <a:chExt cx="5535027" cy="840429"/>
          </a:xfrm>
        </p:grpSpPr>
        <p:sp>
          <p:nvSpPr>
            <p:cNvPr id="36" name="文本框 35"/>
            <p:cNvSpPr txBox="1"/>
            <p:nvPr/>
          </p:nvSpPr>
          <p:spPr>
            <a:xfrm>
              <a:off x="423785" y="1601885"/>
              <a:ext cx="5528752" cy="553998"/>
            </a:xfrm>
            <a:prstGeom prst="rect">
              <a:avLst/>
            </a:prstGeom>
            <a:noFill/>
          </p:spPr>
          <p:txBody>
            <a:bodyPr wrap="square" rtlCol="0">
              <a:spAutoFit/>
            </a:bodyPr>
            <a:lstStyle/>
            <a:p>
              <a:pPr>
                <a:lnSpc>
                  <a:spcPct val="150000"/>
                </a:lnSpc>
              </a:pPr>
              <a:r>
                <a:rPr lang="zh-CN" altLang="en-US" sz="1050" spc="300">
                  <a:solidFill>
                    <a:schemeClr val="tx1">
                      <a:lumMod val="50000"/>
                      <a:lumOff val="50000"/>
                    </a:schemeClr>
                  </a:solidFill>
                  <a:latin typeface="微软雅黑" panose="020B0503020204020204" pitchFamily="34" charset="-122"/>
                </a:rPr>
                <a:t>源文件比展示视频和预览图更高清流畅，并为您精心准备修改教程和素材赠品，即使是新手也能制作出大师级水准的</a:t>
              </a:r>
              <a:r>
                <a:rPr lang="en-US" altLang="zh-CN" sz="1050" spc="300">
                  <a:solidFill>
                    <a:schemeClr val="tx1">
                      <a:lumMod val="50000"/>
                      <a:lumOff val="50000"/>
                    </a:schemeClr>
                  </a:solidFill>
                  <a:latin typeface="微软雅黑" panose="020B0503020204020204" pitchFamily="34" charset="-122"/>
                </a:rPr>
                <a:t>PPT</a:t>
              </a:r>
              <a:r>
                <a:rPr lang="zh-CN" altLang="en-US" sz="1050" spc="300">
                  <a:solidFill>
                    <a:schemeClr val="tx1">
                      <a:lumMod val="50000"/>
                      <a:lumOff val="50000"/>
                    </a:schemeClr>
                  </a:solidFill>
                  <a:latin typeface="微软雅黑" panose="020B0503020204020204" pitchFamily="34" charset="-122"/>
                </a:rPr>
                <a:t>。</a:t>
              </a:r>
              <a:endParaRPr lang="zh-CN" altLang="en-US" sz="1050" spc="300" dirty="0">
                <a:solidFill>
                  <a:schemeClr val="tx1">
                    <a:lumMod val="50000"/>
                    <a:lumOff val="50000"/>
                  </a:schemeClr>
                </a:solidFill>
                <a:latin typeface="微软雅黑" panose="020B0503020204020204" pitchFamily="34" charset="-122"/>
              </a:endParaRPr>
            </a:p>
          </p:txBody>
        </p:sp>
        <p:sp>
          <p:nvSpPr>
            <p:cNvPr id="37" name="文本框 36"/>
            <p:cNvSpPr txBox="1"/>
            <p:nvPr/>
          </p:nvSpPr>
          <p:spPr>
            <a:xfrm>
              <a:off x="417510" y="1315454"/>
              <a:ext cx="1697901" cy="400110"/>
            </a:xfrm>
            <a:prstGeom prst="rect">
              <a:avLst/>
            </a:prstGeom>
            <a:noFill/>
          </p:spPr>
          <p:txBody>
            <a:bodyPr wrap="none" rtlCol="0">
              <a:spAutoFit/>
            </a:bodyPr>
            <a:lstStyle/>
            <a:p>
              <a:r>
                <a:rPr lang="en-US" altLang="zh-CN" sz="2000" dirty="0">
                  <a:solidFill>
                    <a:schemeClr val="tx1">
                      <a:lumMod val="75000"/>
                      <a:lumOff val="25000"/>
                    </a:schemeClr>
                  </a:solidFill>
                  <a:latin typeface="微软雅黑" panose="020B0503020204020204" pitchFamily="34" charset="-122"/>
                </a:rPr>
                <a:t>Windows 10</a:t>
              </a:r>
            </a:p>
          </p:txBody>
        </p:sp>
      </p:grpSp>
    </p:spTree>
    <p:extLst>
      <p:ext uri="{BB962C8B-B14F-4D97-AF65-F5344CB8AC3E}">
        <p14:creationId xmlns:p14="http://schemas.microsoft.com/office/powerpoint/2010/main" val="3634511255"/>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1000"/>
                                            <p:tgtEl>
                                              <p:spTgt spid="35"/>
                                            </p:tgtEl>
                                          </p:cBhvr>
                                        </p:animEffect>
                                      </p:childTnLst>
                                    </p:cTn>
                                  </p:par>
                                  <p:par>
                                    <p:cTn id="12" presetID="64" presetClass="path" presetSubtype="0" decel="100000" fill="hold" nodeType="withEffect">
                                      <p:stCondLst>
                                        <p:cond delay="0"/>
                                      </p:stCondLst>
                                      <p:childTnLst>
                                        <p:animMotion origin="layout" path="M -3.33333E-6 -1.85185E-6 L -3.33333E-6 -0.08657 " pathEditMode="relative" rAng="0" ptsTypes="AA">
                                          <p:cBhvr>
                                            <p:cTn id="13" dur="1000" spd="-100000" fill="hold"/>
                                            <p:tgtEl>
                                              <p:spTgt spid="35"/>
                                            </p:tgtEl>
                                            <p:attrNameLst>
                                              <p:attrName>ppt_x</p:attrName>
                                              <p:attrName>ppt_y</p:attrName>
                                            </p:attrNameLst>
                                          </p:cBhvr>
                                          <p:rCtr x="0" y="-4329"/>
                                        </p:animMotion>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750"/>
                                            <p:tgtEl>
                                              <p:spTgt spid="5"/>
                                            </p:tgtEl>
                                          </p:cBhvr>
                                        </p:animEffect>
                                      </p:childTnLst>
                                    </p:cTn>
                                  </p:par>
                                  <p:par>
                                    <p:cTn id="18" presetID="2" presetClass="entr" presetSubtype="2" fill="hold" nodeType="withEffect" p14:presetBounceEnd="56000">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14:bounceEnd="56000">
                                          <p:cBhvr additive="base">
                                            <p:cTn id="20" dur="1500" fill="hold"/>
                                            <p:tgtEl>
                                              <p:spTgt spid="5"/>
                                            </p:tgtEl>
                                            <p:attrNameLst>
                                              <p:attrName>ppt_x</p:attrName>
                                            </p:attrNameLst>
                                          </p:cBhvr>
                                          <p:tavLst>
                                            <p:tav tm="0">
                                              <p:val>
                                                <p:strVal val="1+#ppt_w/2"/>
                                              </p:val>
                                            </p:tav>
                                            <p:tav tm="100000">
                                              <p:val>
                                                <p:strVal val="#ppt_x"/>
                                              </p:val>
                                            </p:tav>
                                          </p:tavLst>
                                        </p:anim>
                                        <p:anim calcmode="lin" valueType="num" p14:bounceEnd="56000">
                                          <p:cBhvr additive="base">
                                            <p:cTn id="21" dur="1500" fill="hold"/>
                                            <p:tgtEl>
                                              <p:spTgt spid="5"/>
                                            </p:tgtEl>
                                            <p:attrNameLst>
                                              <p:attrName>ppt_y</p:attrName>
                                            </p:attrNameLst>
                                          </p:cBhvr>
                                          <p:tavLst>
                                            <p:tav tm="0">
                                              <p:val>
                                                <p:strVal val="#ppt_y"/>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childTnLst>
                                    </p:cTn>
                                  </p:par>
                                  <p:par>
                                    <p:cTn id="25" presetID="64" presetClass="path" presetSubtype="0" decel="100000" fill="hold" nodeType="withEffect">
                                      <p:stCondLst>
                                        <p:cond delay="0"/>
                                      </p:stCondLst>
                                      <p:childTnLst>
                                        <p:animMotion origin="layout" path="M -2.70833E-6 1.48148E-6 L -2.70833E-6 -0.08658 " pathEditMode="relative" rAng="0" ptsTypes="AA">
                                          <p:cBhvr>
                                            <p:cTn id="26" dur="1000" spd="-100000" fill="hold"/>
                                            <p:tgtEl>
                                              <p:spTgt spid="26"/>
                                            </p:tgtEl>
                                            <p:attrNameLst>
                                              <p:attrName>ppt_x</p:attrName>
                                              <p:attrName>ppt_y</p:attrName>
                                            </p:attrNameLst>
                                          </p:cBhvr>
                                          <p:rCtr x="0" y="-4329"/>
                                        </p:animMotion>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750"/>
                                            <p:tgtEl>
                                              <p:spTgt spid="14"/>
                                            </p:tgtEl>
                                          </p:cBhvr>
                                        </p:animEffect>
                                      </p:childTnLst>
                                    </p:cTn>
                                  </p:par>
                                  <p:par>
                                    <p:cTn id="31" presetID="2" presetClass="entr" presetSubtype="2" fill="hold" nodeType="withEffect" p14:presetBounceEnd="56000">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14:bounceEnd="56000">
                                          <p:cBhvr additive="base">
                                            <p:cTn id="33" dur="1500" fill="hold"/>
                                            <p:tgtEl>
                                              <p:spTgt spid="14"/>
                                            </p:tgtEl>
                                            <p:attrNameLst>
                                              <p:attrName>ppt_x</p:attrName>
                                            </p:attrNameLst>
                                          </p:cBhvr>
                                          <p:tavLst>
                                            <p:tav tm="0">
                                              <p:val>
                                                <p:strVal val="1+#ppt_w/2"/>
                                              </p:val>
                                            </p:tav>
                                            <p:tav tm="100000">
                                              <p:val>
                                                <p:strVal val="#ppt_x"/>
                                              </p:val>
                                            </p:tav>
                                          </p:tavLst>
                                        </p:anim>
                                        <p:anim calcmode="lin" valueType="num" p14:bounceEnd="56000">
                                          <p:cBhvr additive="base">
                                            <p:cTn id="34" dur="1500" fill="hold"/>
                                            <p:tgtEl>
                                              <p:spTgt spid="14"/>
                                            </p:tgtEl>
                                            <p:attrNameLst>
                                              <p:attrName>ppt_y</p:attrName>
                                            </p:attrNameLst>
                                          </p:cBhvr>
                                          <p:tavLst>
                                            <p:tav tm="0">
                                              <p:val>
                                                <p:strVal val="#ppt_y"/>
                                              </p:val>
                                            </p:tav>
                                            <p:tav tm="100000">
                                              <p:val>
                                                <p:strVal val="#ppt_y"/>
                                              </p:val>
                                            </p:tav>
                                          </p:tavLst>
                                        </p:anim>
                                      </p:childTnLst>
                                    </p:cTn>
                                  </p:par>
                                  <p:par>
                                    <p:cTn id="35" presetID="10"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childTnLst>
                                    </p:cTn>
                                  </p:par>
                                  <p:par>
                                    <p:cTn id="38" presetID="64" presetClass="path" presetSubtype="0" decel="100000" fill="hold" nodeType="withEffect">
                                      <p:stCondLst>
                                        <p:cond delay="0"/>
                                      </p:stCondLst>
                                      <p:childTnLst>
                                        <p:animMotion origin="layout" path="M -2.70833E-6 -7.40741E-7 L -2.70833E-6 -0.08657 " pathEditMode="relative" rAng="0" ptsTypes="AA">
                                          <p:cBhvr>
                                            <p:cTn id="39" dur="1000" spd="-100000" fill="hold"/>
                                            <p:tgtEl>
                                              <p:spTgt spid="29"/>
                                            </p:tgtEl>
                                            <p:attrNameLst>
                                              <p:attrName>ppt_x</p:attrName>
                                              <p:attrName>ppt_y</p:attrName>
                                            </p:attrNameLst>
                                          </p:cBhvr>
                                          <p:rCtr x="0" y="-4329"/>
                                        </p:animMotion>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750"/>
                                            <p:tgtEl>
                                              <p:spTgt spid="20"/>
                                            </p:tgtEl>
                                          </p:cBhvr>
                                        </p:animEffect>
                                      </p:childTnLst>
                                    </p:cTn>
                                  </p:par>
                                  <p:par>
                                    <p:cTn id="44" presetID="2" presetClass="entr" presetSubtype="2" fill="hold" nodeType="withEffect" p14:presetBounceEnd="56000">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14:bounceEnd="56000">
                                          <p:cBhvr additive="base">
                                            <p:cTn id="46" dur="1500" fill="hold"/>
                                            <p:tgtEl>
                                              <p:spTgt spid="20"/>
                                            </p:tgtEl>
                                            <p:attrNameLst>
                                              <p:attrName>ppt_x</p:attrName>
                                            </p:attrNameLst>
                                          </p:cBhvr>
                                          <p:tavLst>
                                            <p:tav tm="0">
                                              <p:val>
                                                <p:strVal val="1+#ppt_w/2"/>
                                              </p:val>
                                            </p:tav>
                                            <p:tav tm="100000">
                                              <p:val>
                                                <p:strVal val="#ppt_x"/>
                                              </p:val>
                                            </p:tav>
                                          </p:tavLst>
                                        </p:anim>
                                        <p:anim calcmode="lin" valueType="num" p14:bounceEnd="56000">
                                          <p:cBhvr additive="base">
                                            <p:cTn id="47" dur="1500" fill="hold"/>
                                            <p:tgtEl>
                                              <p:spTgt spid="20"/>
                                            </p:tgtEl>
                                            <p:attrNameLst>
                                              <p:attrName>ppt_y</p:attrName>
                                            </p:attrNameLst>
                                          </p:cBhvr>
                                          <p:tavLst>
                                            <p:tav tm="0">
                                              <p:val>
                                                <p:strVal val="#ppt_y"/>
                                              </p:val>
                                            </p:tav>
                                            <p:tav tm="100000">
                                              <p:val>
                                                <p:strVal val="#ppt_y"/>
                                              </p:val>
                                            </p:tav>
                                          </p:tavLst>
                                        </p:anim>
                                      </p:childTnLst>
                                    </p:cTn>
                                  </p:par>
                                  <p:par>
                                    <p:cTn id="48" presetID="10" presetClass="entr" presetSubtype="0" fill="hold"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childTnLst>
                                    </p:cTn>
                                  </p:par>
                                  <p:par>
                                    <p:cTn id="51" presetID="64" presetClass="path" presetSubtype="0" decel="100000" fill="hold" nodeType="withEffect">
                                      <p:stCondLst>
                                        <p:cond delay="0"/>
                                      </p:stCondLst>
                                      <p:childTnLst>
                                        <p:animMotion origin="layout" path="M -2.70833E-6 0 L -2.70833E-6 -0.08657 " pathEditMode="relative" rAng="0" ptsTypes="AA">
                                          <p:cBhvr>
                                            <p:cTn id="52" dur="1000" spd="-100000" fill="hold"/>
                                            <p:tgtEl>
                                              <p:spTgt spid="32"/>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1000"/>
                                            <p:tgtEl>
                                              <p:spTgt spid="35"/>
                                            </p:tgtEl>
                                          </p:cBhvr>
                                        </p:animEffect>
                                      </p:childTnLst>
                                    </p:cTn>
                                  </p:par>
                                  <p:par>
                                    <p:cTn id="12" presetID="64" presetClass="path" presetSubtype="0" decel="100000" fill="hold" nodeType="withEffect">
                                      <p:stCondLst>
                                        <p:cond delay="0"/>
                                      </p:stCondLst>
                                      <p:childTnLst>
                                        <p:animMotion origin="layout" path="M -3.33333E-6 -1.85185E-6 L -3.33333E-6 -0.08657 " pathEditMode="relative" rAng="0" ptsTypes="AA">
                                          <p:cBhvr>
                                            <p:cTn id="13" dur="1000" spd="-100000" fill="hold"/>
                                            <p:tgtEl>
                                              <p:spTgt spid="35"/>
                                            </p:tgtEl>
                                            <p:attrNameLst>
                                              <p:attrName>ppt_x</p:attrName>
                                              <p:attrName>ppt_y</p:attrName>
                                            </p:attrNameLst>
                                          </p:cBhvr>
                                          <p:rCtr x="0" y="-4329"/>
                                        </p:animMotion>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750"/>
                                            <p:tgtEl>
                                              <p:spTgt spid="5"/>
                                            </p:tgtEl>
                                          </p:cBhvr>
                                        </p:animEffect>
                                      </p:childTnLst>
                                    </p:cTn>
                                  </p:par>
                                  <p:par>
                                    <p:cTn id="18" presetID="2" presetClass="entr" presetSubtype="2"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500" fill="hold"/>
                                            <p:tgtEl>
                                              <p:spTgt spid="5"/>
                                            </p:tgtEl>
                                            <p:attrNameLst>
                                              <p:attrName>ppt_x</p:attrName>
                                            </p:attrNameLst>
                                          </p:cBhvr>
                                          <p:tavLst>
                                            <p:tav tm="0">
                                              <p:val>
                                                <p:strVal val="1+#ppt_w/2"/>
                                              </p:val>
                                            </p:tav>
                                            <p:tav tm="100000">
                                              <p:val>
                                                <p:strVal val="#ppt_x"/>
                                              </p:val>
                                            </p:tav>
                                          </p:tavLst>
                                        </p:anim>
                                        <p:anim calcmode="lin" valueType="num">
                                          <p:cBhvr additive="base">
                                            <p:cTn id="21" dur="1500" fill="hold"/>
                                            <p:tgtEl>
                                              <p:spTgt spid="5"/>
                                            </p:tgtEl>
                                            <p:attrNameLst>
                                              <p:attrName>ppt_y</p:attrName>
                                            </p:attrNameLst>
                                          </p:cBhvr>
                                          <p:tavLst>
                                            <p:tav tm="0">
                                              <p:val>
                                                <p:strVal val="#ppt_y"/>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childTnLst>
                                    </p:cTn>
                                  </p:par>
                                  <p:par>
                                    <p:cTn id="25" presetID="64" presetClass="path" presetSubtype="0" decel="100000" fill="hold" nodeType="withEffect">
                                      <p:stCondLst>
                                        <p:cond delay="0"/>
                                      </p:stCondLst>
                                      <p:childTnLst>
                                        <p:animMotion origin="layout" path="M -2.70833E-6 1.48148E-6 L -2.70833E-6 -0.08658 " pathEditMode="relative" rAng="0" ptsTypes="AA">
                                          <p:cBhvr>
                                            <p:cTn id="26" dur="1000" spd="-100000" fill="hold"/>
                                            <p:tgtEl>
                                              <p:spTgt spid="26"/>
                                            </p:tgtEl>
                                            <p:attrNameLst>
                                              <p:attrName>ppt_x</p:attrName>
                                              <p:attrName>ppt_y</p:attrName>
                                            </p:attrNameLst>
                                          </p:cBhvr>
                                          <p:rCtr x="0" y="-4329"/>
                                        </p:animMotion>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750"/>
                                            <p:tgtEl>
                                              <p:spTgt spid="14"/>
                                            </p:tgtEl>
                                          </p:cBhvr>
                                        </p:animEffect>
                                      </p:childTnLst>
                                    </p:cTn>
                                  </p:par>
                                  <p:par>
                                    <p:cTn id="31" presetID="2" presetClass="entr" presetSubtype="2"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1500" fill="hold"/>
                                            <p:tgtEl>
                                              <p:spTgt spid="14"/>
                                            </p:tgtEl>
                                            <p:attrNameLst>
                                              <p:attrName>ppt_x</p:attrName>
                                            </p:attrNameLst>
                                          </p:cBhvr>
                                          <p:tavLst>
                                            <p:tav tm="0">
                                              <p:val>
                                                <p:strVal val="1+#ppt_w/2"/>
                                              </p:val>
                                            </p:tav>
                                            <p:tav tm="100000">
                                              <p:val>
                                                <p:strVal val="#ppt_x"/>
                                              </p:val>
                                            </p:tav>
                                          </p:tavLst>
                                        </p:anim>
                                        <p:anim calcmode="lin" valueType="num">
                                          <p:cBhvr additive="base">
                                            <p:cTn id="34" dur="1500" fill="hold"/>
                                            <p:tgtEl>
                                              <p:spTgt spid="14"/>
                                            </p:tgtEl>
                                            <p:attrNameLst>
                                              <p:attrName>ppt_y</p:attrName>
                                            </p:attrNameLst>
                                          </p:cBhvr>
                                          <p:tavLst>
                                            <p:tav tm="0">
                                              <p:val>
                                                <p:strVal val="#ppt_y"/>
                                              </p:val>
                                            </p:tav>
                                            <p:tav tm="100000">
                                              <p:val>
                                                <p:strVal val="#ppt_y"/>
                                              </p:val>
                                            </p:tav>
                                          </p:tavLst>
                                        </p:anim>
                                      </p:childTnLst>
                                    </p:cTn>
                                  </p:par>
                                  <p:par>
                                    <p:cTn id="35" presetID="10"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childTnLst>
                                    </p:cTn>
                                  </p:par>
                                  <p:par>
                                    <p:cTn id="38" presetID="64" presetClass="path" presetSubtype="0" decel="100000" fill="hold" nodeType="withEffect">
                                      <p:stCondLst>
                                        <p:cond delay="0"/>
                                      </p:stCondLst>
                                      <p:childTnLst>
                                        <p:animMotion origin="layout" path="M -2.70833E-6 -7.40741E-7 L -2.70833E-6 -0.08657 " pathEditMode="relative" rAng="0" ptsTypes="AA">
                                          <p:cBhvr>
                                            <p:cTn id="39" dur="1000" spd="-100000" fill="hold"/>
                                            <p:tgtEl>
                                              <p:spTgt spid="29"/>
                                            </p:tgtEl>
                                            <p:attrNameLst>
                                              <p:attrName>ppt_x</p:attrName>
                                              <p:attrName>ppt_y</p:attrName>
                                            </p:attrNameLst>
                                          </p:cBhvr>
                                          <p:rCtr x="0" y="-4329"/>
                                        </p:animMotion>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750"/>
                                            <p:tgtEl>
                                              <p:spTgt spid="20"/>
                                            </p:tgtEl>
                                          </p:cBhvr>
                                        </p:animEffect>
                                      </p:childTnLst>
                                    </p:cTn>
                                  </p:par>
                                  <p:par>
                                    <p:cTn id="44" presetID="2" presetClass="entr" presetSubtype="2"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1500" fill="hold"/>
                                            <p:tgtEl>
                                              <p:spTgt spid="20"/>
                                            </p:tgtEl>
                                            <p:attrNameLst>
                                              <p:attrName>ppt_x</p:attrName>
                                            </p:attrNameLst>
                                          </p:cBhvr>
                                          <p:tavLst>
                                            <p:tav tm="0">
                                              <p:val>
                                                <p:strVal val="1+#ppt_w/2"/>
                                              </p:val>
                                            </p:tav>
                                            <p:tav tm="100000">
                                              <p:val>
                                                <p:strVal val="#ppt_x"/>
                                              </p:val>
                                            </p:tav>
                                          </p:tavLst>
                                        </p:anim>
                                        <p:anim calcmode="lin" valueType="num">
                                          <p:cBhvr additive="base">
                                            <p:cTn id="47" dur="1500" fill="hold"/>
                                            <p:tgtEl>
                                              <p:spTgt spid="20"/>
                                            </p:tgtEl>
                                            <p:attrNameLst>
                                              <p:attrName>ppt_y</p:attrName>
                                            </p:attrNameLst>
                                          </p:cBhvr>
                                          <p:tavLst>
                                            <p:tav tm="0">
                                              <p:val>
                                                <p:strVal val="#ppt_y"/>
                                              </p:val>
                                            </p:tav>
                                            <p:tav tm="100000">
                                              <p:val>
                                                <p:strVal val="#ppt_y"/>
                                              </p:val>
                                            </p:tav>
                                          </p:tavLst>
                                        </p:anim>
                                      </p:childTnLst>
                                    </p:cTn>
                                  </p:par>
                                  <p:par>
                                    <p:cTn id="48" presetID="10" presetClass="entr" presetSubtype="0" fill="hold"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childTnLst>
                                    </p:cTn>
                                  </p:par>
                                  <p:par>
                                    <p:cTn id="51" presetID="64" presetClass="path" presetSubtype="0" decel="100000" fill="hold" nodeType="withEffect">
                                      <p:stCondLst>
                                        <p:cond delay="0"/>
                                      </p:stCondLst>
                                      <p:childTnLst>
                                        <p:animMotion origin="layout" path="M -2.70833E-6 0 L -2.70833E-6 -0.08657 " pathEditMode="relative" rAng="0" ptsTypes="AA">
                                          <p:cBhvr>
                                            <p:cTn id="52" dur="1000" spd="-100000" fill="hold"/>
                                            <p:tgtEl>
                                              <p:spTgt spid="32"/>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58000"/>
          </a:xfrm>
          <a:prstGeom prst="rect">
            <a:avLst/>
          </a:prstGeom>
          <a:solidFill>
            <a:srgbClr val="EF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rcRect l="24987" t="-1448" r="63568" b="84348"/>
          <a:stretch/>
        </p:blipFill>
        <p:spPr>
          <a:xfrm>
            <a:off x="4811024" y="1056330"/>
            <a:ext cx="2366755" cy="1714664"/>
          </a:xfrm>
          <a:prstGeom prst="rect">
            <a:avLst/>
          </a:prstGeom>
          <a:effectLst/>
        </p:spPr>
      </p:pic>
      <p:sp>
        <p:nvSpPr>
          <p:cNvPr id="9" name="矩形 8"/>
          <p:cNvSpPr/>
          <p:nvPr/>
        </p:nvSpPr>
        <p:spPr>
          <a:xfrm>
            <a:off x="3188357" y="3199994"/>
            <a:ext cx="5888312" cy="769441"/>
          </a:xfrm>
          <a:prstGeom prst="rect">
            <a:avLst/>
          </a:prstGeom>
          <a:ln>
            <a:solidFill>
              <a:schemeClr val="bg1">
                <a:lumMod val="75000"/>
              </a:schemeClr>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spc="600" dirty="0">
                <a:solidFill>
                  <a:schemeClr val="bg1"/>
                </a:solidFill>
              </a:rPr>
              <a:t>插入小标题</a:t>
            </a:r>
          </a:p>
        </p:txBody>
      </p:sp>
      <p:sp>
        <p:nvSpPr>
          <p:cNvPr id="10" name="矩形 9"/>
          <p:cNvSpPr/>
          <p:nvPr/>
        </p:nvSpPr>
        <p:spPr>
          <a:xfrm>
            <a:off x="4710293" y="4180720"/>
            <a:ext cx="2954655"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spc="2000" dirty="0">
                <a:solidFill>
                  <a:schemeClr val="tx1">
                    <a:lumMod val="50000"/>
                    <a:lumOff val="50000"/>
                  </a:schemeClr>
                </a:solidFill>
              </a:rPr>
              <a:t>SUBTITLE</a:t>
            </a:r>
          </a:p>
        </p:txBody>
      </p:sp>
    </p:spTree>
    <p:extLst>
      <p:ext uri="{BB962C8B-B14F-4D97-AF65-F5344CB8AC3E}">
        <p14:creationId xmlns:p14="http://schemas.microsoft.com/office/powerpoint/2010/main" val="3502461763"/>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grpId="0" nodeType="withEffect" p14:presetBounceEnd="52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2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2500"/>
                                </p:stCondLst>
                                <p:childTnLst>
                                  <p:par>
                                    <p:cTn id="14" presetID="16" presetClass="entr" presetSubtype="2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animBg="1"/>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2500"/>
                                </p:stCondLst>
                                <p:childTnLst>
                                  <p:par>
                                    <p:cTn id="14" presetID="16" presetClass="entr" presetSubtype="2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animBg="1"/>
          <p:bldP spid="10"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1054" y="362991"/>
            <a:ext cx="4907139" cy="534502"/>
            <a:chOff x="-264804" y="362991"/>
            <a:chExt cx="4907139" cy="534502"/>
          </a:xfrm>
        </p:grpSpPr>
        <p:sp>
          <p:nvSpPr>
            <p:cNvPr id="7" name="标题 1"/>
            <p:cNvSpPr txBox="1">
              <a:spLocks/>
            </p:cNvSpPr>
            <p:nvPr/>
          </p:nvSpPr>
          <p:spPr>
            <a:xfrm>
              <a:off x="-264804" y="362991"/>
              <a:ext cx="2988953" cy="534502"/>
            </a:xfrm>
            <a:prstGeom prst="rect">
              <a:avLst/>
            </a:prstGeom>
            <a:ln>
              <a:solidFill>
                <a:schemeClr val="bg1">
                  <a:lumMod val="75000"/>
                </a:schemeClr>
              </a:solidFill>
            </a:ln>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altLang="en-US" sz="2800" b="1" spc="300" dirty="0">
                  <a:latin typeface="+mj-ea"/>
                </a:rPr>
                <a:t>插入</a:t>
              </a:r>
              <a:r>
                <a:rPr lang="zh-CN" altLang="en-US" sz="2800" spc="300" dirty="0">
                  <a:solidFill>
                    <a:srgbClr val="F42B2B"/>
                  </a:solidFill>
                  <a:latin typeface="+mj-ea"/>
                </a:rPr>
                <a:t>小标题</a:t>
              </a:r>
            </a:p>
          </p:txBody>
        </p:sp>
        <p:sp>
          <p:nvSpPr>
            <p:cNvPr id="8" name="矩形 7"/>
            <p:cNvSpPr/>
            <p:nvPr/>
          </p:nvSpPr>
          <p:spPr>
            <a:xfrm>
              <a:off x="2819400" y="497383"/>
              <a:ext cx="1822935" cy="400110"/>
            </a:xfrm>
            <a:prstGeom prst="rect">
              <a:avLst/>
            </a:prstGeom>
          </p:spPr>
          <p:txBody>
            <a:bodyPr wrap="none">
              <a:spAutoFit/>
            </a:bodyPr>
            <a:lstStyle/>
            <a:p>
              <a:r>
                <a:rPr lang="zh-CN" altLang="en-US" sz="2000" spc="600" dirty="0">
                  <a:solidFill>
                    <a:schemeClr val="bg1">
                      <a:lumMod val="65000"/>
                    </a:schemeClr>
                  </a:solidFill>
                </a:rPr>
                <a:t>SUBTITLE</a:t>
              </a:r>
            </a:p>
          </p:txBody>
        </p:sp>
      </p:grpSp>
      <p:sp>
        <p:nvSpPr>
          <p:cNvPr id="5" name="Freeform 56"/>
          <p:cNvSpPr>
            <a:spLocks noEditPoints="1"/>
          </p:cNvSpPr>
          <p:nvPr/>
        </p:nvSpPr>
        <p:spPr bwMode="auto">
          <a:xfrm>
            <a:off x="1727200" y="1631461"/>
            <a:ext cx="9410700" cy="4673600"/>
          </a:xfrm>
          <a:custGeom>
            <a:avLst/>
            <a:gdLst>
              <a:gd name="T0" fmla="*/ 10728 w 12672"/>
              <a:gd name="T1" fmla="*/ 938 h 6232"/>
              <a:gd name="T2" fmla="*/ 8990 w 12672"/>
              <a:gd name="T3" fmla="*/ 787 h 6232"/>
              <a:gd name="T4" fmla="*/ 8502 w 12672"/>
              <a:gd name="T5" fmla="*/ 1084 h 6232"/>
              <a:gd name="T6" fmla="*/ 7500 w 12672"/>
              <a:gd name="T7" fmla="*/ 1124 h 6232"/>
              <a:gd name="T8" fmla="*/ 6479 w 12672"/>
              <a:gd name="T9" fmla="*/ 1169 h 6232"/>
              <a:gd name="T10" fmla="*/ 6686 w 12672"/>
              <a:gd name="T11" fmla="*/ 1453 h 6232"/>
              <a:gd name="T12" fmla="*/ 6129 w 12672"/>
              <a:gd name="T13" fmla="*/ 2000 h 6232"/>
              <a:gd name="T14" fmla="*/ 6312 w 12672"/>
              <a:gd name="T15" fmla="*/ 2400 h 6232"/>
              <a:gd name="T16" fmla="*/ 6761 w 12672"/>
              <a:gd name="T17" fmla="*/ 2533 h 6232"/>
              <a:gd name="T18" fmla="*/ 5517 w 12672"/>
              <a:gd name="T19" fmla="*/ 3005 h 6232"/>
              <a:gd name="T20" fmla="*/ 6545 w 12672"/>
              <a:gd name="T21" fmla="*/ 5128 h 6232"/>
              <a:gd name="T22" fmla="*/ 7172 w 12672"/>
              <a:gd name="T23" fmla="*/ 3143 h 6232"/>
              <a:gd name="T24" fmla="*/ 7784 w 12672"/>
              <a:gd name="T25" fmla="*/ 3037 h 6232"/>
              <a:gd name="T26" fmla="*/ 9354 w 12672"/>
              <a:gd name="T27" fmla="*/ 3440 h 6232"/>
              <a:gd name="T28" fmla="*/ 10219 w 12672"/>
              <a:gd name="T29" fmla="*/ 2954 h 6232"/>
              <a:gd name="T30" fmla="*/ 10930 w 12672"/>
              <a:gd name="T31" fmla="*/ 1981 h 6232"/>
              <a:gd name="T32" fmla="*/ 11645 w 12672"/>
              <a:gd name="T33" fmla="*/ 1904 h 6232"/>
              <a:gd name="T34" fmla="*/ 12643 w 12672"/>
              <a:gd name="T35" fmla="*/ 1255 h 6232"/>
              <a:gd name="T36" fmla="*/ 10271 w 12672"/>
              <a:gd name="T37" fmla="*/ 3535 h 6232"/>
              <a:gd name="T38" fmla="*/ 10298 w 12672"/>
              <a:gd name="T39" fmla="*/ 3742 h 6232"/>
              <a:gd name="T40" fmla="*/ 9309 w 12672"/>
              <a:gd name="T41" fmla="*/ 3859 h 6232"/>
              <a:gd name="T42" fmla="*/ 9696 w 12672"/>
              <a:gd name="T43" fmla="*/ 4290 h 6232"/>
              <a:gd name="T44" fmla="*/ 10063 w 12672"/>
              <a:gd name="T45" fmla="*/ 4103 h 6232"/>
              <a:gd name="T46" fmla="*/ 10235 w 12672"/>
              <a:gd name="T47" fmla="*/ 4209 h 6232"/>
              <a:gd name="T48" fmla="*/ 10795 w 12672"/>
              <a:gd name="T49" fmla="*/ 2650 h 6232"/>
              <a:gd name="T50" fmla="*/ 10890 w 12672"/>
              <a:gd name="T51" fmla="*/ 2474 h 6232"/>
              <a:gd name="T52" fmla="*/ 4143 w 12672"/>
              <a:gd name="T53" fmla="*/ 1340 h 6232"/>
              <a:gd name="T54" fmla="*/ 3605 w 12672"/>
              <a:gd name="T55" fmla="*/ 506 h 6232"/>
              <a:gd name="T56" fmla="*/ 4872 w 12672"/>
              <a:gd name="T57" fmla="*/ 13 h 6232"/>
              <a:gd name="T58" fmla="*/ 5233 w 12672"/>
              <a:gd name="T59" fmla="*/ 498 h 6232"/>
              <a:gd name="T60" fmla="*/ 5069 w 12672"/>
              <a:gd name="T61" fmla="*/ 873 h 6232"/>
              <a:gd name="T62" fmla="*/ 3540 w 12672"/>
              <a:gd name="T63" fmla="*/ 5816 h 6232"/>
              <a:gd name="T64" fmla="*/ 3089 w 12672"/>
              <a:gd name="T65" fmla="*/ 4065 h 6232"/>
              <a:gd name="T66" fmla="*/ 1942 w 12672"/>
              <a:gd name="T67" fmla="*/ 2984 h 6232"/>
              <a:gd name="T68" fmla="*/ 1210 w 12672"/>
              <a:gd name="T69" fmla="*/ 1812 h 6232"/>
              <a:gd name="T70" fmla="*/ 210 w 12672"/>
              <a:gd name="T71" fmla="*/ 1629 h 6232"/>
              <a:gd name="T72" fmla="*/ 35 w 12672"/>
              <a:gd name="T73" fmla="*/ 1098 h 6232"/>
              <a:gd name="T74" fmla="*/ 1679 w 12672"/>
              <a:gd name="T75" fmla="*/ 1045 h 6232"/>
              <a:gd name="T76" fmla="*/ 2554 w 12672"/>
              <a:gd name="T77" fmla="*/ 809 h 6232"/>
              <a:gd name="T78" fmla="*/ 3058 w 12672"/>
              <a:gd name="T79" fmla="*/ 1193 h 6232"/>
              <a:gd name="T80" fmla="*/ 3148 w 12672"/>
              <a:gd name="T81" fmla="*/ 1902 h 6232"/>
              <a:gd name="T82" fmla="*/ 3922 w 12672"/>
              <a:gd name="T83" fmla="*/ 1915 h 6232"/>
              <a:gd name="T84" fmla="*/ 3522 w 12672"/>
              <a:gd name="T85" fmla="*/ 2352 h 6232"/>
              <a:gd name="T86" fmla="*/ 2490 w 12672"/>
              <a:gd name="T87" fmla="*/ 3235 h 6232"/>
              <a:gd name="T88" fmla="*/ 3742 w 12672"/>
              <a:gd name="T89" fmla="*/ 3671 h 6232"/>
              <a:gd name="T90" fmla="*/ 3477 w 12672"/>
              <a:gd name="T91" fmla="*/ 66 h 6232"/>
              <a:gd name="T92" fmla="*/ 2830 w 12672"/>
              <a:gd name="T93" fmla="*/ 462 h 6232"/>
              <a:gd name="T94" fmla="*/ 3544 w 12672"/>
              <a:gd name="T95" fmla="*/ 1488 h 6232"/>
              <a:gd name="T96" fmla="*/ 3031 w 12672"/>
              <a:gd name="T97" fmla="*/ 774 h 6232"/>
              <a:gd name="T98" fmla="*/ 1772 w 12672"/>
              <a:gd name="T99" fmla="*/ 827 h 6232"/>
              <a:gd name="T100" fmla="*/ 2079 w 12672"/>
              <a:gd name="T101" fmla="*/ 851 h 6232"/>
              <a:gd name="T102" fmla="*/ 1962 w 12672"/>
              <a:gd name="T103" fmla="*/ 596 h 6232"/>
              <a:gd name="T104" fmla="*/ 2397 w 12672"/>
              <a:gd name="T105" fmla="*/ 804 h 6232"/>
              <a:gd name="T106" fmla="*/ 2506 w 12672"/>
              <a:gd name="T107" fmla="*/ 393 h 6232"/>
              <a:gd name="T108" fmla="*/ 3111 w 12672"/>
              <a:gd name="T109" fmla="*/ 668 h 6232"/>
              <a:gd name="T110" fmla="*/ 2546 w 12672"/>
              <a:gd name="T111" fmla="*/ 655 h 6232"/>
              <a:gd name="T112" fmla="*/ 10874 w 12672"/>
              <a:gd name="T113" fmla="*/ 5317 h 6232"/>
              <a:gd name="T114" fmla="*/ 10296 w 12672"/>
              <a:gd name="T115" fmla="*/ 4672 h 6232"/>
              <a:gd name="T116" fmla="*/ 11226 w 12672"/>
              <a:gd name="T117" fmla="*/ 4827 h 6232"/>
              <a:gd name="T118" fmla="*/ 10688 w 12672"/>
              <a:gd name="T119" fmla="*/ 4102 h 6232"/>
              <a:gd name="T120" fmla="*/ 5736 w 12672"/>
              <a:gd name="T121" fmla="*/ 1718 h 6232"/>
              <a:gd name="T122" fmla="*/ 8203 w 12672"/>
              <a:gd name="T123" fmla="*/ 615 h 6232"/>
              <a:gd name="T124" fmla="*/ 6821 w 12672"/>
              <a:gd name="T125" fmla="*/ 368 h 6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72" h="6232">
                <a:moveTo>
                  <a:pt x="12625" y="1249"/>
                </a:moveTo>
                <a:lnTo>
                  <a:pt x="12625" y="1249"/>
                </a:lnTo>
                <a:lnTo>
                  <a:pt x="12593" y="1239"/>
                </a:lnTo>
                <a:lnTo>
                  <a:pt x="12585" y="1236"/>
                </a:lnTo>
                <a:lnTo>
                  <a:pt x="12580" y="1233"/>
                </a:lnTo>
                <a:lnTo>
                  <a:pt x="12576" y="1226"/>
                </a:lnTo>
                <a:lnTo>
                  <a:pt x="12572" y="1223"/>
                </a:lnTo>
                <a:lnTo>
                  <a:pt x="12566" y="1218"/>
                </a:lnTo>
                <a:lnTo>
                  <a:pt x="12566" y="1218"/>
                </a:lnTo>
                <a:lnTo>
                  <a:pt x="12563" y="1217"/>
                </a:lnTo>
                <a:lnTo>
                  <a:pt x="12560" y="1215"/>
                </a:lnTo>
                <a:lnTo>
                  <a:pt x="12556" y="1217"/>
                </a:lnTo>
                <a:lnTo>
                  <a:pt x="12553" y="1218"/>
                </a:lnTo>
                <a:lnTo>
                  <a:pt x="12550" y="1226"/>
                </a:lnTo>
                <a:lnTo>
                  <a:pt x="12547" y="1236"/>
                </a:lnTo>
                <a:lnTo>
                  <a:pt x="12542" y="1255"/>
                </a:lnTo>
                <a:lnTo>
                  <a:pt x="12539" y="1263"/>
                </a:lnTo>
                <a:lnTo>
                  <a:pt x="12536" y="1267"/>
                </a:lnTo>
                <a:lnTo>
                  <a:pt x="12536" y="1267"/>
                </a:lnTo>
                <a:lnTo>
                  <a:pt x="12531" y="1267"/>
                </a:lnTo>
                <a:lnTo>
                  <a:pt x="12526" y="1267"/>
                </a:lnTo>
                <a:lnTo>
                  <a:pt x="12521" y="1263"/>
                </a:lnTo>
                <a:lnTo>
                  <a:pt x="12515" y="1259"/>
                </a:lnTo>
                <a:lnTo>
                  <a:pt x="12511" y="1252"/>
                </a:lnTo>
                <a:lnTo>
                  <a:pt x="12507" y="1244"/>
                </a:lnTo>
                <a:lnTo>
                  <a:pt x="12505" y="1233"/>
                </a:lnTo>
                <a:lnTo>
                  <a:pt x="12503" y="1218"/>
                </a:lnTo>
                <a:lnTo>
                  <a:pt x="12503" y="1218"/>
                </a:lnTo>
                <a:lnTo>
                  <a:pt x="12503" y="1206"/>
                </a:lnTo>
                <a:lnTo>
                  <a:pt x="12500" y="1198"/>
                </a:lnTo>
                <a:lnTo>
                  <a:pt x="12497" y="1194"/>
                </a:lnTo>
                <a:lnTo>
                  <a:pt x="12492" y="1194"/>
                </a:lnTo>
                <a:lnTo>
                  <a:pt x="12481" y="1196"/>
                </a:lnTo>
                <a:lnTo>
                  <a:pt x="12475" y="1196"/>
                </a:lnTo>
                <a:lnTo>
                  <a:pt x="12470" y="1194"/>
                </a:lnTo>
                <a:lnTo>
                  <a:pt x="12470" y="1194"/>
                </a:lnTo>
                <a:lnTo>
                  <a:pt x="12457" y="1183"/>
                </a:lnTo>
                <a:lnTo>
                  <a:pt x="12441" y="1172"/>
                </a:lnTo>
                <a:lnTo>
                  <a:pt x="12422" y="1161"/>
                </a:lnTo>
                <a:lnTo>
                  <a:pt x="12410" y="1156"/>
                </a:lnTo>
                <a:lnTo>
                  <a:pt x="12399" y="1153"/>
                </a:lnTo>
                <a:lnTo>
                  <a:pt x="12399" y="1153"/>
                </a:lnTo>
                <a:lnTo>
                  <a:pt x="12388" y="1148"/>
                </a:lnTo>
                <a:lnTo>
                  <a:pt x="12375" y="1141"/>
                </a:lnTo>
                <a:lnTo>
                  <a:pt x="12346" y="1124"/>
                </a:lnTo>
                <a:lnTo>
                  <a:pt x="12314" y="1103"/>
                </a:lnTo>
                <a:lnTo>
                  <a:pt x="12296" y="1093"/>
                </a:lnTo>
                <a:lnTo>
                  <a:pt x="12279" y="1084"/>
                </a:lnTo>
                <a:lnTo>
                  <a:pt x="12279" y="1084"/>
                </a:lnTo>
                <a:lnTo>
                  <a:pt x="12242" y="1068"/>
                </a:lnTo>
                <a:lnTo>
                  <a:pt x="12226" y="1061"/>
                </a:lnTo>
                <a:lnTo>
                  <a:pt x="12208" y="1056"/>
                </a:lnTo>
                <a:lnTo>
                  <a:pt x="12190" y="1052"/>
                </a:lnTo>
                <a:lnTo>
                  <a:pt x="12173" y="1050"/>
                </a:lnTo>
                <a:lnTo>
                  <a:pt x="12155" y="1050"/>
                </a:lnTo>
                <a:lnTo>
                  <a:pt x="12136" y="1052"/>
                </a:lnTo>
                <a:lnTo>
                  <a:pt x="12136" y="1052"/>
                </a:lnTo>
                <a:lnTo>
                  <a:pt x="12118" y="1053"/>
                </a:lnTo>
                <a:lnTo>
                  <a:pt x="12102" y="1053"/>
                </a:lnTo>
                <a:lnTo>
                  <a:pt x="12086" y="1052"/>
                </a:lnTo>
                <a:lnTo>
                  <a:pt x="12070" y="1048"/>
                </a:lnTo>
                <a:lnTo>
                  <a:pt x="12036" y="1039"/>
                </a:lnTo>
                <a:lnTo>
                  <a:pt x="11998" y="1031"/>
                </a:lnTo>
                <a:lnTo>
                  <a:pt x="11998" y="1031"/>
                </a:lnTo>
                <a:lnTo>
                  <a:pt x="11982" y="1029"/>
                </a:lnTo>
                <a:lnTo>
                  <a:pt x="11977" y="1029"/>
                </a:lnTo>
                <a:lnTo>
                  <a:pt x="11972" y="1031"/>
                </a:lnTo>
                <a:lnTo>
                  <a:pt x="11970" y="1032"/>
                </a:lnTo>
                <a:lnTo>
                  <a:pt x="11970" y="1035"/>
                </a:lnTo>
                <a:lnTo>
                  <a:pt x="11974" y="1042"/>
                </a:lnTo>
                <a:lnTo>
                  <a:pt x="11987" y="1063"/>
                </a:lnTo>
                <a:lnTo>
                  <a:pt x="11995" y="1076"/>
                </a:lnTo>
                <a:lnTo>
                  <a:pt x="12001" y="1090"/>
                </a:lnTo>
                <a:lnTo>
                  <a:pt x="12001" y="1090"/>
                </a:lnTo>
                <a:lnTo>
                  <a:pt x="12003" y="1096"/>
                </a:lnTo>
                <a:lnTo>
                  <a:pt x="12003" y="1101"/>
                </a:lnTo>
                <a:lnTo>
                  <a:pt x="12003" y="1104"/>
                </a:lnTo>
                <a:lnTo>
                  <a:pt x="12001" y="1108"/>
                </a:lnTo>
                <a:lnTo>
                  <a:pt x="11998" y="1109"/>
                </a:lnTo>
                <a:lnTo>
                  <a:pt x="11993" y="1111"/>
                </a:lnTo>
                <a:lnTo>
                  <a:pt x="11982" y="1109"/>
                </a:lnTo>
                <a:lnTo>
                  <a:pt x="11969" y="1106"/>
                </a:lnTo>
                <a:lnTo>
                  <a:pt x="11953" y="1103"/>
                </a:lnTo>
                <a:lnTo>
                  <a:pt x="11921" y="1093"/>
                </a:lnTo>
                <a:lnTo>
                  <a:pt x="11921" y="1093"/>
                </a:lnTo>
                <a:lnTo>
                  <a:pt x="11914" y="1092"/>
                </a:lnTo>
                <a:lnTo>
                  <a:pt x="11911" y="1088"/>
                </a:lnTo>
                <a:lnTo>
                  <a:pt x="11909" y="1087"/>
                </a:lnTo>
                <a:lnTo>
                  <a:pt x="11909" y="1084"/>
                </a:lnTo>
                <a:lnTo>
                  <a:pt x="11914" y="1077"/>
                </a:lnTo>
                <a:lnTo>
                  <a:pt x="11922" y="1071"/>
                </a:lnTo>
                <a:lnTo>
                  <a:pt x="11932" y="1063"/>
                </a:lnTo>
                <a:lnTo>
                  <a:pt x="11940" y="1055"/>
                </a:lnTo>
                <a:lnTo>
                  <a:pt x="11943" y="1052"/>
                </a:lnTo>
                <a:lnTo>
                  <a:pt x="11945" y="1047"/>
                </a:lnTo>
                <a:lnTo>
                  <a:pt x="11945" y="1042"/>
                </a:lnTo>
                <a:lnTo>
                  <a:pt x="11942" y="1037"/>
                </a:lnTo>
                <a:lnTo>
                  <a:pt x="11942" y="1037"/>
                </a:lnTo>
                <a:lnTo>
                  <a:pt x="11937" y="1031"/>
                </a:lnTo>
                <a:lnTo>
                  <a:pt x="11934" y="1031"/>
                </a:lnTo>
                <a:lnTo>
                  <a:pt x="11930" y="1029"/>
                </a:lnTo>
                <a:lnTo>
                  <a:pt x="11926" y="1032"/>
                </a:lnTo>
                <a:lnTo>
                  <a:pt x="11919" y="1035"/>
                </a:lnTo>
                <a:lnTo>
                  <a:pt x="11909" y="1048"/>
                </a:lnTo>
                <a:lnTo>
                  <a:pt x="11903" y="1053"/>
                </a:lnTo>
                <a:lnTo>
                  <a:pt x="11897" y="1055"/>
                </a:lnTo>
                <a:lnTo>
                  <a:pt x="11897" y="1055"/>
                </a:lnTo>
                <a:lnTo>
                  <a:pt x="11865" y="1061"/>
                </a:lnTo>
                <a:lnTo>
                  <a:pt x="11824" y="1069"/>
                </a:lnTo>
                <a:lnTo>
                  <a:pt x="11824" y="1069"/>
                </a:lnTo>
                <a:lnTo>
                  <a:pt x="11815" y="1071"/>
                </a:lnTo>
                <a:lnTo>
                  <a:pt x="11805" y="1072"/>
                </a:lnTo>
                <a:lnTo>
                  <a:pt x="11789" y="1071"/>
                </a:lnTo>
                <a:lnTo>
                  <a:pt x="11735" y="1058"/>
                </a:lnTo>
                <a:lnTo>
                  <a:pt x="11735" y="1058"/>
                </a:lnTo>
                <a:lnTo>
                  <a:pt x="11718" y="1056"/>
                </a:lnTo>
                <a:lnTo>
                  <a:pt x="11707" y="1056"/>
                </a:lnTo>
                <a:lnTo>
                  <a:pt x="11701" y="1058"/>
                </a:lnTo>
                <a:lnTo>
                  <a:pt x="11698" y="1060"/>
                </a:lnTo>
                <a:lnTo>
                  <a:pt x="11696" y="1063"/>
                </a:lnTo>
                <a:lnTo>
                  <a:pt x="11694" y="1064"/>
                </a:lnTo>
                <a:lnTo>
                  <a:pt x="11691" y="1064"/>
                </a:lnTo>
                <a:lnTo>
                  <a:pt x="11686" y="1063"/>
                </a:lnTo>
                <a:lnTo>
                  <a:pt x="11686" y="1063"/>
                </a:lnTo>
                <a:lnTo>
                  <a:pt x="11678" y="1060"/>
                </a:lnTo>
                <a:lnTo>
                  <a:pt x="11672" y="1058"/>
                </a:lnTo>
                <a:lnTo>
                  <a:pt x="11657" y="1058"/>
                </a:lnTo>
                <a:lnTo>
                  <a:pt x="11641" y="1060"/>
                </a:lnTo>
                <a:lnTo>
                  <a:pt x="11632" y="1060"/>
                </a:lnTo>
                <a:lnTo>
                  <a:pt x="11621" y="1058"/>
                </a:lnTo>
                <a:lnTo>
                  <a:pt x="11621" y="1058"/>
                </a:lnTo>
                <a:lnTo>
                  <a:pt x="11609" y="1056"/>
                </a:lnTo>
                <a:lnTo>
                  <a:pt x="11603" y="1052"/>
                </a:lnTo>
                <a:lnTo>
                  <a:pt x="11600" y="1045"/>
                </a:lnTo>
                <a:lnTo>
                  <a:pt x="11598" y="1037"/>
                </a:lnTo>
                <a:lnTo>
                  <a:pt x="11596" y="1018"/>
                </a:lnTo>
                <a:lnTo>
                  <a:pt x="11593" y="1008"/>
                </a:lnTo>
                <a:lnTo>
                  <a:pt x="11588" y="997"/>
                </a:lnTo>
                <a:lnTo>
                  <a:pt x="11588" y="997"/>
                </a:lnTo>
                <a:lnTo>
                  <a:pt x="11585" y="991"/>
                </a:lnTo>
                <a:lnTo>
                  <a:pt x="11579" y="986"/>
                </a:lnTo>
                <a:lnTo>
                  <a:pt x="11571" y="982"/>
                </a:lnTo>
                <a:lnTo>
                  <a:pt x="11563" y="978"/>
                </a:lnTo>
                <a:lnTo>
                  <a:pt x="11542" y="973"/>
                </a:lnTo>
                <a:lnTo>
                  <a:pt x="11518" y="970"/>
                </a:lnTo>
                <a:lnTo>
                  <a:pt x="11494" y="970"/>
                </a:lnTo>
                <a:lnTo>
                  <a:pt x="11470" y="970"/>
                </a:lnTo>
                <a:lnTo>
                  <a:pt x="11447" y="971"/>
                </a:lnTo>
                <a:lnTo>
                  <a:pt x="11430" y="976"/>
                </a:lnTo>
                <a:lnTo>
                  <a:pt x="11430" y="976"/>
                </a:lnTo>
                <a:lnTo>
                  <a:pt x="11401" y="982"/>
                </a:lnTo>
                <a:lnTo>
                  <a:pt x="11377" y="984"/>
                </a:lnTo>
                <a:lnTo>
                  <a:pt x="11365" y="984"/>
                </a:lnTo>
                <a:lnTo>
                  <a:pt x="11356" y="982"/>
                </a:lnTo>
                <a:lnTo>
                  <a:pt x="11348" y="979"/>
                </a:lnTo>
                <a:lnTo>
                  <a:pt x="11340" y="976"/>
                </a:lnTo>
                <a:lnTo>
                  <a:pt x="11340" y="976"/>
                </a:lnTo>
                <a:lnTo>
                  <a:pt x="11324" y="968"/>
                </a:lnTo>
                <a:lnTo>
                  <a:pt x="11308" y="962"/>
                </a:lnTo>
                <a:lnTo>
                  <a:pt x="11263" y="950"/>
                </a:lnTo>
                <a:lnTo>
                  <a:pt x="11263" y="950"/>
                </a:lnTo>
                <a:lnTo>
                  <a:pt x="11253" y="947"/>
                </a:lnTo>
                <a:lnTo>
                  <a:pt x="11251" y="946"/>
                </a:lnTo>
                <a:lnTo>
                  <a:pt x="11250" y="942"/>
                </a:lnTo>
                <a:lnTo>
                  <a:pt x="11251" y="938"/>
                </a:lnTo>
                <a:lnTo>
                  <a:pt x="11256" y="933"/>
                </a:lnTo>
                <a:lnTo>
                  <a:pt x="11261" y="926"/>
                </a:lnTo>
                <a:lnTo>
                  <a:pt x="11264" y="920"/>
                </a:lnTo>
                <a:lnTo>
                  <a:pt x="11266" y="917"/>
                </a:lnTo>
                <a:lnTo>
                  <a:pt x="11266" y="913"/>
                </a:lnTo>
                <a:lnTo>
                  <a:pt x="11263" y="910"/>
                </a:lnTo>
                <a:lnTo>
                  <a:pt x="11259" y="905"/>
                </a:lnTo>
                <a:lnTo>
                  <a:pt x="11259" y="905"/>
                </a:lnTo>
                <a:lnTo>
                  <a:pt x="11255" y="902"/>
                </a:lnTo>
                <a:lnTo>
                  <a:pt x="11248" y="899"/>
                </a:lnTo>
                <a:lnTo>
                  <a:pt x="11232" y="896"/>
                </a:lnTo>
                <a:lnTo>
                  <a:pt x="11213" y="893"/>
                </a:lnTo>
                <a:lnTo>
                  <a:pt x="11192" y="891"/>
                </a:lnTo>
                <a:lnTo>
                  <a:pt x="11169" y="888"/>
                </a:lnTo>
                <a:lnTo>
                  <a:pt x="11149" y="886"/>
                </a:lnTo>
                <a:lnTo>
                  <a:pt x="11126" y="881"/>
                </a:lnTo>
                <a:lnTo>
                  <a:pt x="11107" y="875"/>
                </a:lnTo>
                <a:lnTo>
                  <a:pt x="11107" y="875"/>
                </a:lnTo>
                <a:lnTo>
                  <a:pt x="11086" y="867"/>
                </a:lnTo>
                <a:lnTo>
                  <a:pt x="11062" y="860"/>
                </a:lnTo>
                <a:lnTo>
                  <a:pt x="11038" y="856"/>
                </a:lnTo>
                <a:lnTo>
                  <a:pt x="11012" y="852"/>
                </a:lnTo>
                <a:lnTo>
                  <a:pt x="10990" y="849"/>
                </a:lnTo>
                <a:lnTo>
                  <a:pt x="10972" y="851"/>
                </a:lnTo>
                <a:lnTo>
                  <a:pt x="10964" y="851"/>
                </a:lnTo>
                <a:lnTo>
                  <a:pt x="10959" y="852"/>
                </a:lnTo>
                <a:lnTo>
                  <a:pt x="10956" y="854"/>
                </a:lnTo>
                <a:lnTo>
                  <a:pt x="10954" y="857"/>
                </a:lnTo>
                <a:lnTo>
                  <a:pt x="10954" y="857"/>
                </a:lnTo>
                <a:lnTo>
                  <a:pt x="10953" y="864"/>
                </a:lnTo>
                <a:lnTo>
                  <a:pt x="10950" y="867"/>
                </a:lnTo>
                <a:lnTo>
                  <a:pt x="10943" y="868"/>
                </a:lnTo>
                <a:lnTo>
                  <a:pt x="10935" y="870"/>
                </a:lnTo>
                <a:lnTo>
                  <a:pt x="10914" y="872"/>
                </a:lnTo>
                <a:lnTo>
                  <a:pt x="10889" y="875"/>
                </a:lnTo>
                <a:lnTo>
                  <a:pt x="10889" y="875"/>
                </a:lnTo>
                <a:lnTo>
                  <a:pt x="10879" y="878"/>
                </a:lnTo>
                <a:lnTo>
                  <a:pt x="10876" y="880"/>
                </a:lnTo>
                <a:lnTo>
                  <a:pt x="10874" y="883"/>
                </a:lnTo>
                <a:lnTo>
                  <a:pt x="10876" y="889"/>
                </a:lnTo>
                <a:lnTo>
                  <a:pt x="10877" y="896"/>
                </a:lnTo>
                <a:lnTo>
                  <a:pt x="10882" y="904"/>
                </a:lnTo>
                <a:lnTo>
                  <a:pt x="10885" y="912"/>
                </a:lnTo>
                <a:lnTo>
                  <a:pt x="10887" y="921"/>
                </a:lnTo>
                <a:lnTo>
                  <a:pt x="10887" y="926"/>
                </a:lnTo>
                <a:lnTo>
                  <a:pt x="10885" y="931"/>
                </a:lnTo>
                <a:lnTo>
                  <a:pt x="10885" y="931"/>
                </a:lnTo>
                <a:lnTo>
                  <a:pt x="10881" y="939"/>
                </a:lnTo>
                <a:lnTo>
                  <a:pt x="10872" y="946"/>
                </a:lnTo>
                <a:lnTo>
                  <a:pt x="10863" y="950"/>
                </a:lnTo>
                <a:lnTo>
                  <a:pt x="10852" y="955"/>
                </a:lnTo>
                <a:lnTo>
                  <a:pt x="10832" y="960"/>
                </a:lnTo>
                <a:lnTo>
                  <a:pt x="10820" y="962"/>
                </a:lnTo>
                <a:lnTo>
                  <a:pt x="10820" y="962"/>
                </a:lnTo>
                <a:lnTo>
                  <a:pt x="10808" y="960"/>
                </a:lnTo>
                <a:lnTo>
                  <a:pt x="10791" y="955"/>
                </a:lnTo>
                <a:lnTo>
                  <a:pt x="10747" y="941"/>
                </a:lnTo>
                <a:lnTo>
                  <a:pt x="10747" y="941"/>
                </a:lnTo>
                <a:lnTo>
                  <a:pt x="10736" y="938"/>
                </a:lnTo>
                <a:lnTo>
                  <a:pt x="10728" y="938"/>
                </a:lnTo>
                <a:lnTo>
                  <a:pt x="10722" y="939"/>
                </a:lnTo>
                <a:lnTo>
                  <a:pt x="10715" y="942"/>
                </a:lnTo>
                <a:lnTo>
                  <a:pt x="10709" y="944"/>
                </a:lnTo>
                <a:lnTo>
                  <a:pt x="10701" y="947"/>
                </a:lnTo>
                <a:lnTo>
                  <a:pt x="10691" y="947"/>
                </a:lnTo>
                <a:lnTo>
                  <a:pt x="10677" y="947"/>
                </a:lnTo>
                <a:lnTo>
                  <a:pt x="10677" y="947"/>
                </a:lnTo>
                <a:lnTo>
                  <a:pt x="10670" y="947"/>
                </a:lnTo>
                <a:lnTo>
                  <a:pt x="10665" y="944"/>
                </a:lnTo>
                <a:lnTo>
                  <a:pt x="10661" y="942"/>
                </a:lnTo>
                <a:lnTo>
                  <a:pt x="10657" y="939"/>
                </a:lnTo>
                <a:lnTo>
                  <a:pt x="10653" y="933"/>
                </a:lnTo>
                <a:lnTo>
                  <a:pt x="10651" y="925"/>
                </a:lnTo>
                <a:lnTo>
                  <a:pt x="10648" y="920"/>
                </a:lnTo>
                <a:lnTo>
                  <a:pt x="10646" y="918"/>
                </a:lnTo>
                <a:lnTo>
                  <a:pt x="10645" y="917"/>
                </a:lnTo>
                <a:lnTo>
                  <a:pt x="10643" y="917"/>
                </a:lnTo>
                <a:lnTo>
                  <a:pt x="10640" y="917"/>
                </a:lnTo>
                <a:lnTo>
                  <a:pt x="10628" y="923"/>
                </a:lnTo>
                <a:lnTo>
                  <a:pt x="10628" y="923"/>
                </a:lnTo>
                <a:lnTo>
                  <a:pt x="10616" y="933"/>
                </a:lnTo>
                <a:lnTo>
                  <a:pt x="10604" y="942"/>
                </a:lnTo>
                <a:lnTo>
                  <a:pt x="10584" y="960"/>
                </a:lnTo>
                <a:lnTo>
                  <a:pt x="10574" y="968"/>
                </a:lnTo>
                <a:lnTo>
                  <a:pt x="10564" y="973"/>
                </a:lnTo>
                <a:lnTo>
                  <a:pt x="10555" y="974"/>
                </a:lnTo>
                <a:lnTo>
                  <a:pt x="10550" y="973"/>
                </a:lnTo>
                <a:lnTo>
                  <a:pt x="10545" y="971"/>
                </a:lnTo>
                <a:lnTo>
                  <a:pt x="10545" y="971"/>
                </a:lnTo>
                <a:lnTo>
                  <a:pt x="10539" y="968"/>
                </a:lnTo>
                <a:lnTo>
                  <a:pt x="10532" y="963"/>
                </a:lnTo>
                <a:lnTo>
                  <a:pt x="10529" y="957"/>
                </a:lnTo>
                <a:lnTo>
                  <a:pt x="10526" y="950"/>
                </a:lnTo>
                <a:lnTo>
                  <a:pt x="10521" y="936"/>
                </a:lnTo>
                <a:lnTo>
                  <a:pt x="10516" y="926"/>
                </a:lnTo>
                <a:lnTo>
                  <a:pt x="10511" y="917"/>
                </a:lnTo>
                <a:lnTo>
                  <a:pt x="10511" y="917"/>
                </a:lnTo>
                <a:lnTo>
                  <a:pt x="10506" y="907"/>
                </a:lnTo>
                <a:lnTo>
                  <a:pt x="10506" y="899"/>
                </a:lnTo>
                <a:lnTo>
                  <a:pt x="10508" y="891"/>
                </a:lnTo>
                <a:lnTo>
                  <a:pt x="10510" y="885"/>
                </a:lnTo>
                <a:lnTo>
                  <a:pt x="10513" y="877"/>
                </a:lnTo>
                <a:lnTo>
                  <a:pt x="10515" y="867"/>
                </a:lnTo>
                <a:lnTo>
                  <a:pt x="10513" y="857"/>
                </a:lnTo>
                <a:lnTo>
                  <a:pt x="10508" y="844"/>
                </a:lnTo>
                <a:lnTo>
                  <a:pt x="10508" y="844"/>
                </a:lnTo>
                <a:lnTo>
                  <a:pt x="10503" y="836"/>
                </a:lnTo>
                <a:lnTo>
                  <a:pt x="10497" y="830"/>
                </a:lnTo>
                <a:lnTo>
                  <a:pt x="10490" y="825"/>
                </a:lnTo>
                <a:lnTo>
                  <a:pt x="10481" y="820"/>
                </a:lnTo>
                <a:lnTo>
                  <a:pt x="10462" y="812"/>
                </a:lnTo>
                <a:lnTo>
                  <a:pt x="10439" y="806"/>
                </a:lnTo>
                <a:lnTo>
                  <a:pt x="10413" y="801"/>
                </a:lnTo>
                <a:lnTo>
                  <a:pt x="10388" y="798"/>
                </a:lnTo>
                <a:lnTo>
                  <a:pt x="10335" y="791"/>
                </a:lnTo>
                <a:lnTo>
                  <a:pt x="10335" y="791"/>
                </a:lnTo>
                <a:lnTo>
                  <a:pt x="10322" y="791"/>
                </a:lnTo>
                <a:lnTo>
                  <a:pt x="10311" y="791"/>
                </a:lnTo>
                <a:lnTo>
                  <a:pt x="10303" y="793"/>
                </a:lnTo>
                <a:lnTo>
                  <a:pt x="10293" y="796"/>
                </a:lnTo>
                <a:lnTo>
                  <a:pt x="10279" y="803"/>
                </a:lnTo>
                <a:lnTo>
                  <a:pt x="10266" y="812"/>
                </a:lnTo>
                <a:lnTo>
                  <a:pt x="10251" y="822"/>
                </a:lnTo>
                <a:lnTo>
                  <a:pt x="10235" y="830"/>
                </a:lnTo>
                <a:lnTo>
                  <a:pt x="10226" y="833"/>
                </a:lnTo>
                <a:lnTo>
                  <a:pt x="10214" y="836"/>
                </a:lnTo>
                <a:lnTo>
                  <a:pt x="10200" y="840"/>
                </a:lnTo>
                <a:lnTo>
                  <a:pt x="10185" y="840"/>
                </a:lnTo>
                <a:lnTo>
                  <a:pt x="10185" y="840"/>
                </a:lnTo>
                <a:lnTo>
                  <a:pt x="10171" y="841"/>
                </a:lnTo>
                <a:lnTo>
                  <a:pt x="10161" y="840"/>
                </a:lnTo>
                <a:lnTo>
                  <a:pt x="10153" y="838"/>
                </a:lnTo>
                <a:lnTo>
                  <a:pt x="10150" y="836"/>
                </a:lnTo>
                <a:lnTo>
                  <a:pt x="10149" y="833"/>
                </a:lnTo>
                <a:lnTo>
                  <a:pt x="10149" y="830"/>
                </a:lnTo>
                <a:lnTo>
                  <a:pt x="10153" y="824"/>
                </a:lnTo>
                <a:lnTo>
                  <a:pt x="10160" y="817"/>
                </a:lnTo>
                <a:lnTo>
                  <a:pt x="10163" y="811"/>
                </a:lnTo>
                <a:lnTo>
                  <a:pt x="10163" y="807"/>
                </a:lnTo>
                <a:lnTo>
                  <a:pt x="10160" y="804"/>
                </a:lnTo>
                <a:lnTo>
                  <a:pt x="10155" y="803"/>
                </a:lnTo>
                <a:lnTo>
                  <a:pt x="10147" y="803"/>
                </a:lnTo>
                <a:lnTo>
                  <a:pt x="10147" y="803"/>
                </a:lnTo>
                <a:lnTo>
                  <a:pt x="10126" y="801"/>
                </a:lnTo>
                <a:lnTo>
                  <a:pt x="10102" y="803"/>
                </a:lnTo>
                <a:lnTo>
                  <a:pt x="10051" y="806"/>
                </a:lnTo>
                <a:lnTo>
                  <a:pt x="10007" y="812"/>
                </a:lnTo>
                <a:lnTo>
                  <a:pt x="9980" y="816"/>
                </a:lnTo>
                <a:lnTo>
                  <a:pt x="9980" y="816"/>
                </a:lnTo>
                <a:lnTo>
                  <a:pt x="9975" y="816"/>
                </a:lnTo>
                <a:lnTo>
                  <a:pt x="9972" y="814"/>
                </a:lnTo>
                <a:lnTo>
                  <a:pt x="9970" y="811"/>
                </a:lnTo>
                <a:lnTo>
                  <a:pt x="9969" y="806"/>
                </a:lnTo>
                <a:lnTo>
                  <a:pt x="9966" y="796"/>
                </a:lnTo>
                <a:lnTo>
                  <a:pt x="9962" y="791"/>
                </a:lnTo>
                <a:lnTo>
                  <a:pt x="9956" y="788"/>
                </a:lnTo>
                <a:lnTo>
                  <a:pt x="9956" y="788"/>
                </a:lnTo>
                <a:lnTo>
                  <a:pt x="9940" y="782"/>
                </a:lnTo>
                <a:lnTo>
                  <a:pt x="9930" y="780"/>
                </a:lnTo>
                <a:lnTo>
                  <a:pt x="9919" y="779"/>
                </a:lnTo>
                <a:lnTo>
                  <a:pt x="9909" y="777"/>
                </a:lnTo>
                <a:lnTo>
                  <a:pt x="9900" y="779"/>
                </a:lnTo>
                <a:lnTo>
                  <a:pt x="9892" y="782"/>
                </a:lnTo>
                <a:lnTo>
                  <a:pt x="9890" y="785"/>
                </a:lnTo>
                <a:lnTo>
                  <a:pt x="9887" y="788"/>
                </a:lnTo>
                <a:lnTo>
                  <a:pt x="9887" y="788"/>
                </a:lnTo>
                <a:lnTo>
                  <a:pt x="9885" y="791"/>
                </a:lnTo>
                <a:lnTo>
                  <a:pt x="9880" y="795"/>
                </a:lnTo>
                <a:lnTo>
                  <a:pt x="9871" y="801"/>
                </a:lnTo>
                <a:lnTo>
                  <a:pt x="9858" y="804"/>
                </a:lnTo>
                <a:lnTo>
                  <a:pt x="9842" y="809"/>
                </a:lnTo>
                <a:lnTo>
                  <a:pt x="9808" y="816"/>
                </a:lnTo>
                <a:lnTo>
                  <a:pt x="9792" y="820"/>
                </a:lnTo>
                <a:lnTo>
                  <a:pt x="9776" y="827"/>
                </a:lnTo>
                <a:lnTo>
                  <a:pt x="9776" y="827"/>
                </a:lnTo>
                <a:lnTo>
                  <a:pt x="9762" y="832"/>
                </a:lnTo>
                <a:lnTo>
                  <a:pt x="9747" y="835"/>
                </a:lnTo>
                <a:lnTo>
                  <a:pt x="9733" y="838"/>
                </a:lnTo>
                <a:lnTo>
                  <a:pt x="9722" y="838"/>
                </a:lnTo>
                <a:lnTo>
                  <a:pt x="9712" y="836"/>
                </a:lnTo>
                <a:lnTo>
                  <a:pt x="9707" y="835"/>
                </a:lnTo>
                <a:lnTo>
                  <a:pt x="9705" y="833"/>
                </a:lnTo>
                <a:lnTo>
                  <a:pt x="9705" y="832"/>
                </a:lnTo>
                <a:lnTo>
                  <a:pt x="9710" y="827"/>
                </a:lnTo>
                <a:lnTo>
                  <a:pt x="9710" y="827"/>
                </a:lnTo>
                <a:lnTo>
                  <a:pt x="9747" y="803"/>
                </a:lnTo>
                <a:lnTo>
                  <a:pt x="9811" y="763"/>
                </a:lnTo>
                <a:lnTo>
                  <a:pt x="9845" y="743"/>
                </a:lnTo>
                <a:lnTo>
                  <a:pt x="9877" y="726"/>
                </a:lnTo>
                <a:lnTo>
                  <a:pt x="9903" y="711"/>
                </a:lnTo>
                <a:lnTo>
                  <a:pt x="9914" y="708"/>
                </a:lnTo>
                <a:lnTo>
                  <a:pt x="9922" y="705"/>
                </a:lnTo>
                <a:lnTo>
                  <a:pt x="9922" y="705"/>
                </a:lnTo>
                <a:lnTo>
                  <a:pt x="9933" y="702"/>
                </a:lnTo>
                <a:lnTo>
                  <a:pt x="9945" y="697"/>
                </a:lnTo>
                <a:lnTo>
                  <a:pt x="9954" y="692"/>
                </a:lnTo>
                <a:lnTo>
                  <a:pt x="9961" y="685"/>
                </a:lnTo>
                <a:lnTo>
                  <a:pt x="9966" y="679"/>
                </a:lnTo>
                <a:lnTo>
                  <a:pt x="9969" y="671"/>
                </a:lnTo>
                <a:lnTo>
                  <a:pt x="9969" y="661"/>
                </a:lnTo>
                <a:lnTo>
                  <a:pt x="9967" y="653"/>
                </a:lnTo>
                <a:lnTo>
                  <a:pt x="9967" y="653"/>
                </a:lnTo>
                <a:lnTo>
                  <a:pt x="9964" y="649"/>
                </a:lnTo>
                <a:lnTo>
                  <a:pt x="9957" y="642"/>
                </a:lnTo>
                <a:lnTo>
                  <a:pt x="9938" y="631"/>
                </a:lnTo>
                <a:lnTo>
                  <a:pt x="9913" y="618"/>
                </a:lnTo>
                <a:lnTo>
                  <a:pt x="9884" y="607"/>
                </a:lnTo>
                <a:lnTo>
                  <a:pt x="9855" y="596"/>
                </a:lnTo>
                <a:lnTo>
                  <a:pt x="9827" y="588"/>
                </a:lnTo>
                <a:lnTo>
                  <a:pt x="9807" y="581"/>
                </a:lnTo>
                <a:lnTo>
                  <a:pt x="9799" y="580"/>
                </a:lnTo>
                <a:lnTo>
                  <a:pt x="9794" y="580"/>
                </a:lnTo>
                <a:lnTo>
                  <a:pt x="9794" y="580"/>
                </a:lnTo>
                <a:lnTo>
                  <a:pt x="9786" y="580"/>
                </a:lnTo>
                <a:lnTo>
                  <a:pt x="9778" y="578"/>
                </a:lnTo>
                <a:lnTo>
                  <a:pt x="9762" y="568"/>
                </a:lnTo>
                <a:lnTo>
                  <a:pt x="9752" y="563"/>
                </a:lnTo>
                <a:lnTo>
                  <a:pt x="9741" y="560"/>
                </a:lnTo>
                <a:lnTo>
                  <a:pt x="9728" y="559"/>
                </a:lnTo>
                <a:lnTo>
                  <a:pt x="9713" y="559"/>
                </a:lnTo>
                <a:lnTo>
                  <a:pt x="9713" y="559"/>
                </a:lnTo>
                <a:lnTo>
                  <a:pt x="9701" y="560"/>
                </a:lnTo>
                <a:lnTo>
                  <a:pt x="9697" y="559"/>
                </a:lnTo>
                <a:lnTo>
                  <a:pt x="9694" y="557"/>
                </a:lnTo>
                <a:lnTo>
                  <a:pt x="9693" y="555"/>
                </a:lnTo>
                <a:lnTo>
                  <a:pt x="9691" y="552"/>
                </a:lnTo>
                <a:lnTo>
                  <a:pt x="9691" y="544"/>
                </a:lnTo>
                <a:lnTo>
                  <a:pt x="9693" y="528"/>
                </a:lnTo>
                <a:lnTo>
                  <a:pt x="9691" y="520"/>
                </a:lnTo>
                <a:lnTo>
                  <a:pt x="9689" y="517"/>
                </a:lnTo>
                <a:lnTo>
                  <a:pt x="9686" y="514"/>
                </a:lnTo>
                <a:lnTo>
                  <a:pt x="9686" y="514"/>
                </a:lnTo>
                <a:lnTo>
                  <a:pt x="9681" y="512"/>
                </a:lnTo>
                <a:lnTo>
                  <a:pt x="9677" y="511"/>
                </a:lnTo>
                <a:lnTo>
                  <a:pt x="9662" y="511"/>
                </a:lnTo>
                <a:lnTo>
                  <a:pt x="9644" y="512"/>
                </a:lnTo>
                <a:lnTo>
                  <a:pt x="9624" y="515"/>
                </a:lnTo>
                <a:lnTo>
                  <a:pt x="9583" y="525"/>
                </a:lnTo>
                <a:lnTo>
                  <a:pt x="9551" y="535"/>
                </a:lnTo>
                <a:lnTo>
                  <a:pt x="9551" y="535"/>
                </a:lnTo>
                <a:lnTo>
                  <a:pt x="9540" y="539"/>
                </a:lnTo>
                <a:lnTo>
                  <a:pt x="9532" y="544"/>
                </a:lnTo>
                <a:lnTo>
                  <a:pt x="9524" y="551"/>
                </a:lnTo>
                <a:lnTo>
                  <a:pt x="9519" y="557"/>
                </a:lnTo>
                <a:lnTo>
                  <a:pt x="9514" y="565"/>
                </a:lnTo>
                <a:lnTo>
                  <a:pt x="9511" y="572"/>
                </a:lnTo>
                <a:lnTo>
                  <a:pt x="9506" y="588"/>
                </a:lnTo>
                <a:lnTo>
                  <a:pt x="9506" y="588"/>
                </a:lnTo>
                <a:lnTo>
                  <a:pt x="9503" y="591"/>
                </a:lnTo>
                <a:lnTo>
                  <a:pt x="9500" y="594"/>
                </a:lnTo>
                <a:lnTo>
                  <a:pt x="9487" y="600"/>
                </a:lnTo>
                <a:lnTo>
                  <a:pt x="9473" y="605"/>
                </a:lnTo>
                <a:lnTo>
                  <a:pt x="9453" y="610"/>
                </a:lnTo>
                <a:lnTo>
                  <a:pt x="9417" y="615"/>
                </a:lnTo>
                <a:lnTo>
                  <a:pt x="9391" y="618"/>
                </a:lnTo>
                <a:lnTo>
                  <a:pt x="9391" y="618"/>
                </a:lnTo>
                <a:lnTo>
                  <a:pt x="9383" y="620"/>
                </a:lnTo>
                <a:lnTo>
                  <a:pt x="9375" y="618"/>
                </a:lnTo>
                <a:lnTo>
                  <a:pt x="9354" y="616"/>
                </a:lnTo>
                <a:lnTo>
                  <a:pt x="9344" y="615"/>
                </a:lnTo>
                <a:lnTo>
                  <a:pt x="9333" y="615"/>
                </a:lnTo>
                <a:lnTo>
                  <a:pt x="9322" y="615"/>
                </a:lnTo>
                <a:lnTo>
                  <a:pt x="9312" y="618"/>
                </a:lnTo>
                <a:lnTo>
                  <a:pt x="9312" y="618"/>
                </a:lnTo>
                <a:lnTo>
                  <a:pt x="9290" y="624"/>
                </a:lnTo>
                <a:lnTo>
                  <a:pt x="9266" y="631"/>
                </a:lnTo>
                <a:lnTo>
                  <a:pt x="9238" y="639"/>
                </a:lnTo>
                <a:lnTo>
                  <a:pt x="9208" y="650"/>
                </a:lnTo>
                <a:lnTo>
                  <a:pt x="9208" y="650"/>
                </a:lnTo>
                <a:lnTo>
                  <a:pt x="9190" y="655"/>
                </a:lnTo>
                <a:lnTo>
                  <a:pt x="9173" y="661"/>
                </a:lnTo>
                <a:lnTo>
                  <a:pt x="9132" y="671"/>
                </a:lnTo>
                <a:lnTo>
                  <a:pt x="9062" y="684"/>
                </a:lnTo>
                <a:lnTo>
                  <a:pt x="9062" y="684"/>
                </a:lnTo>
                <a:lnTo>
                  <a:pt x="9051" y="689"/>
                </a:lnTo>
                <a:lnTo>
                  <a:pt x="9042" y="694"/>
                </a:lnTo>
                <a:lnTo>
                  <a:pt x="9038" y="702"/>
                </a:lnTo>
                <a:lnTo>
                  <a:pt x="9033" y="711"/>
                </a:lnTo>
                <a:lnTo>
                  <a:pt x="9023" y="737"/>
                </a:lnTo>
                <a:lnTo>
                  <a:pt x="9018" y="751"/>
                </a:lnTo>
                <a:lnTo>
                  <a:pt x="9010" y="767"/>
                </a:lnTo>
                <a:lnTo>
                  <a:pt x="9010" y="767"/>
                </a:lnTo>
                <a:lnTo>
                  <a:pt x="9006" y="775"/>
                </a:lnTo>
                <a:lnTo>
                  <a:pt x="8998" y="782"/>
                </a:lnTo>
                <a:lnTo>
                  <a:pt x="8990" y="787"/>
                </a:lnTo>
                <a:lnTo>
                  <a:pt x="8980" y="790"/>
                </a:lnTo>
                <a:lnTo>
                  <a:pt x="8970" y="793"/>
                </a:lnTo>
                <a:lnTo>
                  <a:pt x="8959" y="795"/>
                </a:lnTo>
                <a:lnTo>
                  <a:pt x="8937" y="796"/>
                </a:lnTo>
                <a:lnTo>
                  <a:pt x="8914" y="795"/>
                </a:lnTo>
                <a:lnTo>
                  <a:pt x="8893" y="793"/>
                </a:lnTo>
                <a:lnTo>
                  <a:pt x="8861" y="788"/>
                </a:lnTo>
                <a:lnTo>
                  <a:pt x="8861" y="788"/>
                </a:lnTo>
                <a:lnTo>
                  <a:pt x="8850" y="787"/>
                </a:lnTo>
                <a:lnTo>
                  <a:pt x="8835" y="787"/>
                </a:lnTo>
                <a:lnTo>
                  <a:pt x="8823" y="788"/>
                </a:lnTo>
                <a:lnTo>
                  <a:pt x="8808" y="791"/>
                </a:lnTo>
                <a:lnTo>
                  <a:pt x="8798" y="796"/>
                </a:lnTo>
                <a:lnTo>
                  <a:pt x="8794" y="799"/>
                </a:lnTo>
                <a:lnTo>
                  <a:pt x="8792" y="804"/>
                </a:lnTo>
                <a:lnTo>
                  <a:pt x="8790" y="809"/>
                </a:lnTo>
                <a:lnTo>
                  <a:pt x="8790" y="816"/>
                </a:lnTo>
                <a:lnTo>
                  <a:pt x="8792" y="822"/>
                </a:lnTo>
                <a:lnTo>
                  <a:pt x="8795" y="830"/>
                </a:lnTo>
                <a:lnTo>
                  <a:pt x="8795" y="830"/>
                </a:lnTo>
                <a:lnTo>
                  <a:pt x="8805" y="846"/>
                </a:lnTo>
                <a:lnTo>
                  <a:pt x="8818" y="859"/>
                </a:lnTo>
                <a:lnTo>
                  <a:pt x="8831" y="872"/>
                </a:lnTo>
                <a:lnTo>
                  <a:pt x="8843" y="885"/>
                </a:lnTo>
                <a:lnTo>
                  <a:pt x="8874" y="907"/>
                </a:lnTo>
                <a:lnTo>
                  <a:pt x="8888" y="918"/>
                </a:lnTo>
                <a:lnTo>
                  <a:pt x="8903" y="931"/>
                </a:lnTo>
                <a:lnTo>
                  <a:pt x="8903" y="931"/>
                </a:lnTo>
                <a:lnTo>
                  <a:pt x="8909" y="938"/>
                </a:lnTo>
                <a:lnTo>
                  <a:pt x="8912" y="944"/>
                </a:lnTo>
                <a:lnTo>
                  <a:pt x="8914" y="952"/>
                </a:lnTo>
                <a:lnTo>
                  <a:pt x="8914" y="958"/>
                </a:lnTo>
                <a:lnTo>
                  <a:pt x="8914" y="966"/>
                </a:lnTo>
                <a:lnTo>
                  <a:pt x="8911" y="974"/>
                </a:lnTo>
                <a:lnTo>
                  <a:pt x="8908" y="981"/>
                </a:lnTo>
                <a:lnTo>
                  <a:pt x="8903" y="987"/>
                </a:lnTo>
                <a:lnTo>
                  <a:pt x="8892" y="1000"/>
                </a:lnTo>
                <a:lnTo>
                  <a:pt x="8880" y="1008"/>
                </a:lnTo>
                <a:lnTo>
                  <a:pt x="8869" y="1013"/>
                </a:lnTo>
                <a:lnTo>
                  <a:pt x="8864" y="1015"/>
                </a:lnTo>
                <a:lnTo>
                  <a:pt x="8861" y="1013"/>
                </a:lnTo>
                <a:lnTo>
                  <a:pt x="8861" y="1013"/>
                </a:lnTo>
                <a:lnTo>
                  <a:pt x="8858" y="1011"/>
                </a:lnTo>
                <a:lnTo>
                  <a:pt x="8856" y="1010"/>
                </a:lnTo>
                <a:lnTo>
                  <a:pt x="8853" y="1002"/>
                </a:lnTo>
                <a:lnTo>
                  <a:pt x="8850" y="992"/>
                </a:lnTo>
                <a:lnTo>
                  <a:pt x="8850" y="981"/>
                </a:lnTo>
                <a:lnTo>
                  <a:pt x="8850" y="963"/>
                </a:lnTo>
                <a:lnTo>
                  <a:pt x="8851" y="955"/>
                </a:lnTo>
                <a:lnTo>
                  <a:pt x="8851" y="955"/>
                </a:lnTo>
                <a:lnTo>
                  <a:pt x="8831" y="930"/>
                </a:lnTo>
                <a:lnTo>
                  <a:pt x="8815" y="910"/>
                </a:lnTo>
                <a:lnTo>
                  <a:pt x="8802" y="899"/>
                </a:lnTo>
                <a:lnTo>
                  <a:pt x="8802" y="899"/>
                </a:lnTo>
                <a:lnTo>
                  <a:pt x="8789" y="891"/>
                </a:lnTo>
                <a:lnTo>
                  <a:pt x="8779" y="886"/>
                </a:lnTo>
                <a:lnTo>
                  <a:pt x="8766" y="883"/>
                </a:lnTo>
                <a:lnTo>
                  <a:pt x="8752" y="878"/>
                </a:lnTo>
                <a:lnTo>
                  <a:pt x="8736" y="877"/>
                </a:lnTo>
                <a:lnTo>
                  <a:pt x="8720" y="877"/>
                </a:lnTo>
                <a:lnTo>
                  <a:pt x="8702" y="878"/>
                </a:lnTo>
                <a:lnTo>
                  <a:pt x="8702" y="878"/>
                </a:lnTo>
                <a:lnTo>
                  <a:pt x="8694" y="881"/>
                </a:lnTo>
                <a:lnTo>
                  <a:pt x="8688" y="885"/>
                </a:lnTo>
                <a:lnTo>
                  <a:pt x="8685" y="891"/>
                </a:lnTo>
                <a:lnTo>
                  <a:pt x="8683" y="897"/>
                </a:lnTo>
                <a:lnTo>
                  <a:pt x="8683" y="905"/>
                </a:lnTo>
                <a:lnTo>
                  <a:pt x="8685" y="912"/>
                </a:lnTo>
                <a:lnTo>
                  <a:pt x="8689" y="930"/>
                </a:lnTo>
                <a:lnTo>
                  <a:pt x="8696" y="946"/>
                </a:lnTo>
                <a:lnTo>
                  <a:pt x="8704" y="958"/>
                </a:lnTo>
                <a:lnTo>
                  <a:pt x="8712" y="971"/>
                </a:lnTo>
                <a:lnTo>
                  <a:pt x="8712" y="971"/>
                </a:lnTo>
                <a:lnTo>
                  <a:pt x="8654" y="962"/>
                </a:lnTo>
                <a:lnTo>
                  <a:pt x="8654" y="962"/>
                </a:lnTo>
                <a:lnTo>
                  <a:pt x="8636" y="958"/>
                </a:lnTo>
                <a:lnTo>
                  <a:pt x="8628" y="955"/>
                </a:lnTo>
                <a:lnTo>
                  <a:pt x="8620" y="952"/>
                </a:lnTo>
                <a:lnTo>
                  <a:pt x="8614" y="946"/>
                </a:lnTo>
                <a:lnTo>
                  <a:pt x="8612" y="942"/>
                </a:lnTo>
                <a:lnTo>
                  <a:pt x="8611" y="938"/>
                </a:lnTo>
                <a:lnTo>
                  <a:pt x="8611" y="933"/>
                </a:lnTo>
                <a:lnTo>
                  <a:pt x="8612" y="926"/>
                </a:lnTo>
                <a:lnTo>
                  <a:pt x="8615" y="920"/>
                </a:lnTo>
                <a:lnTo>
                  <a:pt x="8619" y="913"/>
                </a:lnTo>
                <a:lnTo>
                  <a:pt x="8619" y="913"/>
                </a:lnTo>
                <a:lnTo>
                  <a:pt x="8622" y="904"/>
                </a:lnTo>
                <a:lnTo>
                  <a:pt x="8624" y="896"/>
                </a:lnTo>
                <a:lnTo>
                  <a:pt x="8622" y="888"/>
                </a:lnTo>
                <a:lnTo>
                  <a:pt x="8619" y="880"/>
                </a:lnTo>
                <a:lnTo>
                  <a:pt x="8614" y="872"/>
                </a:lnTo>
                <a:lnTo>
                  <a:pt x="8609" y="865"/>
                </a:lnTo>
                <a:lnTo>
                  <a:pt x="8596" y="852"/>
                </a:lnTo>
                <a:lnTo>
                  <a:pt x="8596" y="852"/>
                </a:lnTo>
                <a:lnTo>
                  <a:pt x="8598" y="860"/>
                </a:lnTo>
                <a:lnTo>
                  <a:pt x="8598" y="868"/>
                </a:lnTo>
                <a:lnTo>
                  <a:pt x="8595" y="877"/>
                </a:lnTo>
                <a:lnTo>
                  <a:pt x="8591" y="885"/>
                </a:lnTo>
                <a:lnTo>
                  <a:pt x="8585" y="893"/>
                </a:lnTo>
                <a:lnTo>
                  <a:pt x="8579" y="899"/>
                </a:lnTo>
                <a:lnTo>
                  <a:pt x="8571" y="905"/>
                </a:lnTo>
                <a:lnTo>
                  <a:pt x="8563" y="910"/>
                </a:lnTo>
                <a:lnTo>
                  <a:pt x="8563" y="910"/>
                </a:lnTo>
                <a:lnTo>
                  <a:pt x="8554" y="913"/>
                </a:lnTo>
                <a:lnTo>
                  <a:pt x="8548" y="920"/>
                </a:lnTo>
                <a:lnTo>
                  <a:pt x="8545" y="928"/>
                </a:lnTo>
                <a:lnTo>
                  <a:pt x="8542" y="936"/>
                </a:lnTo>
                <a:lnTo>
                  <a:pt x="8542" y="946"/>
                </a:lnTo>
                <a:lnTo>
                  <a:pt x="8543" y="955"/>
                </a:lnTo>
                <a:lnTo>
                  <a:pt x="8546" y="965"/>
                </a:lnTo>
                <a:lnTo>
                  <a:pt x="8553" y="976"/>
                </a:lnTo>
                <a:lnTo>
                  <a:pt x="8553" y="976"/>
                </a:lnTo>
                <a:lnTo>
                  <a:pt x="8556" y="981"/>
                </a:lnTo>
                <a:lnTo>
                  <a:pt x="8556" y="986"/>
                </a:lnTo>
                <a:lnTo>
                  <a:pt x="8558" y="995"/>
                </a:lnTo>
                <a:lnTo>
                  <a:pt x="8554" y="1003"/>
                </a:lnTo>
                <a:lnTo>
                  <a:pt x="8551" y="1011"/>
                </a:lnTo>
                <a:lnTo>
                  <a:pt x="8546" y="1021"/>
                </a:lnTo>
                <a:lnTo>
                  <a:pt x="8543" y="1029"/>
                </a:lnTo>
                <a:lnTo>
                  <a:pt x="8543" y="1039"/>
                </a:lnTo>
                <a:lnTo>
                  <a:pt x="8543" y="1043"/>
                </a:lnTo>
                <a:lnTo>
                  <a:pt x="8546" y="1048"/>
                </a:lnTo>
                <a:lnTo>
                  <a:pt x="8546" y="1048"/>
                </a:lnTo>
                <a:lnTo>
                  <a:pt x="8548" y="1053"/>
                </a:lnTo>
                <a:lnTo>
                  <a:pt x="8553" y="1056"/>
                </a:lnTo>
                <a:lnTo>
                  <a:pt x="8563" y="1063"/>
                </a:lnTo>
                <a:lnTo>
                  <a:pt x="8575" y="1068"/>
                </a:lnTo>
                <a:lnTo>
                  <a:pt x="8591" y="1071"/>
                </a:lnTo>
                <a:lnTo>
                  <a:pt x="8627" y="1076"/>
                </a:lnTo>
                <a:lnTo>
                  <a:pt x="8646" y="1079"/>
                </a:lnTo>
                <a:lnTo>
                  <a:pt x="8667" y="1084"/>
                </a:lnTo>
                <a:lnTo>
                  <a:pt x="8667" y="1084"/>
                </a:lnTo>
                <a:lnTo>
                  <a:pt x="8676" y="1087"/>
                </a:lnTo>
                <a:lnTo>
                  <a:pt x="8685" y="1090"/>
                </a:lnTo>
                <a:lnTo>
                  <a:pt x="8691" y="1096"/>
                </a:lnTo>
                <a:lnTo>
                  <a:pt x="8697" y="1103"/>
                </a:lnTo>
                <a:lnTo>
                  <a:pt x="8701" y="1111"/>
                </a:lnTo>
                <a:lnTo>
                  <a:pt x="8704" y="1117"/>
                </a:lnTo>
                <a:lnTo>
                  <a:pt x="8705" y="1125"/>
                </a:lnTo>
                <a:lnTo>
                  <a:pt x="8705" y="1133"/>
                </a:lnTo>
                <a:lnTo>
                  <a:pt x="8705" y="1141"/>
                </a:lnTo>
                <a:lnTo>
                  <a:pt x="8704" y="1148"/>
                </a:lnTo>
                <a:lnTo>
                  <a:pt x="8701" y="1154"/>
                </a:lnTo>
                <a:lnTo>
                  <a:pt x="8699" y="1159"/>
                </a:lnTo>
                <a:lnTo>
                  <a:pt x="8694" y="1164"/>
                </a:lnTo>
                <a:lnTo>
                  <a:pt x="8691" y="1165"/>
                </a:lnTo>
                <a:lnTo>
                  <a:pt x="8686" y="1167"/>
                </a:lnTo>
                <a:lnTo>
                  <a:pt x="8681" y="1165"/>
                </a:lnTo>
                <a:lnTo>
                  <a:pt x="8681" y="1165"/>
                </a:lnTo>
                <a:lnTo>
                  <a:pt x="8672" y="1162"/>
                </a:lnTo>
                <a:lnTo>
                  <a:pt x="8667" y="1157"/>
                </a:lnTo>
                <a:lnTo>
                  <a:pt x="8664" y="1151"/>
                </a:lnTo>
                <a:lnTo>
                  <a:pt x="8662" y="1145"/>
                </a:lnTo>
                <a:lnTo>
                  <a:pt x="8660" y="1130"/>
                </a:lnTo>
                <a:lnTo>
                  <a:pt x="8659" y="1122"/>
                </a:lnTo>
                <a:lnTo>
                  <a:pt x="8657" y="1114"/>
                </a:lnTo>
                <a:lnTo>
                  <a:pt x="8657" y="1114"/>
                </a:lnTo>
                <a:lnTo>
                  <a:pt x="8652" y="1108"/>
                </a:lnTo>
                <a:lnTo>
                  <a:pt x="8648" y="1104"/>
                </a:lnTo>
                <a:lnTo>
                  <a:pt x="8641" y="1103"/>
                </a:lnTo>
                <a:lnTo>
                  <a:pt x="8633" y="1104"/>
                </a:lnTo>
                <a:lnTo>
                  <a:pt x="8617" y="1108"/>
                </a:lnTo>
                <a:lnTo>
                  <a:pt x="8607" y="1108"/>
                </a:lnTo>
                <a:lnTo>
                  <a:pt x="8598" y="1108"/>
                </a:lnTo>
                <a:lnTo>
                  <a:pt x="8598" y="1108"/>
                </a:lnTo>
                <a:lnTo>
                  <a:pt x="8588" y="1106"/>
                </a:lnTo>
                <a:lnTo>
                  <a:pt x="8580" y="1104"/>
                </a:lnTo>
                <a:lnTo>
                  <a:pt x="8574" y="1106"/>
                </a:lnTo>
                <a:lnTo>
                  <a:pt x="8571" y="1109"/>
                </a:lnTo>
                <a:lnTo>
                  <a:pt x="8567" y="1114"/>
                </a:lnTo>
                <a:lnTo>
                  <a:pt x="8567" y="1121"/>
                </a:lnTo>
                <a:lnTo>
                  <a:pt x="8569" y="1129"/>
                </a:lnTo>
                <a:lnTo>
                  <a:pt x="8574" y="1138"/>
                </a:lnTo>
                <a:lnTo>
                  <a:pt x="8574" y="1138"/>
                </a:lnTo>
                <a:lnTo>
                  <a:pt x="8577" y="1148"/>
                </a:lnTo>
                <a:lnTo>
                  <a:pt x="8579" y="1156"/>
                </a:lnTo>
                <a:lnTo>
                  <a:pt x="8579" y="1164"/>
                </a:lnTo>
                <a:lnTo>
                  <a:pt x="8577" y="1170"/>
                </a:lnTo>
                <a:lnTo>
                  <a:pt x="8569" y="1185"/>
                </a:lnTo>
                <a:lnTo>
                  <a:pt x="8559" y="1201"/>
                </a:lnTo>
                <a:lnTo>
                  <a:pt x="8559" y="1201"/>
                </a:lnTo>
                <a:lnTo>
                  <a:pt x="8554" y="1209"/>
                </a:lnTo>
                <a:lnTo>
                  <a:pt x="8548" y="1218"/>
                </a:lnTo>
                <a:lnTo>
                  <a:pt x="8540" y="1226"/>
                </a:lnTo>
                <a:lnTo>
                  <a:pt x="8530" y="1235"/>
                </a:lnTo>
                <a:lnTo>
                  <a:pt x="8521" y="1241"/>
                </a:lnTo>
                <a:lnTo>
                  <a:pt x="8510" y="1247"/>
                </a:lnTo>
                <a:lnTo>
                  <a:pt x="8497" y="1254"/>
                </a:lnTo>
                <a:lnTo>
                  <a:pt x="8484" y="1260"/>
                </a:lnTo>
                <a:lnTo>
                  <a:pt x="8484" y="1260"/>
                </a:lnTo>
                <a:lnTo>
                  <a:pt x="8476" y="1262"/>
                </a:lnTo>
                <a:lnTo>
                  <a:pt x="8468" y="1262"/>
                </a:lnTo>
                <a:lnTo>
                  <a:pt x="8452" y="1262"/>
                </a:lnTo>
                <a:lnTo>
                  <a:pt x="8436" y="1259"/>
                </a:lnTo>
                <a:lnTo>
                  <a:pt x="8421" y="1254"/>
                </a:lnTo>
                <a:lnTo>
                  <a:pt x="8412" y="1249"/>
                </a:lnTo>
                <a:lnTo>
                  <a:pt x="8407" y="1244"/>
                </a:lnTo>
                <a:lnTo>
                  <a:pt x="8407" y="1243"/>
                </a:lnTo>
                <a:lnTo>
                  <a:pt x="8410" y="1241"/>
                </a:lnTo>
                <a:lnTo>
                  <a:pt x="8421" y="1243"/>
                </a:lnTo>
                <a:lnTo>
                  <a:pt x="8421" y="1243"/>
                </a:lnTo>
                <a:lnTo>
                  <a:pt x="8429" y="1243"/>
                </a:lnTo>
                <a:lnTo>
                  <a:pt x="8437" y="1243"/>
                </a:lnTo>
                <a:lnTo>
                  <a:pt x="8444" y="1239"/>
                </a:lnTo>
                <a:lnTo>
                  <a:pt x="8450" y="1238"/>
                </a:lnTo>
                <a:lnTo>
                  <a:pt x="8463" y="1228"/>
                </a:lnTo>
                <a:lnTo>
                  <a:pt x="8474" y="1217"/>
                </a:lnTo>
                <a:lnTo>
                  <a:pt x="8485" y="1202"/>
                </a:lnTo>
                <a:lnTo>
                  <a:pt x="8497" y="1188"/>
                </a:lnTo>
                <a:lnTo>
                  <a:pt x="8506" y="1174"/>
                </a:lnTo>
                <a:lnTo>
                  <a:pt x="8518" y="1159"/>
                </a:lnTo>
                <a:lnTo>
                  <a:pt x="8518" y="1159"/>
                </a:lnTo>
                <a:lnTo>
                  <a:pt x="8522" y="1153"/>
                </a:lnTo>
                <a:lnTo>
                  <a:pt x="8526" y="1148"/>
                </a:lnTo>
                <a:lnTo>
                  <a:pt x="8527" y="1143"/>
                </a:lnTo>
                <a:lnTo>
                  <a:pt x="8527" y="1138"/>
                </a:lnTo>
                <a:lnTo>
                  <a:pt x="8526" y="1133"/>
                </a:lnTo>
                <a:lnTo>
                  <a:pt x="8524" y="1130"/>
                </a:lnTo>
                <a:lnTo>
                  <a:pt x="8518" y="1122"/>
                </a:lnTo>
                <a:lnTo>
                  <a:pt x="8510" y="1114"/>
                </a:lnTo>
                <a:lnTo>
                  <a:pt x="8503" y="1106"/>
                </a:lnTo>
                <a:lnTo>
                  <a:pt x="8502" y="1101"/>
                </a:lnTo>
                <a:lnTo>
                  <a:pt x="8500" y="1096"/>
                </a:lnTo>
                <a:lnTo>
                  <a:pt x="8500" y="1090"/>
                </a:lnTo>
                <a:lnTo>
                  <a:pt x="8502" y="1084"/>
                </a:lnTo>
                <a:lnTo>
                  <a:pt x="8502" y="1084"/>
                </a:lnTo>
                <a:lnTo>
                  <a:pt x="8503" y="1071"/>
                </a:lnTo>
                <a:lnTo>
                  <a:pt x="8505" y="1061"/>
                </a:lnTo>
                <a:lnTo>
                  <a:pt x="8505" y="1053"/>
                </a:lnTo>
                <a:lnTo>
                  <a:pt x="8505" y="1045"/>
                </a:lnTo>
                <a:lnTo>
                  <a:pt x="8502" y="1026"/>
                </a:lnTo>
                <a:lnTo>
                  <a:pt x="8502" y="992"/>
                </a:lnTo>
                <a:lnTo>
                  <a:pt x="8502" y="992"/>
                </a:lnTo>
                <a:lnTo>
                  <a:pt x="8500" y="973"/>
                </a:lnTo>
                <a:lnTo>
                  <a:pt x="8498" y="960"/>
                </a:lnTo>
                <a:lnTo>
                  <a:pt x="8495" y="941"/>
                </a:lnTo>
                <a:lnTo>
                  <a:pt x="8493" y="934"/>
                </a:lnTo>
                <a:lnTo>
                  <a:pt x="8495" y="928"/>
                </a:lnTo>
                <a:lnTo>
                  <a:pt x="8498" y="920"/>
                </a:lnTo>
                <a:lnTo>
                  <a:pt x="8505" y="910"/>
                </a:lnTo>
                <a:lnTo>
                  <a:pt x="8505" y="910"/>
                </a:lnTo>
                <a:lnTo>
                  <a:pt x="8511" y="897"/>
                </a:lnTo>
                <a:lnTo>
                  <a:pt x="8514" y="885"/>
                </a:lnTo>
                <a:lnTo>
                  <a:pt x="8514" y="872"/>
                </a:lnTo>
                <a:lnTo>
                  <a:pt x="8513" y="860"/>
                </a:lnTo>
                <a:lnTo>
                  <a:pt x="8510" y="856"/>
                </a:lnTo>
                <a:lnTo>
                  <a:pt x="8506" y="851"/>
                </a:lnTo>
                <a:lnTo>
                  <a:pt x="8503" y="848"/>
                </a:lnTo>
                <a:lnTo>
                  <a:pt x="8498" y="846"/>
                </a:lnTo>
                <a:lnTo>
                  <a:pt x="8493" y="844"/>
                </a:lnTo>
                <a:lnTo>
                  <a:pt x="8487" y="843"/>
                </a:lnTo>
                <a:lnTo>
                  <a:pt x="8481" y="844"/>
                </a:lnTo>
                <a:lnTo>
                  <a:pt x="8473" y="848"/>
                </a:lnTo>
                <a:lnTo>
                  <a:pt x="8473" y="848"/>
                </a:lnTo>
                <a:lnTo>
                  <a:pt x="8460" y="851"/>
                </a:lnTo>
                <a:lnTo>
                  <a:pt x="8447" y="852"/>
                </a:lnTo>
                <a:lnTo>
                  <a:pt x="8437" y="851"/>
                </a:lnTo>
                <a:lnTo>
                  <a:pt x="8428" y="849"/>
                </a:lnTo>
                <a:lnTo>
                  <a:pt x="8418" y="846"/>
                </a:lnTo>
                <a:lnTo>
                  <a:pt x="8407" y="846"/>
                </a:lnTo>
                <a:lnTo>
                  <a:pt x="8394" y="849"/>
                </a:lnTo>
                <a:lnTo>
                  <a:pt x="8376" y="857"/>
                </a:lnTo>
                <a:lnTo>
                  <a:pt x="8376" y="857"/>
                </a:lnTo>
                <a:lnTo>
                  <a:pt x="8367" y="864"/>
                </a:lnTo>
                <a:lnTo>
                  <a:pt x="8360" y="868"/>
                </a:lnTo>
                <a:lnTo>
                  <a:pt x="8355" y="873"/>
                </a:lnTo>
                <a:lnTo>
                  <a:pt x="8352" y="878"/>
                </a:lnTo>
                <a:lnTo>
                  <a:pt x="8351" y="885"/>
                </a:lnTo>
                <a:lnTo>
                  <a:pt x="8349" y="889"/>
                </a:lnTo>
                <a:lnTo>
                  <a:pt x="8349" y="899"/>
                </a:lnTo>
                <a:lnTo>
                  <a:pt x="8351" y="907"/>
                </a:lnTo>
                <a:lnTo>
                  <a:pt x="8349" y="915"/>
                </a:lnTo>
                <a:lnTo>
                  <a:pt x="8349" y="918"/>
                </a:lnTo>
                <a:lnTo>
                  <a:pt x="8346" y="921"/>
                </a:lnTo>
                <a:lnTo>
                  <a:pt x="8343" y="925"/>
                </a:lnTo>
                <a:lnTo>
                  <a:pt x="8338" y="926"/>
                </a:lnTo>
                <a:lnTo>
                  <a:pt x="8338" y="926"/>
                </a:lnTo>
                <a:lnTo>
                  <a:pt x="8314" y="933"/>
                </a:lnTo>
                <a:lnTo>
                  <a:pt x="8304" y="936"/>
                </a:lnTo>
                <a:lnTo>
                  <a:pt x="8296" y="939"/>
                </a:lnTo>
                <a:lnTo>
                  <a:pt x="8290" y="944"/>
                </a:lnTo>
                <a:lnTo>
                  <a:pt x="8288" y="946"/>
                </a:lnTo>
                <a:lnTo>
                  <a:pt x="8288" y="949"/>
                </a:lnTo>
                <a:lnTo>
                  <a:pt x="8290" y="952"/>
                </a:lnTo>
                <a:lnTo>
                  <a:pt x="8291" y="955"/>
                </a:lnTo>
                <a:lnTo>
                  <a:pt x="8299" y="965"/>
                </a:lnTo>
                <a:lnTo>
                  <a:pt x="8299" y="965"/>
                </a:lnTo>
                <a:lnTo>
                  <a:pt x="8309" y="974"/>
                </a:lnTo>
                <a:lnTo>
                  <a:pt x="8314" y="984"/>
                </a:lnTo>
                <a:lnTo>
                  <a:pt x="8315" y="992"/>
                </a:lnTo>
                <a:lnTo>
                  <a:pt x="8314" y="1002"/>
                </a:lnTo>
                <a:lnTo>
                  <a:pt x="8310" y="1010"/>
                </a:lnTo>
                <a:lnTo>
                  <a:pt x="8307" y="1019"/>
                </a:lnTo>
                <a:lnTo>
                  <a:pt x="8302" y="1027"/>
                </a:lnTo>
                <a:lnTo>
                  <a:pt x="8299" y="1037"/>
                </a:lnTo>
                <a:lnTo>
                  <a:pt x="8299" y="1037"/>
                </a:lnTo>
                <a:lnTo>
                  <a:pt x="8299" y="1043"/>
                </a:lnTo>
                <a:lnTo>
                  <a:pt x="8301" y="1047"/>
                </a:lnTo>
                <a:lnTo>
                  <a:pt x="8302" y="1052"/>
                </a:lnTo>
                <a:lnTo>
                  <a:pt x="8306" y="1055"/>
                </a:lnTo>
                <a:lnTo>
                  <a:pt x="8315" y="1063"/>
                </a:lnTo>
                <a:lnTo>
                  <a:pt x="8327" y="1068"/>
                </a:lnTo>
                <a:lnTo>
                  <a:pt x="8351" y="1080"/>
                </a:lnTo>
                <a:lnTo>
                  <a:pt x="8362" y="1087"/>
                </a:lnTo>
                <a:lnTo>
                  <a:pt x="8368" y="1093"/>
                </a:lnTo>
                <a:lnTo>
                  <a:pt x="8368" y="1093"/>
                </a:lnTo>
                <a:lnTo>
                  <a:pt x="8373" y="1101"/>
                </a:lnTo>
                <a:lnTo>
                  <a:pt x="8375" y="1109"/>
                </a:lnTo>
                <a:lnTo>
                  <a:pt x="8375" y="1117"/>
                </a:lnTo>
                <a:lnTo>
                  <a:pt x="8371" y="1125"/>
                </a:lnTo>
                <a:lnTo>
                  <a:pt x="8368" y="1132"/>
                </a:lnTo>
                <a:lnTo>
                  <a:pt x="8362" y="1137"/>
                </a:lnTo>
                <a:lnTo>
                  <a:pt x="8355" y="1140"/>
                </a:lnTo>
                <a:lnTo>
                  <a:pt x="8349" y="1141"/>
                </a:lnTo>
                <a:lnTo>
                  <a:pt x="8349" y="1141"/>
                </a:lnTo>
                <a:lnTo>
                  <a:pt x="8339" y="1140"/>
                </a:lnTo>
                <a:lnTo>
                  <a:pt x="8328" y="1135"/>
                </a:lnTo>
                <a:lnTo>
                  <a:pt x="8302" y="1119"/>
                </a:lnTo>
                <a:lnTo>
                  <a:pt x="8272" y="1098"/>
                </a:lnTo>
                <a:lnTo>
                  <a:pt x="8256" y="1088"/>
                </a:lnTo>
                <a:lnTo>
                  <a:pt x="8241" y="1079"/>
                </a:lnTo>
                <a:lnTo>
                  <a:pt x="8241" y="1079"/>
                </a:lnTo>
                <a:lnTo>
                  <a:pt x="8227" y="1074"/>
                </a:lnTo>
                <a:lnTo>
                  <a:pt x="8227" y="1074"/>
                </a:lnTo>
                <a:lnTo>
                  <a:pt x="8213" y="1069"/>
                </a:lnTo>
                <a:lnTo>
                  <a:pt x="8200" y="1068"/>
                </a:lnTo>
                <a:lnTo>
                  <a:pt x="8171" y="1063"/>
                </a:lnTo>
                <a:lnTo>
                  <a:pt x="8142" y="1058"/>
                </a:lnTo>
                <a:lnTo>
                  <a:pt x="8127" y="1055"/>
                </a:lnTo>
                <a:lnTo>
                  <a:pt x="8113" y="1048"/>
                </a:lnTo>
                <a:lnTo>
                  <a:pt x="8113" y="1048"/>
                </a:lnTo>
                <a:lnTo>
                  <a:pt x="8095" y="1039"/>
                </a:lnTo>
                <a:lnTo>
                  <a:pt x="8078" y="1027"/>
                </a:lnTo>
                <a:lnTo>
                  <a:pt x="8046" y="1007"/>
                </a:lnTo>
                <a:lnTo>
                  <a:pt x="8034" y="1000"/>
                </a:lnTo>
                <a:lnTo>
                  <a:pt x="8028" y="999"/>
                </a:lnTo>
                <a:lnTo>
                  <a:pt x="8025" y="997"/>
                </a:lnTo>
                <a:lnTo>
                  <a:pt x="8022" y="997"/>
                </a:lnTo>
                <a:lnTo>
                  <a:pt x="8020" y="1000"/>
                </a:lnTo>
                <a:lnTo>
                  <a:pt x="8018" y="1003"/>
                </a:lnTo>
                <a:lnTo>
                  <a:pt x="8018" y="1010"/>
                </a:lnTo>
                <a:lnTo>
                  <a:pt x="8018" y="1010"/>
                </a:lnTo>
                <a:lnTo>
                  <a:pt x="8022" y="1016"/>
                </a:lnTo>
                <a:lnTo>
                  <a:pt x="8023" y="1023"/>
                </a:lnTo>
                <a:lnTo>
                  <a:pt x="8031" y="1034"/>
                </a:lnTo>
                <a:lnTo>
                  <a:pt x="8039" y="1042"/>
                </a:lnTo>
                <a:lnTo>
                  <a:pt x="8050" y="1048"/>
                </a:lnTo>
                <a:lnTo>
                  <a:pt x="8076" y="1063"/>
                </a:lnTo>
                <a:lnTo>
                  <a:pt x="8087" y="1071"/>
                </a:lnTo>
                <a:lnTo>
                  <a:pt x="8099" y="1079"/>
                </a:lnTo>
                <a:lnTo>
                  <a:pt x="8099" y="1079"/>
                </a:lnTo>
                <a:lnTo>
                  <a:pt x="8103" y="1085"/>
                </a:lnTo>
                <a:lnTo>
                  <a:pt x="8107" y="1090"/>
                </a:lnTo>
                <a:lnTo>
                  <a:pt x="8107" y="1095"/>
                </a:lnTo>
                <a:lnTo>
                  <a:pt x="8107" y="1100"/>
                </a:lnTo>
                <a:lnTo>
                  <a:pt x="8105" y="1104"/>
                </a:lnTo>
                <a:lnTo>
                  <a:pt x="8103" y="1109"/>
                </a:lnTo>
                <a:lnTo>
                  <a:pt x="8095" y="1117"/>
                </a:lnTo>
                <a:lnTo>
                  <a:pt x="8086" y="1125"/>
                </a:lnTo>
                <a:lnTo>
                  <a:pt x="8073" y="1133"/>
                </a:lnTo>
                <a:lnTo>
                  <a:pt x="8050" y="1145"/>
                </a:lnTo>
                <a:lnTo>
                  <a:pt x="8050" y="1145"/>
                </a:lnTo>
                <a:lnTo>
                  <a:pt x="8042" y="1148"/>
                </a:lnTo>
                <a:lnTo>
                  <a:pt x="8041" y="1148"/>
                </a:lnTo>
                <a:lnTo>
                  <a:pt x="8039" y="1146"/>
                </a:lnTo>
                <a:lnTo>
                  <a:pt x="8041" y="1141"/>
                </a:lnTo>
                <a:lnTo>
                  <a:pt x="8042" y="1135"/>
                </a:lnTo>
                <a:lnTo>
                  <a:pt x="8044" y="1125"/>
                </a:lnTo>
                <a:lnTo>
                  <a:pt x="8046" y="1116"/>
                </a:lnTo>
                <a:lnTo>
                  <a:pt x="8044" y="1113"/>
                </a:lnTo>
                <a:lnTo>
                  <a:pt x="8042" y="1108"/>
                </a:lnTo>
                <a:lnTo>
                  <a:pt x="8041" y="1104"/>
                </a:lnTo>
                <a:lnTo>
                  <a:pt x="8036" y="1100"/>
                </a:lnTo>
                <a:lnTo>
                  <a:pt x="8036" y="1100"/>
                </a:lnTo>
                <a:lnTo>
                  <a:pt x="8031" y="1098"/>
                </a:lnTo>
                <a:lnTo>
                  <a:pt x="8026" y="1096"/>
                </a:lnTo>
                <a:lnTo>
                  <a:pt x="8022" y="1096"/>
                </a:lnTo>
                <a:lnTo>
                  <a:pt x="8017" y="1096"/>
                </a:lnTo>
                <a:lnTo>
                  <a:pt x="8007" y="1101"/>
                </a:lnTo>
                <a:lnTo>
                  <a:pt x="7996" y="1106"/>
                </a:lnTo>
                <a:lnTo>
                  <a:pt x="7985" y="1113"/>
                </a:lnTo>
                <a:lnTo>
                  <a:pt x="7975" y="1117"/>
                </a:lnTo>
                <a:lnTo>
                  <a:pt x="7964" y="1119"/>
                </a:lnTo>
                <a:lnTo>
                  <a:pt x="7959" y="1119"/>
                </a:lnTo>
                <a:lnTo>
                  <a:pt x="7953" y="1117"/>
                </a:lnTo>
                <a:lnTo>
                  <a:pt x="7953" y="1117"/>
                </a:lnTo>
                <a:lnTo>
                  <a:pt x="7943" y="1116"/>
                </a:lnTo>
                <a:lnTo>
                  <a:pt x="7935" y="1116"/>
                </a:lnTo>
                <a:lnTo>
                  <a:pt x="7925" y="1117"/>
                </a:lnTo>
                <a:lnTo>
                  <a:pt x="7917" y="1122"/>
                </a:lnTo>
                <a:lnTo>
                  <a:pt x="7896" y="1133"/>
                </a:lnTo>
                <a:lnTo>
                  <a:pt x="7885" y="1140"/>
                </a:lnTo>
                <a:lnTo>
                  <a:pt x="7871" y="1145"/>
                </a:lnTo>
                <a:lnTo>
                  <a:pt x="7871" y="1145"/>
                </a:lnTo>
                <a:lnTo>
                  <a:pt x="7863" y="1146"/>
                </a:lnTo>
                <a:lnTo>
                  <a:pt x="7859" y="1146"/>
                </a:lnTo>
                <a:lnTo>
                  <a:pt x="7856" y="1145"/>
                </a:lnTo>
                <a:lnTo>
                  <a:pt x="7855" y="1143"/>
                </a:lnTo>
                <a:lnTo>
                  <a:pt x="7853" y="1135"/>
                </a:lnTo>
                <a:lnTo>
                  <a:pt x="7855" y="1124"/>
                </a:lnTo>
                <a:lnTo>
                  <a:pt x="7855" y="1114"/>
                </a:lnTo>
                <a:lnTo>
                  <a:pt x="7855" y="1109"/>
                </a:lnTo>
                <a:lnTo>
                  <a:pt x="7853" y="1106"/>
                </a:lnTo>
                <a:lnTo>
                  <a:pt x="7850" y="1103"/>
                </a:lnTo>
                <a:lnTo>
                  <a:pt x="7845" y="1101"/>
                </a:lnTo>
                <a:lnTo>
                  <a:pt x="7837" y="1101"/>
                </a:lnTo>
                <a:lnTo>
                  <a:pt x="7829" y="1104"/>
                </a:lnTo>
                <a:lnTo>
                  <a:pt x="7829" y="1104"/>
                </a:lnTo>
                <a:lnTo>
                  <a:pt x="7808" y="1111"/>
                </a:lnTo>
                <a:lnTo>
                  <a:pt x="7786" y="1119"/>
                </a:lnTo>
                <a:lnTo>
                  <a:pt x="7744" y="1138"/>
                </a:lnTo>
                <a:lnTo>
                  <a:pt x="7705" y="1157"/>
                </a:lnTo>
                <a:lnTo>
                  <a:pt x="7689" y="1162"/>
                </a:lnTo>
                <a:lnTo>
                  <a:pt x="7676" y="1165"/>
                </a:lnTo>
                <a:lnTo>
                  <a:pt x="7676" y="1165"/>
                </a:lnTo>
                <a:lnTo>
                  <a:pt x="7670" y="1167"/>
                </a:lnTo>
                <a:lnTo>
                  <a:pt x="7664" y="1170"/>
                </a:lnTo>
                <a:lnTo>
                  <a:pt x="7651" y="1178"/>
                </a:lnTo>
                <a:lnTo>
                  <a:pt x="7625" y="1199"/>
                </a:lnTo>
                <a:lnTo>
                  <a:pt x="7611" y="1210"/>
                </a:lnTo>
                <a:lnTo>
                  <a:pt x="7598" y="1217"/>
                </a:lnTo>
                <a:lnTo>
                  <a:pt x="7590" y="1220"/>
                </a:lnTo>
                <a:lnTo>
                  <a:pt x="7583" y="1220"/>
                </a:lnTo>
                <a:lnTo>
                  <a:pt x="7575" y="1220"/>
                </a:lnTo>
                <a:lnTo>
                  <a:pt x="7569" y="1218"/>
                </a:lnTo>
                <a:lnTo>
                  <a:pt x="7569" y="1218"/>
                </a:lnTo>
                <a:lnTo>
                  <a:pt x="7558" y="1212"/>
                </a:lnTo>
                <a:lnTo>
                  <a:pt x="7556" y="1209"/>
                </a:lnTo>
                <a:lnTo>
                  <a:pt x="7554" y="1206"/>
                </a:lnTo>
                <a:lnTo>
                  <a:pt x="7554" y="1204"/>
                </a:lnTo>
                <a:lnTo>
                  <a:pt x="7556" y="1201"/>
                </a:lnTo>
                <a:lnTo>
                  <a:pt x="7561" y="1196"/>
                </a:lnTo>
                <a:lnTo>
                  <a:pt x="7577" y="1182"/>
                </a:lnTo>
                <a:lnTo>
                  <a:pt x="7583" y="1174"/>
                </a:lnTo>
                <a:lnTo>
                  <a:pt x="7590" y="1162"/>
                </a:lnTo>
                <a:lnTo>
                  <a:pt x="7590" y="1162"/>
                </a:lnTo>
                <a:lnTo>
                  <a:pt x="7590" y="1157"/>
                </a:lnTo>
                <a:lnTo>
                  <a:pt x="7587" y="1151"/>
                </a:lnTo>
                <a:lnTo>
                  <a:pt x="7580" y="1146"/>
                </a:lnTo>
                <a:lnTo>
                  <a:pt x="7572" y="1140"/>
                </a:lnTo>
                <a:lnTo>
                  <a:pt x="7551" y="1132"/>
                </a:lnTo>
                <a:lnTo>
                  <a:pt x="7527" y="1124"/>
                </a:lnTo>
                <a:lnTo>
                  <a:pt x="7505" y="1119"/>
                </a:lnTo>
                <a:lnTo>
                  <a:pt x="7489" y="1116"/>
                </a:lnTo>
                <a:lnTo>
                  <a:pt x="7484" y="1116"/>
                </a:lnTo>
                <a:lnTo>
                  <a:pt x="7482" y="1116"/>
                </a:lnTo>
                <a:lnTo>
                  <a:pt x="7485" y="1119"/>
                </a:lnTo>
                <a:lnTo>
                  <a:pt x="7492" y="1121"/>
                </a:lnTo>
                <a:lnTo>
                  <a:pt x="7492" y="1121"/>
                </a:lnTo>
                <a:lnTo>
                  <a:pt x="7500" y="1124"/>
                </a:lnTo>
                <a:lnTo>
                  <a:pt x="7506" y="1129"/>
                </a:lnTo>
                <a:lnTo>
                  <a:pt x="7509" y="1132"/>
                </a:lnTo>
                <a:lnTo>
                  <a:pt x="7513" y="1137"/>
                </a:lnTo>
                <a:lnTo>
                  <a:pt x="7513" y="1141"/>
                </a:lnTo>
                <a:lnTo>
                  <a:pt x="7513" y="1146"/>
                </a:lnTo>
                <a:lnTo>
                  <a:pt x="7509" y="1157"/>
                </a:lnTo>
                <a:lnTo>
                  <a:pt x="7506" y="1170"/>
                </a:lnTo>
                <a:lnTo>
                  <a:pt x="7503" y="1183"/>
                </a:lnTo>
                <a:lnTo>
                  <a:pt x="7503" y="1191"/>
                </a:lnTo>
                <a:lnTo>
                  <a:pt x="7505" y="1198"/>
                </a:lnTo>
                <a:lnTo>
                  <a:pt x="7506" y="1206"/>
                </a:lnTo>
                <a:lnTo>
                  <a:pt x="7509" y="1215"/>
                </a:lnTo>
                <a:lnTo>
                  <a:pt x="7509" y="1215"/>
                </a:lnTo>
                <a:lnTo>
                  <a:pt x="7516" y="1230"/>
                </a:lnTo>
                <a:lnTo>
                  <a:pt x="7517" y="1236"/>
                </a:lnTo>
                <a:lnTo>
                  <a:pt x="7517" y="1243"/>
                </a:lnTo>
                <a:lnTo>
                  <a:pt x="7517" y="1247"/>
                </a:lnTo>
                <a:lnTo>
                  <a:pt x="7516" y="1251"/>
                </a:lnTo>
                <a:lnTo>
                  <a:pt x="7514" y="1254"/>
                </a:lnTo>
                <a:lnTo>
                  <a:pt x="7511" y="1255"/>
                </a:lnTo>
                <a:lnTo>
                  <a:pt x="7501" y="1259"/>
                </a:lnTo>
                <a:lnTo>
                  <a:pt x="7492" y="1257"/>
                </a:lnTo>
                <a:lnTo>
                  <a:pt x="7479" y="1254"/>
                </a:lnTo>
                <a:lnTo>
                  <a:pt x="7465" y="1246"/>
                </a:lnTo>
                <a:lnTo>
                  <a:pt x="7465" y="1246"/>
                </a:lnTo>
                <a:lnTo>
                  <a:pt x="7458" y="1243"/>
                </a:lnTo>
                <a:lnTo>
                  <a:pt x="7452" y="1241"/>
                </a:lnTo>
                <a:lnTo>
                  <a:pt x="7445" y="1239"/>
                </a:lnTo>
                <a:lnTo>
                  <a:pt x="7440" y="1241"/>
                </a:lnTo>
                <a:lnTo>
                  <a:pt x="7436" y="1243"/>
                </a:lnTo>
                <a:lnTo>
                  <a:pt x="7431" y="1246"/>
                </a:lnTo>
                <a:lnTo>
                  <a:pt x="7421" y="1254"/>
                </a:lnTo>
                <a:lnTo>
                  <a:pt x="7405" y="1271"/>
                </a:lnTo>
                <a:lnTo>
                  <a:pt x="7397" y="1279"/>
                </a:lnTo>
                <a:lnTo>
                  <a:pt x="7392" y="1283"/>
                </a:lnTo>
                <a:lnTo>
                  <a:pt x="7389" y="1284"/>
                </a:lnTo>
                <a:lnTo>
                  <a:pt x="7389" y="1284"/>
                </a:lnTo>
                <a:lnTo>
                  <a:pt x="7384" y="1286"/>
                </a:lnTo>
                <a:lnTo>
                  <a:pt x="7381" y="1289"/>
                </a:lnTo>
                <a:lnTo>
                  <a:pt x="7376" y="1297"/>
                </a:lnTo>
                <a:lnTo>
                  <a:pt x="7373" y="1307"/>
                </a:lnTo>
                <a:lnTo>
                  <a:pt x="7371" y="1318"/>
                </a:lnTo>
                <a:lnTo>
                  <a:pt x="7368" y="1329"/>
                </a:lnTo>
                <a:lnTo>
                  <a:pt x="7363" y="1340"/>
                </a:lnTo>
                <a:lnTo>
                  <a:pt x="7360" y="1345"/>
                </a:lnTo>
                <a:lnTo>
                  <a:pt x="7355" y="1349"/>
                </a:lnTo>
                <a:lnTo>
                  <a:pt x="7351" y="1352"/>
                </a:lnTo>
                <a:lnTo>
                  <a:pt x="7343" y="1353"/>
                </a:lnTo>
                <a:lnTo>
                  <a:pt x="7343" y="1353"/>
                </a:lnTo>
                <a:lnTo>
                  <a:pt x="7330" y="1353"/>
                </a:lnTo>
                <a:lnTo>
                  <a:pt x="7320" y="1352"/>
                </a:lnTo>
                <a:lnTo>
                  <a:pt x="7310" y="1349"/>
                </a:lnTo>
                <a:lnTo>
                  <a:pt x="7301" y="1344"/>
                </a:lnTo>
                <a:lnTo>
                  <a:pt x="7293" y="1339"/>
                </a:lnTo>
                <a:lnTo>
                  <a:pt x="7283" y="1334"/>
                </a:lnTo>
                <a:lnTo>
                  <a:pt x="7270" y="1331"/>
                </a:lnTo>
                <a:lnTo>
                  <a:pt x="7256" y="1329"/>
                </a:lnTo>
                <a:lnTo>
                  <a:pt x="7256" y="1329"/>
                </a:lnTo>
                <a:lnTo>
                  <a:pt x="7249" y="1329"/>
                </a:lnTo>
                <a:lnTo>
                  <a:pt x="7246" y="1331"/>
                </a:lnTo>
                <a:lnTo>
                  <a:pt x="7243" y="1334"/>
                </a:lnTo>
                <a:lnTo>
                  <a:pt x="7243" y="1337"/>
                </a:lnTo>
                <a:lnTo>
                  <a:pt x="7245" y="1347"/>
                </a:lnTo>
                <a:lnTo>
                  <a:pt x="7248" y="1357"/>
                </a:lnTo>
                <a:lnTo>
                  <a:pt x="7253" y="1366"/>
                </a:lnTo>
                <a:lnTo>
                  <a:pt x="7256" y="1376"/>
                </a:lnTo>
                <a:lnTo>
                  <a:pt x="7254" y="1379"/>
                </a:lnTo>
                <a:lnTo>
                  <a:pt x="7253" y="1382"/>
                </a:lnTo>
                <a:lnTo>
                  <a:pt x="7249" y="1384"/>
                </a:lnTo>
                <a:lnTo>
                  <a:pt x="7243" y="1384"/>
                </a:lnTo>
                <a:lnTo>
                  <a:pt x="7243" y="1384"/>
                </a:lnTo>
                <a:lnTo>
                  <a:pt x="7230" y="1384"/>
                </a:lnTo>
                <a:lnTo>
                  <a:pt x="7221" y="1382"/>
                </a:lnTo>
                <a:lnTo>
                  <a:pt x="7212" y="1381"/>
                </a:lnTo>
                <a:lnTo>
                  <a:pt x="7206" y="1377"/>
                </a:lnTo>
                <a:lnTo>
                  <a:pt x="7201" y="1374"/>
                </a:lnTo>
                <a:lnTo>
                  <a:pt x="7196" y="1368"/>
                </a:lnTo>
                <a:lnTo>
                  <a:pt x="7184" y="1353"/>
                </a:lnTo>
                <a:lnTo>
                  <a:pt x="7184" y="1353"/>
                </a:lnTo>
                <a:lnTo>
                  <a:pt x="7177" y="1344"/>
                </a:lnTo>
                <a:lnTo>
                  <a:pt x="7172" y="1336"/>
                </a:lnTo>
                <a:lnTo>
                  <a:pt x="7168" y="1326"/>
                </a:lnTo>
                <a:lnTo>
                  <a:pt x="7164" y="1316"/>
                </a:lnTo>
                <a:lnTo>
                  <a:pt x="7156" y="1281"/>
                </a:lnTo>
                <a:lnTo>
                  <a:pt x="7156" y="1281"/>
                </a:lnTo>
                <a:lnTo>
                  <a:pt x="7155" y="1276"/>
                </a:lnTo>
                <a:lnTo>
                  <a:pt x="7151" y="1271"/>
                </a:lnTo>
                <a:lnTo>
                  <a:pt x="7142" y="1262"/>
                </a:lnTo>
                <a:lnTo>
                  <a:pt x="7119" y="1243"/>
                </a:lnTo>
                <a:lnTo>
                  <a:pt x="7108" y="1235"/>
                </a:lnTo>
                <a:lnTo>
                  <a:pt x="7102" y="1226"/>
                </a:lnTo>
                <a:lnTo>
                  <a:pt x="7102" y="1225"/>
                </a:lnTo>
                <a:lnTo>
                  <a:pt x="7102" y="1222"/>
                </a:lnTo>
                <a:lnTo>
                  <a:pt x="7103" y="1220"/>
                </a:lnTo>
                <a:lnTo>
                  <a:pt x="7108" y="1218"/>
                </a:lnTo>
                <a:lnTo>
                  <a:pt x="7108" y="1218"/>
                </a:lnTo>
                <a:lnTo>
                  <a:pt x="7115" y="1217"/>
                </a:lnTo>
                <a:lnTo>
                  <a:pt x="7123" y="1218"/>
                </a:lnTo>
                <a:lnTo>
                  <a:pt x="7147" y="1222"/>
                </a:lnTo>
                <a:lnTo>
                  <a:pt x="7209" y="1236"/>
                </a:lnTo>
                <a:lnTo>
                  <a:pt x="7277" y="1252"/>
                </a:lnTo>
                <a:lnTo>
                  <a:pt x="7307" y="1257"/>
                </a:lnTo>
                <a:lnTo>
                  <a:pt x="7333" y="1260"/>
                </a:lnTo>
                <a:lnTo>
                  <a:pt x="7333" y="1260"/>
                </a:lnTo>
                <a:lnTo>
                  <a:pt x="7344" y="1259"/>
                </a:lnTo>
                <a:lnTo>
                  <a:pt x="7352" y="1257"/>
                </a:lnTo>
                <a:lnTo>
                  <a:pt x="7362" y="1255"/>
                </a:lnTo>
                <a:lnTo>
                  <a:pt x="7368" y="1252"/>
                </a:lnTo>
                <a:lnTo>
                  <a:pt x="7375" y="1249"/>
                </a:lnTo>
                <a:lnTo>
                  <a:pt x="7379" y="1244"/>
                </a:lnTo>
                <a:lnTo>
                  <a:pt x="7384" y="1239"/>
                </a:lnTo>
                <a:lnTo>
                  <a:pt x="7389" y="1235"/>
                </a:lnTo>
                <a:lnTo>
                  <a:pt x="7394" y="1223"/>
                </a:lnTo>
                <a:lnTo>
                  <a:pt x="7395" y="1212"/>
                </a:lnTo>
                <a:lnTo>
                  <a:pt x="7394" y="1199"/>
                </a:lnTo>
                <a:lnTo>
                  <a:pt x="7392" y="1186"/>
                </a:lnTo>
                <a:lnTo>
                  <a:pt x="7392" y="1186"/>
                </a:lnTo>
                <a:lnTo>
                  <a:pt x="7389" y="1180"/>
                </a:lnTo>
                <a:lnTo>
                  <a:pt x="7383" y="1174"/>
                </a:lnTo>
                <a:lnTo>
                  <a:pt x="7375" y="1167"/>
                </a:lnTo>
                <a:lnTo>
                  <a:pt x="7365" y="1159"/>
                </a:lnTo>
                <a:lnTo>
                  <a:pt x="7343" y="1145"/>
                </a:lnTo>
                <a:lnTo>
                  <a:pt x="7315" y="1130"/>
                </a:lnTo>
                <a:lnTo>
                  <a:pt x="7286" y="1116"/>
                </a:lnTo>
                <a:lnTo>
                  <a:pt x="7257" y="1104"/>
                </a:lnTo>
                <a:lnTo>
                  <a:pt x="7232" y="1096"/>
                </a:lnTo>
                <a:lnTo>
                  <a:pt x="7211" y="1093"/>
                </a:lnTo>
                <a:lnTo>
                  <a:pt x="7211" y="1093"/>
                </a:lnTo>
                <a:lnTo>
                  <a:pt x="7184" y="1090"/>
                </a:lnTo>
                <a:lnTo>
                  <a:pt x="7172" y="1088"/>
                </a:lnTo>
                <a:lnTo>
                  <a:pt x="7164" y="1085"/>
                </a:lnTo>
                <a:lnTo>
                  <a:pt x="7156" y="1082"/>
                </a:lnTo>
                <a:lnTo>
                  <a:pt x="7148" y="1077"/>
                </a:lnTo>
                <a:lnTo>
                  <a:pt x="7132" y="1063"/>
                </a:lnTo>
                <a:lnTo>
                  <a:pt x="7132" y="1063"/>
                </a:lnTo>
                <a:lnTo>
                  <a:pt x="7127" y="1058"/>
                </a:lnTo>
                <a:lnTo>
                  <a:pt x="7121" y="1055"/>
                </a:lnTo>
                <a:lnTo>
                  <a:pt x="7110" y="1050"/>
                </a:lnTo>
                <a:lnTo>
                  <a:pt x="7095" y="1048"/>
                </a:lnTo>
                <a:lnTo>
                  <a:pt x="7081" y="1047"/>
                </a:lnTo>
                <a:lnTo>
                  <a:pt x="7049" y="1045"/>
                </a:lnTo>
                <a:lnTo>
                  <a:pt x="7031" y="1043"/>
                </a:lnTo>
                <a:lnTo>
                  <a:pt x="7013" y="1042"/>
                </a:lnTo>
                <a:lnTo>
                  <a:pt x="7013" y="1042"/>
                </a:lnTo>
                <a:lnTo>
                  <a:pt x="7007" y="1039"/>
                </a:lnTo>
                <a:lnTo>
                  <a:pt x="7001" y="1035"/>
                </a:lnTo>
                <a:lnTo>
                  <a:pt x="6997" y="1032"/>
                </a:lnTo>
                <a:lnTo>
                  <a:pt x="6996" y="1027"/>
                </a:lnTo>
                <a:lnTo>
                  <a:pt x="6994" y="1023"/>
                </a:lnTo>
                <a:lnTo>
                  <a:pt x="6994" y="1018"/>
                </a:lnTo>
                <a:lnTo>
                  <a:pt x="6996" y="1007"/>
                </a:lnTo>
                <a:lnTo>
                  <a:pt x="6999" y="995"/>
                </a:lnTo>
                <a:lnTo>
                  <a:pt x="7001" y="986"/>
                </a:lnTo>
                <a:lnTo>
                  <a:pt x="7001" y="981"/>
                </a:lnTo>
                <a:lnTo>
                  <a:pt x="6999" y="978"/>
                </a:lnTo>
                <a:lnTo>
                  <a:pt x="6997" y="974"/>
                </a:lnTo>
                <a:lnTo>
                  <a:pt x="6993" y="971"/>
                </a:lnTo>
                <a:lnTo>
                  <a:pt x="6993" y="971"/>
                </a:lnTo>
                <a:lnTo>
                  <a:pt x="6985" y="970"/>
                </a:lnTo>
                <a:lnTo>
                  <a:pt x="6975" y="970"/>
                </a:lnTo>
                <a:lnTo>
                  <a:pt x="6967" y="970"/>
                </a:lnTo>
                <a:lnTo>
                  <a:pt x="6957" y="973"/>
                </a:lnTo>
                <a:lnTo>
                  <a:pt x="6936" y="982"/>
                </a:lnTo>
                <a:lnTo>
                  <a:pt x="6911" y="992"/>
                </a:lnTo>
                <a:lnTo>
                  <a:pt x="6911" y="992"/>
                </a:lnTo>
                <a:lnTo>
                  <a:pt x="6899" y="995"/>
                </a:lnTo>
                <a:lnTo>
                  <a:pt x="6896" y="995"/>
                </a:lnTo>
                <a:lnTo>
                  <a:pt x="6893" y="994"/>
                </a:lnTo>
                <a:lnTo>
                  <a:pt x="6891" y="989"/>
                </a:lnTo>
                <a:lnTo>
                  <a:pt x="6893" y="982"/>
                </a:lnTo>
                <a:lnTo>
                  <a:pt x="6891" y="974"/>
                </a:lnTo>
                <a:lnTo>
                  <a:pt x="6890" y="965"/>
                </a:lnTo>
                <a:lnTo>
                  <a:pt x="6888" y="962"/>
                </a:lnTo>
                <a:lnTo>
                  <a:pt x="6883" y="957"/>
                </a:lnTo>
                <a:lnTo>
                  <a:pt x="6879" y="954"/>
                </a:lnTo>
                <a:lnTo>
                  <a:pt x="6872" y="950"/>
                </a:lnTo>
                <a:lnTo>
                  <a:pt x="6872" y="950"/>
                </a:lnTo>
                <a:lnTo>
                  <a:pt x="6864" y="949"/>
                </a:lnTo>
                <a:lnTo>
                  <a:pt x="6858" y="949"/>
                </a:lnTo>
                <a:lnTo>
                  <a:pt x="6851" y="949"/>
                </a:lnTo>
                <a:lnTo>
                  <a:pt x="6846" y="950"/>
                </a:lnTo>
                <a:lnTo>
                  <a:pt x="6837" y="954"/>
                </a:lnTo>
                <a:lnTo>
                  <a:pt x="6829" y="960"/>
                </a:lnTo>
                <a:lnTo>
                  <a:pt x="6822" y="966"/>
                </a:lnTo>
                <a:lnTo>
                  <a:pt x="6813" y="973"/>
                </a:lnTo>
                <a:lnTo>
                  <a:pt x="6803" y="978"/>
                </a:lnTo>
                <a:lnTo>
                  <a:pt x="6798" y="978"/>
                </a:lnTo>
                <a:lnTo>
                  <a:pt x="6792" y="979"/>
                </a:lnTo>
                <a:lnTo>
                  <a:pt x="6792" y="979"/>
                </a:lnTo>
                <a:lnTo>
                  <a:pt x="6785" y="979"/>
                </a:lnTo>
                <a:lnTo>
                  <a:pt x="6779" y="981"/>
                </a:lnTo>
                <a:lnTo>
                  <a:pt x="6765" y="986"/>
                </a:lnTo>
                <a:lnTo>
                  <a:pt x="6750" y="994"/>
                </a:lnTo>
                <a:lnTo>
                  <a:pt x="6736" y="1003"/>
                </a:lnTo>
                <a:lnTo>
                  <a:pt x="6721" y="1011"/>
                </a:lnTo>
                <a:lnTo>
                  <a:pt x="6708" y="1018"/>
                </a:lnTo>
                <a:lnTo>
                  <a:pt x="6696" y="1023"/>
                </a:lnTo>
                <a:lnTo>
                  <a:pt x="6691" y="1024"/>
                </a:lnTo>
                <a:lnTo>
                  <a:pt x="6684" y="1024"/>
                </a:lnTo>
                <a:lnTo>
                  <a:pt x="6684" y="1024"/>
                </a:lnTo>
                <a:lnTo>
                  <a:pt x="6665" y="1023"/>
                </a:lnTo>
                <a:lnTo>
                  <a:pt x="6657" y="1023"/>
                </a:lnTo>
                <a:lnTo>
                  <a:pt x="6647" y="1024"/>
                </a:lnTo>
                <a:lnTo>
                  <a:pt x="6639" y="1027"/>
                </a:lnTo>
                <a:lnTo>
                  <a:pt x="6630" y="1032"/>
                </a:lnTo>
                <a:lnTo>
                  <a:pt x="6620" y="1039"/>
                </a:lnTo>
                <a:lnTo>
                  <a:pt x="6609" y="1048"/>
                </a:lnTo>
                <a:lnTo>
                  <a:pt x="6609" y="1048"/>
                </a:lnTo>
                <a:lnTo>
                  <a:pt x="6586" y="1068"/>
                </a:lnTo>
                <a:lnTo>
                  <a:pt x="6567" y="1082"/>
                </a:lnTo>
                <a:lnTo>
                  <a:pt x="6558" y="1088"/>
                </a:lnTo>
                <a:lnTo>
                  <a:pt x="6548" y="1093"/>
                </a:lnTo>
                <a:lnTo>
                  <a:pt x="6537" y="1096"/>
                </a:lnTo>
                <a:lnTo>
                  <a:pt x="6525" y="1096"/>
                </a:lnTo>
                <a:lnTo>
                  <a:pt x="6525" y="1096"/>
                </a:lnTo>
                <a:lnTo>
                  <a:pt x="6516" y="1098"/>
                </a:lnTo>
                <a:lnTo>
                  <a:pt x="6509" y="1101"/>
                </a:lnTo>
                <a:lnTo>
                  <a:pt x="6506" y="1106"/>
                </a:lnTo>
                <a:lnTo>
                  <a:pt x="6503" y="1113"/>
                </a:lnTo>
                <a:lnTo>
                  <a:pt x="6500" y="1129"/>
                </a:lnTo>
                <a:lnTo>
                  <a:pt x="6498" y="1138"/>
                </a:lnTo>
                <a:lnTo>
                  <a:pt x="6495" y="1149"/>
                </a:lnTo>
                <a:lnTo>
                  <a:pt x="6495" y="1149"/>
                </a:lnTo>
                <a:lnTo>
                  <a:pt x="6489" y="1159"/>
                </a:lnTo>
                <a:lnTo>
                  <a:pt x="6479" y="1169"/>
                </a:lnTo>
                <a:lnTo>
                  <a:pt x="6469" y="1178"/>
                </a:lnTo>
                <a:lnTo>
                  <a:pt x="6458" y="1186"/>
                </a:lnTo>
                <a:lnTo>
                  <a:pt x="6436" y="1202"/>
                </a:lnTo>
                <a:lnTo>
                  <a:pt x="6415" y="1215"/>
                </a:lnTo>
                <a:lnTo>
                  <a:pt x="6415" y="1215"/>
                </a:lnTo>
                <a:lnTo>
                  <a:pt x="6410" y="1218"/>
                </a:lnTo>
                <a:lnTo>
                  <a:pt x="6405" y="1223"/>
                </a:lnTo>
                <a:lnTo>
                  <a:pt x="6397" y="1238"/>
                </a:lnTo>
                <a:lnTo>
                  <a:pt x="6389" y="1255"/>
                </a:lnTo>
                <a:lnTo>
                  <a:pt x="6379" y="1275"/>
                </a:lnTo>
                <a:lnTo>
                  <a:pt x="6371" y="1294"/>
                </a:lnTo>
                <a:lnTo>
                  <a:pt x="6363" y="1310"/>
                </a:lnTo>
                <a:lnTo>
                  <a:pt x="6354" y="1323"/>
                </a:lnTo>
                <a:lnTo>
                  <a:pt x="6350" y="1326"/>
                </a:lnTo>
                <a:lnTo>
                  <a:pt x="6346" y="1329"/>
                </a:lnTo>
                <a:lnTo>
                  <a:pt x="6346" y="1329"/>
                </a:lnTo>
                <a:lnTo>
                  <a:pt x="6336" y="1332"/>
                </a:lnTo>
                <a:lnTo>
                  <a:pt x="6326" y="1337"/>
                </a:lnTo>
                <a:lnTo>
                  <a:pt x="6318" y="1344"/>
                </a:lnTo>
                <a:lnTo>
                  <a:pt x="6310" y="1352"/>
                </a:lnTo>
                <a:lnTo>
                  <a:pt x="6302" y="1363"/>
                </a:lnTo>
                <a:lnTo>
                  <a:pt x="6294" y="1374"/>
                </a:lnTo>
                <a:lnTo>
                  <a:pt x="6288" y="1387"/>
                </a:lnTo>
                <a:lnTo>
                  <a:pt x="6283" y="1401"/>
                </a:lnTo>
                <a:lnTo>
                  <a:pt x="6283" y="1401"/>
                </a:lnTo>
                <a:lnTo>
                  <a:pt x="6280" y="1410"/>
                </a:lnTo>
                <a:lnTo>
                  <a:pt x="6275" y="1416"/>
                </a:lnTo>
                <a:lnTo>
                  <a:pt x="6269" y="1421"/>
                </a:lnTo>
                <a:lnTo>
                  <a:pt x="6261" y="1427"/>
                </a:lnTo>
                <a:lnTo>
                  <a:pt x="6243" y="1435"/>
                </a:lnTo>
                <a:lnTo>
                  <a:pt x="6222" y="1442"/>
                </a:lnTo>
                <a:lnTo>
                  <a:pt x="6180" y="1453"/>
                </a:lnTo>
                <a:lnTo>
                  <a:pt x="6161" y="1458"/>
                </a:lnTo>
                <a:lnTo>
                  <a:pt x="6143" y="1464"/>
                </a:lnTo>
                <a:lnTo>
                  <a:pt x="6143" y="1464"/>
                </a:lnTo>
                <a:lnTo>
                  <a:pt x="6139" y="1467"/>
                </a:lnTo>
                <a:lnTo>
                  <a:pt x="6134" y="1471"/>
                </a:lnTo>
                <a:lnTo>
                  <a:pt x="6131" y="1475"/>
                </a:lnTo>
                <a:lnTo>
                  <a:pt x="6129" y="1480"/>
                </a:lnTo>
                <a:lnTo>
                  <a:pt x="6127" y="1483"/>
                </a:lnTo>
                <a:lnTo>
                  <a:pt x="6127" y="1488"/>
                </a:lnTo>
                <a:lnTo>
                  <a:pt x="6131" y="1498"/>
                </a:lnTo>
                <a:lnTo>
                  <a:pt x="6137" y="1517"/>
                </a:lnTo>
                <a:lnTo>
                  <a:pt x="6139" y="1527"/>
                </a:lnTo>
                <a:lnTo>
                  <a:pt x="6139" y="1532"/>
                </a:lnTo>
                <a:lnTo>
                  <a:pt x="6137" y="1536"/>
                </a:lnTo>
                <a:lnTo>
                  <a:pt x="6137" y="1536"/>
                </a:lnTo>
                <a:lnTo>
                  <a:pt x="6135" y="1546"/>
                </a:lnTo>
                <a:lnTo>
                  <a:pt x="6135" y="1554"/>
                </a:lnTo>
                <a:lnTo>
                  <a:pt x="6137" y="1562"/>
                </a:lnTo>
                <a:lnTo>
                  <a:pt x="6140" y="1570"/>
                </a:lnTo>
                <a:lnTo>
                  <a:pt x="6143" y="1578"/>
                </a:lnTo>
                <a:lnTo>
                  <a:pt x="6147" y="1589"/>
                </a:lnTo>
                <a:lnTo>
                  <a:pt x="6148" y="1601"/>
                </a:lnTo>
                <a:lnTo>
                  <a:pt x="6148" y="1613"/>
                </a:lnTo>
                <a:lnTo>
                  <a:pt x="6148" y="1613"/>
                </a:lnTo>
                <a:lnTo>
                  <a:pt x="6145" y="1626"/>
                </a:lnTo>
                <a:lnTo>
                  <a:pt x="6142" y="1637"/>
                </a:lnTo>
                <a:lnTo>
                  <a:pt x="6139" y="1647"/>
                </a:lnTo>
                <a:lnTo>
                  <a:pt x="6134" y="1654"/>
                </a:lnTo>
                <a:lnTo>
                  <a:pt x="6127" y="1663"/>
                </a:lnTo>
                <a:lnTo>
                  <a:pt x="6124" y="1665"/>
                </a:lnTo>
                <a:lnTo>
                  <a:pt x="6124" y="1665"/>
                </a:lnTo>
                <a:lnTo>
                  <a:pt x="6129" y="1670"/>
                </a:lnTo>
                <a:lnTo>
                  <a:pt x="6142" y="1681"/>
                </a:lnTo>
                <a:lnTo>
                  <a:pt x="6151" y="1687"/>
                </a:lnTo>
                <a:lnTo>
                  <a:pt x="6163" y="1694"/>
                </a:lnTo>
                <a:lnTo>
                  <a:pt x="6175" y="1698"/>
                </a:lnTo>
                <a:lnTo>
                  <a:pt x="6190" y="1703"/>
                </a:lnTo>
                <a:lnTo>
                  <a:pt x="6190" y="1703"/>
                </a:lnTo>
                <a:lnTo>
                  <a:pt x="6203" y="1705"/>
                </a:lnTo>
                <a:lnTo>
                  <a:pt x="6212" y="1705"/>
                </a:lnTo>
                <a:lnTo>
                  <a:pt x="6220" y="1700"/>
                </a:lnTo>
                <a:lnTo>
                  <a:pt x="6228" y="1695"/>
                </a:lnTo>
                <a:lnTo>
                  <a:pt x="6243" y="1681"/>
                </a:lnTo>
                <a:lnTo>
                  <a:pt x="6251" y="1674"/>
                </a:lnTo>
                <a:lnTo>
                  <a:pt x="6262" y="1668"/>
                </a:lnTo>
                <a:lnTo>
                  <a:pt x="6262" y="1668"/>
                </a:lnTo>
                <a:lnTo>
                  <a:pt x="6272" y="1665"/>
                </a:lnTo>
                <a:lnTo>
                  <a:pt x="6278" y="1665"/>
                </a:lnTo>
                <a:lnTo>
                  <a:pt x="6286" y="1665"/>
                </a:lnTo>
                <a:lnTo>
                  <a:pt x="6288" y="1665"/>
                </a:lnTo>
                <a:lnTo>
                  <a:pt x="6289" y="1662"/>
                </a:lnTo>
                <a:lnTo>
                  <a:pt x="6296" y="1641"/>
                </a:lnTo>
                <a:lnTo>
                  <a:pt x="6296" y="1641"/>
                </a:lnTo>
                <a:lnTo>
                  <a:pt x="6302" y="1628"/>
                </a:lnTo>
                <a:lnTo>
                  <a:pt x="6305" y="1625"/>
                </a:lnTo>
                <a:lnTo>
                  <a:pt x="6309" y="1623"/>
                </a:lnTo>
                <a:lnTo>
                  <a:pt x="6312" y="1621"/>
                </a:lnTo>
                <a:lnTo>
                  <a:pt x="6315" y="1621"/>
                </a:lnTo>
                <a:lnTo>
                  <a:pt x="6318" y="1623"/>
                </a:lnTo>
                <a:lnTo>
                  <a:pt x="6322" y="1625"/>
                </a:lnTo>
                <a:lnTo>
                  <a:pt x="6328" y="1633"/>
                </a:lnTo>
                <a:lnTo>
                  <a:pt x="6334" y="1644"/>
                </a:lnTo>
                <a:lnTo>
                  <a:pt x="6338" y="1657"/>
                </a:lnTo>
                <a:lnTo>
                  <a:pt x="6342" y="1673"/>
                </a:lnTo>
                <a:lnTo>
                  <a:pt x="6342" y="1673"/>
                </a:lnTo>
                <a:lnTo>
                  <a:pt x="6346" y="1702"/>
                </a:lnTo>
                <a:lnTo>
                  <a:pt x="6350" y="1726"/>
                </a:lnTo>
                <a:lnTo>
                  <a:pt x="6354" y="1739"/>
                </a:lnTo>
                <a:lnTo>
                  <a:pt x="6358" y="1750"/>
                </a:lnTo>
                <a:lnTo>
                  <a:pt x="6367" y="1761"/>
                </a:lnTo>
                <a:lnTo>
                  <a:pt x="6376" y="1772"/>
                </a:lnTo>
                <a:lnTo>
                  <a:pt x="6376" y="1772"/>
                </a:lnTo>
                <a:lnTo>
                  <a:pt x="6386" y="1784"/>
                </a:lnTo>
                <a:lnTo>
                  <a:pt x="6391" y="1793"/>
                </a:lnTo>
                <a:lnTo>
                  <a:pt x="6392" y="1801"/>
                </a:lnTo>
                <a:lnTo>
                  <a:pt x="6394" y="1809"/>
                </a:lnTo>
                <a:lnTo>
                  <a:pt x="6394" y="1816"/>
                </a:lnTo>
                <a:lnTo>
                  <a:pt x="6395" y="1820"/>
                </a:lnTo>
                <a:lnTo>
                  <a:pt x="6400" y="1827"/>
                </a:lnTo>
                <a:lnTo>
                  <a:pt x="6408" y="1832"/>
                </a:lnTo>
                <a:lnTo>
                  <a:pt x="6408" y="1832"/>
                </a:lnTo>
                <a:lnTo>
                  <a:pt x="6413" y="1833"/>
                </a:lnTo>
                <a:lnTo>
                  <a:pt x="6416" y="1833"/>
                </a:lnTo>
                <a:lnTo>
                  <a:pt x="6421" y="1833"/>
                </a:lnTo>
                <a:lnTo>
                  <a:pt x="6424" y="1832"/>
                </a:lnTo>
                <a:lnTo>
                  <a:pt x="6432" y="1827"/>
                </a:lnTo>
                <a:lnTo>
                  <a:pt x="6439" y="1820"/>
                </a:lnTo>
                <a:lnTo>
                  <a:pt x="6445" y="1814"/>
                </a:lnTo>
                <a:lnTo>
                  <a:pt x="6452" y="1809"/>
                </a:lnTo>
                <a:lnTo>
                  <a:pt x="6458" y="1806"/>
                </a:lnTo>
                <a:lnTo>
                  <a:pt x="6463" y="1806"/>
                </a:lnTo>
                <a:lnTo>
                  <a:pt x="6466" y="1808"/>
                </a:lnTo>
                <a:lnTo>
                  <a:pt x="6466" y="1808"/>
                </a:lnTo>
                <a:lnTo>
                  <a:pt x="6476" y="1809"/>
                </a:lnTo>
                <a:lnTo>
                  <a:pt x="6485" y="1809"/>
                </a:lnTo>
                <a:lnTo>
                  <a:pt x="6493" y="1808"/>
                </a:lnTo>
                <a:lnTo>
                  <a:pt x="6501" y="1804"/>
                </a:lnTo>
                <a:lnTo>
                  <a:pt x="6508" y="1798"/>
                </a:lnTo>
                <a:lnTo>
                  <a:pt x="6513" y="1790"/>
                </a:lnTo>
                <a:lnTo>
                  <a:pt x="6514" y="1780"/>
                </a:lnTo>
                <a:lnTo>
                  <a:pt x="6516" y="1769"/>
                </a:lnTo>
                <a:lnTo>
                  <a:pt x="6516" y="1769"/>
                </a:lnTo>
                <a:lnTo>
                  <a:pt x="6511" y="1743"/>
                </a:lnTo>
                <a:lnTo>
                  <a:pt x="6509" y="1731"/>
                </a:lnTo>
                <a:lnTo>
                  <a:pt x="6509" y="1716"/>
                </a:lnTo>
                <a:lnTo>
                  <a:pt x="6509" y="1705"/>
                </a:lnTo>
                <a:lnTo>
                  <a:pt x="6513" y="1695"/>
                </a:lnTo>
                <a:lnTo>
                  <a:pt x="6516" y="1690"/>
                </a:lnTo>
                <a:lnTo>
                  <a:pt x="6519" y="1687"/>
                </a:lnTo>
                <a:lnTo>
                  <a:pt x="6524" y="1684"/>
                </a:lnTo>
                <a:lnTo>
                  <a:pt x="6529" y="1682"/>
                </a:lnTo>
                <a:lnTo>
                  <a:pt x="6529" y="1682"/>
                </a:lnTo>
                <a:lnTo>
                  <a:pt x="6540" y="1679"/>
                </a:lnTo>
                <a:lnTo>
                  <a:pt x="6551" y="1674"/>
                </a:lnTo>
                <a:lnTo>
                  <a:pt x="6561" y="1666"/>
                </a:lnTo>
                <a:lnTo>
                  <a:pt x="6570" y="1660"/>
                </a:lnTo>
                <a:lnTo>
                  <a:pt x="6578" y="1650"/>
                </a:lnTo>
                <a:lnTo>
                  <a:pt x="6585" y="1642"/>
                </a:lnTo>
                <a:lnTo>
                  <a:pt x="6588" y="1633"/>
                </a:lnTo>
                <a:lnTo>
                  <a:pt x="6591" y="1623"/>
                </a:lnTo>
                <a:lnTo>
                  <a:pt x="6591" y="1623"/>
                </a:lnTo>
                <a:lnTo>
                  <a:pt x="6591" y="1615"/>
                </a:lnTo>
                <a:lnTo>
                  <a:pt x="6588" y="1607"/>
                </a:lnTo>
                <a:lnTo>
                  <a:pt x="6582" y="1599"/>
                </a:lnTo>
                <a:lnTo>
                  <a:pt x="6575" y="1593"/>
                </a:lnTo>
                <a:lnTo>
                  <a:pt x="6567" y="1588"/>
                </a:lnTo>
                <a:lnTo>
                  <a:pt x="6558" y="1583"/>
                </a:lnTo>
                <a:lnTo>
                  <a:pt x="6543" y="1575"/>
                </a:lnTo>
                <a:lnTo>
                  <a:pt x="6543" y="1575"/>
                </a:lnTo>
                <a:lnTo>
                  <a:pt x="6540" y="1573"/>
                </a:lnTo>
                <a:lnTo>
                  <a:pt x="6538" y="1572"/>
                </a:lnTo>
                <a:lnTo>
                  <a:pt x="6537" y="1565"/>
                </a:lnTo>
                <a:lnTo>
                  <a:pt x="6538" y="1557"/>
                </a:lnTo>
                <a:lnTo>
                  <a:pt x="6540" y="1548"/>
                </a:lnTo>
                <a:lnTo>
                  <a:pt x="6546" y="1527"/>
                </a:lnTo>
                <a:lnTo>
                  <a:pt x="6548" y="1517"/>
                </a:lnTo>
                <a:lnTo>
                  <a:pt x="6546" y="1506"/>
                </a:lnTo>
                <a:lnTo>
                  <a:pt x="6546" y="1506"/>
                </a:lnTo>
                <a:lnTo>
                  <a:pt x="6546" y="1499"/>
                </a:lnTo>
                <a:lnTo>
                  <a:pt x="6546" y="1493"/>
                </a:lnTo>
                <a:lnTo>
                  <a:pt x="6550" y="1487"/>
                </a:lnTo>
                <a:lnTo>
                  <a:pt x="6553" y="1479"/>
                </a:lnTo>
                <a:lnTo>
                  <a:pt x="6564" y="1462"/>
                </a:lnTo>
                <a:lnTo>
                  <a:pt x="6577" y="1446"/>
                </a:lnTo>
                <a:lnTo>
                  <a:pt x="6593" y="1432"/>
                </a:lnTo>
                <a:lnTo>
                  <a:pt x="6607" y="1419"/>
                </a:lnTo>
                <a:lnTo>
                  <a:pt x="6623" y="1410"/>
                </a:lnTo>
                <a:lnTo>
                  <a:pt x="6630" y="1406"/>
                </a:lnTo>
                <a:lnTo>
                  <a:pt x="6636" y="1405"/>
                </a:lnTo>
                <a:lnTo>
                  <a:pt x="6636" y="1405"/>
                </a:lnTo>
                <a:lnTo>
                  <a:pt x="6647" y="1401"/>
                </a:lnTo>
                <a:lnTo>
                  <a:pt x="6657" y="1397"/>
                </a:lnTo>
                <a:lnTo>
                  <a:pt x="6665" y="1387"/>
                </a:lnTo>
                <a:lnTo>
                  <a:pt x="6672" y="1376"/>
                </a:lnTo>
                <a:lnTo>
                  <a:pt x="6678" y="1363"/>
                </a:lnTo>
                <a:lnTo>
                  <a:pt x="6684" y="1347"/>
                </a:lnTo>
                <a:lnTo>
                  <a:pt x="6696" y="1315"/>
                </a:lnTo>
                <a:lnTo>
                  <a:pt x="6696" y="1315"/>
                </a:lnTo>
                <a:lnTo>
                  <a:pt x="6699" y="1307"/>
                </a:lnTo>
                <a:lnTo>
                  <a:pt x="6704" y="1300"/>
                </a:lnTo>
                <a:lnTo>
                  <a:pt x="6708" y="1294"/>
                </a:lnTo>
                <a:lnTo>
                  <a:pt x="6715" y="1289"/>
                </a:lnTo>
                <a:lnTo>
                  <a:pt x="6729" y="1279"/>
                </a:lnTo>
                <a:lnTo>
                  <a:pt x="6745" y="1275"/>
                </a:lnTo>
                <a:lnTo>
                  <a:pt x="6760" y="1271"/>
                </a:lnTo>
                <a:lnTo>
                  <a:pt x="6774" y="1271"/>
                </a:lnTo>
                <a:lnTo>
                  <a:pt x="6785" y="1271"/>
                </a:lnTo>
                <a:lnTo>
                  <a:pt x="6792" y="1273"/>
                </a:lnTo>
                <a:lnTo>
                  <a:pt x="6792" y="1273"/>
                </a:lnTo>
                <a:lnTo>
                  <a:pt x="6802" y="1279"/>
                </a:lnTo>
                <a:lnTo>
                  <a:pt x="6808" y="1283"/>
                </a:lnTo>
                <a:lnTo>
                  <a:pt x="6813" y="1287"/>
                </a:lnTo>
                <a:lnTo>
                  <a:pt x="6819" y="1296"/>
                </a:lnTo>
                <a:lnTo>
                  <a:pt x="6822" y="1304"/>
                </a:lnTo>
                <a:lnTo>
                  <a:pt x="6826" y="1315"/>
                </a:lnTo>
                <a:lnTo>
                  <a:pt x="6827" y="1329"/>
                </a:lnTo>
                <a:lnTo>
                  <a:pt x="6827" y="1329"/>
                </a:lnTo>
                <a:lnTo>
                  <a:pt x="6826" y="1337"/>
                </a:lnTo>
                <a:lnTo>
                  <a:pt x="6822" y="1345"/>
                </a:lnTo>
                <a:lnTo>
                  <a:pt x="6818" y="1353"/>
                </a:lnTo>
                <a:lnTo>
                  <a:pt x="6813" y="1361"/>
                </a:lnTo>
                <a:lnTo>
                  <a:pt x="6797" y="1377"/>
                </a:lnTo>
                <a:lnTo>
                  <a:pt x="6777" y="1392"/>
                </a:lnTo>
                <a:lnTo>
                  <a:pt x="6758" y="1405"/>
                </a:lnTo>
                <a:lnTo>
                  <a:pt x="6741" y="1416"/>
                </a:lnTo>
                <a:lnTo>
                  <a:pt x="6726" y="1422"/>
                </a:lnTo>
                <a:lnTo>
                  <a:pt x="6716" y="1426"/>
                </a:lnTo>
                <a:lnTo>
                  <a:pt x="6716" y="1426"/>
                </a:lnTo>
                <a:lnTo>
                  <a:pt x="6710" y="1429"/>
                </a:lnTo>
                <a:lnTo>
                  <a:pt x="6702" y="1432"/>
                </a:lnTo>
                <a:lnTo>
                  <a:pt x="6696" y="1438"/>
                </a:lnTo>
                <a:lnTo>
                  <a:pt x="6691" y="1445"/>
                </a:lnTo>
                <a:lnTo>
                  <a:pt x="6686" y="1453"/>
                </a:lnTo>
                <a:lnTo>
                  <a:pt x="6683" y="1462"/>
                </a:lnTo>
                <a:lnTo>
                  <a:pt x="6683" y="1474"/>
                </a:lnTo>
                <a:lnTo>
                  <a:pt x="6684" y="1485"/>
                </a:lnTo>
                <a:lnTo>
                  <a:pt x="6684" y="1485"/>
                </a:lnTo>
                <a:lnTo>
                  <a:pt x="6688" y="1498"/>
                </a:lnTo>
                <a:lnTo>
                  <a:pt x="6688" y="1511"/>
                </a:lnTo>
                <a:lnTo>
                  <a:pt x="6686" y="1522"/>
                </a:lnTo>
                <a:lnTo>
                  <a:pt x="6683" y="1535"/>
                </a:lnTo>
                <a:lnTo>
                  <a:pt x="6678" y="1554"/>
                </a:lnTo>
                <a:lnTo>
                  <a:pt x="6675" y="1560"/>
                </a:lnTo>
                <a:lnTo>
                  <a:pt x="6675" y="1560"/>
                </a:lnTo>
                <a:lnTo>
                  <a:pt x="6729" y="1593"/>
                </a:lnTo>
                <a:lnTo>
                  <a:pt x="6729" y="1593"/>
                </a:lnTo>
                <a:lnTo>
                  <a:pt x="6739" y="1597"/>
                </a:lnTo>
                <a:lnTo>
                  <a:pt x="6749" y="1601"/>
                </a:lnTo>
                <a:lnTo>
                  <a:pt x="6760" y="1602"/>
                </a:lnTo>
                <a:lnTo>
                  <a:pt x="6769" y="1602"/>
                </a:lnTo>
                <a:lnTo>
                  <a:pt x="6782" y="1601"/>
                </a:lnTo>
                <a:lnTo>
                  <a:pt x="6795" y="1599"/>
                </a:lnTo>
                <a:lnTo>
                  <a:pt x="6808" y="1594"/>
                </a:lnTo>
                <a:lnTo>
                  <a:pt x="6824" y="1589"/>
                </a:lnTo>
                <a:lnTo>
                  <a:pt x="6824" y="1589"/>
                </a:lnTo>
                <a:lnTo>
                  <a:pt x="6840" y="1583"/>
                </a:lnTo>
                <a:lnTo>
                  <a:pt x="6859" y="1576"/>
                </a:lnTo>
                <a:lnTo>
                  <a:pt x="6879" y="1572"/>
                </a:lnTo>
                <a:lnTo>
                  <a:pt x="6898" y="1567"/>
                </a:lnTo>
                <a:lnTo>
                  <a:pt x="6916" y="1565"/>
                </a:lnTo>
                <a:lnTo>
                  <a:pt x="6928" y="1565"/>
                </a:lnTo>
                <a:lnTo>
                  <a:pt x="6933" y="1567"/>
                </a:lnTo>
                <a:lnTo>
                  <a:pt x="6938" y="1568"/>
                </a:lnTo>
                <a:lnTo>
                  <a:pt x="6940" y="1572"/>
                </a:lnTo>
                <a:lnTo>
                  <a:pt x="6941" y="1575"/>
                </a:lnTo>
                <a:lnTo>
                  <a:pt x="6941" y="1575"/>
                </a:lnTo>
                <a:lnTo>
                  <a:pt x="6943" y="1578"/>
                </a:lnTo>
                <a:lnTo>
                  <a:pt x="6944" y="1581"/>
                </a:lnTo>
                <a:lnTo>
                  <a:pt x="6952" y="1588"/>
                </a:lnTo>
                <a:lnTo>
                  <a:pt x="6965" y="1593"/>
                </a:lnTo>
                <a:lnTo>
                  <a:pt x="6977" y="1596"/>
                </a:lnTo>
                <a:lnTo>
                  <a:pt x="6988" y="1599"/>
                </a:lnTo>
                <a:lnTo>
                  <a:pt x="6996" y="1602"/>
                </a:lnTo>
                <a:lnTo>
                  <a:pt x="6997" y="1604"/>
                </a:lnTo>
                <a:lnTo>
                  <a:pt x="6997" y="1605"/>
                </a:lnTo>
                <a:lnTo>
                  <a:pt x="6994" y="1609"/>
                </a:lnTo>
                <a:lnTo>
                  <a:pt x="6989" y="1610"/>
                </a:lnTo>
                <a:lnTo>
                  <a:pt x="6989" y="1610"/>
                </a:lnTo>
                <a:lnTo>
                  <a:pt x="6968" y="1617"/>
                </a:lnTo>
                <a:lnTo>
                  <a:pt x="6952" y="1623"/>
                </a:lnTo>
                <a:lnTo>
                  <a:pt x="6946" y="1626"/>
                </a:lnTo>
                <a:lnTo>
                  <a:pt x="6940" y="1629"/>
                </a:lnTo>
                <a:lnTo>
                  <a:pt x="6935" y="1634"/>
                </a:lnTo>
                <a:lnTo>
                  <a:pt x="6932" y="1641"/>
                </a:lnTo>
                <a:lnTo>
                  <a:pt x="6932" y="1641"/>
                </a:lnTo>
                <a:lnTo>
                  <a:pt x="6927" y="1645"/>
                </a:lnTo>
                <a:lnTo>
                  <a:pt x="6920" y="1647"/>
                </a:lnTo>
                <a:lnTo>
                  <a:pt x="6914" y="1645"/>
                </a:lnTo>
                <a:lnTo>
                  <a:pt x="6907" y="1644"/>
                </a:lnTo>
                <a:lnTo>
                  <a:pt x="6898" y="1637"/>
                </a:lnTo>
                <a:lnTo>
                  <a:pt x="6893" y="1634"/>
                </a:lnTo>
                <a:lnTo>
                  <a:pt x="6893" y="1634"/>
                </a:lnTo>
                <a:lnTo>
                  <a:pt x="6846" y="1634"/>
                </a:lnTo>
                <a:lnTo>
                  <a:pt x="6810" y="1636"/>
                </a:lnTo>
                <a:lnTo>
                  <a:pt x="6782" y="1637"/>
                </a:lnTo>
                <a:lnTo>
                  <a:pt x="6782" y="1637"/>
                </a:lnTo>
                <a:lnTo>
                  <a:pt x="6777" y="1639"/>
                </a:lnTo>
                <a:lnTo>
                  <a:pt x="6774" y="1641"/>
                </a:lnTo>
                <a:lnTo>
                  <a:pt x="6771" y="1644"/>
                </a:lnTo>
                <a:lnTo>
                  <a:pt x="6768" y="1649"/>
                </a:lnTo>
                <a:lnTo>
                  <a:pt x="6765" y="1658"/>
                </a:lnTo>
                <a:lnTo>
                  <a:pt x="6765" y="1668"/>
                </a:lnTo>
                <a:lnTo>
                  <a:pt x="6768" y="1679"/>
                </a:lnTo>
                <a:lnTo>
                  <a:pt x="6773" y="1687"/>
                </a:lnTo>
                <a:lnTo>
                  <a:pt x="6776" y="1690"/>
                </a:lnTo>
                <a:lnTo>
                  <a:pt x="6781" y="1694"/>
                </a:lnTo>
                <a:lnTo>
                  <a:pt x="6785" y="1695"/>
                </a:lnTo>
                <a:lnTo>
                  <a:pt x="6792" y="1697"/>
                </a:lnTo>
                <a:lnTo>
                  <a:pt x="6792" y="1697"/>
                </a:lnTo>
                <a:lnTo>
                  <a:pt x="6798" y="1697"/>
                </a:lnTo>
                <a:lnTo>
                  <a:pt x="6803" y="1698"/>
                </a:lnTo>
                <a:lnTo>
                  <a:pt x="6806" y="1702"/>
                </a:lnTo>
                <a:lnTo>
                  <a:pt x="6808" y="1705"/>
                </a:lnTo>
                <a:lnTo>
                  <a:pt x="6808" y="1708"/>
                </a:lnTo>
                <a:lnTo>
                  <a:pt x="6808" y="1713"/>
                </a:lnTo>
                <a:lnTo>
                  <a:pt x="6806" y="1724"/>
                </a:lnTo>
                <a:lnTo>
                  <a:pt x="6802" y="1734"/>
                </a:lnTo>
                <a:lnTo>
                  <a:pt x="6794" y="1745"/>
                </a:lnTo>
                <a:lnTo>
                  <a:pt x="6787" y="1753"/>
                </a:lnTo>
                <a:lnTo>
                  <a:pt x="6779" y="1758"/>
                </a:lnTo>
                <a:lnTo>
                  <a:pt x="6779" y="1758"/>
                </a:lnTo>
                <a:lnTo>
                  <a:pt x="6771" y="1761"/>
                </a:lnTo>
                <a:lnTo>
                  <a:pt x="6766" y="1759"/>
                </a:lnTo>
                <a:lnTo>
                  <a:pt x="6760" y="1755"/>
                </a:lnTo>
                <a:lnTo>
                  <a:pt x="6757" y="1750"/>
                </a:lnTo>
                <a:lnTo>
                  <a:pt x="6747" y="1737"/>
                </a:lnTo>
                <a:lnTo>
                  <a:pt x="6741" y="1731"/>
                </a:lnTo>
                <a:lnTo>
                  <a:pt x="6733" y="1727"/>
                </a:lnTo>
                <a:lnTo>
                  <a:pt x="6733" y="1727"/>
                </a:lnTo>
                <a:lnTo>
                  <a:pt x="6729" y="1727"/>
                </a:lnTo>
                <a:lnTo>
                  <a:pt x="6724" y="1727"/>
                </a:lnTo>
                <a:lnTo>
                  <a:pt x="6716" y="1732"/>
                </a:lnTo>
                <a:lnTo>
                  <a:pt x="6708" y="1739"/>
                </a:lnTo>
                <a:lnTo>
                  <a:pt x="6702" y="1747"/>
                </a:lnTo>
                <a:lnTo>
                  <a:pt x="6689" y="1764"/>
                </a:lnTo>
                <a:lnTo>
                  <a:pt x="6684" y="1772"/>
                </a:lnTo>
                <a:lnTo>
                  <a:pt x="6684" y="1772"/>
                </a:lnTo>
                <a:lnTo>
                  <a:pt x="6688" y="1784"/>
                </a:lnTo>
                <a:lnTo>
                  <a:pt x="6689" y="1795"/>
                </a:lnTo>
                <a:lnTo>
                  <a:pt x="6691" y="1808"/>
                </a:lnTo>
                <a:lnTo>
                  <a:pt x="6691" y="1820"/>
                </a:lnTo>
                <a:lnTo>
                  <a:pt x="6689" y="1833"/>
                </a:lnTo>
                <a:lnTo>
                  <a:pt x="6688" y="1840"/>
                </a:lnTo>
                <a:lnTo>
                  <a:pt x="6684" y="1845"/>
                </a:lnTo>
                <a:lnTo>
                  <a:pt x="6680" y="1849"/>
                </a:lnTo>
                <a:lnTo>
                  <a:pt x="6675" y="1853"/>
                </a:lnTo>
                <a:lnTo>
                  <a:pt x="6675" y="1853"/>
                </a:lnTo>
                <a:lnTo>
                  <a:pt x="6665" y="1857"/>
                </a:lnTo>
                <a:lnTo>
                  <a:pt x="6660" y="1865"/>
                </a:lnTo>
                <a:lnTo>
                  <a:pt x="6657" y="1872"/>
                </a:lnTo>
                <a:lnTo>
                  <a:pt x="6655" y="1878"/>
                </a:lnTo>
                <a:lnTo>
                  <a:pt x="6654" y="1885"/>
                </a:lnTo>
                <a:lnTo>
                  <a:pt x="6649" y="1891"/>
                </a:lnTo>
                <a:lnTo>
                  <a:pt x="6643" y="1894"/>
                </a:lnTo>
                <a:lnTo>
                  <a:pt x="6630" y="1898"/>
                </a:lnTo>
                <a:lnTo>
                  <a:pt x="6630" y="1898"/>
                </a:lnTo>
                <a:lnTo>
                  <a:pt x="6617" y="1898"/>
                </a:lnTo>
                <a:lnTo>
                  <a:pt x="6607" y="1896"/>
                </a:lnTo>
                <a:lnTo>
                  <a:pt x="6602" y="1893"/>
                </a:lnTo>
                <a:lnTo>
                  <a:pt x="6599" y="1890"/>
                </a:lnTo>
                <a:lnTo>
                  <a:pt x="6596" y="1881"/>
                </a:lnTo>
                <a:lnTo>
                  <a:pt x="6594" y="1878"/>
                </a:lnTo>
                <a:lnTo>
                  <a:pt x="6591" y="1877"/>
                </a:lnTo>
                <a:lnTo>
                  <a:pt x="6591" y="1877"/>
                </a:lnTo>
                <a:lnTo>
                  <a:pt x="6585" y="1877"/>
                </a:lnTo>
                <a:lnTo>
                  <a:pt x="6572" y="1877"/>
                </a:lnTo>
                <a:lnTo>
                  <a:pt x="6540" y="1881"/>
                </a:lnTo>
                <a:lnTo>
                  <a:pt x="6506" y="1891"/>
                </a:lnTo>
                <a:lnTo>
                  <a:pt x="6493" y="1896"/>
                </a:lnTo>
                <a:lnTo>
                  <a:pt x="6484" y="1901"/>
                </a:lnTo>
                <a:lnTo>
                  <a:pt x="6484" y="1901"/>
                </a:lnTo>
                <a:lnTo>
                  <a:pt x="6477" y="1906"/>
                </a:lnTo>
                <a:lnTo>
                  <a:pt x="6469" y="1909"/>
                </a:lnTo>
                <a:lnTo>
                  <a:pt x="6460" y="1910"/>
                </a:lnTo>
                <a:lnTo>
                  <a:pt x="6450" y="1910"/>
                </a:lnTo>
                <a:lnTo>
                  <a:pt x="6440" y="1909"/>
                </a:lnTo>
                <a:lnTo>
                  <a:pt x="6432" y="1904"/>
                </a:lnTo>
                <a:lnTo>
                  <a:pt x="6423" y="1899"/>
                </a:lnTo>
                <a:lnTo>
                  <a:pt x="6415" y="1891"/>
                </a:lnTo>
                <a:lnTo>
                  <a:pt x="6415" y="1891"/>
                </a:lnTo>
                <a:lnTo>
                  <a:pt x="6407" y="1883"/>
                </a:lnTo>
                <a:lnTo>
                  <a:pt x="6399" y="1880"/>
                </a:lnTo>
                <a:lnTo>
                  <a:pt x="6389" y="1880"/>
                </a:lnTo>
                <a:lnTo>
                  <a:pt x="6381" y="1883"/>
                </a:lnTo>
                <a:lnTo>
                  <a:pt x="6371" y="1888"/>
                </a:lnTo>
                <a:lnTo>
                  <a:pt x="6363" y="1893"/>
                </a:lnTo>
                <a:lnTo>
                  <a:pt x="6349" y="1904"/>
                </a:lnTo>
                <a:lnTo>
                  <a:pt x="6349" y="1904"/>
                </a:lnTo>
                <a:lnTo>
                  <a:pt x="6341" y="1907"/>
                </a:lnTo>
                <a:lnTo>
                  <a:pt x="6333" y="1907"/>
                </a:lnTo>
                <a:lnTo>
                  <a:pt x="6325" y="1906"/>
                </a:lnTo>
                <a:lnTo>
                  <a:pt x="6315" y="1901"/>
                </a:lnTo>
                <a:lnTo>
                  <a:pt x="6294" y="1890"/>
                </a:lnTo>
                <a:lnTo>
                  <a:pt x="6277" y="1880"/>
                </a:lnTo>
                <a:lnTo>
                  <a:pt x="6277" y="1880"/>
                </a:lnTo>
                <a:lnTo>
                  <a:pt x="6272" y="1878"/>
                </a:lnTo>
                <a:lnTo>
                  <a:pt x="6269" y="1875"/>
                </a:lnTo>
                <a:lnTo>
                  <a:pt x="6269" y="1872"/>
                </a:lnTo>
                <a:lnTo>
                  <a:pt x="6267" y="1867"/>
                </a:lnTo>
                <a:lnTo>
                  <a:pt x="6269" y="1857"/>
                </a:lnTo>
                <a:lnTo>
                  <a:pt x="6273" y="1846"/>
                </a:lnTo>
                <a:lnTo>
                  <a:pt x="6286" y="1822"/>
                </a:lnTo>
                <a:lnTo>
                  <a:pt x="6291" y="1809"/>
                </a:lnTo>
                <a:lnTo>
                  <a:pt x="6296" y="1796"/>
                </a:lnTo>
                <a:lnTo>
                  <a:pt x="6296" y="1796"/>
                </a:lnTo>
                <a:lnTo>
                  <a:pt x="6304" y="1771"/>
                </a:lnTo>
                <a:lnTo>
                  <a:pt x="6307" y="1747"/>
                </a:lnTo>
                <a:lnTo>
                  <a:pt x="6309" y="1731"/>
                </a:lnTo>
                <a:lnTo>
                  <a:pt x="6309" y="1729"/>
                </a:lnTo>
                <a:lnTo>
                  <a:pt x="6307" y="1731"/>
                </a:lnTo>
                <a:lnTo>
                  <a:pt x="6307" y="1731"/>
                </a:lnTo>
                <a:lnTo>
                  <a:pt x="6304" y="1735"/>
                </a:lnTo>
                <a:lnTo>
                  <a:pt x="6299" y="1739"/>
                </a:lnTo>
                <a:lnTo>
                  <a:pt x="6285" y="1743"/>
                </a:lnTo>
                <a:lnTo>
                  <a:pt x="6265" y="1748"/>
                </a:lnTo>
                <a:lnTo>
                  <a:pt x="6256" y="1751"/>
                </a:lnTo>
                <a:lnTo>
                  <a:pt x="6248" y="1755"/>
                </a:lnTo>
                <a:lnTo>
                  <a:pt x="6248" y="1755"/>
                </a:lnTo>
                <a:lnTo>
                  <a:pt x="6241" y="1761"/>
                </a:lnTo>
                <a:lnTo>
                  <a:pt x="6235" y="1771"/>
                </a:lnTo>
                <a:lnTo>
                  <a:pt x="6228" y="1780"/>
                </a:lnTo>
                <a:lnTo>
                  <a:pt x="6225" y="1792"/>
                </a:lnTo>
                <a:lnTo>
                  <a:pt x="6222" y="1801"/>
                </a:lnTo>
                <a:lnTo>
                  <a:pt x="6222" y="1811"/>
                </a:lnTo>
                <a:lnTo>
                  <a:pt x="6224" y="1819"/>
                </a:lnTo>
                <a:lnTo>
                  <a:pt x="6227" y="1825"/>
                </a:lnTo>
                <a:lnTo>
                  <a:pt x="6227" y="1825"/>
                </a:lnTo>
                <a:lnTo>
                  <a:pt x="6233" y="1830"/>
                </a:lnTo>
                <a:lnTo>
                  <a:pt x="6238" y="1837"/>
                </a:lnTo>
                <a:lnTo>
                  <a:pt x="6243" y="1846"/>
                </a:lnTo>
                <a:lnTo>
                  <a:pt x="6248" y="1857"/>
                </a:lnTo>
                <a:lnTo>
                  <a:pt x="6251" y="1870"/>
                </a:lnTo>
                <a:lnTo>
                  <a:pt x="6253" y="1883"/>
                </a:lnTo>
                <a:lnTo>
                  <a:pt x="6253" y="1898"/>
                </a:lnTo>
                <a:lnTo>
                  <a:pt x="6251" y="1912"/>
                </a:lnTo>
                <a:lnTo>
                  <a:pt x="6251" y="1912"/>
                </a:lnTo>
                <a:lnTo>
                  <a:pt x="6248" y="1923"/>
                </a:lnTo>
                <a:lnTo>
                  <a:pt x="6243" y="1931"/>
                </a:lnTo>
                <a:lnTo>
                  <a:pt x="6238" y="1936"/>
                </a:lnTo>
                <a:lnTo>
                  <a:pt x="6230" y="1939"/>
                </a:lnTo>
                <a:lnTo>
                  <a:pt x="6220" y="1939"/>
                </a:lnTo>
                <a:lnTo>
                  <a:pt x="6209" y="1938"/>
                </a:lnTo>
                <a:lnTo>
                  <a:pt x="6182" y="1931"/>
                </a:lnTo>
                <a:lnTo>
                  <a:pt x="6182" y="1931"/>
                </a:lnTo>
                <a:lnTo>
                  <a:pt x="6175" y="1931"/>
                </a:lnTo>
                <a:lnTo>
                  <a:pt x="6169" y="1931"/>
                </a:lnTo>
                <a:lnTo>
                  <a:pt x="6164" y="1933"/>
                </a:lnTo>
                <a:lnTo>
                  <a:pt x="6159" y="1936"/>
                </a:lnTo>
                <a:lnTo>
                  <a:pt x="6156" y="1939"/>
                </a:lnTo>
                <a:lnTo>
                  <a:pt x="6153" y="1942"/>
                </a:lnTo>
                <a:lnTo>
                  <a:pt x="6150" y="1952"/>
                </a:lnTo>
                <a:lnTo>
                  <a:pt x="6145" y="1975"/>
                </a:lnTo>
                <a:lnTo>
                  <a:pt x="6142" y="1986"/>
                </a:lnTo>
                <a:lnTo>
                  <a:pt x="6137" y="1994"/>
                </a:lnTo>
                <a:lnTo>
                  <a:pt x="6137" y="1994"/>
                </a:lnTo>
                <a:lnTo>
                  <a:pt x="6134" y="1997"/>
                </a:lnTo>
                <a:lnTo>
                  <a:pt x="6132" y="1999"/>
                </a:lnTo>
                <a:lnTo>
                  <a:pt x="6129" y="2000"/>
                </a:lnTo>
                <a:lnTo>
                  <a:pt x="6126" y="1999"/>
                </a:lnTo>
                <a:lnTo>
                  <a:pt x="6119" y="1995"/>
                </a:lnTo>
                <a:lnTo>
                  <a:pt x="6114" y="1992"/>
                </a:lnTo>
                <a:lnTo>
                  <a:pt x="6108" y="1987"/>
                </a:lnTo>
                <a:lnTo>
                  <a:pt x="6103" y="1986"/>
                </a:lnTo>
                <a:lnTo>
                  <a:pt x="6100" y="1986"/>
                </a:lnTo>
                <a:lnTo>
                  <a:pt x="6098" y="1987"/>
                </a:lnTo>
                <a:lnTo>
                  <a:pt x="6095" y="1994"/>
                </a:lnTo>
                <a:lnTo>
                  <a:pt x="6095" y="1994"/>
                </a:lnTo>
                <a:lnTo>
                  <a:pt x="6090" y="2013"/>
                </a:lnTo>
                <a:lnTo>
                  <a:pt x="6087" y="2020"/>
                </a:lnTo>
                <a:lnTo>
                  <a:pt x="6082" y="2026"/>
                </a:lnTo>
                <a:lnTo>
                  <a:pt x="6076" y="2032"/>
                </a:lnTo>
                <a:lnTo>
                  <a:pt x="6070" y="2037"/>
                </a:lnTo>
                <a:lnTo>
                  <a:pt x="6050" y="2050"/>
                </a:lnTo>
                <a:lnTo>
                  <a:pt x="6050" y="2050"/>
                </a:lnTo>
                <a:lnTo>
                  <a:pt x="6039" y="2055"/>
                </a:lnTo>
                <a:lnTo>
                  <a:pt x="6029" y="2056"/>
                </a:lnTo>
                <a:lnTo>
                  <a:pt x="6013" y="2056"/>
                </a:lnTo>
                <a:lnTo>
                  <a:pt x="6007" y="2056"/>
                </a:lnTo>
                <a:lnTo>
                  <a:pt x="6002" y="2060"/>
                </a:lnTo>
                <a:lnTo>
                  <a:pt x="5999" y="2066"/>
                </a:lnTo>
                <a:lnTo>
                  <a:pt x="5996" y="2077"/>
                </a:lnTo>
                <a:lnTo>
                  <a:pt x="5996" y="2077"/>
                </a:lnTo>
                <a:lnTo>
                  <a:pt x="5992" y="2090"/>
                </a:lnTo>
                <a:lnTo>
                  <a:pt x="5988" y="2098"/>
                </a:lnTo>
                <a:lnTo>
                  <a:pt x="5983" y="2105"/>
                </a:lnTo>
                <a:lnTo>
                  <a:pt x="5976" y="2108"/>
                </a:lnTo>
                <a:lnTo>
                  <a:pt x="5962" y="2114"/>
                </a:lnTo>
                <a:lnTo>
                  <a:pt x="5954" y="2117"/>
                </a:lnTo>
                <a:lnTo>
                  <a:pt x="5946" y="2122"/>
                </a:lnTo>
                <a:lnTo>
                  <a:pt x="5946" y="2122"/>
                </a:lnTo>
                <a:lnTo>
                  <a:pt x="5943" y="2125"/>
                </a:lnTo>
                <a:lnTo>
                  <a:pt x="5938" y="2127"/>
                </a:lnTo>
                <a:lnTo>
                  <a:pt x="5928" y="2127"/>
                </a:lnTo>
                <a:lnTo>
                  <a:pt x="5919" y="2125"/>
                </a:lnTo>
                <a:lnTo>
                  <a:pt x="5909" y="2121"/>
                </a:lnTo>
                <a:lnTo>
                  <a:pt x="5893" y="2113"/>
                </a:lnTo>
                <a:lnTo>
                  <a:pt x="5885" y="2111"/>
                </a:lnTo>
                <a:lnTo>
                  <a:pt x="5880" y="2113"/>
                </a:lnTo>
                <a:lnTo>
                  <a:pt x="5880" y="2113"/>
                </a:lnTo>
                <a:lnTo>
                  <a:pt x="5878" y="2114"/>
                </a:lnTo>
                <a:lnTo>
                  <a:pt x="5878" y="2116"/>
                </a:lnTo>
                <a:lnTo>
                  <a:pt x="5878" y="2121"/>
                </a:lnTo>
                <a:lnTo>
                  <a:pt x="5883" y="2135"/>
                </a:lnTo>
                <a:lnTo>
                  <a:pt x="5887" y="2143"/>
                </a:lnTo>
                <a:lnTo>
                  <a:pt x="5888" y="2150"/>
                </a:lnTo>
                <a:lnTo>
                  <a:pt x="5888" y="2156"/>
                </a:lnTo>
                <a:lnTo>
                  <a:pt x="5887" y="2159"/>
                </a:lnTo>
                <a:lnTo>
                  <a:pt x="5885" y="2161"/>
                </a:lnTo>
                <a:lnTo>
                  <a:pt x="5885" y="2161"/>
                </a:lnTo>
                <a:lnTo>
                  <a:pt x="5878" y="2162"/>
                </a:lnTo>
                <a:lnTo>
                  <a:pt x="5867" y="2166"/>
                </a:lnTo>
                <a:lnTo>
                  <a:pt x="5840" y="2167"/>
                </a:lnTo>
                <a:lnTo>
                  <a:pt x="5808" y="2169"/>
                </a:lnTo>
                <a:lnTo>
                  <a:pt x="5782" y="2169"/>
                </a:lnTo>
                <a:lnTo>
                  <a:pt x="5782" y="2169"/>
                </a:lnTo>
                <a:lnTo>
                  <a:pt x="5790" y="2170"/>
                </a:lnTo>
                <a:lnTo>
                  <a:pt x="5795" y="2174"/>
                </a:lnTo>
                <a:lnTo>
                  <a:pt x="5801" y="2186"/>
                </a:lnTo>
                <a:lnTo>
                  <a:pt x="5806" y="2193"/>
                </a:lnTo>
                <a:lnTo>
                  <a:pt x="5813" y="2201"/>
                </a:lnTo>
                <a:lnTo>
                  <a:pt x="5824" y="2209"/>
                </a:lnTo>
                <a:lnTo>
                  <a:pt x="5840" y="2215"/>
                </a:lnTo>
                <a:lnTo>
                  <a:pt x="5840" y="2215"/>
                </a:lnTo>
                <a:lnTo>
                  <a:pt x="5856" y="2223"/>
                </a:lnTo>
                <a:lnTo>
                  <a:pt x="5867" y="2231"/>
                </a:lnTo>
                <a:lnTo>
                  <a:pt x="5875" y="2239"/>
                </a:lnTo>
                <a:lnTo>
                  <a:pt x="5880" y="2248"/>
                </a:lnTo>
                <a:lnTo>
                  <a:pt x="5888" y="2265"/>
                </a:lnTo>
                <a:lnTo>
                  <a:pt x="5895" y="2273"/>
                </a:lnTo>
                <a:lnTo>
                  <a:pt x="5901" y="2283"/>
                </a:lnTo>
                <a:lnTo>
                  <a:pt x="5901" y="2283"/>
                </a:lnTo>
                <a:lnTo>
                  <a:pt x="5906" y="2288"/>
                </a:lnTo>
                <a:lnTo>
                  <a:pt x="5909" y="2292"/>
                </a:lnTo>
                <a:lnTo>
                  <a:pt x="5911" y="2300"/>
                </a:lnTo>
                <a:lnTo>
                  <a:pt x="5912" y="2309"/>
                </a:lnTo>
                <a:lnTo>
                  <a:pt x="5912" y="2325"/>
                </a:lnTo>
                <a:lnTo>
                  <a:pt x="5911" y="2342"/>
                </a:lnTo>
                <a:lnTo>
                  <a:pt x="5906" y="2358"/>
                </a:lnTo>
                <a:lnTo>
                  <a:pt x="5899" y="2374"/>
                </a:lnTo>
                <a:lnTo>
                  <a:pt x="5891" y="2387"/>
                </a:lnTo>
                <a:lnTo>
                  <a:pt x="5887" y="2392"/>
                </a:lnTo>
                <a:lnTo>
                  <a:pt x="5880" y="2397"/>
                </a:lnTo>
                <a:lnTo>
                  <a:pt x="5880" y="2397"/>
                </a:lnTo>
                <a:lnTo>
                  <a:pt x="5875" y="2398"/>
                </a:lnTo>
                <a:lnTo>
                  <a:pt x="5867" y="2400"/>
                </a:lnTo>
                <a:lnTo>
                  <a:pt x="5850" y="2402"/>
                </a:lnTo>
                <a:lnTo>
                  <a:pt x="5829" y="2400"/>
                </a:lnTo>
                <a:lnTo>
                  <a:pt x="5808" y="2395"/>
                </a:lnTo>
                <a:lnTo>
                  <a:pt x="5771" y="2387"/>
                </a:lnTo>
                <a:lnTo>
                  <a:pt x="5756" y="2382"/>
                </a:lnTo>
                <a:lnTo>
                  <a:pt x="5756" y="2382"/>
                </a:lnTo>
                <a:lnTo>
                  <a:pt x="5745" y="2381"/>
                </a:lnTo>
                <a:lnTo>
                  <a:pt x="5718" y="2379"/>
                </a:lnTo>
                <a:lnTo>
                  <a:pt x="5702" y="2379"/>
                </a:lnTo>
                <a:lnTo>
                  <a:pt x="5686" y="2379"/>
                </a:lnTo>
                <a:lnTo>
                  <a:pt x="5670" y="2382"/>
                </a:lnTo>
                <a:lnTo>
                  <a:pt x="5655" y="2386"/>
                </a:lnTo>
                <a:lnTo>
                  <a:pt x="5655" y="2386"/>
                </a:lnTo>
                <a:lnTo>
                  <a:pt x="5633" y="2395"/>
                </a:lnTo>
                <a:lnTo>
                  <a:pt x="5623" y="2398"/>
                </a:lnTo>
                <a:lnTo>
                  <a:pt x="5617" y="2402"/>
                </a:lnTo>
                <a:lnTo>
                  <a:pt x="5612" y="2406"/>
                </a:lnTo>
                <a:lnTo>
                  <a:pt x="5610" y="2413"/>
                </a:lnTo>
                <a:lnTo>
                  <a:pt x="5612" y="2421"/>
                </a:lnTo>
                <a:lnTo>
                  <a:pt x="5617" y="2431"/>
                </a:lnTo>
                <a:lnTo>
                  <a:pt x="5617" y="2431"/>
                </a:lnTo>
                <a:lnTo>
                  <a:pt x="5623" y="2443"/>
                </a:lnTo>
                <a:lnTo>
                  <a:pt x="5626" y="2458"/>
                </a:lnTo>
                <a:lnTo>
                  <a:pt x="5628" y="2472"/>
                </a:lnTo>
                <a:lnTo>
                  <a:pt x="5628" y="2487"/>
                </a:lnTo>
                <a:lnTo>
                  <a:pt x="5628" y="2501"/>
                </a:lnTo>
                <a:lnTo>
                  <a:pt x="5625" y="2514"/>
                </a:lnTo>
                <a:lnTo>
                  <a:pt x="5620" y="2538"/>
                </a:lnTo>
                <a:lnTo>
                  <a:pt x="5620" y="2538"/>
                </a:lnTo>
                <a:lnTo>
                  <a:pt x="5617" y="2557"/>
                </a:lnTo>
                <a:lnTo>
                  <a:pt x="5617" y="2564"/>
                </a:lnTo>
                <a:lnTo>
                  <a:pt x="5618" y="2572"/>
                </a:lnTo>
                <a:lnTo>
                  <a:pt x="5623" y="2588"/>
                </a:lnTo>
                <a:lnTo>
                  <a:pt x="5631" y="2607"/>
                </a:lnTo>
                <a:lnTo>
                  <a:pt x="5631" y="2607"/>
                </a:lnTo>
                <a:lnTo>
                  <a:pt x="5633" y="2614"/>
                </a:lnTo>
                <a:lnTo>
                  <a:pt x="5634" y="2618"/>
                </a:lnTo>
                <a:lnTo>
                  <a:pt x="5633" y="2628"/>
                </a:lnTo>
                <a:lnTo>
                  <a:pt x="5630" y="2634"/>
                </a:lnTo>
                <a:lnTo>
                  <a:pt x="5625" y="2641"/>
                </a:lnTo>
                <a:lnTo>
                  <a:pt x="5620" y="2646"/>
                </a:lnTo>
                <a:lnTo>
                  <a:pt x="5618" y="2652"/>
                </a:lnTo>
                <a:lnTo>
                  <a:pt x="5618" y="2654"/>
                </a:lnTo>
                <a:lnTo>
                  <a:pt x="5620" y="2657"/>
                </a:lnTo>
                <a:lnTo>
                  <a:pt x="5628" y="2663"/>
                </a:lnTo>
                <a:lnTo>
                  <a:pt x="5628" y="2663"/>
                </a:lnTo>
                <a:lnTo>
                  <a:pt x="5638" y="2668"/>
                </a:lnTo>
                <a:lnTo>
                  <a:pt x="5649" y="2670"/>
                </a:lnTo>
                <a:lnTo>
                  <a:pt x="5660" y="2668"/>
                </a:lnTo>
                <a:lnTo>
                  <a:pt x="5670" y="2666"/>
                </a:lnTo>
                <a:lnTo>
                  <a:pt x="5684" y="2660"/>
                </a:lnTo>
                <a:lnTo>
                  <a:pt x="5691" y="2657"/>
                </a:lnTo>
                <a:lnTo>
                  <a:pt x="5691" y="2657"/>
                </a:lnTo>
                <a:lnTo>
                  <a:pt x="5694" y="2655"/>
                </a:lnTo>
                <a:lnTo>
                  <a:pt x="5699" y="2655"/>
                </a:lnTo>
                <a:lnTo>
                  <a:pt x="5707" y="2657"/>
                </a:lnTo>
                <a:lnTo>
                  <a:pt x="5715" y="2663"/>
                </a:lnTo>
                <a:lnTo>
                  <a:pt x="5721" y="2670"/>
                </a:lnTo>
                <a:lnTo>
                  <a:pt x="5736" y="2684"/>
                </a:lnTo>
                <a:lnTo>
                  <a:pt x="5740" y="2689"/>
                </a:lnTo>
                <a:lnTo>
                  <a:pt x="5745" y="2691"/>
                </a:lnTo>
                <a:lnTo>
                  <a:pt x="5745" y="2691"/>
                </a:lnTo>
                <a:lnTo>
                  <a:pt x="5755" y="2691"/>
                </a:lnTo>
                <a:lnTo>
                  <a:pt x="5766" y="2687"/>
                </a:lnTo>
                <a:lnTo>
                  <a:pt x="5777" y="2681"/>
                </a:lnTo>
                <a:lnTo>
                  <a:pt x="5790" y="2670"/>
                </a:lnTo>
                <a:lnTo>
                  <a:pt x="5790" y="2670"/>
                </a:lnTo>
                <a:lnTo>
                  <a:pt x="5798" y="2665"/>
                </a:lnTo>
                <a:lnTo>
                  <a:pt x="5809" y="2658"/>
                </a:lnTo>
                <a:lnTo>
                  <a:pt x="5822" y="2655"/>
                </a:lnTo>
                <a:lnTo>
                  <a:pt x="5838" y="2650"/>
                </a:lnTo>
                <a:lnTo>
                  <a:pt x="5869" y="2646"/>
                </a:lnTo>
                <a:lnTo>
                  <a:pt x="5898" y="2642"/>
                </a:lnTo>
                <a:lnTo>
                  <a:pt x="5898" y="2642"/>
                </a:lnTo>
                <a:lnTo>
                  <a:pt x="5909" y="2641"/>
                </a:lnTo>
                <a:lnTo>
                  <a:pt x="5915" y="2638"/>
                </a:lnTo>
                <a:lnTo>
                  <a:pt x="5920" y="2634"/>
                </a:lnTo>
                <a:lnTo>
                  <a:pt x="5923" y="2628"/>
                </a:lnTo>
                <a:lnTo>
                  <a:pt x="5925" y="2614"/>
                </a:lnTo>
                <a:lnTo>
                  <a:pt x="5927" y="2602"/>
                </a:lnTo>
                <a:lnTo>
                  <a:pt x="5930" y="2591"/>
                </a:lnTo>
                <a:lnTo>
                  <a:pt x="5930" y="2591"/>
                </a:lnTo>
                <a:lnTo>
                  <a:pt x="5936" y="2572"/>
                </a:lnTo>
                <a:lnTo>
                  <a:pt x="5941" y="2561"/>
                </a:lnTo>
                <a:lnTo>
                  <a:pt x="5946" y="2549"/>
                </a:lnTo>
                <a:lnTo>
                  <a:pt x="5951" y="2528"/>
                </a:lnTo>
                <a:lnTo>
                  <a:pt x="5951" y="2528"/>
                </a:lnTo>
                <a:lnTo>
                  <a:pt x="5952" y="2522"/>
                </a:lnTo>
                <a:lnTo>
                  <a:pt x="5954" y="2516"/>
                </a:lnTo>
                <a:lnTo>
                  <a:pt x="5962" y="2504"/>
                </a:lnTo>
                <a:lnTo>
                  <a:pt x="5973" y="2496"/>
                </a:lnTo>
                <a:lnTo>
                  <a:pt x="5984" y="2490"/>
                </a:lnTo>
                <a:lnTo>
                  <a:pt x="5999" y="2485"/>
                </a:lnTo>
                <a:lnTo>
                  <a:pt x="6012" y="2482"/>
                </a:lnTo>
                <a:lnTo>
                  <a:pt x="6023" y="2480"/>
                </a:lnTo>
                <a:lnTo>
                  <a:pt x="6033" y="2480"/>
                </a:lnTo>
                <a:lnTo>
                  <a:pt x="6033" y="2480"/>
                </a:lnTo>
                <a:lnTo>
                  <a:pt x="6041" y="2479"/>
                </a:lnTo>
                <a:lnTo>
                  <a:pt x="6047" y="2475"/>
                </a:lnTo>
                <a:lnTo>
                  <a:pt x="6050" y="2469"/>
                </a:lnTo>
                <a:lnTo>
                  <a:pt x="6052" y="2461"/>
                </a:lnTo>
                <a:lnTo>
                  <a:pt x="6053" y="2451"/>
                </a:lnTo>
                <a:lnTo>
                  <a:pt x="6053" y="2442"/>
                </a:lnTo>
                <a:lnTo>
                  <a:pt x="6053" y="2418"/>
                </a:lnTo>
                <a:lnTo>
                  <a:pt x="6053" y="2418"/>
                </a:lnTo>
                <a:lnTo>
                  <a:pt x="6055" y="2411"/>
                </a:lnTo>
                <a:lnTo>
                  <a:pt x="6057" y="2406"/>
                </a:lnTo>
                <a:lnTo>
                  <a:pt x="6060" y="2403"/>
                </a:lnTo>
                <a:lnTo>
                  <a:pt x="6063" y="2400"/>
                </a:lnTo>
                <a:lnTo>
                  <a:pt x="6068" y="2398"/>
                </a:lnTo>
                <a:lnTo>
                  <a:pt x="6073" y="2398"/>
                </a:lnTo>
                <a:lnTo>
                  <a:pt x="6086" y="2398"/>
                </a:lnTo>
                <a:lnTo>
                  <a:pt x="6098" y="2400"/>
                </a:lnTo>
                <a:lnTo>
                  <a:pt x="6111" y="2403"/>
                </a:lnTo>
                <a:lnTo>
                  <a:pt x="6131" y="2410"/>
                </a:lnTo>
                <a:lnTo>
                  <a:pt x="6131" y="2410"/>
                </a:lnTo>
                <a:lnTo>
                  <a:pt x="6137" y="2411"/>
                </a:lnTo>
                <a:lnTo>
                  <a:pt x="6145" y="2411"/>
                </a:lnTo>
                <a:lnTo>
                  <a:pt x="6155" y="2406"/>
                </a:lnTo>
                <a:lnTo>
                  <a:pt x="6164" y="2402"/>
                </a:lnTo>
                <a:lnTo>
                  <a:pt x="6190" y="2384"/>
                </a:lnTo>
                <a:lnTo>
                  <a:pt x="6220" y="2358"/>
                </a:lnTo>
                <a:lnTo>
                  <a:pt x="6220" y="2358"/>
                </a:lnTo>
                <a:lnTo>
                  <a:pt x="6228" y="2352"/>
                </a:lnTo>
                <a:lnTo>
                  <a:pt x="6236" y="2347"/>
                </a:lnTo>
                <a:lnTo>
                  <a:pt x="6243" y="2344"/>
                </a:lnTo>
                <a:lnTo>
                  <a:pt x="6249" y="2342"/>
                </a:lnTo>
                <a:lnTo>
                  <a:pt x="6256" y="2342"/>
                </a:lnTo>
                <a:lnTo>
                  <a:pt x="6262" y="2342"/>
                </a:lnTo>
                <a:lnTo>
                  <a:pt x="6272" y="2347"/>
                </a:lnTo>
                <a:lnTo>
                  <a:pt x="6280" y="2352"/>
                </a:lnTo>
                <a:lnTo>
                  <a:pt x="6286" y="2358"/>
                </a:lnTo>
                <a:lnTo>
                  <a:pt x="6296" y="2368"/>
                </a:lnTo>
                <a:lnTo>
                  <a:pt x="6296" y="2368"/>
                </a:lnTo>
                <a:lnTo>
                  <a:pt x="6301" y="2373"/>
                </a:lnTo>
                <a:lnTo>
                  <a:pt x="6302" y="2376"/>
                </a:lnTo>
                <a:lnTo>
                  <a:pt x="6307" y="2389"/>
                </a:lnTo>
                <a:lnTo>
                  <a:pt x="6312" y="2400"/>
                </a:lnTo>
                <a:lnTo>
                  <a:pt x="6314" y="2406"/>
                </a:lnTo>
                <a:lnTo>
                  <a:pt x="6317" y="2410"/>
                </a:lnTo>
                <a:lnTo>
                  <a:pt x="6317" y="2410"/>
                </a:lnTo>
                <a:lnTo>
                  <a:pt x="6338" y="2432"/>
                </a:lnTo>
                <a:lnTo>
                  <a:pt x="6352" y="2447"/>
                </a:lnTo>
                <a:lnTo>
                  <a:pt x="6373" y="2463"/>
                </a:lnTo>
                <a:lnTo>
                  <a:pt x="6373" y="2463"/>
                </a:lnTo>
                <a:lnTo>
                  <a:pt x="6383" y="2469"/>
                </a:lnTo>
                <a:lnTo>
                  <a:pt x="6389" y="2471"/>
                </a:lnTo>
                <a:lnTo>
                  <a:pt x="6394" y="2472"/>
                </a:lnTo>
                <a:lnTo>
                  <a:pt x="6399" y="2472"/>
                </a:lnTo>
                <a:lnTo>
                  <a:pt x="6405" y="2471"/>
                </a:lnTo>
                <a:lnTo>
                  <a:pt x="6410" y="2472"/>
                </a:lnTo>
                <a:lnTo>
                  <a:pt x="6418" y="2475"/>
                </a:lnTo>
                <a:lnTo>
                  <a:pt x="6418" y="2475"/>
                </a:lnTo>
                <a:lnTo>
                  <a:pt x="6426" y="2482"/>
                </a:lnTo>
                <a:lnTo>
                  <a:pt x="6432" y="2487"/>
                </a:lnTo>
                <a:lnTo>
                  <a:pt x="6444" y="2498"/>
                </a:lnTo>
                <a:lnTo>
                  <a:pt x="6458" y="2512"/>
                </a:lnTo>
                <a:lnTo>
                  <a:pt x="6469" y="2524"/>
                </a:lnTo>
                <a:lnTo>
                  <a:pt x="6484" y="2535"/>
                </a:lnTo>
                <a:lnTo>
                  <a:pt x="6484" y="2535"/>
                </a:lnTo>
                <a:lnTo>
                  <a:pt x="6497" y="2546"/>
                </a:lnTo>
                <a:lnTo>
                  <a:pt x="6505" y="2554"/>
                </a:lnTo>
                <a:lnTo>
                  <a:pt x="6506" y="2561"/>
                </a:lnTo>
                <a:lnTo>
                  <a:pt x="6503" y="2564"/>
                </a:lnTo>
                <a:lnTo>
                  <a:pt x="6500" y="2567"/>
                </a:lnTo>
                <a:lnTo>
                  <a:pt x="6495" y="2570"/>
                </a:lnTo>
                <a:lnTo>
                  <a:pt x="6490" y="2575"/>
                </a:lnTo>
                <a:lnTo>
                  <a:pt x="6487" y="2580"/>
                </a:lnTo>
                <a:lnTo>
                  <a:pt x="6487" y="2580"/>
                </a:lnTo>
                <a:lnTo>
                  <a:pt x="6485" y="2586"/>
                </a:lnTo>
                <a:lnTo>
                  <a:pt x="6480" y="2591"/>
                </a:lnTo>
                <a:lnTo>
                  <a:pt x="6472" y="2596"/>
                </a:lnTo>
                <a:lnTo>
                  <a:pt x="6464" y="2599"/>
                </a:lnTo>
                <a:lnTo>
                  <a:pt x="6455" y="2601"/>
                </a:lnTo>
                <a:lnTo>
                  <a:pt x="6444" y="2602"/>
                </a:lnTo>
                <a:lnTo>
                  <a:pt x="6432" y="2602"/>
                </a:lnTo>
                <a:lnTo>
                  <a:pt x="6421" y="2601"/>
                </a:lnTo>
                <a:lnTo>
                  <a:pt x="6421" y="2601"/>
                </a:lnTo>
                <a:lnTo>
                  <a:pt x="6405" y="2601"/>
                </a:lnTo>
                <a:lnTo>
                  <a:pt x="6386" y="2601"/>
                </a:lnTo>
                <a:lnTo>
                  <a:pt x="6357" y="2604"/>
                </a:lnTo>
                <a:lnTo>
                  <a:pt x="6357" y="2604"/>
                </a:lnTo>
                <a:lnTo>
                  <a:pt x="6360" y="2605"/>
                </a:lnTo>
                <a:lnTo>
                  <a:pt x="6363" y="2609"/>
                </a:lnTo>
                <a:lnTo>
                  <a:pt x="6370" y="2618"/>
                </a:lnTo>
                <a:lnTo>
                  <a:pt x="6378" y="2631"/>
                </a:lnTo>
                <a:lnTo>
                  <a:pt x="6391" y="2646"/>
                </a:lnTo>
                <a:lnTo>
                  <a:pt x="6391" y="2646"/>
                </a:lnTo>
                <a:lnTo>
                  <a:pt x="6400" y="2655"/>
                </a:lnTo>
                <a:lnTo>
                  <a:pt x="6411" y="2663"/>
                </a:lnTo>
                <a:lnTo>
                  <a:pt x="6423" y="2670"/>
                </a:lnTo>
                <a:lnTo>
                  <a:pt x="6434" y="2673"/>
                </a:lnTo>
                <a:lnTo>
                  <a:pt x="6444" y="2675"/>
                </a:lnTo>
                <a:lnTo>
                  <a:pt x="6448" y="2673"/>
                </a:lnTo>
                <a:lnTo>
                  <a:pt x="6450" y="2671"/>
                </a:lnTo>
                <a:lnTo>
                  <a:pt x="6453" y="2668"/>
                </a:lnTo>
                <a:lnTo>
                  <a:pt x="6453" y="2665"/>
                </a:lnTo>
                <a:lnTo>
                  <a:pt x="6453" y="2660"/>
                </a:lnTo>
                <a:lnTo>
                  <a:pt x="6453" y="2654"/>
                </a:lnTo>
                <a:lnTo>
                  <a:pt x="6453" y="2654"/>
                </a:lnTo>
                <a:lnTo>
                  <a:pt x="6452" y="2646"/>
                </a:lnTo>
                <a:lnTo>
                  <a:pt x="6452" y="2641"/>
                </a:lnTo>
                <a:lnTo>
                  <a:pt x="6452" y="2636"/>
                </a:lnTo>
                <a:lnTo>
                  <a:pt x="6455" y="2633"/>
                </a:lnTo>
                <a:lnTo>
                  <a:pt x="6456" y="2630"/>
                </a:lnTo>
                <a:lnTo>
                  <a:pt x="6461" y="2626"/>
                </a:lnTo>
                <a:lnTo>
                  <a:pt x="6469" y="2622"/>
                </a:lnTo>
                <a:lnTo>
                  <a:pt x="6493" y="2615"/>
                </a:lnTo>
                <a:lnTo>
                  <a:pt x="6506" y="2610"/>
                </a:lnTo>
                <a:lnTo>
                  <a:pt x="6519" y="2604"/>
                </a:lnTo>
                <a:lnTo>
                  <a:pt x="6519" y="2604"/>
                </a:lnTo>
                <a:lnTo>
                  <a:pt x="6527" y="2597"/>
                </a:lnTo>
                <a:lnTo>
                  <a:pt x="6532" y="2591"/>
                </a:lnTo>
                <a:lnTo>
                  <a:pt x="6532" y="2585"/>
                </a:lnTo>
                <a:lnTo>
                  <a:pt x="6529" y="2578"/>
                </a:lnTo>
                <a:lnTo>
                  <a:pt x="6522" y="2565"/>
                </a:lnTo>
                <a:lnTo>
                  <a:pt x="6521" y="2557"/>
                </a:lnTo>
                <a:lnTo>
                  <a:pt x="6522" y="2549"/>
                </a:lnTo>
                <a:lnTo>
                  <a:pt x="6522" y="2549"/>
                </a:lnTo>
                <a:lnTo>
                  <a:pt x="6524" y="2544"/>
                </a:lnTo>
                <a:lnTo>
                  <a:pt x="6525" y="2541"/>
                </a:lnTo>
                <a:lnTo>
                  <a:pt x="6533" y="2536"/>
                </a:lnTo>
                <a:lnTo>
                  <a:pt x="6541" y="2535"/>
                </a:lnTo>
                <a:lnTo>
                  <a:pt x="6550" y="2533"/>
                </a:lnTo>
                <a:lnTo>
                  <a:pt x="6558" y="2532"/>
                </a:lnTo>
                <a:lnTo>
                  <a:pt x="6562" y="2530"/>
                </a:lnTo>
                <a:lnTo>
                  <a:pt x="6564" y="2528"/>
                </a:lnTo>
                <a:lnTo>
                  <a:pt x="6566" y="2527"/>
                </a:lnTo>
                <a:lnTo>
                  <a:pt x="6566" y="2524"/>
                </a:lnTo>
                <a:lnTo>
                  <a:pt x="6564" y="2520"/>
                </a:lnTo>
                <a:lnTo>
                  <a:pt x="6564" y="2520"/>
                </a:lnTo>
                <a:lnTo>
                  <a:pt x="6554" y="2508"/>
                </a:lnTo>
                <a:lnTo>
                  <a:pt x="6540" y="2496"/>
                </a:lnTo>
                <a:lnTo>
                  <a:pt x="6521" y="2483"/>
                </a:lnTo>
                <a:lnTo>
                  <a:pt x="6498" y="2472"/>
                </a:lnTo>
                <a:lnTo>
                  <a:pt x="6498" y="2472"/>
                </a:lnTo>
                <a:lnTo>
                  <a:pt x="6487" y="2467"/>
                </a:lnTo>
                <a:lnTo>
                  <a:pt x="6479" y="2463"/>
                </a:lnTo>
                <a:lnTo>
                  <a:pt x="6472" y="2459"/>
                </a:lnTo>
                <a:lnTo>
                  <a:pt x="6469" y="2455"/>
                </a:lnTo>
                <a:lnTo>
                  <a:pt x="6468" y="2450"/>
                </a:lnTo>
                <a:lnTo>
                  <a:pt x="6466" y="2445"/>
                </a:lnTo>
                <a:lnTo>
                  <a:pt x="6466" y="2431"/>
                </a:lnTo>
                <a:lnTo>
                  <a:pt x="6466" y="2431"/>
                </a:lnTo>
                <a:lnTo>
                  <a:pt x="6464" y="2424"/>
                </a:lnTo>
                <a:lnTo>
                  <a:pt x="6460" y="2416"/>
                </a:lnTo>
                <a:lnTo>
                  <a:pt x="6453" y="2410"/>
                </a:lnTo>
                <a:lnTo>
                  <a:pt x="6445" y="2405"/>
                </a:lnTo>
                <a:lnTo>
                  <a:pt x="6426" y="2394"/>
                </a:lnTo>
                <a:lnTo>
                  <a:pt x="6408" y="2382"/>
                </a:lnTo>
                <a:lnTo>
                  <a:pt x="6408" y="2382"/>
                </a:lnTo>
                <a:lnTo>
                  <a:pt x="6395" y="2373"/>
                </a:lnTo>
                <a:lnTo>
                  <a:pt x="6387" y="2363"/>
                </a:lnTo>
                <a:lnTo>
                  <a:pt x="6381" y="2355"/>
                </a:lnTo>
                <a:lnTo>
                  <a:pt x="6373" y="2344"/>
                </a:lnTo>
                <a:lnTo>
                  <a:pt x="6373" y="2344"/>
                </a:lnTo>
                <a:lnTo>
                  <a:pt x="6371" y="2342"/>
                </a:lnTo>
                <a:lnTo>
                  <a:pt x="6370" y="2339"/>
                </a:lnTo>
                <a:lnTo>
                  <a:pt x="6370" y="2333"/>
                </a:lnTo>
                <a:lnTo>
                  <a:pt x="6373" y="2326"/>
                </a:lnTo>
                <a:lnTo>
                  <a:pt x="6378" y="2318"/>
                </a:lnTo>
                <a:lnTo>
                  <a:pt x="6389" y="2305"/>
                </a:lnTo>
                <a:lnTo>
                  <a:pt x="6397" y="2296"/>
                </a:lnTo>
                <a:lnTo>
                  <a:pt x="6397" y="2296"/>
                </a:lnTo>
                <a:lnTo>
                  <a:pt x="6399" y="2294"/>
                </a:lnTo>
                <a:lnTo>
                  <a:pt x="6402" y="2294"/>
                </a:lnTo>
                <a:lnTo>
                  <a:pt x="6410" y="2294"/>
                </a:lnTo>
                <a:lnTo>
                  <a:pt x="6421" y="2297"/>
                </a:lnTo>
                <a:lnTo>
                  <a:pt x="6434" y="2302"/>
                </a:lnTo>
                <a:lnTo>
                  <a:pt x="6445" y="2309"/>
                </a:lnTo>
                <a:lnTo>
                  <a:pt x="6456" y="2317"/>
                </a:lnTo>
                <a:lnTo>
                  <a:pt x="6464" y="2325"/>
                </a:lnTo>
                <a:lnTo>
                  <a:pt x="6468" y="2329"/>
                </a:lnTo>
                <a:lnTo>
                  <a:pt x="6469" y="2334"/>
                </a:lnTo>
                <a:lnTo>
                  <a:pt x="6469" y="2334"/>
                </a:lnTo>
                <a:lnTo>
                  <a:pt x="6474" y="2344"/>
                </a:lnTo>
                <a:lnTo>
                  <a:pt x="6479" y="2355"/>
                </a:lnTo>
                <a:lnTo>
                  <a:pt x="6487" y="2366"/>
                </a:lnTo>
                <a:lnTo>
                  <a:pt x="6498" y="2379"/>
                </a:lnTo>
                <a:lnTo>
                  <a:pt x="6509" y="2389"/>
                </a:lnTo>
                <a:lnTo>
                  <a:pt x="6524" y="2398"/>
                </a:lnTo>
                <a:lnTo>
                  <a:pt x="6540" y="2406"/>
                </a:lnTo>
                <a:lnTo>
                  <a:pt x="6556" y="2410"/>
                </a:lnTo>
                <a:lnTo>
                  <a:pt x="6556" y="2410"/>
                </a:lnTo>
                <a:lnTo>
                  <a:pt x="6572" y="2414"/>
                </a:lnTo>
                <a:lnTo>
                  <a:pt x="6585" y="2419"/>
                </a:lnTo>
                <a:lnTo>
                  <a:pt x="6593" y="2426"/>
                </a:lnTo>
                <a:lnTo>
                  <a:pt x="6598" y="2432"/>
                </a:lnTo>
                <a:lnTo>
                  <a:pt x="6602" y="2440"/>
                </a:lnTo>
                <a:lnTo>
                  <a:pt x="6604" y="2450"/>
                </a:lnTo>
                <a:lnTo>
                  <a:pt x="6609" y="2466"/>
                </a:lnTo>
                <a:lnTo>
                  <a:pt x="6609" y="2466"/>
                </a:lnTo>
                <a:lnTo>
                  <a:pt x="6611" y="2474"/>
                </a:lnTo>
                <a:lnTo>
                  <a:pt x="6611" y="2483"/>
                </a:lnTo>
                <a:lnTo>
                  <a:pt x="6611" y="2492"/>
                </a:lnTo>
                <a:lnTo>
                  <a:pt x="6612" y="2503"/>
                </a:lnTo>
                <a:lnTo>
                  <a:pt x="6615" y="2514"/>
                </a:lnTo>
                <a:lnTo>
                  <a:pt x="6623" y="2525"/>
                </a:lnTo>
                <a:lnTo>
                  <a:pt x="6633" y="2538"/>
                </a:lnTo>
                <a:lnTo>
                  <a:pt x="6651" y="2553"/>
                </a:lnTo>
                <a:lnTo>
                  <a:pt x="6651" y="2553"/>
                </a:lnTo>
                <a:lnTo>
                  <a:pt x="6665" y="2565"/>
                </a:lnTo>
                <a:lnTo>
                  <a:pt x="6668" y="2570"/>
                </a:lnTo>
                <a:lnTo>
                  <a:pt x="6672" y="2573"/>
                </a:lnTo>
                <a:lnTo>
                  <a:pt x="6672" y="2577"/>
                </a:lnTo>
                <a:lnTo>
                  <a:pt x="6672" y="2580"/>
                </a:lnTo>
                <a:lnTo>
                  <a:pt x="6667" y="2585"/>
                </a:lnTo>
                <a:lnTo>
                  <a:pt x="6652" y="2594"/>
                </a:lnTo>
                <a:lnTo>
                  <a:pt x="6646" y="2601"/>
                </a:lnTo>
                <a:lnTo>
                  <a:pt x="6644" y="2604"/>
                </a:lnTo>
                <a:lnTo>
                  <a:pt x="6643" y="2607"/>
                </a:lnTo>
                <a:lnTo>
                  <a:pt x="6643" y="2607"/>
                </a:lnTo>
                <a:lnTo>
                  <a:pt x="6644" y="2618"/>
                </a:lnTo>
                <a:lnTo>
                  <a:pt x="6647" y="2630"/>
                </a:lnTo>
                <a:lnTo>
                  <a:pt x="6652" y="2641"/>
                </a:lnTo>
                <a:lnTo>
                  <a:pt x="6660" y="2652"/>
                </a:lnTo>
                <a:lnTo>
                  <a:pt x="6667" y="2660"/>
                </a:lnTo>
                <a:lnTo>
                  <a:pt x="6675" y="2666"/>
                </a:lnTo>
                <a:lnTo>
                  <a:pt x="6680" y="2668"/>
                </a:lnTo>
                <a:lnTo>
                  <a:pt x="6684" y="2670"/>
                </a:lnTo>
                <a:lnTo>
                  <a:pt x="6688" y="2668"/>
                </a:lnTo>
                <a:lnTo>
                  <a:pt x="6692" y="2666"/>
                </a:lnTo>
                <a:lnTo>
                  <a:pt x="6692" y="2666"/>
                </a:lnTo>
                <a:lnTo>
                  <a:pt x="6699" y="2662"/>
                </a:lnTo>
                <a:lnTo>
                  <a:pt x="6704" y="2654"/>
                </a:lnTo>
                <a:lnTo>
                  <a:pt x="6712" y="2641"/>
                </a:lnTo>
                <a:lnTo>
                  <a:pt x="6716" y="2634"/>
                </a:lnTo>
                <a:lnTo>
                  <a:pt x="6721" y="2630"/>
                </a:lnTo>
                <a:lnTo>
                  <a:pt x="6728" y="2626"/>
                </a:lnTo>
                <a:lnTo>
                  <a:pt x="6737" y="2625"/>
                </a:lnTo>
                <a:lnTo>
                  <a:pt x="6737" y="2625"/>
                </a:lnTo>
                <a:lnTo>
                  <a:pt x="6749" y="2626"/>
                </a:lnTo>
                <a:lnTo>
                  <a:pt x="6760" y="2630"/>
                </a:lnTo>
                <a:lnTo>
                  <a:pt x="6784" y="2638"/>
                </a:lnTo>
                <a:lnTo>
                  <a:pt x="6794" y="2641"/>
                </a:lnTo>
                <a:lnTo>
                  <a:pt x="6800" y="2642"/>
                </a:lnTo>
                <a:lnTo>
                  <a:pt x="6803" y="2642"/>
                </a:lnTo>
                <a:lnTo>
                  <a:pt x="6805" y="2641"/>
                </a:lnTo>
                <a:lnTo>
                  <a:pt x="6806" y="2639"/>
                </a:lnTo>
                <a:lnTo>
                  <a:pt x="6806" y="2636"/>
                </a:lnTo>
                <a:lnTo>
                  <a:pt x="6806" y="2636"/>
                </a:lnTo>
                <a:lnTo>
                  <a:pt x="6805" y="2628"/>
                </a:lnTo>
                <a:lnTo>
                  <a:pt x="6802" y="2623"/>
                </a:lnTo>
                <a:lnTo>
                  <a:pt x="6798" y="2618"/>
                </a:lnTo>
                <a:lnTo>
                  <a:pt x="6795" y="2615"/>
                </a:lnTo>
                <a:lnTo>
                  <a:pt x="6768" y="2597"/>
                </a:lnTo>
                <a:lnTo>
                  <a:pt x="6768" y="2597"/>
                </a:lnTo>
                <a:lnTo>
                  <a:pt x="6753" y="2588"/>
                </a:lnTo>
                <a:lnTo>
                  <a:pt x="6747" y="2581"/>
                </a:lnTo>
                <a:lnTo>
                  <a:pt x="6745" y="2578"/>
                </a:lnTo>
                <a:lnTo>
                  <a:pt x="6744" y="2573"/>
                </a:lnTo>
                <a:lnTo>
                  <a:pt x="6744" y="2559"/>
                </a:lnTo>
                <a:lnTo>
                  <a:pt x="6744" y="2559"/>
                </a:lnTo>
                <a:lnTo>
                  <a:pt x="6745" y="2553"/>
                </a:lnTo>
                <a:lnTo>
                  <a:pt x="6747" y="2548"/>
                </a:lnTo>
                <a:lnTo>
                  <a:pt x="6750" y="2546"/>
                </a:lnTo>
                <a:lnTo>
                  <a:pt x="6753" y="2546"/>
                </a:lnTo>
                <a:lnTo>
                  <a:pt x="6757" y="2546"/>
                </a:lnTo>
                <a:lnTo>
                  <a:pt x="6760" y="2546"/>
                </a:lnTo>
                <a:lnTo>
                  <a:pt x="6761" y="2543"/>
                </a:lnTo>
                <a:lnTo>
                  <a:pt x="6761" y="2538"/>
                </a:lnTo>
                <a:lnTo>
                  <a:pt x="6761" y="2538"/>
                </a:lnTo>
                <a:lnTo>
                  <a:pt x="6761" y="2533"/>
                </a:lnTo>
                <a:lnTo>
                  <a:pt x="6763" y="2530"/>
                </a:lnTo>
                <a:lnTo>
                  <a:pt x="6766" y="2527"/>
                </a:lnTo>
                <a:lnTo>
                  <a:pt x="6769" y="2525"/>
                </a:lnTo>
                <a:lnTo>
                  <a:pt x="6779" y="2524"/>
                </a:lnTo>
                <a:lnTo>
                  <a:pt x="6784" y="2520"/>
                </a:lnTo>
                <a:lnTo>
                  <a:pt x="6789" y="2517"/>
                </a:lnTo>
                <a:lnTo>
                  <a:pt x="6789" y="2517"/>
                </a:lnTo>
                <a:lnTo>
                  <a:pt x="6794" y="2514"/>
                </a:lnTo>
                <a:lnTo>
                  <a:pt x="6798" y="2512"/>
                </a:lnTo>
                <a:lnTo>
                  <a:pt x="6803" y="2512"/>
                </a:lnTo>
                <a:lnTo>
                  <a:pt x="6811" y="2512"/>
                </a:lnTo>
                <a:lnTo>
                  <a:pt x="6829" y="2516"/>
                </a:lnTo>
                <a:lnTo>
                  <a:pt x="6851" y="2525"/>
                </a:lnTo>
                <a:lnTo>
                  <a:pt x="6851" y="2525"/>
                </a:lnTo>
                <a:lnTo>
                  <a:pt x="6861" y="2530"/>
                </a:lnTo>
                <a:lnTo>
                  <a:pt x="6867" y="2535"/>
                </a:lnTo>
                <a:lnTo>
                  <a:pt x="6871" y="2538"/>
                </a:lnTo>
                <a:lnTo>
                  <a:pt x="6871" y="2544"/>
                </a:lnTo>
                <a:lnTo>
                  <a:pt x="6867" y="2556"/>
                </a:lnTo>
                <a:lnTo>
                  <a:pt x="6866" y="2564"/>
                </a:lnTo>
                <a:lnTo>
                  <a:pt x="6866" y="2573"/>
                </a:lnTo>
                <a:lnTo>
                  <a:pt x="6866" y="2573"/>
                </a:lnTo>
                <a:lnTo>
                  <a:pt x="6866" y="2583"/>
                </a:lnTo>
                <a:lnTo>
                  <a:pt x="6867" y="2591"/>
                </a:lnTo>
                <a:lnTo>
                  <a:pt x="6872" y="2607"/>
                </a:lnTo>
                <a:lnTo>
                  <a:pt x="6879" y="2622"/>
                </a:lnTo>
                <a:lnTo>
                  <a:pt x="6885" y="2636"/>
                </a:lnTo>
                <a:lnTo>
                  <a:pt x="6885" y="2636"/>
                </a:lnTo>
                <a:lnTo>
                  <a:pt x="6893" y="2654"/>
                </a:lnTo>
                <a:lnTo>
                  <a:pt x="6898" y="2662"/>
                </a:lnTo>
                <a:lnTo>
                  <a:pt x="6904" y="2671"/>
                </a:lnTo>
                <a:lnTo>
                  <a:pt x="6912" y="2678"/>
                </a:lnTo>
                <a:lnTo>
                  <a:pt x="6924" y="2684"/>
                </a:lnTo>
                <a:lnTo>
                  <a:pt x="6938" y="2687"/>
                </a:lnTo>
                <a:lnTo>
                  <a:pt x="6956" y="2687"/>
                </a:lnTo>
                <a:lnTo>
                  <a:pt x="6956" y="2687"/>
                </a:lnTo>
                <a:lnTo>
                  <a:pt x="6989" y="2686"/>
                </a:lnTo>
                <a:lnTo>
                  <a:pt x="7020" y="2684"/>
                </a:lnTo>
                <a:lnTo>
                  <a:pt x="7033" y="2686"/>
                </a:lnTo>
                <a:lnTo>
                  <a:pt x="7046" y="2687"/>
                </a:lnTo>
                <a:lnTo>
                  <a:pt x="7058" y="2691"/>
                </a:lnTo>
                <a:lnTo>
                  <a:pt x="7073" y="2694"/>
                </a:lnTo>
                <a:lnTo>
                  <a:pt x="7073" y="2694"/>
                </a:lnTo>
                <a:lnTo>
                  <a:pt x="7087" y="2699"/>
                </a:lnTo>
                <a:lnTo>
                  <a:pt x="7100" y="2700"/>
                </a:lnTo>
                <a:lnTo>
                  <a:pt x="7113" y="2702"/>
                </a:lnTo>
                <a:lnTo>
                  <a:pt x="7126" y="2700"/>
                </a:lnTo>
                <a:lnTo>
                  <a:pt x="7139" y="2699"/>
                </a:lnTo>
                <a:lnTo>
                  <a:pt x="7150" y="2695"/>
                </a:lnTo>
                <a:lnTo>
                  <a:pt x="7174" y="2687"/>
                </a:lnTo>
                <a:lnTo>
                  <a:pt x="7174" y="2687"/>
                </a:lnTo>
                <a:lnTo>
                  <a:pt x="7187" y="2684"/>
                </a:lnTo>
                <a:lnTo>
                  <a:pt x="7192" y="2684"/>
                </a:lnTo>
                <a:lnTo>
                  <a:pt x="7195" y="2686"/>
                </a:lnTo>
                <a:lnTo>
                  <a:pt x="7196" y="2689"/>
                </a:lnTo>
                <a:lnTo>
                  <a:pt x="7198" y="2692"/>
                </a:lnTo>
                <a:lnTo>
                  <a:pt x="7201" y="2703"/>
                </a:lnTo>
                <a:lnTo>
                  <a:pt x="7201" y="2703"/>
                </a:lnTo>
                <a:lnTo>
                  <a:pt x="7204" y="2729"/>
                </a:lnTo>
                <a:lnTo>
                  <a:pt x="7204" y="2729"/>
                </a:lnTo>
                <a:lnTo>
                  <a:pt x="7206" y="2736"/>
                </a:lnTo>
                <a:lnTo>
                  <a:pt x="7204" y="2744"/>
                </a:lnTo>
                <a:lnTo>
                  <a:pt x="7200" y="2760"/>
                </a:lnTo>
                <a:lnTo>
                  <a:pt x="7193" y="2776"/>
                </a:lnTo>
                <a:lnTo>
                  <a:pt x="7184" y="2793"/>
                </a:lnTo>
                <a:lnTo>
                  <a:pt x="7164" y="2827"/>
                </a:lnTo>
                <a:lnTo>
                  <a:pt x="7158" y="2843"/>
                </a:lnTo>
                <a:lnTo>
                  <a:pt x="7153" y="2858"/>
                </a:lnTo>
                <a:lnTo>
                  <a:pt x="7153" y="2858"/>
                </a:lnTo>
                <a:lnTo>
                  <a:pt x="7148" y="2869"/>
                </a:lnTo>
                <a:lnTo>
                  <a:pt x="7142" y="2878"/>
                </a:lnTo>
                <a:lnTo>
                  <a:pt x="7135" y="2885"/>
                </a:lnTo>
                <a:lnTo>
                  <a:pt x="7127" y="2890"/>
                </a:lnTo>
                <a:lnTo>
                  <a:pt x="7119" y="2893"/>
                </a:lnTo>
                <a:lnTo>
                  <a:pt x="7113" y="2894"/>
                </a:lnTo>
                <a:lnTo>
                  <a:pt x="7108" y="2896"/>
                </a:lnTo>
                <a:lnTo>
                  <a:pt x="7084" y="2896"/>
                </a:lnTo>
                <a:lnTo>
                  <a:pt x="7055" y="2896"/>
                </a:lnTo>
                <a:lnTo>
                  <a:pt x="7055" y="2896"/>
                </a:lnTo>
                <a:lnTo>
                  <a:pt x="7049" y="2901"/>
                </a:lnTo>
                <a:lnTo>
                  <a:pt x="7029" y="2904"/>
                </a:lnTo>
                <a:lnTo>
                  <a:pt x="7029" y="2904"/>
                </a:lnTo>
                <a:lnTo>
                  <a:pt x="6967" y="2898"/>
                </a:lnTo>
                <a:lnTo>
                  <a:pt x="6867" y="2886"/>
                </a:lnTo>
                <a:lnTo>
                  <a:pt x="6867" y="2886"/>
                </a:lnTo>
                <a:lnTo>
                  <a:pt x="6846" y="2883"/>
                </a:lnTo>
                <a:lnTo>
                  <a:pt x="6822" y="2877"/>
                </a:lnTo>
                <a:lnTo>
                  <a:pt x="6771" y="2859"/>
                </a:lnTo>
                <a:lnTo>
                  <a:pt x="6718" y="2841"/>
                </a:lnTo>
                <a:lnTo>
                  <a:pt x="6694" y="2835"/>
                </a:lnTo>
                <a:lnTo>
                  <a:pt x="6673" y="2830"/>
                </a:lnTo>
                <a:lnTo>
                  <a:pt x="6673" y="2830"/>
                </a:lnTo>
                <a:lnTo>
                  <a:pt x="6665" y="2830"/>
                </a:lnTo>
                <a:lnTo>
                  <a:pt x="6657" y="2832"/>
                </a:lnTo>
                <a:lnTo>
                  <a:pt x="6652" y="2835"/>
                </a:lnTo>
                <a:lnTo>
                  <a:pt x="6647" y="2838"/>
                </a:lnTo>
                <a:lnTo>
                  <a:pt x="6643" y="2843"/>
                </a:lnTo>
                <a:lnTo>
                  <a:pt x="6639" y="2848"/>
                </a:lnTo>
                <a:lnTo>
                  <a:pt x="6636" y="2859"/>
                </a:lnTo>
                <a:lnTo>
                  <a:pt x="6631" y="2874"/>
                </a:lnTo>
                <a:lnTo>
                  <a:pt x="6627" y="2886"/>
                </a:lnTo>
                <a:lnTo>
                  <a:pt x="6623" y="2893"/>
                </a:lnTo>
                <a:lnTo>
                  <a:pt x="6620" y="2899"/>
                </a:lnTo>
                <a:lnTo>
                  <a:pt x="6615" y="2904"/>
                </a:lnTo>
                <a:lnTo>
                  <a:pt x="6609" y="2909"/>
                </a:lnTo>
                <a:lnTo>
                  <a:pt x="6609" y="2909"/>
                </a:lnTo>
                <a:lnTo>
                  <a:pt x="6591" y="2919"/>
                </a:lnTo>
                <a:lnTo>
                  <a:pt x="6590" y="2920"/>
                </a:lnTo>
                <a:lnTo>
                  <a:pt x="6586" y="2919"/>
                </a:lnTo>
                <a:lnTo>
                  <a:pt x="6585" y="2915"/>
                </a:lnTo>
                <a:lnTo>
                  <a:pt x="6578" y="2912"/>
                </a:lnTo>
                <a:lnTo>
                  <a:pt x="6567" y="2911"/>
                </a:lnTo>
                <a:lnTo>
                  <a:pt x="6548" y="2909"/>
                </a:lnTo>
                <a:lnTo>
                  <a:pt x="6548" y="2909"/>
                </a:lnTo>
                <a:lnTo>
                  <a:pt x="6529" y="2909"/>
                </a:lnTo>
                <a:lnTo>
                  <a:pt x="6516" y="2907"/>
                </a:lnTo>
                <a:lnTo>
                  <a:pt x="6506" y="2906"/>
                </a:lnTo>
                <a:lnTo>
                  <a:pt x="6500" y="2902"/>
                </a:lnTo>
                <a:lnTo>
                  <a:pt x="6495" y="2898"/>
                </a:lnTo>
                <a:lnTo>
                  <a:pt x="6489" y="2891"/>
                </a:lnTo>
                <a:lnTo>
                  <a:pt x="6484" y="2885"/>
                </a:lnTo>
                <a:lnTo>
                  <a:pt x="6474" y="2877"/>
                </a:lnTo>
                <a:lnTo>
                  <a:pt x="6474" y="2877"/>
                </a:lnTo>
                <a:lnTo>
                  <a:pt x="6463" y="2869"/>
                </a:lnTo>
                <a:lnTo>
                  <a:pt x="6448" y="2859"/>
                </a:lnTo>
                <a:lnTo>
                  <a:pt x="6432" y="2851"/>
                </a:lnTo>
                <a:lnTo>
                  <a:pt x="6413" y="2843"/>
                </a:lnTo>
                <a:lnTo>
                  <a:pt x="6395" y="2837"/>
                </a:lnTo>
                <a:lnTo>
                  <a:pt x="6375" y="2830"/>
                </a:lnTo>
                <a:lnTo>
                  <a:pt x="6355" y="2827"/>
                </a:lnTo>
                <a:lnTo>
                  <a:pt x="6336" y="2827"/>
                </a:lnTo>
                <a:lnTo>
                  <a:pt x="6336" y="2827"/>
                </a:lnTo>
                <a:lnTo>
                  <a:pt x="6328" y="2825"/>
                </a:lnTo>
                <a:lnTo>
                  <a:pt x="6320" y="2824"/>
                </a:lnTo>
                <a:lnTo>
                  <a:pt x="6315" y="2822"/>
                </a:lnTo>
                <a:lnTo>
                  <a:pt x="6310" y="2819"/>
                </a:lnTo>
                <a:lnTo>
                  <a:pt x="6307" y="2814"/>
                </a:lnTo>
                <a:lnTo>
                  <a:pt x="6305" y="2809"/>
                </a:lnTo>
                <a:lnTo>
                  <a:pt x="6304" y="2803"/>
                </a:lnTo>
                <a:lnTo>
                  <a:pt x="6304" y="2797"/>
                </a:lnTo>
                <a:lnTo>
                  <a:pt x="6307" y="2782"/>
                </a:lnTo>
                <a:lnTo>
                  <a:pt x="6312" y="2766"/>
                </a:lnTo>
                <a:lnTo>
                  <a:pt x="6322" y="2729"/>
                </a:lnTo>
                <a:lnTo>
                  <a:pt x="6322" y="2729"/>
                </a:lnTo>
                <a:lnTo>
                  <a:pt x="6331" y="2700"/>
                </a:lnTo>
                <a:lnTo>
                  <a:pt x="6336" y="2686"/>
                </a:lnTo>
                <a:lnTo>
                  <a:pt x="6336" y="2683"/>
                </a:lnTo>
                <a:lnTo>
                  <a:pt x="6334" y="2681"/>
                </a:lnTo>
                <a:lnTo>
                  <a:pt x="6322" y="2678"/>
                </a:lnTo>
                <a:lnTo>
                  <a:pt x="6322" y="2678"/>
                </a:lnTo>
                <a:lnTo>
                  <a:pt x="6315" y="2676"/>
                </a:lnTo>
                <a:lnTo>
                  <a:pt x="6309" y="2671"/>
                </a:lnTo>
                <a:lnTo>
                  <a:pt x="6299" y="2660"/>
                </a:lnTo>
                <a:lnTo>
                  <a:pt x="6294" y="2655"/>
                </a:lnTo>
                <a:lnTo>
                  <a:pt x="6288" y="2652"/>
                </a:lnTo>
                <a:lnTo>
                  <a:pt x="6278" y="2652"/>
                </a:lnTo>
                <a:lnTo>
                  <a:pt x="6267" y="2655"/>
                </a:lnTo>
                <a:lnTo>
                  <a:pt x="6267" y="2655"/>
                </a:lnTo>
                <a:lnTo>
                  <a:pt x="6253" y="2660"/>
                </a:lnTo>
                <a:lnTo>
                  <a:pt x="6240" y="2662"/>
                </a:lnTo>
                <a:lnTo>
                  <a:pt x="6225" y="2663"/>
                </a:lnTo>
                <a:lnTo>
                  <a:pt x="6214" y="2663"/>
                </a:lnTo>
                <a:lnTo>
                  <a:pt x="6192" y="2663"/>
                </a:lnTo>
                <a:lnTo>
                  <a:pt x="6182" y="2663"/>
                </a:lnTo>
                <a:lnTo>
                  <a:pt x="6174" y="2665"/>
                </a:lnTo>
                <a:lnTo>
                  <a:pt x="6174" y="2665"/>
                </a:lnTo>
                <a:lnTo>
                  <a:pt x="6143" y="2668"/>
                </a:lnTo>
                <a:lnTo>
                  <a:pt x="6092" y="2673"/>
                </a:lnTo>
                <a:lnTo>
                  <a:pt x="6039" y="2676"/>
                </a:lnTo>
                <a:lnTo>
                  <a:pt x="6004" y="2678"/>
                </a:lnTo>
                <a:lnTo>
                  <a:pt x="6004" y="2678"/>
                </a:lnTo>
                <a:lnTo>
                  <a:pt x="5992" y="2679"/>
                </a:lnTo>
                <a:lnTo>
                  <a:pt x="5980" y="2684"/>
                </a:lnTo>
                <a:lnTo>
                  <a:pt x="5965" y="2691"/>
                </a:lnTo>
                <a:lnTo>
                  <a:pt x="5952" y="2699"/>
                </a:lnTo>
                <a:lnTo>
                  <a:pt x="5923" y="2713"/>
                </a:lnTo>
                <a:lnTo>
                  <a:pt x="5909" y="2719"/>
                </a:lnTo>
                <a:lnTo>
                  <a:pt x="5896" y="2724"/>
                </a:lnTo>
                <a:lnTo>
                  <a:pt x="5896" y="2724"/>
                </a:lnTo>
                <a:lnTo>
                  <a:pt x="5883" y="2728"/>
                </a:lnTo>
                <a:lnTo>
                  <a:pt x="5869" y="2729"/>
                </a:lnTo>
                <a:lnTo>
                  <a:pt x="5853" y="2731"/>
                </a:lnTo>
                <a:lnTo>
                  <a:pt x="5835" y="2731"/>
                </a:lnTo>
                <a:lnTo>
                  <a:pt x="5817" y="2729"/>
                </a:lnTo>
                <a:lnTo>
                  <a:pt x="5801" y="2728"/>
                </a:lnTo>
                <a:lnTo>
                  <a:pt x="5784" y="2724"/>
                </a:lnTo>
                <a:lnTo>
                  <a:pt x="5768" y="2719"/>
                </a:lnTo>
                <a:lnTo>
                  <a:pt x="5768" y="2719"/>
                </a:lnTo>
                <a:lnTo>
                  <a:pt x="5755" y="2715"/>
                </a:lnTo>
                <a:lnTo>
                  <a:pt x="5745" y="2710"/>
                </a:lnTo>
                <a:lnTo>
                  <a:pt x="5736" y="2705"/>
                </a:lnTo>
                <a:lnTo>
                  <a:pt x="5734" y="2705"/>
                </a:lnTo>
                <a:lnTo>
                  <a:pt x="5732" y="2708"/>
                </a:lnTo>
                <a:lnTo>
                  <a:pt x="5726" y="2724"/>
                </a:lnTo>
                <a:lnTo>
                  <a:pt x="5726" y="2724"/>
                </a:lnTo>
                <a:lnTo>
                  <a:pt x="5713" y="2752"/>
                </a:lnTo>
                <a:lnTo>
                  <a:pt x="5707" y="2766"/>
                </a:lnTo>
                <a:lnTo>
                  <a:pt x="5699" y="2779"/>
                </a:lnTo>
                <a:lnTo>
                  <a:pt x="5689" y="2792"/>
                </a:lnTo>
                <a:lnTo>
                  <a:pt x="5679" y="2801"/>
                </a:lnTo>
                <a:lnTo>
                  <a:pt x="5668" y="2808"/>
                </a:lnTo>
                <a:lnTo>
                  <a:pt x="5662" y="2811"/>
                </a:lnTo>
                <a:lnTo>
                  <a:pt x="5657" y="2813"/>
                </a:lnTo>
                <a:lnTo>
                  <a:pt x="5657" y="2813"/>
                </a:lnTo>
                <a:lnTo>
                  <a:pt x="5651" y="2814"/>
                </a:lnTo>
                <a:lnTo>
                  <a:pt x="5644" y="2816"/>
                </a:lnTo>
                <a:lnTo>
                  <a:pt x="5633" y="2824"/>
                </a:lnTo>
                <a:lnTo>
                  <a:pt x="5622" y="2833"/>
                </a:lnTo>
                <a:lnTo>
                  <a:pt x="5612" y="2846"/>
                </a:lnTo>
                <a:lnTo>
                  <a:pt x="5604" y="2861"/>
                </a:lnTo>
                <a:lnTo>
                  <a:pt x="5598" y="2875"/>
                </a:lnTo>
                <a:lnTo>
                  <a:pt x="5593" y="2890"/>
                </a:lnTo>
                <a:lnTo>
                  <a:pt x="5593" y="2904"/>
                </a:lnTo>
                <a:lnTo>
                  <a:pt x="5593" y="2904"/>
                </a:lnTo>
                <a:lnTo>
                  <a:pt x="5591" y="2931"/>
                </a:lnTo>
                <a:lnTo>
                  <a:pt x="5590" y="2944"/>
                </a:lnTo>
                <a:lnTo>
                  <a:pt x="5586" y="2957"/>
                </a:lnTo>
                <a:lnTo>
                  <a:pt x="5582" y="2967"/>
                </a:lnTo>
                <a:lnTo>
                  <a:pt x="5575" y="2976"/>
                </a:lnTo>
                <a:lnTo>
                  <a:pt x="5564" y="2983"/>
                </a:lnTo>
                <a:lnTo>
                  <a:pt x="5551" y="2988"/>
                </a:lnTo>
                <a:lnTo>
                  <a:pt x="5551" y="2988"/>
                </a:lnTo>
                <a:lnTo>
                  <a:pt x="5543" y="2991"/>
                </a:lnTo>
                <a:lnTo>
                  <a:pt x="5533" y="2994"/>
                </a:lnTo>
                <a:lnTo>
                  <a:pt x="5517" y="3005"/>
                </a:lnTo>
                <a:lnTo>
                  <a:pt x="5500" y="3020"/>
                </a:lnTo>
                <a:lnTo>
                  <a:pt x="5482" y="3036"/>
                </a:lnTo>
                <a:lnTo>
                  <a:pt x="5466" y="3053"/>
                </a:lnTo>
                <a:lnTo>
                  <a:pt x="5451" y="3073"/>
                </a:lnTo>
                <a:lnTo>
                  <a:pt x="5439" y="3092"/>
                </a:lnTo>
                <a:lnTo>
                  <a:pt x="5431" y="3108"/>
                </a:lnTo>
                <a:lnTo>
                  <a:pt x="5431" y="3108"/>
                </a:lnTo>
                <a:lnTo>
                  <a:pt x="5423" y="3124"/>
                </a:lnTo>
                <a:lnTo>
                  <a:pt x="5413" y="3138"/>
                </a:lnTo>
                <a:lnTo>
                  <a:pt x="5402" y="3153"/>
                </a:lnTo>
                <a:lnTo>
                  <a:pt x="5390" y="3167"/>
                </a:lnTo>
                <a:lnTo>
                  <a:pt x="5365" y="3196"/>
                </a:lnTo>
                <a:lnTo>
                  <a:pt x="5338" y="3224"/>
                </a:lnTo>
                <a:lnTo>
                  <a:pt x="5338" y="3224"/>
                </a:lnTo>
                <a:lnTo>
                  <a:pt x="5331" y="3230"/>
                </a:lnTo>
                <a:lnTo>
                  <a:pt x="5328" y="3238"/>
                </a:lnTo>
                <a:lnTo>
                  <a:pt x="5325" y="3244"/>
                </a:lnTo>
                <a:lnTo>
                  <a:pt x="5323" y="3251"/>
                </a:lnTo>
                <a:lnTo>
                  <a:pt x="5323" y="3259"/>
                </a:lnTo>
                <a:lnTo>
                  <a:pt x="5325" y="3265"/>
                </a:lnTo>
                <a:lnTo>
                  <a:pt x="5328" y="3280"/>
                </a:lnTo>
                <a:lnTo>
                  <a:pt x="5336" y="3294"/>
                </a:lnTo>
                <a:lnTo>
                  <a:pt x="5344" y="3309"/>
                </a:lnTo>
                <a:lnTo>
                  <a:pt x="5354" y="3323"/>
                </a:lnTo>
                <a:lnTo>
                  <a:pt x="5362" y="3339"/>
                </a:lnTo>
                <a:lnTo>
                  <a:pt x="5362" y="3339"/>
                </a:lnTo>
                <a:lnTo>
                  <a:pt x="5365" y="3352"/>
                </a:lnTo>
                <a:lnTo>
                  <a:pt x="5366" y="3363"/>
                </a:lnTo>
                <a:lnTo>
                  <a:pt x="5365" y="3370"/>
                </a:lnTo>
                <a:lnTo>
                  <a:pt x="5362" y="3378"/>
                </a:lnTo>
                <a:lnTo>
                  <a:pt x="5357" y="3384"/>
                </a:lnTo>
                <a:lnTo>
                  <a:pt x="5354" y="3394"/>
                </a:lnTo>
                <a:lnTo>
                  <a:pt x="5352" y="3407"/>
                </a:lnTo>
                <a:lnTo>
                  <a:pt x="5352" y="3423"/>
                </a:lnTo>
                <a:lnTo>
                  <a:pt x="5352" y="3423"/>
                </a:lnTo>
                <a:lnTo>
                  <a:pt x="5352" y="3432"/>
                </a:lnTo>
                <a:lnTo>
                  <a:pt x="5352" y="3440"/>
                </a:lnTo>
                <a:lnTo>
                  <a:pt x="5347" y="3456"/>
                </a:lnTo>
                <a:lnTo>
                  <a:pt x="5342" y="3471"/>
                </a:lnTo>
                <a:lnTo>
                  <a:pt x="5334" y="3484"/>
                </a:lnTo>
                <a:lnTo>
                  <a:pt x="5328" y="3493"/>
                </a:lnTo>
                <a:lnTo>
                  <a:pt x="5321" y="3500"/>
                </a:lnTo>
                <a:lnTo>
                  <a:pt x="5315" y="3506"/>
                </a:lnTo>
                <a:lnTo>
                  <a:pt x="5315" y="3506"/>
                </a:lnTo>
                <a:lnTo>
                  <a:pt x="5325" y="3514"/>
                </a:lnTo>
                <a:lnTo>
                  <a:pt x="5333" y="3522"/>
                </a:lnTo>
                <a:lnTo>
                  <a:pt x="5338" y="3533"/>
                </a:lnTo>
                <a:lnTo>
                  <a:pt x="5341" y="3543"/>
                </a:lnTo>
                <a:lnTo>
                  <a:pt x="5342" y="3551"/>
                </a:lnTo>
                <a:lnTo>
                  <a:pt x="5342" y="3559"/>
                </a:lnTo>
                <a:lnTo>
                  <a:pt x="5342" y="3566"/>
                </a:lnTo>
                <a:lnTo>
                  <a:pt x="5342" y="3566"/>
                </a:lnTo>
                <a:lnTo>
                  <a:pt x="5338" y="3578"/>
                </a:lnTo>
                <a:lnTo>
                  <a:pt x="5338" y="3585"/>
                </a:lnTo>
                <a:lnTo>
                  <a:pt x="5338" y="3588"/>
                </a:lnTo>
                <a:lnTo>
                  <a:pt x="5339" y="3593"/>
                </a:lnTo>
                <a:lnTo>
                  <a:pt x="5341" y="3596"/>
                </a:lnTo>
                <a:lnTo>
                  <a:pt x="5347" y="3601"/>
                </a:lnTo>
                <a:lnTo>
                  <a:pt x="5366" y="3612"/>
                </a:lnTo>
                <a:lnTo>
                  <a:pt x="5379" y="3620"/>
                </a:lnTo>
                <a:lnTo>
                  <a:pt x="5394" y="3630"/>
                </a:lnTo>
                <a:lnTo>
                  <a:pt x="5394" y="3630"/>
                </a:lnTo>
                <a:lnTo>
                  <a:pt x="5418" y="3652"/>
                </a:lnTo>
                <a:lnTo>
                  <a:pt x="5429" y="3663"/>
                </a:lnTo>
                <a:lnTo>
                  <a:pt x="5439" y="3675"/>
                </a:lnTo>
                <a:lnTo>
                  <a:pt x="5447" y="3686"/>
                </a:lnTo>
                <a:lnTo>
                  <a:pt x="5453" y="3699"/>
                </a:lnTo>
                <a:lnTo>
                  <a:pt x="5458" y="3715"/>
                </a:lnTo>
                <a:lnTo>
                  <a:pt x="5463" y="3732"/>
                </a:lnTo>
                <a:lnTo>
                  <a:pt x="5463" y="3732"/>
                </a:lnTo>
                <a:lnTo>
                  <a:pt x="5464" y="3740"/>
                </a:lnTo>
                <a:lnTo>
                  <a:pt x="5469" y="3750"/>
                </a:lnTo>
                <a:lnTo>
                  <a:pt x="5474" y="3758"/>
                </a:lnTo>
                <a:lnTo>
                  <a:pt x="5480" y="3765"/>
                </a:lnTo>
                <a:lnTo>
                  <a:pt x="5496" y="3777"/>
                </a:lnTo>
                <a:lnTo>
                  <a:pt x="5514" y="3790"/>
                </a:lnTo>
                <a:lnTo>
                  <a:pt x="5554" y="3813"/>
                </a:lnTo>
                <a:lnTo>
                  <a:pt x="5572" y="3826"/>
                </a:lnTo>
                <a:lnTo>
                  <a:pt x="5588" y="3838"/>
                </a:lnTo>
                <a:lnTo>
                  <a:pt x="5588" y="3838"/>
                </a:lnTo>
                <a:lnTo>
                  <a:pt x="5599" y="3851"/>
                </a:lnTo>
                <a:lnTo>
                  <a:pt x="5609" y="3862"/>
                </a:lnTo>
                <a:lnTo>
                  <a:pt x="5618" y="3872"/>
                </a:lnTo>
                <a:lnTo>
                  <a:pt x="5626" y="3879"/>
                </a:lnTo>
                <a:lnTo>
                  <a:pt x="5634" y="3883"/>
                </a:lnTo>
                <a:lnTo>
                  <a:pt x="5646" y="3885"/>
                </a:lnTo>
                <a:lnTo>
                  <a:pt x="5659" y="3882"/>
                </a:lnTo>
                <a:lnTo>
                  <a:pt x="5675" y="3875"/>
                </a:lnTo>
                <a:lnTo>
                  <a:pt x="5675" y="3875"/>
                </a:lnTo>
                <a:lnTo>
                  <a:pt x="5695" y="3867"/>
                </a:lnTo>
                <a:lnTo>
                  <a:pt x="5716" y="3862"/>
                </a:lnTo>
                <a:lnTo>
                  <a:pt x="5739" y="3859"/>
                </a:lnTo>
                <a:lnTo>
                  <a:pt x="5763" y="3859"/>
                </a:lnTo>
                <a:lnTo>
                  <a:pt x="5785" y="3859"/>
                </a:lnTo>
                <a:lnTo>
                  <a:pt x="5806" y="3862"/>
                </a:lnTo>
                <a:lnTo>
                  <a:pt x="5827" y="3866"/>
                </a:lnTo>
                <a:lnTo>
                  <a:pt x="5846" y="3871"/>
                </a:lnTo>
                <a:lnTo>
                  <a:pt x="5846" y="3871"/>
                </a:lnTo>
                <a:lnTo>
                  <a:pt x="5854" y="3872"/>
                </a:lnTo>
                <a:lnTo>
                  <a:pt x="5864" y="3874"/>
                </a:lnTo>
                <a:lnTo>
                  <a:pt x="5874" y="3872"/>
                </a:lnTo>
                <a:lnTo>
                  <a:pt x="5882" y="3871"/>
                </a:lnTo>
                <a:lnTo>
                  <a:pt x="5901" y="3866"/>
                </a:lnTo>
                <a:lnTo>
                  <a:pt x="5920" y="3858"/>
                </a:lnTo>
                <a:lnTo>
                  <a:pt x="5956" y="3837"/>
                </a:lnTo>
                <a:lnTo>
                  <a:pt x="5973" y="3827"/>
                </a:lnTo>
                <a:lnTo>
                  <a:pt x="5989" y="3819"/>
                </a:lnTo>
                <a:lnTo>
                  <a:pt x="5989" y="3819"/>
                </a:lnTo>
                <a:lnTo>
                  <a:pt x="6005" y="3814"/>
                </a:lnTo>
                <a:lnTo>
                  <a:pt x="6021" y="3813"/>
                </a:lnTo>
                <a:lnTo>
                  <a:pt x="6039" y="3813"/>
                </a:lnTo>
                <a:lnTo>
                  <a:pt x="6055" y="3816"/>
                </a:lnTo>
                <a:lnTo>
                  <a:pt x="6073" y="3821"/>
                </a:lnTo>
                <a:lnTo>
                  <a:pt x="6089" y="3827"/>
                </a:lnTo>
                <a:lnTo>
                  <a:pt x="6105" y="3834"/>
                </a:lnTo>
                <a:lnTo>
                  <a:pt x="6119" y="3843"/>
                </a:lnTo>
                <a:lnTo>
                  <a:pt x="6119" y="3843"/>
                </a:lnTo>
                <a:lnTo>
                  <a:pt x="6124" y="3846"/>
                </a:lnTo>
                <a:lnTo>
                  <a:pt x="6129" y="3851"/>
                </a:lnTo>
                <a:lnTo>
                  <a:pt x="6131" y="3854"/>
                </a:lnTo>
                <a:lnTo>
                  <a:pt x="6132" y="3858"/>
                </a:lnTo>
                <a:lnTo>
                  <a:pt x="6131" y="3864"/>
                </a:lnTo>
                <a:lnTo>
                  <a:pt x="6127" y="3869"/>
                </a:lnTo>
                <a:lnTo>
                  <a:pt x="6124" y="3872"/>
                </a:lnTo>
                <a:lnTo>
                  <a:pt x="6124" y="3874"/>
                </a:lnTo>
                <a:lnTo>
                  <a:pt x="6124" y="3875"/>
                </a:lnTo>
                <a:lnTo>
                  <a:pt x="6129" y="3879"/>
                </a:lnTo>
                <a:lnTo>
                  <a:pt x="6142" y="3880"/>
                </a:lnTo>
                <a:lnTo>
                  <a:pt x="6142" y="3880"/>
                </a:lnTo>
                <a:lnTo>
                  <a:pt x="6158" y="3880"/>
                </a:lnTo>
                <a:lnTo>
                  <a:pt x="6172" y="3880"/>
                </a:lnTo>
                <a:lnTo>
                  <a:pt x="6196" y="3882"/>
                </a:lnTo>
                <a:lnTo>
                  <a:pt x="6208" y="3883"/>
                </a:lnTo>
                <a:lnTo>
                  <a:pt x="6220" y="3887"/>
                </a:lnTo>
                <a:lnTo>
                  <a:pt x="6233" y="3893"/>
                </a:lnTo>
                <a:lnTo>
                  <a:pt x="6248" y="3903"/>
                </a:lnTo>
                <a:lnTo>
                  <a:pt x="6248" y="3903"/>
                </a:lnTo>
                <a:lnTo>
                  <a:pt x="6256" y="3909"/>
                </a:lnTo>
                <a:lnTo>
                  <a:pt x="6261" y="3915"/>
                </a:lnTo>
                <a:lnTo>
                  <a:pt x="6265" y="3923"/>
                </a:lnTo>
                <a:lnTo>
                  <a:pt x="6269" y="3930"/>
                </a:lnTo>
                <a:lnTo>
                  <a:pt x="6272" y="3938"/>
                </a:lnTo>
                <a:lnTo>
                  <a:pt x="6272" y="3946"/>
                </a:lnTo>
                <a:lnTo>
                  <a:pt x="6272" y="3962"/>
                </a:lnTo>
                <a:lnTo>
                  <a:pt x="6269" y="3980"/>
                </a:lnTo>
                <a:lnTo>
                  <a:pt x="6262" y="3997"/>
                </a:lnTo>
                <a:lnTo>
                  <a:pt x="6253" y="4015"/>
                </a:lnTo>
                <a:lnTo>
                  <a:pt x="6243" y="4033"/>
                </a:lnTo>
                <a:lnTo>
                  <a:pt x="6243" y="4033"/>
                </a:lnTo>
                <a:lnTo>
                  <a:pt x="6240" y="4041"/>
                </a:lnTo>
                <a:lnTo>
                  <a:pt x="6236" y="4050"/>
                </a:lnTo>
                <a:lnTo>
                  <a:pt x="6235" y="4058"/>
                </a:lnTo>
                <a:lnTo>
                  <a:pt x="6235" y="4068"/>
                </a:lnTo>
                <a:lnTo>
                  <a:pt x="6236" y="4076"/>
                </a:lnTo>
                <a:lnTo>
                  <a:pt x="6240" y="4084"/>
                </a:lnTo>
                <a:lnTo>
                  <a:pt x="6244" y="4092"/>
                </a:lnTo>
                <a:lnTo>
                  <a:pt x="6249" y="4100"/>
                </a:lnTo>
                <a:lnTo>
                  <a:pt x="6262" y="4116"/>
                </a:lnTo>
                <a:lnTo>
                  <a:pt x="6278" y="4129"/>
                </a:lnTo>
                <a:lnTo>
                  <a:pt x="6297" y="4140"/>
                </a:lnTo>
                <a:lnTo>
                  <a:pt x="6317" y="4148"/>
                </a:lnTo>
                <a:lnTo>
                  <a:pt x="6317" y="4148"/>
                </a:lnTo>
                <a:lnTo>
                  <a:pt x="6333" y="4155"/>
                </a:lnTo>
                <a:lnTo>
                  <a:pt x="6338" y="4158"/>
                </a:lnTo>
                <a:lnTo>
                  <a:pt x="6341" y="4161"/>
                </a:lnTo>
                <a:lnTo>
                  <a:pt x="6342" y="4166"/>
                </a:lnTo>
                <a:lnTo>
                  <a:pt x="6342" y="4169"/>
                </a:lnTo>
                <a:lnTo>
                  <a:pt x="6342" y="4179"/>
                </a:lnTo>
                <a:lnTo>
                  <a:pt x="6341" y="4190"/>
                </a:lnTo>
                <a:lnTo>
                  <a:pt x="6341" y="4203"/>
                </a:lnTo>
                <a:lnTo>
                  <a:pt x="6342" y="4211"/>
                </a:lnTo>
                <a:lnTo>
                  <a:pt x="6346" y="4220"/>
                </a:lnTo>
                <a:lnTo>
                  <a:pt x="6352" y="4230"/>
                </a:lnTo>
                <a:lnTo>
                  <a:pt x="6358" y="4240"/>
                </a:lnTo>
                <a:lnTo>
                  <a:pt x="6358" y="4240"/>
                </a:lnTo>
                <a:lnTo>
                  <a:pt x="6367" y="4251"/>
                </a:lnTo>
                <a:lnTo>
                  <a:pt x="6373" y="4262"/>
                </a:lnTo>
                <a:lnTo>
                  <a:pt x="6378" y="4273"/>
                </a:lnTo>
                <a:lnTo>
                  <a:pt x="6381" y="4285"/>
                </a:lnTo>
                <a:lnTo>
                  <a:pt x="6384" y="4304"/>
                </a:lnTo>
                <a:lnTo>
                  <a:pt x="6386" y="4323"/>
                </a:lnTo>
                <a:lnTo>
                  <a:pt x="6386" y="4341"/>
                </a:lnTo>
                <a:lnTo>
                  <a:pt x="6387" y="4355"/>
                </a:lnTo>
                <a:lnTo>
                  <a:pt x="6389" y="4368"/>
                </a:lnTo>
                <a:lnTo>
                  <a:pt x="6392" y="4375"/>
                </a:lnTo>
                <a:lnTo>
                  <a:pt x="6395" y="4379"/>
                </a:lnTo>
                <a:lnTo>
                  <a:pt x="6395" y="4379"/>
                </a:lnTo>
                <a:lnTo>
                  <a:pt x="6400" y="4384"/>
                </a:lnTo>
                <a:lnTo>
                  <a:pt x="6403" y="4389"/>
                </a:lnTo>
                <a:lnTo>
                  <a:pt x="6405" y="4395"/>
                </a:lnTo>
                <a:lnTo>
                  <a:pt x="6407" y="4403"/>
                </a:lnTo>
                <a:lnTo>
                  <a:pt x="6407" y="4421"/>
                </a:lnTo>
                <a:lnTo>
                  <a:pt x="6405" y="4439"/>
                </a:lnTo>
                <a:lnTo>
                  <a:pt x="6399" y="4460"/>
                </a:lnTo>
                <a:lnTo>
                  <a:pt x="6392" y="4479"/>
                </a:lnTo>
                <a:lnTo>
                  <a:pt x="6381" y="4500"/>
                </a:lnTo>
                <a:lnTo>
                  <a:pt x="6368" y="4517"/>
                </a:lnTo>
                <a:lnTo>
                  <a:pt x="6368" y="4517"/>
                </a:lnTo>
                <a:lnTo>
                  <a:pt x="6362" y="4527"/>
                </a:lnTo>
                <a:lnTo>
                  <a:pt x="6357" y="4537"/>
                </a:lnTo>
                <a:lnTo>
                  <a:pt x="6354" y="4546"/>
                </a:lnTo>
                <a:lnTo>
                  <a:pt x="6350" y="4558"/>
                </a:lnTo>
                <a:lnTo>
                  <a:pt x="6349" y="4567"/>
                </a:lnTo>
                <a:lnTo>
                  <a:pt x="6347" y="4580"/>
                </a:lnTo>
                <a:lnTo>
                  <a:pt x="6347" y="4604"/>
                </a:lnTo>
                <a:lnTo>
                  <a:pt x="6352" y="4628"/>
                </a:lnTo>
                <a:lnTo>
                  <a:pt x="6357" y="4654"/>
                </a:lnTo>
                <a:lnTo>
                  <a:pt x="6365" y="4681"/>
                </a:lnTo>
                <a:lnTo>
                  <a:pt x="6373" y="4707"/>
                </a:lnTo>
                <a:lnTo>
                  <a:pt x="6373" y="4707"/>
                </a:lnTo>
                <a:lnTo>
                  <a:pt x="6383" y="4734"/>
                </a:lnTo>
                <a:lnTo>
                  <a:pt x="6395" y="4765"/>
                </a:lnTo>
                <a:lnTo>
                  <a:pt x="6421" y="4829"/>
                </a:lnTo>
                <a:lnTo>
                  <a:pt x="6434" y="4859"/>
                </a:lnTo>
                <a:lnTo>
                  <a:pt x="6444" y="4888"/>
                </a:lnTo>
                <a:lnTo>
                  <a:pt x="6452" y="4914"/>
                </a:lnTo>
                <a:lnTo>
                  <a:pt x="6456" y="4933"/>
                </a:lnTo>
                <a:lnTo>
                  <a:pt x="6456" y="4933"/>
                </a:lnTo>
                <a:lnTo>
                  <a:pt x="6460" y="4953"/>
                </a:lnTo>
                <a:lnTo>
                  <a:pt x="6468" y="4977"/>
                </a:lnTo>
                <a:lnTo>
                  <a:pt x="6479" y="5002"/>
                </a:lnTo>
                <a:lnTo>
                  <a:pt x="6492" y="5028"/>
                </a:lnTo>
                <a:lnTo>
                  <a:pt x="6519" y="5083"/>
                </a:lnTo>
                <a:lnTo>
                  <a:pt x="6545" y="5128"/>
                </a:lnTo>
                <a:lnTo>
                  <a:pt x="6545" y="5128"/>
                </a:lnTo>
                <a:lnTo>
                  <a:pt x="6550" y="5137"/>
                </a:lnTo>
                <a:lnTo>
                  <a:pt x="6553" y="5148"/>
                </a:lnTo>
                <a:lnTo>
                  <a:pt x="6559" y="5172"/>
                </a:lnTo>
                <a:lnTo>
                  <a:pt x="6564" y="5198"/>
                </a:lnTo>
                <a:lnTo>
                  <a:pt x="6569" y="5224"/>
                </a:lnTo>
                <a:lnTo>
                  <a:pt x="6572" y="5248"/>
                </a:lnTo>
                <a:lnTo>
                  <a:pt x="6575" y="5269"/>
                </a:lnTo>
                <a:lnTo>
                  <a:pt x="6580" y="5285"/>
                </a:lnTo>
                <a:lnTo>
                  <a:pt x="6582" y="5290"/>
                </a:lnTo>
                <a:lnTo>
                  <a:pt x="6585" y="5294"/>
                </a:lnTo>
                <a:lnTo>
                  <a:pt x="6585" y="5294"/>
                </a:lnTo>
                <a:lnTo>
                  <a:pt x="6594" y="5299"/>
                </a:lnTo>
                <a:lnTo>
                  <a:pt x="6607" y="5306"/>
                </a:lnTo>
                <a:lnTo>
                  <a:pt x="6622" y="5311"/>
                </a:lnTo>
                <a:lnTo>
                  <a:pt x="6638" y="5315"/>
                </a:lnTo>
                <a:lnTo>
                  <a:pt x="6655" y="5319"/>
                </a:lnTo>
                <a:lnTo>
                  <a:pt x="6672" y="5319"/>
                </a:lnTo>
                <a:lnTo>
                  <a:pt x="6688" y="5317"/>
                </a:lnTo>
                <a:lnTo>
                  <a:pt x="6694" y="5315"/>
                </a:lnTo>
                <a:lnTo>
                  <a:pt x="6700" y="5312"/>
                </a:lnTo>
                <a:lnTo>
                  <a:pt x="6700" y="5312"/>
                </a:lnTo>
                <a:lnTo>
                  <a:pt x="6713" y="5306"/>
                </a:lnTo>
                <a:lnTo>
                  <a:pt x="6728" y="5302"/>
                </a:lnTo>
                <a:lnTo>
                  <a:pt x="6744" y="5299"/>
                </a:lnTo>
                <a:lnTo>
                  <a:pt x="6760" y="5299"/>
                </a:lnTo>
                <a:lnTo>
                  <a:pt x="6795" y="5298"/>
                </a:lnTo>
                <a:lnTo>
                  <a:pt x="6830" y="5299"/>
                </a:lnTo>
                <a:lnTo>
                  <a:pt x="6830" y="5299"/>
                </a:lnTo>
                <a:lnTo>
                  <a:pt x="6838" y="5298"/>
                </a:lnTo>
                <a:lnTo>
                  <a:pt x="6846" y="5296"/>
                </a:lnTo>
                <a:lnTo>
                  <a:pt x="6856" y="5293"/>
                </a:lnTo>
                <a:lnTo>
                  <a:pt x="6864" y="5290"/>
                </a:lnTo>
                <a:lnTo>
                  <a:pt x="6879" y="5278"/>
                </a:lnTo>
                <a:lnTo>
                  <a:pt x="6895" y="5266"/>
                </a:lnTo>
                <a:lnTo>
                  <a:pt x="6925" y="5237"/>
                </a:lnTo>
                <a:lnTo>
                  <a:pt x="6940" y="5221"/>
                </a:lnTo>
                <a:lnTo>
                  <a:pt x="6956" y="5206"/>
                </a:lnTo>
                <a:lnTo>
                  <a:pt x="6956" y="5206"/>
                </a:lnTo>
                <a:lnTo>
                  <a:pt x="6968" y="5193"/>
                </a:lnTo>
                <a:lnTo>
                  <a:pt x="6980" y="5182"/>
                </a:lnTo>
                <a:lnTo>
                  <a:pt x="6997" y="5163"/>
                </a:lnTo>
                <a:lnTo>
                  <a:pt x="7013" y="5142"/>
                </a:lnTo>
                <a:lnTo>
                  <a:pt x="7025" y="5131"/>
                </a:lnTo>
                <a:lnTo>
                  <a:pt x="7038" y="5118"/>
                </a:lnTo>
                <a:lnTo>
                  <a:pt x="7038" y="5118"/>
                </a:lnTo>
                <a:lnTo>
                  <a:pt x="7052" y="5105"/>
                </a:lnTo>
                <a:lnTo>
                  <a:pt x="7062" y="5095"/>
                </a:lnTo>
                <a:lnTo>
                  <a:pt x="7068" y="5084"/>
                </a:lnTo>
                <a:lnTo>
                  <a:pt x="7073" y="5075"/>
                </a:lnTo>
                <a:lnTo>
                  <a:pt x="7074" y="5065"/>
                </a:lnTo>
                <a:lnTo>
                  <a:pt x="7076" y="5052"/>
                </a:lnTo>
                <a:lnTo>
                  <a:pt x="7074" y="5022"/>
                </a:lnTo>
                <a:lnTo>
                  <a:pt x="7074" y="5022"/>
                </a:lnTo>
                <a:lnTo>
                  <a:pt x="7076" y="5012"/>
                </a:lnTo>
                <a:lnTo>
                  <a:pt x="7078" y="5004"/>
                </a:lnTo>
                <a:lnTo>
                  <a:pt x="7081" y="4996"/>
                </a:lnTo>
                <a:lnTo>
                  <a:pt x="7084" y="4989"/>
                </a:lnTo>
                <a:lnTo>
                  <a:pt x="7089" y="4981"/>
                </a:lnTo>
                <a:lnTo>
                  <a:pt x="7094" y="4977"/>
                </a:lnTo>
                <a:lnTo>
                  <a:pt x="7107" y="4965"/>
                </a:lnTo>
                <a:lnTo>
                  <a:pt x="7119" y="4957"/>
                </a:lnTo>
                <a:lnTo>
                  <a:pt x="7135" y="4949"/>
                </a:lnTo>
                <a:lnTo>
                  <a:pt x="7168" y="4938"/>
                </a:lnTo>
                <a:lnTo>
                  <a:pt x="7168" y="4938"/>
                </a:lnTo>
                <a:lnTo>
                  <a:pt x="7174" y="4935"/>
                </a:lnTo>
                <a:lnTo>
                  <a:pt x="7180" y="4930"/>
                </a:lnTo>
                <a:lnTo>
                  <a:pt x="7185" y="4925"/>
                </a:lnTo>
                <a:lnTo>
                  <a:pt x="7188" y="4919"/>
                </a:lnTo>
                <a:lnTo>
                  <a:pt x="7190" y="4912"/>
                </a:lnTo>
                <a:lnTo>
                  <a:pt x="7190" y="4904"/>
                </a:lnTo>
                <a:lnTo>
                  <a:pt x="7190" y="4888"/>
                </a:lnTo>
                <a:lnTo>
                  <a:pt x="7185" y="4871"/>
                </a:lnTo>
                <a:lnTo>
                  <a:pt x="7179" y="4853"/>
                </a:lnTo>
                <a:lnTo>
                  <a:pt x="7172" y="4834"/>
                </a:lnTo>
                <a:lnTo>
                  <a:pt x="7163" y="4818"/>
                </a:lnTo>
                <a:lnTo>
                  <a:pt x="7163" y="4818"/>
                </a:lnTo>
                <a:lnTo>
                  <a:pt x="7156" y="4805"/>
                </a:lnTo>
                <a:lnTo>
                  <a:pt x="7151" y="4795"/>
                </a:lnTo>
                <a:lnTo>
                  <a:pt x="7151" y="4787"/>
                </a:lnTo>
                <a:lnTo>
                  <a:pt x="7153" y="4781"/>
                </a:lnTo>
                <a:lnTo>
                  <a:pt x="7158" y="4773"/>
                </a:lnTo>
                <a:lnTo>
                  <a:pt x="7166" y="4761"/>
                </a:lnTo>
                <a:lnTo>
                  <a:pt x="7177" y="4747"/>
                </a:lnTo>
                <a:lnTo>
                  <a:pt x="7190" y="4726"/>
                </a:lnTo>
                <a:lnTo>
                  <a:pt x="7190" y="4726"/>
                </a:lnTo>
                <a:lnTo>
                  <a:pt x="7206" y="4704"/>
                </a:lnTo>
                <a:lnTo>
                  <a:pt x="7224" y="4686"/>
                </a:lnTo>
                <a:lnTo>
                  <a:pt x="7241" y="4672"/>
                </a:lnTo>
                <a:lnTo>
                  <a:pt x="7261" y="4660"/>
                </a:lnTo>
                <a:lnTo>
                  <a:pt x="7280" y="4651"/>
                </a:lnTo>
                <a:lnTo>
                  <a:pt x="7299" y="4641"/>
                </a:lnTo>
                <a:lnTo>
                  <a:pt x="7322" y="4630"/>
                </a:lnTo>
                <a:lnTo>
                  <a:pt x="7343" y="4619"/>
                </a:lnTo>
                <a:lnTo>
                  <a:pt x="7343" y="4619"/>
                </a:lnTo>
                <a:lnTo>
                  <a:pt x="7354" y="4614"/>
                </a:lnTo>
                <a:lnTo>
                  <a:pt x="7360" y="4607"/>
                </a:lnTo>
                <a:lnTo>
                  <a:pt x="7365" y="4599"/>
                </a:lnTo>
                <a:lnTo>
                  <a:pt x="7368" y="4593"/>
                </a:lnTo>
                <a:lnTo>
                  <a:pt x="7368" y="4587"/>
                </a:lnTo>
                <a:lnTo>
                  <a:pt x="7368" y="4578"/>
                </a:lnTo>
                <a:lnTo>
                  <a:pt x="7363" y="4562"/>
                </a:lnTo>
                <a:lnTo>
                  <a:pt x="7357" y="4545"/>
                </a:lnTo>
                <a:lnTo>
                  <a:pt x="7352" y="4526"/>
                </a:lnTo>
                <a:lnTo>
                  <a:pt x="7351" y="4514"/>
                </a:lnTo>
                <a:lnTo>
                  <a:pt x="7349" y="4503"/>
                </a:lnTo>
                <a:lnTo>
                  <a:pt x="7351" y="4492"/>
                </a:lnTo>
                <a:lnTo>
                  <a:pt x="7352" y="4481"/>
                </a:lnTo>
                <a:lnTo>
                  <a:pt x="7352" y="4481"/>
                </a:lnTo>
                <a:lnTo>
                  <a:pt x="7355" y="4469"/>
                </a:lnTo>
                <a:lnTo>
                  <a:pt x="7357" y="4458"/>
                </a:lnTo>
                <a:lnTo>
                  <a:pt x="7357" y="4450"/>
                </a:lnTo>
                <a:lnTo>
                  <a:pt x="7357" y="4440"/>
                </a:lnTo>
                <a:lnTo>
                  <a:pt x="7354" y="4426"/>
                </a:lnTo>
                <a:lnTo>
                  <a:pt x="7349" y="4413"/>
                </a:lnTo>
                <a:lnTo>
                  <a:pt x="7343" y="4402"/>
                </a:lnTo>
                <a:lnTo>
                  <a:pt x="7338" y="4389"/>
                </a:lnTo>
                <a:lnTo>
                  <a:pt x="7334" y="4376"/>
                </a:lnTo>
                <a:lnTo>
                  <a:pt x="7333" y="4368"/>
                </a:lnTo>
                <a:lnTo>
                  <a:pt x="7334" y="4360"/>
                </a:lnTo>
                <a:lnTo>
                  <a:pt x="7334" y="4360"/>
                </a:lnTo>
                <a:lnTo>
                  <a:pt x="7334" y="4344"/>
                </a:lnTo>
                <a:lnTo>
                  <a:pt x="7333" y="4330"/>
                </a:lnTo>
                <a:lnTo>
                  <a:pt x="7330" y="4318"/>
                </a:lnTo>
                <a:lnTo>
                  <a:pt x="7325" y="4307"/>
                </a:lnTo>
                <a:lnTo>
                  <a:pt x="7315" y="4286"/>
                </a:lnTo>
                <a:lnTo>
                  <a:pt x="7310" y="4275"/>
                </a:lnTo>
                <a:lnTo>
                  <a:pt x="7306" y="4264"/>
                </a:lnTo>
                <a:lnTo>
                  <a:pt x="7306" y="4264"/>
                </a:lnTo>
                <a:lnTo>
                  <a:pt x="7306" y="4257"/>
                </a:lnTo>
                <a:lnTo>
                  <a:pt x="7306" y="4251"/>
                </a:lnTo>
                <a:lnTo>
                  <a:pt x="7307" y="4238"/>
                </a:lnTo>
                <a:lnTo>
                  <a:pt x="7312" y="4224"/>
                </a:lnTo>
                <a:lnTo>
                  <a:pt x="7318" y="4211"/>
                </a:lnTo>
                <a:lnTo>
                  <a:pt x="7336" y="4184"/>
                </a:lnTo>
                <a:lnTo>
                  <a:pt x="7352" y="4156"/>
                </a:lnTo>
                <a:lnTo>
                  <a:pt x="7352" y="4156"/>
                </a:lnTo>
                <a:lnTo>
                  <a:pt x="7368" y="4131"/>
                </a:lnTo>
                <a:lnTo>
                  <a:pt x="7389" y="4102"/>
                </a:lnTo>
                <a:lnTo>
                  <a:pt x="7400" y="4086"/>
                </a:lnTo>
                <a:lnTo>
                  <a:pt x="7413" y="4071"/>
                </a:lnTo>
                <a:lnTo>
                  <a:pt x="7429" y="4055"/>
                </a:lnTo>
                <a:lnTo>
                  <a:pt x="7445" y="4042"/>
                </a:lnTo>
                <a:lnTo>
                  <a:pt x="7445" y="4042"/>
                </a:lnTo>
                <a:lnTo>
                  <a:pt x="7484" y="4012"/>
                </a:lnTo>
                <a:lnTo>
                  <a:pt x="7530" y="3976"/>
                </a:lnTo>
                <a:lnTo>
                  <a:pt x="7556" y="3954"/>
                </a:lnTo>
                <a:lnTo>
                  <a:pt x="7582" y="3932"/>
                </a:lnTo>
                <a:lnTo>
                  <a:pt x="7609" y="3904"/>
                </a:lnTo>
                <a:lnTo>
                  <a:pt x="7635" y="3875"/>
                </a:lnTo>
                <a:lnTo>
                  <a:pt x="7635" y="3875"/>
                </a:lnTo>
                <a:lnTo>
                  <a:pt x="7648" y="3859"/>
                </a:lnTo>
                <a:lnTo>
                  <a:pt x="7659" y="3842"/>
                </a:lnTo>
                <a:lnTo>
                  <a:pt x="7670" y="3822"/>
                </a:lnTo>
                <a:lnTo>
                  <a:pt x="7681" y="3803"/>
                </a:lnTo>
                <a:lnTo>
                  <a:pt x="7699" y="3765"/>
                </a:lnTo>
                <a:lnTo>
                  <a:pt x="7713" y="3728"/>
                </a:lnTo>
                <a:lnTo>
                  <a:pt x="7725" y="3692"/>
                </a:lnTo>
                <a:lnTo>
                  <a:pt x="7733" y="3665"/>
                </a:lnTo>
                <a:lnTo>
                  <a:pt x="7734" y="3644"/>
                </a:lnTo>
                <a:lnTo>
                  <a:pt x="7733" y="3638"/>
                </a:lnTo>
                <a:lnTo>
                  <a:pt x="7731" y="3635"/>
                </a:lnTo>
                <a:lnTo>
                  <a:pt x="7731" y="3635"/>
                </a:lnTo>
                <a:lnTo>
                  <a:pt x="7726" y="3631"/>
                </a:lnTo>
                <a:lnTo>
                  <a:pt x="7720" y="3630"/>
                </a:lnTo>
                <a:lnTo>
                  <a:pt x="7713" y="3630"/>
                </a:lnTo>
                <a:lnTo>
                  <a:pt x="7705" y="3630"/>
                </a:lnTo>
                <a:lnTo>
                  <a:pt x="7697" y="3631"/>
                </a:lnTo>
                <a:lnTo>
                  <a:pt x="7689" y="3636"/>
                </a:lnTo>
                <a:lnTo>
                  <a:pt x="7678" y="3641"/>
                </a:lnTo>
                <a:lnTo>
                  <a:pt x="7667" y="3649"/>
                </a:lnTo>
                <a:lnTo>
                  <a:pt x="7667" y="3649"/>
                </a:lnTo>
                <a:lnTo>
                  <a:pt x="7654" y="3655"/>
                </a:lnTo>
                <a:lnTo>
                  <a:pt x="7639" y="3660"/>
                </a:lnTo>
                <a:lnTo>
                  <a:pt x="7623" y="3663"/>
                </a:lnTo>
                <a:lnTo>
                  <a:pt x="7607" y="3663"/>
                </a:lnTo>
                <a:lnTo>
                  <a:pt x="7591" y="3663"/>
                </a:lnTo>
                <a:lnTo>
                  <a:pt x="7577" y="3662"/>
                </a:lnTo>
                <a:lnTo>
                  <a:pt x="7551" y="3659"/>
                </a:lnTo>
                <a:lnTo>
                  <a:pt x="7551" y="3659"/>
                </a:lnTo>
                <a:lnTo>
                  <a:pt x="7542" y="3657"/>
                </a:lnTo>
                <a:lnTo>
                  <a:pt x="7530" y="3657"/>
                </a:lnTo>
                <a:lnTo>
                  <a:pt x="7509" y="3659"/>
                </a:lnTo>
                <a:lnTo>
                  <a:pt x="7498" y="3659"/>
                </a:lnTo>
                <a:lnTo>
                  <a:pt x="7487" y="3655"/>
                </a:lnTo>
                <a:lnTo>
                  <a:pt x="7474" y="3649"/>
                </a:lnTo>
                <a:lnTo>
                  <a:pt x="7458" y="3639"/>
                </a:lnTo>
                <a:lnTo>
                  <a:pt x="7458" y="3639"/>
                </a:lnTo>
                <a:lnTo>
                  <a:pt x="7452" y="3633"/>
                </a:lnTo>
                <a:lnTo>
                  <a:pt x="7447" y="3628"/>
                </a:lnTo>
                <a:lnTo>
                  <a:pt x="7442" y="3622"/>
                </a:lnTo>
                <a:lnTo>
                  <a:pt x="7440" y="3615"/>
                </a:lnTo>
                <a:lnTo>
                  <a:pt x="7437" y="3604"/>
                </a:lnTo>
                <a:lnTo>
                  <a:pt x="7436" y="3593"/>
                </a:lnTo>
                <a:lnTo>
                  <a:pt x="7434" y="3582"/>
                </a:lnTo>
                <a:lnTo>
                  <a:pt x="7431" y="3570"/>
                </a:lnTo>
                <a:lnTo>
                  <a:pt x="7429" y="3566"/>
                </a:lnTo>
                <a:lnTo>
                  <a:pt x="7424" y="3561"/>
                </a:lnTo>
                <a:lnTo>
                  <a:pt x="7420" y="3556"/>
                </a:lnTo>
                <a:lnTo>
                  <a:pt x="7413" y="3551"/>
                </a:lnTo>
                <a:lnTo>
                  <a:pt x="7413" y="3551"/>
                </a:lnTo>
                <a:lnTo>
                  <a:pt x="7386" y="3535"/>
                </a:lnTo>
                <a:lnTo>
                  <a:pt x="7376" y="3529"/>
                </a:lnTo>
                <a:lnTo>
                  <a:pt x="7367" y="3521"/>
                </a:lnTo>
                <a:lnTo>
                  <a:pt x="7359" y="3511"/>
                </a:lnTo>
                <a:lnTo>
                  <a:pt x="7352" y="3501"/>
                </a:lnTo>
                <a:lnTo>
                  <a:pt x="7339" y="3477"/>
                </a:lnTo>
                <a:lnTo>
                  <a:pt x="7339" y="3477"/>
                </a:lnTo>
                <a:lnTo>
                  <a:pt x="7325" y="3453"/>
                </a:lnTo>
                <a:lnTo>
                  <a:pt x="7312" y="3435"/>
                </a:lnTo>
                <a:lnTo>
                  <a:pt x="7298" y="3423"/>
                </a:lnTo>
                <a:lnTo>
                  <a:pt x="7278" y="3408"/>
                </a:lnTo>
                <a:lnTo>
                  <a:pt x="7278" y="3408"/>
                </a:lnTo>
                <a:lnTo>
                  <a:pt x="7269" y="3402"/>
                </a:lnTo>
                <a:lnTo>
                  <a:pt x="7261" y="3392"/>
                </a:lnTo>
                <a:lnTo>
                  <a:pt x="7254" y="3382"/>
                </a:lnTo>
                <a:lnTo>
                  <a:pt x="7248" y="3370"/>
                </a:lnTo>
                <a:lnTo>
                  <a:pt x="7243" y="3354"/>
                </a:lnTo>
                <a:lnTo>
                  <a:pt x="7238" y="3336"/>
                </a:lnTo>
                <a:lnTo>
                  <a:pt x="7227" y="3288"/>
                </a:lnTo>
                <a:lnTo>
                  <a:pt x="7227" y="3288"/>
                </a:lnTo>
                <a:lnTo>
                  <a:pt x="7221" y="3259"/>
                </a:lnTo>
                <a:lnTo>
                  <a:pt x="7211" y="3230"/>
                </a:lnTo>
                <a:lnTo>
                  <a:pt x="7200" y="3199"/>
                </a:lnTo>
                <a:lnTo>
                  <a:pt x="7187" y="3171"/>
                </a:lnTo>
                <a:lnTo>
                  <a:pt x="7172" y="3143"/>
                </a:lnTo>
                <a:lnTo>
                  <a:pt x="7160" y="3118"/>
                </a:lnTo>
                <a:lnTo>
                  <a:pt x="7147" y="3097"/>
                </a:lnTo>
                <a:lnTo>
                  <a:pt x="7135" y="3081"/>
                </a:lnTo>
                <a:lnTo>
                  <a:pt x="7135" y="3081"/>
                </a:lnTo>
                <a:lnTo>
                  <a:pt x="7131" y="3073"/>
                </a:lnTo>
                <a:lnTo>
                  <a:pt x="7126" y="3063"/>
                </a:lnTo>
                <a:lnTo>
                  <a:pt x="7116" y="3039"/>
                </a:lnTo>
                <a:lnTo>
                  <a:pt x="7108" y="3010"/>
                </a:lnTo>
                <a:lnTo>
                  <a:pt x="7100" y="2980"/>
                </a:lnTo>
                <a:lnTo>
                  <a:pt x="7100" y="2980"/>
                </a:lnTo>
                <a:lnTo>
                  <a:pt x="7105" y="2983"/>
                </a:lnTo>
                <a:lnTo>
                  <a:pt x="7105" y="2983"/>
                </a:lnTo>
                <a:lnTo>
                  <a:pt x="7123" y="2997"/>
                </a:lnTo>
                <a:lnTo>
                  <a:pt x="7132" y="3004"/>
                </a:lnTo>
                <a:lnTo>
                  <a:pt x="7137" y="3005"/>
                </a:lnTo>
                <a:lnTo>
                  <a:pt x="7140" y="3005"/>
                </a:lnTo>
                <a:lnTo>
                  <a:pt x="7153" y="2999"/>
                </a:lnTo>
                <a:lnTo>
                  <a:pt x="7153" y="2999"/>
                </a:lnTo>
                <a:lnTo>
                  <a:pt x="7168" y="2994"/>
                </a:lnTo>
                <a:lnTo>
                  <a:pt x="7174" y="2992"/>
                </a:lnTo>
                <a:lnTo>
                  <a:pt x="7179" y="2994"/>
                </a:lnTo>
                <a:lnTo>
                  <a:pt x="7184" y="2996"/>
                </a:lnTo>
                <a:lnTo>
                  <a:pt x="7188" y="3000"/>
                </a:lnTo>
                <a:lnTo>
                  <a:pt x="7193" y="3007"/>
                </a:lnTo>
                <a:lnTo>
                  <a:pt x="7198" y="3016"/>
                </a:lnTo>
                <a:lnTo>
                  <a:pt x="7198" y="3016"/>
                </a:lnTo>
                <a:lnTo>
                  <a:pt x="7204" y="3041"/>
                </a:lnTo>
                <a:lnTo>
                  <a:pt x="7214" y="3068"/>
                </a:lnTo>
                <a:lnTo>
                  <a:pt x="7219" y="3082"/>
                </a:lnTo>
                <a:lnTo>
                  <a:pt x="7227" y="3097"/>
                </a:lnTo>
                <a:lnTo>
                  <a:pt x="7237" y="3113"/>
                </a:lnTo>
                <a:lnTo>
                  <a:pt x="7249" y="3127"/>
                </a:lnTo>
                <a:lnTo>
                  <a:pt x="7249" y="3127"/>
                </a:lnTo>
                <a:lnTo>
                  <a:pt x="7262" y="3142"/>
                </a:lnTo>
                <a:lnTo>
                  <a:pt x="7272" y="3155"/>
                </a:lnTo>
                <a:lnTo>
                  <a:pt x="7280" y="3166"/>
                </a:lnTo>
                <a:lnTo>
                  <a:pt x="7286" y="3177"/>
                </a:lnTo>
                <a:lnTo>
                  <a:pt x="7290" y="3187"/>
                </a:lnTo>
                <a:lnTo>
                  <a:pt x="7293" y="3196"/>
                </a:lnTo>
                <a:lnTo>
                  <a:pt x="7298" y="3217"/>
                </a:lnTo>
                <a:lnTo>
                  <a:pt x="7298" y="3217"/>
                </a:lnTo>
                <a:lnTo>
                  <a:pt x="7302" y="3236"/>
                </a:lnTo>
                <a:lnTo>
                  <a:pt x="7304" y="3244"/>
                </a:lnTo>
                <a:lnTo>
                  <a:pt x="7307" y="3251"/>
                </a:lnTo>
                <a:lnTo>
                  <a:pt x="7312" y="3257"/>
                </a:lnTo>
                <a:lnTo>
                  <a:pt x="7318" y="3264"/>
                </a:lnTo>
                <a:lnTo>
                  <a:pt x="7339" y="3280"/>
                </a:lnTo>
                <a:lnTo>
                  <a:pt x="7339" y="3280"/>
                </a:lnTo>
                <a:lnTo>
                  <a:pt x="7347" y="3286"/>
                </a:lnTo>
                <a:lnTo>
                  <a:pt x="7354" y="3293"/>
                </a:lnTo>
                <a:lnTo>
                  <a:pt x="7367" y="3310"/>
                </a:lnTo>
                <a:lnTo>
                  <a:pt x="7381" y="3333"/>
                </a:lnTo>
                <a:lnTo>
                  <a:pt x="7394" y="3357"/>
                </a:lnTo>
                <a:lnTo>
                  <a:pt x="7421" y="3411"/>
                </a:lnTo>
                <a:lnTo>
                  <a:pt x="7436" y="3440"/>
                </a:lnTo>
                <a:lnTo>
                  <a:pt x="7450" y="3468"/>
                </a:lnTo>
                <a:lnTo>
                  <a:pt x="7450" y="3468"/>
                </a:lnTo>
                <a:lnTo>
                  <a:pt x="7463" y="3492"/>
                </a:lnTo>
                <a:lnTo>
                  <a:pt x="7471" y="3511"/>
                </a:lnTo>
                <a:lnTo>
                  <a:pt x="7476" y="3525"/>
                </a:lnTo>
                <a:lnTo>
                  <a:pt x="7476" y="3537"/>
                </a:lnTo>
                <a:lnTo>
                  <a:pt x="7476" y="3556"/>
                </a:lnTo>
                <a:lnTo>
                  <a:pt x="7476" y="3564"/>
                </a:lnTo>
                <a:lnTo>
                  <a:pt x="7479" y="3575"/>
                </a:lnTo>
                <a:lnTo>
                  <a:pt x="7479" y="3575"/>
                </a:lnTo>
                <a:lnTo>
                  <a:pt x="7481" y="3580"/>
                </a:lnTo>
                <a:lnTo>
                  <a:pt x="7485" y="3582"/>
                </a:lnTo>
                <a:lnTo>
                  <a:pt x="7490" y="3583"/>
                </a:lnTo>
                <a:lnTo>
                  <a:pt x="7495" y="3582"/>
                </a:lnTo>
                <a:lnTo>
                  <a:pt x="7509" y="3577"/>
                </a:lnTo>
                <a:lnTo>
                  <a:pt x="7526" y="3569"/>
                </a:lnTo>
                <a:lnTo>
                  <a:pt x="7543" y="3561"/>
                </a:lnTo>
                <a:lnTo>
                  <a:pt x="7562" y="3553"/>
                </a:lnTo>
                <a:lnTo>
                  <a:pt x="7570" y="3551"/>
                </a:lnTo>
                <a:lnTo>
                  <a:pt x="7580" y="3549"/>
                </a:lnTo>
                <a:lnTo>
                  <a:pt x="7588" y="3549"/>
                </a:lnTo>
                <a:lnTo>
                  <a:pt x="7596" y="3551"/>
                </a:lnTo>
                <a:lnTo>
                  <a:pt x="7596" y="3551"/>
                </a:lnTo>
                <a:lnTo>
                  <a:pt x="7604" y="3553"/>
                </a:lnTo>
                <a:lnTo>
                  <a:pt x="7612" y="3553"/>
                </a:lnTo>
                <a:lnTo>
                  <a:pt x="7619" y="3553"/>
                </a:lnTo>
                <a:lnTo>
                  <a:pt x="7627" y="3551"/>
                </a:lnTo>
                <a:lnTo>
                  <a:pt x="7643" y="3545"/>
                </a:lnTo>
                <a:lnTo>
                  <a:pt x="7657" y="3537"/>
                </a:lnTo>
                <a:lnTo>
                  <a:pt x="7673" y="3529"/>
                </a:lnTo>
                <a:lnTo>
                  <a:pt x="7688" y="3521"/>
                </a:lnTo>
                <a:lnTo>
                  <a:pt x="7704" y="3514"/>
                </a:lnTo>
                <a:lnTo>
                  <a:pt x="7713" y="3513"/>
                </a:lnTo>
                <a:lnTo>
                  <a:pt x="7721" y="3513"/>
                </a:lnTo>
                <a:lnTo>
                  <a:pt x="7721" y="3513"/>
                </a:lnTo>
                <a:lnTo>
                  <a:pt x="7729" y="3513"/>
                </a:lnTo>
                <a:lnTo>
                  <a:pt x="7734" y="3511"/>
                </a:lnTo>
                <a:lnTo>
                  <a:pt x="7739" y="3508"/>
                </a:lnTo>
                <a:lnTo>
                  <a:pt x="7744" y="3506"/>
                </a:lnTo>
                <a:lnTo>
                  <a:pt x="7747" y="3498"/>
                </a:lnTo>
                <a:lnTo>
                  <a:pt x="7750" y="3490"/>
                </a:lnTo>
                <a:lnTo>
                  <a:pt x="7750" y="3482"/>
                </a:lnTo>
                <a:lnTo>
                  <a:pt x="7752" y="3476"/>
                </a:lnTo>
                <a:lnTo>
                  <a:pt x="7753" y="3474"/>
                </a:lnTo>
                <a:lnTo>
                  <a:pt x="7755" y="3472"/>
                </a:lnTo>
                <a:lnTo>
                  <a:pt x="7758" y="3471"/>
                </a:lnTo>
                <a:lnTo>
                  <a:pt x="7763" y="3471"/>
                </a:lnTo>
                <a:lnTo>
                  <a:pt x="7763" y="3471"/>
                </a:lnTo>
                <a:lnTo>
                  <a:pt x="7771" y="3471"/>
                </a:lnTo>
                <a:lnTo>
                  <a:pt x="7779" y="3471"/>
                </a:lnTo>
                <a:lnTo>
                  <a:pt x="7787" y="3469"/>
                </a:lnTo>
                <a:lnTo>
                  <a:pt x="7794" y="3466"/>
                </a:lnTo>
                <a:lnTo>
                  <a:pt x="7800" y="3461"/>
                </a:lnTo>
                <a:lnTo>
                  <a:pt x="7806" y="3456"/>
                </a:lnTo>
                <a:lnTo>
                  <a:pt x="7818" y="3443"/>
                </a:lnTo>
                <a:lnTo>
                  <a:pt x="7818" y="3443"/>
                </a:lnTo>
                <a:lnTo>
                  <a:pt x="7829" y="3429"/>
                </a:lnTo>
                <a:lnTo>
                  <a:pt x="7834" y="3423"/>
                </a:lnTo>
                <a:lnTo>
                  <a:pt x="7842" y="3418"/>
                </a:lnTo>
                <a:lnTo>
                  <a:pt x="7850" y="3415"/>
                </a:lnTo>
                <a:lnTo>
                  <a:pt x="7859" y="3413"/>
                </a:lnTo>
                <a:lnTo>
                  <a:pt x="7872" y="3411"/>
                </a:lnTo>
                <a:lnTo>
                  <a:pt x="7887" y="3411"/>
                </a:lnTo>
                <a:lnTo>
                  <a:pt x="7887" y="3411"/>
                </a:lnTo>
                <a:lnTo>
                  <a:pt x="7896" y="3411"/>
                </a:lnTo>
                <a:lnTo>
                  <a:pt x="7903" y="3411"/>
                </a:lnTo>
                <a:lnTo>
                  <a:pt x="7917" y="3407"/>
                </a:lnTo>
                <a:lnTo>
                  <a:pt x="7930" y="3399"/>
                </a:lnTo>
                <a:lnTo>
                  <a:pt x="7941" y="3389"/>
                </a:lnTo>
                <a:lnTo>
                  <a:pt x="7949" y="3379"/>
                </a:lnTo>
                <a:lnTo>
                  <a:pt x="7957" y="3370"/>
                </a:lnTo>
                <a:lnTo>
                  <a:pt x="7964" y="3357"/>
                </a:lnTo>
                <a:lnTo>
                  <a:pt x="7964" y="3357"/>
                </a:lnTo>
                <a:lnTo>
                  <a:pt x="7969" y="3346"/>
                </a:lnTo>
                <a:lnTo>
                  <a:pt x="7978" y="3330"/>
                </a:lnTo>
                <a:lnTo>
                  <a:pt x="7989" y="3312"/>
                </a:lnTo>
                <a:lnTo>
                  <a:pt x="7997" y="3301"/>
                </a:lnTo>
                <a:lnTo>
                  <a:pt x="7997" y="3301"/>
                </a:lnTo>
                <a:lnTo>
                  <a:pt x="8009" y="3294"/>
                </a:lnTo>
                <a:lnTo>
                  <a:pt x="8020" y="3288"/>
                </a:lnTo>
                <a:lnTo>
                  <a:pt x="8031" y="3280"/>
                </a:lnTo>
                <a:lnTo>
                  <a:pt x="8036" y="3277"/>
                </a:lnTo>
                <a:lnTo>
                  <a:pt x="8039" y="3273"/>
                </a:lnTo>
                <a:lnTo>
                  <a:pt x="8039" y="3273"/>
                </a:lnTo>
                <a:lnTo>
                  <a:pt x="8041" y="3267"/>
                </a:lnTo>
                <a:lnTo>
                  <a:pt x="8039" y="3257"/>
                </a:lnTo>
                <a:lnTo>
                  <a:pt x="8036" y="3244"/>
                </a:lnTo>
                <a:lnTo>
                  <a:pt x="8030" y="3230"/>
                </a:lnTo>
                <a:lnTo>
                  <a:pt x="8017" y="3201"/>
                </a:lnTo>
                <a:lnTo>
                  <a:pt x="8009" y="3190"/>
                </a:lnTo>
                <a:lnTo>
                  <a:pt x="8002" y="3180"/>
                </a:lnTo>
                <a:lnTo>
                  <a:pt x="8002" y="3180"/>
                </a:lnTo>
                <a:lnTo>
                  <a:pt x="7996" y="3174"/>
                </a:lnTo>
                <a:lnTo>
                  <a:pt x="7988" y="3169"/>
                </a:lnTo>
                <a:lnTo>
                  <a:pt x="7981" y="3164"/>
                </a:lnTo>
                <a:lnTo>
                  <a:pt x="7973" y="3163"/>
                </a:lnTo>
                <a:lnTo>
                  <a:pt x="7959" y="3159"/>
                </a:lnTo>
                <a:lnTo>
                  <a:pt x="7943" y="3156"/>
                </a:lnTo>
                <a:lnTo>
                  <a:pt x="7943" y="3156"/>
                </a:lnTo>
                <a:lnTo>
                  <a:pt x="7935" y="3151"/>
                </a:lnTo>
                <a:lnTo>
                  <a:pt x="7930" y="3145"/>
                </a:lnTo>
                <a:lnTo>
                  <a:pt x="7925" y="3137"/>
                </a:lnTo>
                <a:lnTo>
                  <a:pt x="7920" y="3129"/>
                </a:lnTo>
                <a:lnTo>
                  <a:pt x="7916" y="3114"/>
                </a:lnTo>
                <a:lnTo>
                  <a:pt x="7912" y="3113"/>
                </a:lnTo>
                <a:lnTo>
                  <a:pt x="7912" y="3114"/>
                </a:lnTo>
                <a:lnTo>
                  <a:pt x="7912" y="3114"/>
                </a:lnTo>
                <a:lnTo>
                  <a:pt x="7908" y="3119"/>
                </a:lnTo>
                <a:lnTo>
                  <a:pt x="7898" y="3124"/>
                </a:lnTo>
                <a:lnTo>
                  <a:pt x="7869" y="3138"/>
                </a:lnTo>
                <a:lnTo>
                  <a:pt x="7829" y="3156"/>
                </a:lnTo>
                <a:lnTo>
                  <a:pt x="7829" y="3156"/>
                </a:lnTo>
                <a:lnTo>
                  <a:pt x="7808" y="3166"/>
                </a:lnTo>
                <a:lnTo>
                  <a:pt x="7790" y="3174"/>
                </a:lnTo>
                <a:lnTo>
                  <a:pt x="7781" y="3175"/>
                </a:lnTo>
                <a:lnTo>
                  <a:pt x="7773" y="3177"/>
                </a:lnTo>
                <a:lnTo>
                  <a:pt x="7773" y="3177"/>
                </a:lnTo>
                <a:lnTo>
                  <a:pt x="7766" y="3175"/>
                </a:lnTo>
                <a:lnTo>
                  <a:pt x="7761" y="3172"/>
                </a:lnTo>
                <a:lnTo>
                  <a:pt x="7758" y="3167"/>
                </a:lnTo>
                <a:lnTo>
                  <a:pt x="7755" y="3161"/>
                </a:lnTo>
                <a:lnTo>
                  <a:pt x="7752" y="3145"/>
                </a:lnTo>
                <a:lnTo>
                  <a:pt x="7749" y="3138"/>
                </a:lnTo>
                <a:lnTo>
                  <a:pt x="7745" y="3130"/>
                </a:lnTo>
                <a:lnTo>
                  <a:pt x="7745" y="3130"/>
                </a:lnTo>
                <a:lnTo>
                  <a:pt x="7742" y="3124"/>
                </a:lnTo>
                <a:lnTo>
                  <a:pt x="7741" y="3118"/>
                </a:lnTo>
                <a:lnTo>
                  <a:pt x="7741" y="3103"/>
                </a:lnTo>
                <a:lnTo>
                  <a:pt x="7739" y="3087"/>
                </a:lnTo>
                <a:lnTo>
                  <a:pt x="7737" y="3079"/>
                </a:lnTo>
                <a:lnTo>
                  <a:pt x="7734" y="3069"/>
                </a:lnTo>
                <a:lnTo>
                  <a:pt x="7734" y="3069"/>
                </a:lnTo>
                <a:lnTo>
                  <a:pt x="7731" y="3061"/>
                </a:lnTo>
                <a:lnTo>
                  <a:pt x="7728" y="3060"/>
                </a:lnTo>
                <a:lnTo>
                  <a:pt x="7726" y="3060"/>
                </a:lnTo>
                <a:lnTo>
                  <a:pt x="7720" y="3060"/>
                </a:lnTo>
                <a:lnTo>
                  <a:pt x="7713" y="3063"/>
                </a:lnTo>
                <a:lnTo>
                  <a:pt x="7702" y="3071"/>
                </a:lnTo>
                <a:lnTo>
                  <a:pt x="7697" y="3071"/>
                </a:lnTo>
                <a:lnTo>
                  <a:pt x="7696" y="3071"/>
                </a:lnTo>
                <a:lnTo>
                  <a:pt x="7694" y="3069"/>
                </a:lnTo>
                <a:lnTo>
                  <a:pt x="7694" y="3069"/>
                </a:lnTo>
                <a:lnTo>
                  <a:pt x="7664" y="3031"/>
                </a:lnTo>
                <a:lnTo>
                  <a:pt x="7648" y="3007"/>
                </a:lnTo>
                <a:lnTo>
                  <a:pt x="7638" y="2989"/>
                </a:lnTo>
                <a:lnTo>
                  <a:pt x="7638" y="2989"/>
                </a:lnTo>
                <a:lnTo>
                  <a:pt x="7636" y="2983"/>
                </a:lnTo>
                <a:lnTo>
                  <a:pt x="7639" y="2978"/>
                </a:lnTo>
                <a:lnTo>
                  <a:pt x="7643" y="2972"/>
                </a:lnTo>
                <a:lnTo>
                  <a:pt x="7649" y="2967"/>
                </a:lnTo>
                <a:lnTo>
                  <a:pt x="7664" y="2955"/>
                </a:lnTo>
                <a:lnTo>
                  <a:pt x="7670" y="2951"/>
                </a:lnTo>
                <a:lnTo>
                  <a:pt x="7676" y="2944"/>
                </a:lnTo>
                <a:lnTo>
                  <a:pt x="7676" y="2944"/>
                </a:lnTo>
                <a:lnTo>
                  <a:pt x="7678" y="2941"/>
                </a:lnTo>
                <a:lnTo>
                  <a:pt x="7681" y="2939"/>
                </a:lnTo>
                <a:lnTo>
                  <a:pt x="7689" y="2939"/>
                </a:lnTo>
                <a:lnTo>
                  <a:pt x="7697" y="2941"/>
                </a:lnTo>
                <a:lnTo>
                  <a:pt x="7705" y="2946"/>
                </a:lnTo>
                <a:lnTo>
                  <a:pt x="7713" y="2954"/>
                </a:lnTo>
                <a:lnTo>
                  <a:pt x="7721" y="2963"/>
                </a:lnTo>
                <a:lnTo>
                  <a:pt x="7729" y="2975"/>
                </a:lnTo>
                <a:lnTo>
                  <a:pt x="7734" y="2986"/>
                </a:lnTo>
                <a:lnTo>
                  <a:pt x="7734" y="2986"/>
                </a:lnTo>
                <a:lnTo>
                  <a:pt x="7741" y="2996"/>
                </a:lnTo>
                <a:lnTo>
                  <a:pt x="7749" y="3005"/>
                </a:lnTo>
                <a:lnTo>
                  <a:pt x="7757" y="3012"/>
                </a:lnTo>
                <a:lnTo>
                  <a:pt x="7765" y="3020"/>
                </a:lnTo>
                <a:lnTo>
                  <a:pt x="7779" y="3031"/>
                </a:lnTo>
                <a:lnTo>
                  <a:pt x="7784" y="3037"/>
                </a:lnTo>
                <a:lnTo>
                  <a:pt x="7787" y="3045"/>
                </a:lnTo>
                <a:lnTo>
                  <a:pt x="7787" y="3045"/>
                </a:lnTo>
                <a:lnTo>
                  <a:pt x="7789" y="3049"/>
                </a:lnTo>
                <a:lnTo>
                  <a:pt x="7790" y="3052"/>
                </a:lnTo>
                <a:lnTo>
                  <a:pt x="7798" y="3060"/>
                </a:lnTo>
                <a:lnTo>
                  <a:pt x="7810" y="3066"/>
                </a:lnTo>
                <a:lnTo>
                  <a:pt x="7824" y="3071"/>
                </a:lnTo>
                <a:lnTo>
                  <a:pt x="7840" y="3076"/>
                </a:lnTo>
                <a:lnTo>
                  <a:pt x="7856" y="3077"/>
                </a:lnTo>
                <a:lnTo>
                  <a:pt x="7872" y="3077"/>
                </a:lnTo>
                <a:lnTo>
                  <a:pt x="7887" y="3076"/>
                </a:lnTo>
                <a:lnTo>
                  <a:pt x="7887" y="3076"/>
                </a:lnTo>
                <a:lnTo>
                  <a:pt x="7911" y="3068"/>
                </a:lnTo>
                <a:lnTo>
                  <a:pt x="7920" y="3065"/>
                </a:lnTo>
                <a:lnTo>
                  <a:pt x="7930" y="3063"/>
                </a:lnTo>
                <a:lnTo>
                  <a:pt x="7938" y="3063"/>
                </a:lnTo>
                <a:lnTo>
                  <a:pt x="7946" y="3065"/>
                </a:lnTo>
                <a:lnTo>
                  <a:pt x="7954" y="3068"/>
                </a:lnTo>
                <a:lnTo>
                  <a:pt x="7964" y="3076"/>
                </a:lnTo>
                <a:lnTo>
                  <a:pt x="7964" y="3076"/>
                </a:lnTo>
                <a:lnTo>
                  <a:pt x="7981" y="3090"/>
                </a:lnTo>
                <a:lnTo>
                  <a:pt x="7993" y="3098"/>
                </a:lnTo>
                <a:lnTo>
                  <a:pt x="8002" y="3103"/>
                </a:lnTo>
                <a:lnTo>
                  <a:pt x="8002" y="3103"/>
                </a:lnTo>
                <a:lnTo>
                  <a:pt x="8041" y="3113"/>
                </a:lnTo>
                <a:lnTo>
                  <a:pt x="8073" y="3122"/>
                </a:lnTo>
                <a:lnTo>
                  <a:pt x="8099" y="3130"/>
                </a:lnTo>
                <a:lnTo>
                  <a:pt x="8099" y="3130"/>
                </a:lnTo>
                <a:lnTo>
                  <a:pt x="8110" y="3134"/>
                </a:lnTo>
                <a:lnTo>
                  <a:pt x="8127" y="3135"/>
                </a:lnTo>
                <a:lnTo>
                  <a:pt x="8127" y="3135"/>
                </a:lnTo>
                <a:lnTo>
                  <a:pt x="8164" y="3134"/>
                </a:lnTo>
                <a:lnTo>
                  <a:pt x="8206" y="3130"/>
                </a:lnTo>
                <a:lnTo>
                  <a:pt x="8243" y="3127"/>
                </a:lnTo>
                <a:lnTo>
                  <a:pt x="8266" y="3124"/>
                </a:lnTo>
                <a:lnTo>
                  <a:pt x="8266" y="3124"/>
                </a:lnTo>
                <a:lnTo>
                  <a:pt x="8274" y="3124"/>
                </a:lnTo>
                <a:lnTo>
                  <a:pt x="8283" y="3129"/>
                </a:lnTo>
                <a:lnTo>
                  <a:pt x="8293" y="3135"/>
                </a:lnTo>
                <a:lnTo>
                  <a:pt x="8302" y="3143"/>
                </a:lnTo>
                <a:lnTo>
                  <a:pt x="8323" y="3163"/>
                </a:lnTo>
                <a:lnTo>
                  <a:pt x="8344" y="3183"/>
                </a:lnTo>
                <a:lnTo>
                  <a:pt x="8344" y="3183"/>
                </a:lnTo>
                <a:lnTo>
                  <a:pt x="8355" y="3191"/>
                </a:lnTo>
                <a:lnTo>
                  <a:pt x="8368" y="3199"/>
                </a:lnTo>
                <a:lnTo>
                  <a:pt x="8394" y="3211"/>
                </a:lnTo>
                <a:lnTo>
                  <a:pt x="8413" y="3219"/>
                </a:lnTo>
                <a:lnTo>
                  <a:pt x="8421" y="3222"/>
                </a:lnTo>
                <a:lnTo>
                  <a:pt x="8368" y="3238"/>
                </a:lnTo>
                <a:lnTo>
                  <a:pt x="8368" y="3238"/>
                </a:lnTo>
                <a:lnTo>
                  <a:pt x="8378" y="3252"/>
                </a:lnTo>
                <a:lnTo>
                  <a:pt x="8394" y="3277"/>
                </a:lnTo>
                <a:lnTo>
                  <a:pt x="8394" y="3277"/>
                </a:lnTo>
                <a:lnTo>
                  <a:pt x="8399" y="3281"/>
                </a:lnTo>
                <a:lnTo>
                  <a:pt x="8407" y="3285"/>
                </a:lnTo>
                <a:lnTo>
                  <a:pt x="8418" y="3286"/>
                </a:lnTo>
                <a:lnTo>
                  <a:pt x="8428" y="3288"/>
                </a:lnTo>
                <a:lnTo>
                  <a:pt x="8450" y="3288"/>
                </a:lnTo>
                <a:lnTo>
                  <a:pt x="8460" y="3286"/>
                </a:lnTo>
                <a:lnTo>
                  <a:pt x="8466" y="3283"/>
                </a:lnTo>
                <a:lnTo>
                  <a:pt x="8466" y="3283"/>
                </a:lnTo>
                <a:lnTo>
                  <a:pt x="8471" y="3280"/>
                </a:lnTo>
                <a:lnTo>
                  <a:pt x="8477" y="3273"/>
                </a:lnTo>
                <a:lnTo>
                  <a:pt x="8487" y="3260"/>
                </a:lnTo>
                <a:lnTo>
                  <a:pt x="8495" y="3252"/>
                </a:lnTo>
                <a:lnTo>
                  <a:pt x="8497" y="3252"/>
                </a:lnTo>
                <a:lnTo>
                  <a:pt x="8497" y="3256"/>
                </a:lnTo>
                <a:lnTo>
                  <a:pt x="8497" y="3256"/>
                </a:lnTo>
                <a:lnTo>
                  <a:pt x="8500" y="3270"/>
                </a:lnTo>
                <a:lnTo>
                  <a:pt x="8503" y="3288"/>
                </a:lnTo>
                <a:lnTo>
                  <a:pt x="8508" y="3309"/>
                </a:lnTo>
                <a:lnTo>
                  <a:pt x="8508" y="3318"/>
                </a:lnTo>
                <a:lnTo>
                  <a:pt x="8508" y="3330"/>
                </a:lnTo>
                <a:lnTo>
                  <a:pt x="8508" y="3330"/>
                </a:lnTo>
                <a:lnTo>
                  <a:pt x="8506" y="3354"/>
                </a:lnTo>
                <a:lnTo>
                  <a:pt x="8508" y="3384"/>
                </a:lnTo>
                <a:lnTo>
                  <a:pt x="8513" y="3416"/>
                </a:lnTo>
                <a:lnTo>
                  <a:pt x="8518" y="3431"/>
                </a:lnTo>
                <a:lnTo>
                  <a:pt x="8522" y="3443"/>
                </a:lnTo>
                <a:lnTo>
                  <a:pt x="8522" y="3443"/>
                </a:lnTo>
                <a:lnTo>
                  <a:pt x="8526" y="3455"/>
                </a:lnTo>
                <a:lnTo>
                  <a:pt x="8530" y="3468"/>
                </a:lnTo>
                <a:lnTo>
                  <a:pt x="8537" y="3496"/>
                </a:lnTo>
                <a:lnTo>
                  <a:pt x="8543" y="3525"/>
                </a:lnTo>
                <a:lnTo>
                  <a:pt x="8553" y="3554"/>
                </a:lnTo>
                <a:lnTo>
                  <a:pt x="8553" y="3554"/>
                </a:lnTo>
                <a:lnTo>
                  <a:pt x="8559" y="3567"/>
                </a:lnTo>
                <a:lnTo>
                  <a:pt x="8566" y="3580"/>
                </a:lnTo>
                <a:lnTo>
                  <a:pt x="8580" y="3602"/>
                </a:lnTo>
                <a:lnTo>
                  <a:pt x="8595" y="3620"/>
                </a:lnTo>
                <a:lnTo>
                  <a:pt x="8604" y="3635"/>
                </a:lnTo>
                <a:lnTo>
                  <a:pt x="8604" y="3635"/>
                </a:lnTo>
                <a:lnTo>
                  <a:pt x="8609" y="3644"/>
                </a:lnTo>
                <a:lnTo>
                  <a:pt x="8617" y="3660"/>
                </a:lnTo>
                <a:lnTo>
                  <a:pt x="8635" y="3705"/>
                </a:lnTo>
                <a:lnTo>
                  <a:pt x="8651" y="3747"/>
                </a:lnTo>
                <a:lnTo>
                  <a:pt x="8659" y="3760"/>
                </a:lnTo>
                <a:lnTo>
                  <a:pt x="8662" y="3765"/>
                </a:lnTo>
                <a:lnTo>
                  <a:pt x="8664" y="3766"/>
                </a:lnTo>
                <a:lnTo>
                  <a:pt x="8664" y="3766"/>
                </a:lnTo>
                <a:lnTo>
                  <a:pt x="8668" y="3765"/>
                </a:lnTo>
                <a:lnTo>
                  <a:pt x="8675" y="3760"/>
                </a:lnTo>
                <a:lnTo>
                  <a:pt x="8688" y="3745"/>
                </a:lnTo>
                <a:lnTo>
                  <a:pt x="8702" y="3731"/>
                </a:lnTo>
                <a:lnTo>
                  <a:pt x="8712" y="3720"/>
                </a:lnTo>
                <a:lnTo>
                  <a:pt x="8712" y="3720"/>
                </a:lnTo>
                <a:lnTo>
                  <a:pt x="8720" y="3713"/>
                </a:lnTo>
                <a:lnTo>
                  <a:pt x="8729" y="3702"/>
                </a:lnTo>
                <a:lnTo>
                  <a:pt x="8734" y="3694"/>
                </a:lnTo>
                <a:lnTo>
                  <a:pt x="8739" y="3683"/>
                </a:lnTo>
                <a:lnTo>
                  <a:pt x="8742" y="3670"/>
                </a:lnTo>
                <a:lnTo>
                  <a:pt x="8747" y="3654"/>
                </a:lnTo>
                <a:lnTo>
                  <a:pt x="8747" y="3654"/>
                </a:lnTo>
                <a:lnTo>
                  <a:pt x="8755" y="3627"/>
                </a:lnTo>
                <a:lnTo>
                  <a:pt x="8763" y="3604"/>
                </a:lnTo>
                <a:lnTo>
                  <a:pt x="8765" y="3593"/>
                </a:lnTo>
                <a:lnTo>
                  <a:pt x="8768" y="3583"/>
                </a:lnTo>
                <a:lnTo>
                  <a:pt x="8768" y="3570"/>
                </a:lnTo>
                <a:lnTo>
                  <a:pt x="8768" y="3557"/>
                </a:lnTo>
                <a:lnTo>
                  <a:pt x="8768" y="3557"/>
                </a:lnTo>
                <a:lnTo>
                  <a:pt x="8766" y="3537"/>
                </a:lnTo>
                <a:lnTo>
                  <a:pt x="8768" y="3527"/>
                </a:lnTo>
                <a:lnTo>
                  <a:pt x="8770" y="3519"/>
                </a:lnTo>
                <a:lnTo>
                  <a:pt x="8774" y="3506"/>
                </a:lnTo>
                <a:lnTo>
                  <a:pt x="8774" y="3506"/>
                </a:lnTo>
                <a:lnTo>
                  <a:pt x="8778" y="3498"/>
                </a:lnTo>
                <a:lnTo>
                  <a:pt x="8779" y="3493"/>
                </a:lnTo>
                <a:lnTo>
                  <a:pt x="8786" y="3485"/>
                </a:lnTo>
                <a:lnTo>
                  <a:pt x="8795" y="3477"/>
                </a:lnTo>
                <a:lnTo>
                  <a:pt x="8800" y="3471"/>
                </a:lnTo>
                <a:lnTo>
                  <a:pt x="8807" y="3461"/>
                </a:lnTo>
                <a:lnTo>
                  <a:pt x="8807" y="3461"/>
                </a:lnTo>
                <a:lnTo>
                  <a:pt x="8813" y="3450"/>
                </a:lnTo>
                <a:lnTo>
                  <a:pt x="8824" y="3442"/>
                </a:lnTo>
                <a:lnTo>
                  <a:pt x="8835" y="3435"/>
                </a:lnTo>
                <a:lnTo>
                  <a:pt x="8848" y="3431"/>
                </a:lnTo>
                <a:lnTo>
                  <a:pt x="8861" y="3427"/>
                </a:lnTo>
                <a:lnTo>
                  <a:pt x="8872" y="3426"/>
                </a:lnTo>
                <a:lnTo>
                  <a:pt x="8882" y="3424"/>
                </a:lnTo>
                <a:lnTo>
                  <a:pt x="8888" y="3426"/>
                </a:lnTo>
                <a:lnTo>
                  <a:pt x="8888" y="3426"/>
                </a:lnTo>
                <a:lnTo>
                  <a:pt x="8893" y="3426"/>
                </a:lnTo>
                <a:lnTo>
                  <a:pt x="8896" y="3421"/>
                </a:lnTo>
                <a:lnTo>
                  <a:pt x="8898" y="3415"/>
                </a:lnTo>
                <a:lnTo>
                  <a:pt x="8901" y="3407"/>
                </a:lnTo>
                <a:lnTo>
                  <a:pt x="8904" y="3389"/>
                </a:lnTo>
                <a:lnTo>
                  <a:pt x="8906" y="3379"/>
                </a:lnTo>
                <a:lnTo>
                  <a:pt x="8909" y="3370"/>
                </a:lnTo>
                <a:lnTo>
                  <a:pt x="8909" y="3370"/>
                </a:lnTo>
                <a:lnTo>
                  <a:pt x="8919" y="3352"/>
                </a:lnTo>
                <a:lnTo>
                  <a:pt x="8925" y="3344"/>
                </a:lnTo>
                <a:lnTo>
                  <a:pt x="8933" y="3336"/>
                </a:lnTo>
                <a:lnTo>
                  <a:pt x="8943" y="3330"/>
                </a:lnTo>
                <a:lnTo>
                  <a:pt x="8954" y="3325"/>
                </a:lnTo>
                <a:lnTo>
                  <a:pt x="8961" y="3325"/>
                </a:lnTo>
                <a:lnTo>
                  <a:pt x="8967" y="3325"/>
                </a:lnTo>
                <a:lnTo>
                  <a:pt x="8975" y="3326"/>
                </a:lnTo>
                <a:lnTo>
                  <a:pt x="8983" y="3330"/>
                </a:lnTo>
                <a:lnTo>
                  <a:pt x="8983" y="3330"/>
                </a:lnTo>
                <a:lnTo>
                  <a:pt x="8996" y="3333"/>
                </a:lnTo>
                <a:lnTo>
                  <a:pt x="9002" y="3333"/>
                </a:lnTo>
                <a:lnTo>
                  <a:pt x="9006" y="3333"/>
                </a:lnTo>
                <a:lnTo>
                  <a:pt x="9009" y="3331"/>
                </a:lnTo>
                <a:lnTo>
                  <a:pt x="9012" y="3330"/>
                </a:lnTo>
                <a:lnTo>
                  <a:pt x="9015" y="3323"/>
                </a:lnTo>
                <a:lnTo>
                  <a:pt x="9015" y="3315"/>
                </a:lnTo>
                <a:lnTo>
                  <a:pt x="9017" y="3307"/>
                </a:lnTo>
                <a:lnTo>
                  <a:pt x="9018" y="3301"/>
                </a:lnTo>
                <a:lnTo>
                  <a:pt x="9020" y="3294"/>
                </a:lnTo>
                <a:lnTo>
                  <a:pt x="9020" y="3294"/>
                </a:lnTo>
                <a:lnTo>
                  <a:pt x="9049" y="3256"/>
                </a:lnTo>
                <a:lnTo>
                  <a:pt x="9049" y="3256"/>
                </a:lnTo>
                <a:lnTo>
                  <a:pt x="9055" y="3249"/>
                </a:lnTo>
                <a:lnTo>
                  <a:pt x="9060" y="3246"/>
                </a:lnTo>
                <a:lnTo>
                  <a:pt x="9067" y="3246"/>
                </a:lnTo>
                <a:lnTo>
                  <a:pt x="9071" y="3249"/>
                </a:lnTo>
                <a:lnTo>
                  <a:pt x="9081" y="3257"/>
                </a:lnTo>
                <a:lnTo>
                  <a:pt x="9086" y="3260"/>
                </a:lnTo>
                <a:lnTo>
                  <a:pt x="9091" y="3264"/>
                </a:lnTo>
                <a:lnTo>
                  <a:pt x="9091" y="3264"/>
                </a:lnTo>
                <a:lnTo>
                  <a:pt x="9100" y="3265"/>
                </a:lnTo>
                <a:lnTo>
                  <a:pt x="9105" y="3264"/>
                </a:lnTo>
                <a:lnTo>
                  <a:pt x="9113" y="3262"/>
                </a:lnTo>
                <a:lnTo>
                  <a:pt x="9121" y="3259"/>
                </a:lnTo>
                <a:lnTo>
                  <a:pt x="9129" y="3254"/>
                </a:lnTo>
                <a:lnTo>
                  <a:pt x="9139" y="3248"/>
                </a:lnTo>
                <a:lnTo>
                  <a:pt x="9148" y="3238"/>
                </a:lnTo>
                <a:lnTo>
                  <a:pt x="9148" y="3238"/>
                </a:lnTo>
                <a:lnTo>
                  <a:pt x="9153" y="3235"/>
                </a:lnTo>
                <a:lnTo>
                  <a:pt x="9158" y="3232"/>
                </a:lnTo>
                <a:lnTo>
                  <a:pt x="9163" y="3230"/>
                </a:lnTo>
                <a:lnTo>
                  <a:pt x="9168" y="3230"/>
                </a:lnTo>
                <a:lnTo>
                  <a:pt x="9171" y="3230"/>
                </a:lnTo>
                <a:lnTo>
                  <a:pt x="9174" y="3233"/>
                </a:lnTo>
                <a:lnTo>
                  <a:pt x="9182" y="3240"/>
                </a:lnTo>
                <a:lnTo>
                  <a:pt x="9187" y="3249"/>
                </a:lnTo>
                <a:lnTo>
                  <a:pt x="9192" y="3260"/>
                </a:lnTo>
                <a:lnTo>
                  <a:pt x="9201" y="3288"/>
                </a:lnTo>
                <a:lnTo>
                  <a:pt x="9201" y="3288"/>
                </a:lnTo>
                <a:lnTo>
                  <a:pt x="9206" y="3301"/>
                </a:lnTo>
                <a:lnTo>
                  <a:pt x="9213" y="3313"/>
                </a:lnTo>
                <a:lnTo>
                  <a:pt x="9222" y="3326"/>
                </a:lnTo>
                <a:lnTo>
                  <a:pt x="9232" y="3339"/>
                </a:lnTo>
                <a:lnTo>
                  <a:pt x="9253" y="3363"/>
                </a:lnTo>
                <a:lnTo>
                  <a:pt x="9274" y="3384"/>
                </a:lnTo>
                <a:lnTo>
                  <a:pt x="9274" y="3384"/>
                </a:lnTo>
                <a:lnTo>
                  <a:pt x="9277" y="3389"/>
                </a:lnTo>
                <a:lnTo>
                  <a:pt x="9280" y="3394"/>
                </a:lnTo>
                <a:lnTo>
                  <a:pt x="9285" y="3407"/>
                </a:lnTo>
                <a:lnTo>
                  <a:pt x="9285" y="3418"/>
                </a:lnTo>
                <a:lnTo>
                  <a:pt x="9286" y="3431"/>
                </a:lnTo>
                <a:lnTo>
                  <a:pt x="9286" y="3442"/>
                </a:lnTo>
                <a:lnTo>
                  <a:pt x="9286" y="3452"/>
                </a:lnTo>
                <a:lnTo>
                  <a:pt x="9288" y="3456"/>
                </a:lnTo>
                <a:lnTo>
                  <a:pt x="9291" y="3460"/>
                </a:lnTo>
                <a:lnTo>
                  <a:pt x="9295" y="3463"/>
                </a:lnTo>
                <a:lnTo>
                  <a:pt x="9298" y="3464"/>
                </a:lnTo>
                <a:lnTo>
                  <a:pt x="9298" y="3464"/>
                </a:lnTo>
                <a:lnTo>
                  <a:pt x="9307" y="3464"/>
                </a:lnTo>
                <a:lnTo>
                  <a:pt x="9315" y="3464"/>
                </a:lnTo>
                <a:lnTo>
                  <a:pt x="9322" y="3461"/>
                </a:lnTo>
                <a:lnTo>
                  <a:pt x="9330" y="3456"/>
                </a:lnTo>
                <a:lnTo>
                  <a:pt x="9343" y="3447"/>
                </a:lnTo>
                <a:lnTo>
                  <a:pt x="9354" y="3440"/>
                </a:lnTo>
                <a:lnTo>
                  <a:pt x="9354" y="3440"/>
                </a:lnTo>
                <a:lnTo>
                  <a:pt x="9356" y="3439"/>
                </a:lnTo>
                <a:lnTo>
                  <a:pt x="9359" y="3440"/>
                </a:lnTo>
                <a:lnTo>
                  <a:pt x="9365" y="3448"/>
                </a:lnTo>
                <a:lnTo>
                  <a:pt x="9370" y="3460"/>
                </a:lnTo>
                <a:lnTo>
                  <a:pt x="9376" y="3476"/>
                </a:lnTo>
                <a:lnTo>
                  <a:pt x="9392" y="3511"/>
                </a:lnTo>
                <a:lnTo>
                  <a:pt x="9400" y="3527"/>
                </a:lnTo>
                <a:lnTo>
                  <a:pt x="9408" y="3540"/>
                </a:lnTo>
                <a:lnTo>
                  <a:pt x="9408" y="3540"/>
                </a:lnTo>
                <a:lnTo>
                  <a:pt x="9415" y="3551"/>
                </a:lnTo>
                <a:lnTo>
                  <a:pt x="9418" y="3561"/>
                </a:lnTo>
                <a:lnTo>
                  <a:pt x="9417" y="3570"/>
                </a:lnTo>
                <a:lnTo>
                  <a:pt x="9413" y="3578"/>
                </a:lnTo>
                <a:lnTo>
                  <a:pt x="9407" y="3585"/>
                </a:lnTo>
                <a:lnTo>
                  <a:pt x="9400" y="3590"/>
                </a:lnTo>
                <a:lnTo>
                  <a:pt x="9394" y="3593"/>
                </a:lnTo>
                <a:lnTo>
                  <a:pt x="9388" y="3596"/>
                </a:lnTo>
                <a:lnTo>
                  <a:pt x="9388" y="3596"/>
                </a:lnTo>
                <a:lnTo>
                  <a:pt x="9386" y="3598"/>
                </a:lnTo>
                <a:lnTo>
                  <a:pt x="9384" y="3599"/>
                </a:lnTo>
                <a:lnTo>
                  <a:pt x="9381" y="3607"/>
                </a:lnTo>
                <a:lnTo>
                  <a:pt x="9381" y="3618"/>
                </a:lnTo>
                <a:lnTo>
                  <a:pt x="9381" y="3633"/>
                </a:lnTo>
                <a:lnTo>
                  <a:pt x="9384" y="3649"/>
                </a:lnTo>
                <a:lnTo>
                  <a:pt x="9389" y="3667"/>
                </a:lnTo>
                <a:lnTo>
                  <a:pt x="9394" y="3683"/>
                </a:lnTo>
                <a:lnTo>
                  <a:pt x="9402" y="3699"/>
                </a:lnTo>
                <a:lnTo>
                  <a:pt x="9402" y="3699"/>
                </a:lnTo>
                <a:lnTo>
                  <a:pt x="9408" y="3716"/>
                </a:lnTo>
                <a:lnTo>
                  <a:pt x="9415" y="3734"/>
                </a:lnTo>
                <a:lnTo>
                  <a:pt x="9426" y="3771"/>
                </a:lnTo>
                <a:lnTo>
                  <a:pt x="9433" y="3787"/>
                </a:lnTo>
                <a:lnTo>
                  <a:pt x="9441" y="3798"/>
                </a:lnTo>
                <a:lnTo>
                  <a:pt x="9445" y="3803"/>
                </a:lnTo>
                <a:lnTo>
                  <a:pt x="9452" y="3808"/>
                </a:lnTo>
                <a:lnTo>
                  <a:pt x="9458" y="3810"/>
                </a:lnTo>
                <a:lnTo>
                  <a:pt x="9465" y="3811"/>
                </a:lnTo>
                <a:lnTo>
                  <a:pt x="9465" y="3811"/>
                </a:lnTo>
                <a:lnTo>
                  <a:pt x="9471" y="3811"/>
                </a:lnTo>
                <a:lnTo>
                  <a:pt x="9478" y="3814"/>
                </a:lnTo>
                <a:lnTo>
                  <a:pt x="9482" y="3821"/>
                </a:lnTo>
                <a:lnTo>
                  <a:pt x="9487" y="3827"/>
                </a:lnTo>
                <a:lnTo>
                  <a:pt x="9494" y="3845"/>
                </a:lnTo>
                <a:lnTo>
                  <a:pt x="9500" y="3867"/>
                </a:lnTo>
                <a:lnTo>
                  <a:pt x="9511" y="3915"/>
                </a:lnTo>
                <a:lnTo>
                  <a:pt x="9519" y="3940"/>
                </a:lnTo>
                <a:lnTo>
                  <a:pt x="9527" y="3959"/>
                </a:lnTo>
                <a:lnTo>
                  <a:pt x="9527" y="3959"/>
                </a:lnTo>
                <a:lnTo>
                  <a:pt x="9532" y="3968"/>
                </a:lnTo>
                <a:lnTo>
                  <a:pt x="9539" y="3975"/>
                </a:lnTo>
                <a:lnTo>
                  <a:pt x="9545" y="3980"/>
                </a:lnTo>
                <a:lnTo>
                  <a:pt x="9553" y="3984"/>
                </a:lnTo>
                <a:lnTo>
                  <a:pt x="9561" y="3988"/>
                </a:lnTo>
                <a:lnTo>
                  <a:pt x="9571" y="3989"/>
                </a:lnTo>
                <a:lnTo>
                  <a:pt x="9587" y="3991"/>
                </a:lnTo>
                <a:lnTo>
                  <a:pt x="9601" y="3991"/>
                </a:lnTo>
                <a:lnTo>
                  <a:pt x="9612" y="3986"/>
                </a:lnTo>
                <a:lnTo>
                  <a:pt x="9616" y="3984"/>
                </a:lnTo>
                <a:lnTo>
                  <a:pt x="9617" y="3981"/>
                </a:lnTo>
                <a:lnTo>
                  <a:pt x="9616" y="3980"/>
                </a:lnTo>
                <a:lnTo>
                  <a:pt x="9614" y="3976"/>
                </a:lnTo>
                <a:lnTo>
                  <a:pt x="9614" y="3976"/>
                </a:lnTo>
                <a:lnTo>
                  <a:pt x="9609" y="3973"/>
                </a:lnTo>
                <a:lnTo>
                  <a:pt x="9608" y="3970"/>
                </a:lnTo>
                <a:lnTo>
                  <a:pt x="9603" y="3960"/>
                </a:lnTo>
                <a:lnTo>
                  <a:pt x="9601" y="3948"/>
                </a:lnTo>
                <a:lnTo>
                  <a:pt x="9600" y="3933"/>
                </a:lnTo>
                <a:lnTo>
                  <a:pt x="9600" y="3901"/>
                </a:lnTo>
                <a:lnTo>
                  <a:pt x="9600" y="3887"/>
                </a:lnTo>
                <a:lnTo>
                  <a:pt x="9600" y="3872"/>
                </a:lnTo>
                <a:lnTo>
                  <a:pt x="9600" y="3872"/>
                </a:lnTo>
                <a:lnTo>
                  <a:pt x="9598" y="3861"/>
                </a:lnTo>
                <a:lnTo>
                  <a:pt x="9593" y="3853"/>
                </a:lnTo>
                <a:lnTo>
                  <a:pt x="9588" y="3846"/>
                </a:lnTo>
                <a:lnTo>
                  <a:pt x="9582" y="3842"/>
                </a:lnTo>
                <a:lnTo>
                  <a:pt x="9569" y="3834"/>
                </a:lnTo>
                <a:lnTo>
                  <a:pt x="9558" y="3827"/>
                </a:lnTo>
                <a:lnTo>
                  <a:pt x="9558" y="3827"/>
                </a:lnTo>
                <a:lnTo>
                  <a:pt x="9522" y="3797"/>
                </a:lnTo>
                <a:lnTo>
                  <a:pt x="9486" y="3761"/>
                </a:lnTo>
                <a:lnTo>
                  <a:pt x="9486" y="3761"/>
                </a:lnTo>
                <a:lnTo>
                  <a:pt x="9482" y="3758"/>
                </a:lnTo>
                <a:lnTo>
                  <a:pt x="9479" y="3752"/>
                </a:lnTo>
                <a:lnTo>
                  <a:pt x="9476" y="3734"/>
                </a:lnTo>
                <a:lnTo>
                  <a:pt x="9474" y="3712"/>
                </a:lnTo>
                <a:lnTo>
                  <a:pt x="9473" y="3686"/>
                </a:lnTo>
                <a:lnTo>
                  <a:pt x="9474" y="3635"/>
                </a:lnTo>
                <a:lnTo>
                  <a:pt x="9474" y="3599"/>
                </a:lnTo>
                <a:lnTo>
                  <a:pt x="9474" y="3599"/>
                </a:lnTo>
                <a:lnTo>
                  <a:pt x="9474" y="3594"/>
                </a:lnTo>
                <a:lnTo>
                  <a:pt x="9476" y="3590"/>
                </a:lnTo>
                <a:lnTo>
                  <a:pt x="9478" y="3586"/>
                </a:lnTo>
                <a:lnTo>
                  <a:pt x="9481" y="3585"/>
                </a:lnTo>
                <a:lnTo>
                  <a:pt x="9487" y="3582"/>
                </a:lnTo>
                <a:lnTo>
                  <a:pt x="9495" y="3582"/>
                </a:lnTo>
                <a:lnTo>
                  <a:pt x="9511" y="3586"/>
                </a:lnTo>
                <a:lnTo>
                  <a:pt x="9522" y="3588"/>
                </a:lnTo>
                <a:lnTo>
                  <a:pt x="9522" y="3588"/>
                </a:lnTo>
                <a:lnTo>
                  <a:pt x="9527" y="3590"/>
                </a:lnTo>
                <a:lnTo>
                  <a:pt x="9534" y="3593"/>
                </a:lnTo>
                <a:lnTo>
                  <a:pt x="9547" y="3606"/>
                </a:lnTo>
                <a:lnTo>
                  <a:pt x="9559" y="3620"/>
                </a:lnTo>
                <a:lnTo>
                  <a:pt x="9572" y="3638"/>
                </a:lnTo>
                <a:lnTo>
                  <a:pt x="9572" y="3638"/>
                </a:lnTo>
                <a:lnTo>
                  <a:pt x="9577" y="3644"/>
                </a:lnTo>
                <a:lnTo>
                  <a:pt x="9585" y="3649"/>
                </a:lnTo>
                <a:lnTo>
                  <a:pt x="9603" y="3657"/>
                </a:lnTo>
                <a:lnTo>
                  <a:pt x="9611" y="3660"/>
                </a:lnTo>
                <a:lnTo>
                  <a:pt x="9619" y="3663"/>
                </a:lnTo>
                <a:lnTo>
                  <a:pt x="9625" y="3668"/>
                </a:lnTo>
                <a:lnTo>
                  <a:pt x="9630" y="3675"/>
                </a:lnTo>
                <a:lnTo>
                  <a:pt x="9630" y="3675"/>
                </a:lnTo>
                <a:lnTo>
                  <a:pt x="9635" y="3684"/>
                </a:lnTo>
                <a:lnTo>
                  <a:pt x="9638" y="3697"/>
                </a:lnTo>
                <a:lnTo>
                  <a:pt x="9646" y="3723"/>
                </a:lnTo>
                <a:lnTo>
                  <a:pt x="9649" y="3732"/>
                </a:lnTo>
                <a:lnTo>
                  <a:pt x="9652" y="3739"/>
                </a:lnTo>
                <a:lnTo>
                  <a:pt x="9654" y="3742"/>
                </a:lnTo>
                <a:lnTo>
                  <a:pt x="9656" y="3742"/>
                </a:lnTo>
                <a:lnTo>
                  <a:pt x="9657" y="3740"/>
                </a:lnTo>
                <a:lnTo>
                  <a:pt x="9659" y="3737"/>
                </a:lnTo>
                <a:lnTo>
                  <a:pt x="9659" y="3737"/>
                </a:lnTo>
                <a:lnTo>
                  <a:pt x="9662" y="3729"/>
                </a:lnTo>
                <a:lnTo>
                  <a:pt x="9667" y="3721"/>
                </a:lnTo>
                <a:lnTo>
                  <a:pt x="9673" y="3712"/>
                </a:lnTo>
                <a:lnTo>
                  <a:pt x="9681" y="3704"/>
                </a:lnTo>
                <a:lnTo>
                  <a:pt x="9689" y="3697"/>
                </a:lnTo>
                <a:lnTo>
                  <a:pt x="9699" y="3691"/>
                </a:lnTo>
                <a:lnTo>
                  <a:pt x="9709" y="3688"/>
                </a:lnTo>
                <a:lnTo>
                  <a:pt x="9717" y="3686"/>
                </a:lnTo>
                <a:lnTo>
                  <a:pt x="9717" y="3686"/>
                </a:lnTo>
                <a:lnTo>
                  <a:pt x="9726" y="3684"/>
                </a:lnTo>
                <a:lnTo>
                  <a:pt x="9734" y="3681"/>
                </a:lnTo>
                <a:lnTo>
                  <a:pt x="9742" y="3675"/>
                </a:lnTo>
                <a:lnTo>
                  <a:pt x="9749" y="3668"/>
                </a:lnTo>
                <a:lnTo>
                  <a:pt x="9760" y="3655"/>
                </a:lnTo>
                <a:lnTo>
                  <a:pt x="9770" y="3644"/>
                </a:lnTo>
                <a:lnTo>
                  <a:pt x="9770" y="3644"/>
                </a:lnTo>
                <a:lnTo>
                  <a:pt x="9781" y="3633"/>
                </a:lnTo>
                <a:lnTo>
                  <a:pt x="9794" y="3615"/>
                </a:lnTo>
                <a:lnTo>
                  <a:pt x="9800" y="3606"/>
                </a:lnTo>
                <a:lnTo>
                  <a:pt x="9807" y="3596"/>
                </a:lnTo>
                <a:lnTo>
                  <a:pt x="9810" y="3586"/>
                </a:lnTo>
                <a:lnTo>
                  <a:pt x="9811" y="3578"/>
                </a:lnTo>
                <a:lnTo>
                  <a:pt x="9811" y="3578"/>
                </a:lnTo>
                <a:lnTo>
                  <a:pt x="9810" y="3570"/>
                </a:lnTo>
                <a:lnTo>
                  <a:pt x="9807" y="3559"/>
                </a:lnTo>
                <a:lnTo>
                  <a:pt x="9803" y="3548"/>
                </a:lnTo>
                <a:lnTo>
                  <a:pt x="9797" y="3537"/>
                </a:lnTo>
                <a:lnTo>
                  <a:pt x="9791" y="3524"/>
                </a:lnTo>
                <a:lnTo>
                  <a:pt x="9783" y="3513"/>
                </a:lnTo>
                <a:lnTo>
                  <a:pt x="9774" y="3501"/>
                </a:lnTo>
                <a:lnTo>
                  <a:pt x="9766" y="3492"/>
                </a:lnTo>
                <a:lnTo>
                  <a:pt x="9766" y="3492"/>
                </a:lnTo>
                <a:lnTo>
                  <a:pt x="9757" y="3482"/>
                </a:lnTo>
                <a:lnTo>
                  <a:pt x="9747" y="3469"/>
                </a:lnTo>
                <a:lnTo>
                  <a:pt x="9728" y="3443"/>
                </a:lnTo>
                <a:lnTo>
                  <a:pt x="9696" y="3395"/>
                </a:lnTo>
                <a:lnTo>
                  <a:pt x="9696" y="3395"/>
                </a:lnTo>
                <a:lnTo>
                  <a:pt x="9694" y="3391"/>
                </a:lnTo>
                <a:lnTo>
                  <a:pt x="9693" y="3384"/>
                </a:lnTo>
                <a:lnTo>
                  <a:pt x="9693" y="3373"/>
                </a:lnTo>
                <a:lnTo>
                  <a:pt x="9696" y="3362"/>
                </a:lnTo>
                <a:lnTo>
                  <a:pt x="9701" y="3349"/>
                </a:lnTo>
                <a:lnTo>
                  <a:pt x="9713" y="3328"/>
                </a:lnTo>
                <a:lnTo>
                  <a:pt x="9722" y="3315"/>
                </a:lnTo>
                <a:lnTo>
                  <a:pt x="9722" y="3315"/>
                </a:lnTo>
                <a:lnTo>
                  <a:pt x="9723" y="3310"/>
                </a:lnTo>
                <a:lnTo>
                  <a:pt x="9730" y="3304"/>
                </a:lnTo>
                <a:lnTo>
                  <a:pt x="9738" y="3297"/>
                </a:lnTo>
                <a:lnTo>
                  <a:pt x="9749" y="3291"/>
                </a:lnTo>
                <a:lnTo>
                  <a:pt x="9762" y="3285"/>
                </a:lnTo>
                <a:lnTo>
                  <a:pt x="9774" y="3280"/>
                </a:lnTo>
                <a:lnTo>
                  <a:pt x="9787" y="3277"/>
                </a:lnTo>
                <a:lnTo>
                  <a:pt x="9800" y="3277"/>
                </a:lnTo>
                <a:lnTo>
                  <a:pt x="9800" y="3277"/>
                </a:lnTo>
                <a:lnTo>
                  <a:pt x="9807" y="3278"/>
                </a:lnTo>
                <a:lnTo>
                  <a:pt x="9813" y="3280"/>
                </a:lnTo>
                <a:lnTo>
                  <a:pt x="9823" y="3285"/>
                </a:lnTo>
                <a:lnTo>
                  <a:pt x="9831" y="3293"/>
                </a:lnTo>
                <a:lnTo>
                  <a:pt x="9835" y="3299"/>
                </a:lnTo>
                <a:lnTo>
                  <a:pt x="9840" y="3304"/>
                </a:lnTo>
                <a:lnTo>
                  <a:pt x="9844" y="3305"/>
                </a:lnTo>
                <a:lnTo>
                  <a:pt x="9844" y="3304"/>
                </a:lnTo>
                <a:lnTo>
                  <a:pt x="9845" y="3302"/>
                </a:lnTo>
                <a:lnTo>
                  <a:pt x="9845" y="3294"/>
                </a:lnTo>
                <a:lnTo>
                  <a:pt x="9845" y="3294"/>
                </a:lnTo>
                <a:lnTo>
                  <a:pt x="9847" y="3288"/>
                </a:lnTo>
                <a:lnTo>
                  <a:pt x="9848" y="3283"/>
                </a:lnTo>
                <a:lnTo>
                  <a:pt x="9853" y="3278"/>
                </a:lnTo>
                <a:lnTo>
                  <a:pt x="9858" y="3272"/>
                </a:lnTo>
                <a:lnTo>
                  <a:pt x="9871" y="3264"/>
                </a:lnTo>
                <a:lnTo>
                  <a:pt x="9885" y="3256"/>
                </a:lnTo>
                <a:lnTo>
                  <a:pt x="9903" y="3249"/>
                </a:lnTo>
                <a:lnTo>
                  <a:pt x="9921" y="3246"/>
                </a:lnTo>
                <a:lnTo>
                  <a:pt x="9937" y="3244"/>
                </a:lnTo>
                <a:lnTo>
                  <a:pt x="9949" y="3246"/>
                </a:lnTo>
                <a:lnTo>
                  <a:pt x="9949" y="3246"/>
                </a:lnTo>
                <a:lnTo>
                  <a:pt x="9961" y="3248"/>
                </a:lnTo>
                <a:lnTo>
                  <a:pt x="9974" y="3248"/>
                </a:lnTo>
                <a:lnTo>
                  <a:pt x="9996" y="3244"/>
                </a:lnTo>
                <a:lnTo>
                  <a:pt x="10012" y="3241"/>
                </a:lnTo>
                <a:lnTo>
                  <a:pt x="10018" y="3238"/>
                </a:lnTo>
                <a:lnTo>
                  <a:pt x="10144" y="3145"/>
                </a:lnTo>
                <a:lnTo>
                  <a:pt x="10144" y="3145"/>
                </a:lnTo>
                <a:lnTo>
                  <a:pt x="10158" y="3118"/>
                </a:lnTo>
                <a:lnTo>
                  <a:pt x="10168" y="3097"/>
                </a:lnTo>
                <a:lnTo>
                  <a:pt x="10174" y="3082"/>
                </a:lnTo>
                <a:lnTo>
                  <a:pt x="10174" y="3082"/>
                </a:lnTo>
                <a:lnTo>
                  <a:pt x="10177" y="3077"/>
                </a:lnTo>
                <a:lnTo>
                  <a:pt x="10184" y="3069"/>
                </a:lnTo>
                <a:lnTo>
                  <a:pt x="10203" y="3050"/>
                </a:lnTo>
                <a:lnTo>
                  <a:pt x="10226" y="3028"/>
                </a:lnTo>
                <a:lnTo>
                  <a:pt x="10234" y="3016"/>
                </a:lnTo>
                <a:lnTo>
                  <a:pt x="10240" y="3007"/>
                </a:lnTo>
                <a:lnTo>
                  <a:pt x="10240" y="3007"/>
                </a:lnTo>
                <a:lnTo>
                  <a:pt x="10243" y="2997"/>
                </a:lnTo>
                <a:lnTo>
                  <a:pt x="10243" y="2991"/>
                </a:lnTo>
                <a:lnTo>
                  <a:pt x="10240" y="2984"/>
                </a:lnTo>
                <a:lnTo>
                  <a:pt x="10235" y="2978"/>
                </a:lnTo>
                <a:lnTo>
                  <a:pt x="10226" y="2972"/>
                </a:lnTo>
                <a:lnTo>
                  <a:pt x="10219" y="2968"/>
                </a:lnTo>
                <a:lnTo>
                  <a:pt x="10219" y="2968"/>
                </a:lnTo>
                <a:lnTo>
                  <a:pt x="10219" y="2963"/>
                </a:lnTo>
                <a:lnTo>
                  <a:pt x="10219" y="2954"/>
                </a:lnTo>
                <a:lnTo>
                  <a:pt x="10222" y="2941"/>
                </a:lnTo>
                <a:lnTo>
                  <a:pt x="10226" y="2933"/>
                </a:lnTo>
                <a:lnTo>
                  <a:pt x="10230" y="2927"/>
                </a:lnTo>
                <a:lnTo>
                  <a:pt x="10230" y="2927"/>
                </a:lnTo>
                <a:lnTo>
                  <a:pt x="10235" y="2922"/>
                </a:lnTo>
                <a:lnTo>
                  <a:pt x="10240" y="2917"/>
                </a:lnTo>
                <a:lnTo>
                  <a:pt x="10250" y="2912"/>
                </a:lnTo>
                <a:lnTo>
                  <a:pt x="10256" y="2909"/>
                </a:lnTo>
                <a:lnTo>
                  <a:pt x="10258" y="2909"/>
                </a:lnTo>
                <a:lnTo>
                  <a:pt x="10258" y="2909"/>
                </a:lnTo>
                <a:lnTo>
                  <a:pt x="10245" y="2883"/>
                </a:lnTo>
                <a:lnTo>
                  <a:pt x="10235" y="2859"/>
                </a:lnTo>
                <a:lnTo>
                  <a:pt x="10232" y="2848"/>
                </a:lnTo>
                <a:lnTo>
                  <a:pt x="10230" y="2837"/>
                </a:lnTo>
                <a:lnTo>
                  <a:pt x="10230" y="2837"/>
                </a:lnTo>
                <a:lnTo>
                  <a:pt x="10229" y="2827"/>
                </a:lnTo>
                <a:lnTo>
                  <a:pt x="10224" y="2817"/>
                </a:lnTo>
                <a:lnTo>
                  <a:pt x="10219" y="2809"/>
                </a:lnTo>
                <a:lnTo>
                  <a:pt x="10213" y="2803"/>
                </a:lnTo>
                <a:lnTo>
                  <a:pt x="10206" y="2798"/>
                </a:lnTo>
                <a:lnTo>
                  <a:pt x="10198" y="2793"/>
                </a:lnTo>
                <a:lnTo>
                  <a:pt x="10189" y="2790"/>
                </a:lnTo>
                <a:lnTo>
                  <a:pt x="10177" y="2789"/>
                </a:lnTo>
                <a:lnTo>
                  <a:pt x="10177" y="2789"/>
                </a:lnTo>
                <a:lnTo>
                  <a:pt x="10169" y="2787"/>
                </a:lnTo>
                <a:lnTo>
                  <a:pt x="10166" y="2782"/>
                </a:lnTo>
                <a:lnTo>
                  <a:pt x="10165" y="2779"/>
                </a:lnTo>
                <a:lnTo>
                  <a:pt x="10165" y="2772"/>
                </a:lnTo>
                <a:lnTo>
                  <a:pt x="10168" y="2756"/>
                </a:lnTo>
                <a:lnTo>
                  <a:pt x="10171" y="2747"/>
                </a:lnTo>
                <a:lnTo>
                  <a:pt x="10171" y="2736"/>
                </a:lnTo>
                <a:lnTo>
                  <a:pt x="10171" y="2736"/>
                </a:lnTo>
                <a:lnTo>
                  <a:pt x="10173" y="2726"/>
                </a:lnTo>
                <a:lnTo>
                  <a:pt x="10174" y="2718"/>
                </a:lnTo>
                <a:lnTo>
                  <a:pt x="10179" y="2711"/>
                </a:lnTo>
                <a:lnTo>
                  <a:pt x="10185" y="2707"/>
                </a:lnTo>
                <a:lnTo>
                  <a:pt x="10201" y="2699"/>
                </a:lnTo>
                <a:lnTo>
                  <a:pt x="10224" y="2687"/>
                </a:lnTo>
                <a:lnTo>
                  <a:pt x="10224" y="2687"/>
                </a:lnTo>
                <a:lnTo>
                  <a:pt x="10234" y="2683"/>
                </a:lnTo>
                <a:lnTo>
                  <a:pt x="10245" y="2679"/>
                </a:lnTo>
                <a:lnTo>
                  <a:pt x="10259" y="2676"/>
                </a:lnTo>
                <a:lnTo>
                  <a:pt x="10264" y="2675"/>
                </a:lnTo>
                <a:lnTo>
                  <a:pt x="10267" y="2670"/>
                </a:lnTo>
                <a:lnTo>
                  <a:pt x="10267" y="2665"/>
                </a:lnTo>
                <a:lnTo>
                  <a:pt x="10264" y="2657"/>
                </a:lnTo>
                <a:lnTo>
                  <a:pt x="10264" y="2657"/>
                </a:lnTo>
                <a:lnTo>
                  <a:pt x="10261" y="2647"/>
                </a:lnTo>
                <a:lnTo>
                  <a:pt x="10254" y="2642"/>
                </a:lnTo>
                <a:lnTo>
                  <a:pt x="10250" y="2639"/>
                </a:lnTo>
                <a:lnTo>
                  <a:pt x="10242" y="2638"/>
                </a:lnTo>
                <a:lnTo>
                  <a:pt x="10234" y="2639"/>
                </a:lnTo>
                <a:lnTo>
                  <a:pt x="10226" y="2641"/>
                </a:lnTo>
                <a:lnTo>
                  <a:pt x="10206" y="2646"/>
                </a:lnTo>
                <a:lnTo>
                  <a:pt x="10206" y="2646"/>
                </a:lnTo>
                <a:lnTo>
                  <a:pt x="10197" y="2649"/>
                </a:lnTo>
                <a:lnTo>
                  <a:pt x="10189" y="2654"/>
                </a:lnTo>
                <a:lnTo>
                  <a:pt x="10174" y="2662"/>
                </a:lnTo>
                <a:lnTo>
                  <a:pt x="10168" y="2665"/>
                </a:lnTo>
                <a:lnTo>
                  <a:pt x="10161" y="2666"/>
                </a:lnTo>
                <a:lnTo>
                  <a:pt x="10155" y="2666"/>
                </a:lnTo>
                <a:lnTo>
                  <a:pt x="10147" y="2663"/>
                </a:lnTo>
                <a:lnTo>
                  <a:pt x="10147" y="2663"/>
                </a:lnTo>
                <a:lnTo>
                  <a:pt x="10136" y="2657"/>
                </a:lnTo>
                <a:lnTo>
                  <a:pt x="10131" y="2652"/>
                </a:lnTo>
                <a:lnTo>
                  <a:pt x="10129" y="2647"/>
                </a:lnTo>
                <a:lnTo>
                  <a:pt x="10128" y="2642"/>
                </a:lnTo>
                <a:lnTo>
                  <a:pt x="10126" y="2634"/>
                </a:lnTo>
                <a:lnTo>
                  <a:pt x="10126" y="2612"/>
                </a:lnTo>
                <a:lnTo>
                  <a:pt x="10126" y="2612"/>
                </a:lnTo>
                <a:lnTo>
                  <a:pt x="10128" y="2599"/>
                </a:lnTo>
                <a:lnTo>
                  <a:pt x="10129" y="2596"/>
                </a:lnTo>
                <a:lnTo>
                  <a:pt x="10131" y="2593"/>
                </a:lnTo>
                <a:lnTo>
                  <a:pt x="10137" y="2586"/>
                </a:lnTo>
                <a:lnTo>
                  <a:pt x="10145" y="2583"/>
                </a:lnTo>
                <a:lnTo>
                  <a:pt x="10155" y="2580"/>
                </a:lnTo>
                <a:lnTo>
                  <a:pt x="10166" y="2575"/>
                </a:lnTo>
                <a:lnTo>
                  <a:pt x="10177" y="2567"/>
                </a:lnTo>
                <a:lnTo>
                  <a:pt x="10189" y="2556"/>
                </a:lnTo>
                <a:lnTo>
                  <a:pt x="10189" y="2556"/>
                </a:lnTo>
                <a:lnTo>
                  <a:pt x="10200" y="2544"/>
                </a:lnTo>
                <a:lnTo>
                  <a:pt x="10210" y="2536"/>
                </a:lnTo>
                <a:lnTo>
                  <a:pt x="10219" y="2532"/>
                </a:lnTo>
                <a:lnTo>
                  <a:pt x="10227" y="2532"/>
                </a:lnTo>
                <a:lnTo>
                  <a:pt x="10234" y="2533"/>
                </a:lnTo>
                <a:lnTo>
                  <a:pt x="10242" y="2536"/>
                </a:lnTo>
                <a:lnTo>
                  <a:pt x="10254" y="2546"/>
                </a:lnTo>
                <a:lnTo>
                  <a:pt x="10254" y="2546"/>
                </a:lnTo>
                <a:lnTo>
                  <a:pt x="10258" y="2548"/>
                </a:lnTo>
                <a:lnTo>
                  <a:pt x="10258" y="2551"/>
                </a:lnTo>
                <a:lnTo>
                  <a:pt x="10258" y="2554"/>
                </a:lnTo>
                <a:lnTo>
                  <a:pt x="10258" y="2557"/>
                </a:lnTo>
                <a:lnTo>
                  <a:pt x="10253" y="2564"/>
                </a:lnTo>
                <a:lnTo>
                  <a:pt x="10248" y="2570"/>
                </a:lnTo>
                <a:lnTo>
                  <a:pt x="10243" y="2577"/>
                </a:lnTo>
                <a:lnTo>
                  <a:pt x="10240" y="2583"/>
                </a:lnTo>
                <a:lnTo>
                  <a:pt x="10240" y="2585"/>
                </a:lnTo>
                <a:lnTo>
                  <a:pt x="10242" y="2588"/>
                </a:lnTo>
                <a:lnTo>
                  <a:pt x="10243" y="2589"/>
                </a:lnTo>
                <a:lnTo>
                  <a:pt x="10248" y="2591"/>
                </a:lnTo>
                <a:lnTo>
                  <a:pt x="10248" y="2591"/>
                </a:lnTo>
                <a:lnTo>
                  <a:pt x="10256" y="2593"/>
                </a:lnTo>
                <a:lnTo>
                  <a:pt x="10262" y="2591"/>
                </a:lnTo>
                <a:lnTo>
                  <a:pt x="10269" y="2588"/>
                </a:lnTo>
                <a:lnTo>
                  <a:pt x="10277" y="2585"/>
                </a:lnTo>
                <a:lnTo>
                  <a:pt x="10285" y="2580"/>
                </a:lnTo>
                <a:lnTo>
                  <a:pt x="10298" y="2573"/>
                </a:lnTo>
                <a:lnTo>
                  <a:pt x="10314" y="2569"/>
                </a:lnTo>
                <a:lnTo>
                  <a:pt x="10335" y="2562"/>
                </a:lnTo>
                <a:lnTo>
                  <a:pt x="10335" y="2562"/>
                </a:lnTo>
                <a:lnTo>
                  <a:pt x="10352" y="2561"/>
                </a:lnTo>
                <a:lnTo>
                  <a:pt x="10360" y="2561"/>
                </a:lnTo>
                <a:lnTo>
                  <a:pt x="10365" y="2562"/>
                </a:lnTo>
                <a:lnTo>
                  <a:pt x="10368" y="2564"/>
                </a:lnTo>
                <a:lnTo>
                  <a:pt x="10370" y="2565"/>
                </a:lnTo>
                <a:lnTo>
                  <a:pt x="10370" y="2569"/>
                </a:lnTo>
                <a:lnTo>
                  <a:pt x="10370" y="2573"/>
                </a:lnTo>
                <a:lnTo>
                  <a:pt x="10368" y="2580"/>
                </a:lnTo>
                <a:lnTo>
                  <a:pt x="10364" y="2588"/>
                </a:lnTo>
                <a:lnTo>
                  <a:pt x="10356" y="2601"/>
                </a:lnTo>
                <a:lnTo>
                  <a:pt x="10356" y="2601"/>
                </a:lnTo>
                <a:lnTo>
                  <a:pt x="10354" y="2605"/>
                </a:lnTo>
                <a:lnTo>
                  <a:pt x="10356" y="2610"/>
                </a:lnTo>
                <a:lnTo>
                  <a:pt x="10359" y="2617"/>
                </a:lnTo>
                <a:lnTo>
                  <a:pt x="10364" y="2623"/>
                </a:lnTo>
                <a:lnTo>
                  <a:pt x="10370" y="2630"/>
                </a:lnTo>
                <a:lnTo>
                  <a:pt x="10378" y="2634"/>
                </a:lnTo>
                <a:lnTo>
                  <a:pt x="10384" y="2639"/>
                </a:lnTo>
                <a:lnTo>
                  <a:pt x="10393" y="2642"/>
                </a:lnTo>
                <a:lnTo>
                  <a:pt x="10393" y="2642"/>
                </a:lnTo>
                <a:lnTo>
                  <a:pt x="10401" y="2646"/>
                </a:lnTo>
                <a:lnTo>
                  <a:pt x="10405" y="2652"/>
                </a:lnTo>
                <a:lnTo>
                  <a:pt x="10409" y="2660"/>
                </a:lnTo>
                <a:lnTo>
                  <a:pt x="10412" y="2670"/>
                </a:lnTo>
                <a:lnTo>
                  <a:pt x="10415" y="2689"/>
                </a:lnTo>
                <a:lnTo>
                  <a:pt x="10417" y="2708"/>
                </a:lnTo>
                <a:lnTo>
                  <a:pt x="10417" y="2708"/>
                </a:lnTo>
                <a:lnTo>
                  <a:pt x="10418" y="2719"/>
                </a:lnTo>
                <a:lnTo>
                  <a:pt x="10415" y="2734"/>
                </a:lnTo>
                <a:lnTo>
                  <a:pt x="10409" y="2764"/>
                </a:lnTo>
                <a:lnTo>
                  <a:pt x="10404" y="2789"/>
                </a:lnTo>
                <a:lnTo>
                  <a:pt x="10402" y="2793"/>
                </a:lnTo>
                <a:lnTo>
                  <a:pt x="10404" y="2792"/>
                </a:lnTo>
                <a:lnTo>
                  <a:pt x="10404" y="2792"/>
                </a:lnTo>
                <a:lnTo>
                  <a:pt x="10409" y="2782"/>
                </a:lnTo>
                <a:lnTo>
                  <a:pt x="10413" y="2779"/>
                </a:lnTo>
                <a:lnTo>
                  <a:pt x="10420" y="2776"/>
                </a:lnTo>
                <a:lnTo>
                  <a:pt x="10428" y="2772"/>
                </a:lnTo>
                <a:lnTo>
                  <a:pt x="10437" y="2771"/>
                </a:lnTo>
                <a:lnTo>
                  <a:pt x="10470" y="2768"/>
                </a:lnTo>
                <a:lnTo>
                  <a:pt x="10470" y="2768"/>
                </a:lnTo>
                <a:lnTo>
                  <a:pt x="10487" y="2764"/>
                </a:lnTo>
                <a:lnTo>
                  <a:pt x="10500" y="2760"/>
                </a:lnTo>
                <a:lnTo>
                  <a:pt x="10511" y="2753"/>
                </a:lnTo>
                <a:lnTo>
                  <a:pt x="10519" y="2745"/>
                </a:lnTo>
                <a:lnTo>
                  <a:pt x="10524" y="2736"/>
                </a:lnTo>
                <a:lnTo>
                  <a:pt x="10527" y="2724"/>
                </a:lnTo>
                <a:lnTo>
                  <a:pt x="10531" y="2711"/>
                </a:lnTo>
                <a:lnTo>
                  <a:pt x="10532" y="2699"/>
                </a:lnTo>
                <a:lnTo>
                  <a:pt x="10532" y="2699"/>
                </a:lnTo>
                <a:lnTo>
                  <a:pt x="10532" y="2684"/>
                </a:lnTo>
                <a:lnTo>
                  <a:pt x="10529" y="2670"/>
                </a:lnTo>
                <a:lnTo>
                  <a:pt x="10523" y="2657"/>
                </a:lnTo>
                <a:lnTo>
                  <a:pt x="10515" y="2644"/>
                </a:lnTo>
                <a:lnTo>
                  <a:pt x="10506" y="2631"/>
                </a:lnTo>
                <a:lnTo>
                  <a:pt x="10495" y="2620"/>
                </a:lnTo>
                <a:lnTo>
                  <a:pt x="10473" y="2597"/>
                </a:lnTo>
                <a:lnTo>
                  <a:pt x="10473" y="2597"/>
                </a:lnTo>
                <a:lnTo>
                  <a:pt x="10463" y="2588"/>
                </a:lnTo>
                <a:lnTo>
                  <a:pt x="10457" y="2580"/>
                </a:lnTo>
                <a:lnTo>
                  <a:pt x="10454" y="2573"/>
                </a:lnTo>
                <a:lnTo>
                  <a:pt x="10454" y="2569"/>
                </a:lnTo>
                <a:lnTo>
                  <a:pt x="10457" y="2564"/>
                </a:lnTo>
                <a:lnTo>
                  <a:pt x="10463" y="2561"/>
                </a:lnTo>
                <a:lnTo>
                  <a:pt x="10471" y="2561"/>
                </a:lnTo>
                <a:lnTo>
                  <a:pt x="10484" y="2559"/>
                </a:lnTo>
                <a:lnTo>
                  <a:pt x="10484" y="2559"/>
                </a:lnTo>
                <a:lnTo>
                  <a:pt x="10489" y="2559"/>
                </a:lnTo>
                <a:lnTo>
                  <a:pt x="10495" y="2556"/>
                </a:lnTo>
                <a:lnTo>
                  <a:pt x="10502" y="2551"/>
                </a:lnTo>
                <a:lnTo>
                  <a:pt x="10506" y="2546"/>
                </a:lnTo>
                <a:lnTo>
                  <a:pt x="10518" y="2530"/>
                </a:lnTo>
                <a:lnTo>
                  <a:pt x="10527" y="2512"/>
                </a:lnTo>
                <a:lnTo>
                  <a:pt x="10535" y="2493"/>
                </a:lnTo>
                <a:lnTo>
                  <a:pt x="10542" y="2474"/>
                </a:lnTo>
                <a:lnTo>
                  <a:pt x="10553" y="2445"/>
                </a:lnTo>
                <a:lnTo>
                  <a:pt x="10553" y="2445"/>
                </a:lnTo>
                <a:lnTo>
                  <a:pt x="10555" y="2440"/>
                </a:lnTo>
                <a:lnTo>
                  <a:pt x="10559" y="2437"/>
                </a:lnTo>
                <a:lnTo>
                  <a:pt x="10564" y="2434"/>
                </a:lnTo>
                <a:lnTo>
                  <a:pt x="10572" y="2431"/>
                </a:lnTo>
                <a:lnTo>
                  <a:pt x="10588" y="2427"/>
                </a:lnTo>
                <a:lnTo>
                  <a:pt x="10608" y="2426"/>
                </a:lnTo>
                <a:lnTo>
                  <a:pt x="10653" y="2426"/>
                </a:lnTo>
                <a:lnTo>
                  <a:pt x="10673" y="2424"/>
                </a:lnTo>
                <a:lnTo>
                  <a:pt x="10694" y="2421"/>
                </a:lnTo>
                <a:lnTo>
                  <a:pt x="10694" y="2421"/>
                </a:lnTo>
                <a:lnTo>
                  <a:pt x="10704" y="2418"/>
                </a:lnTo>
                <a:lnTo>
                  <a:pt x="10712" y="2414"/>
                </a:lnTo>
                <a:lnTo>
                  <a:pt x="10720" y="2408"/>
                </a:lnTo>
                <a:lnTo>
                  <a:pt x="10726" y="2402"/>
                </a:lnTo>
                <a:lnTo>
                  <a:pt x="10738" y="2386"/>
                </a:lnTo>
                <a:lnTo>
                  <a:pt x="10750" y="2365"/>
                </a:lnTo>
                <a:lnTo>
                  <a:pt x="10762" y="2344"/>
                </a:lnTo>
                <a:lnTo>
                  <a:pt x="10776" y="2321"/>
                </a:lnTo>
                <a:lnTo>
                  <a:pt x="10784" y="2310"/>
                </a:lnTo>
                <a:lnTo>
                  <a:pt x="10794" y="2299"/>
                </a:lnTo>
                <a:lnTo>
                  <a:pt x="10803" y="2289"/>
                </a:lnTo>
                <a:lnTo>
                  <a:pt x="10816" y="2278"/>
                </a:lnTo>
                <a:lnTo>
                  <a:pt x="10816" y="2278"/>
                </a:lnTo>
                <a:lnTo>
                  <a:pt x="10837" y="2260"/>
                </a:lnTo>
                <a:lnTo>
                  <a:pt x="10853" y="2246"/>
                </a:lnTo>
                <a:lnTo>
                  <a:pt x="10866" y="2231"/>
                </a:lnTo>
                <a:lnTo>
                  <a:pt x="10874" y="2219"/>
                </a:lnTo>
                <a:lnTo>
                  <a:pt x="10881" y="2204"/>
                </a:lnTo>
                <a:lnTo>
                  <a:pt x="10885" y="2188"/>
                </a:lnTo>
                <a:lnTo>
                  <a:pt x="10895" y="2146"/>
                </a:lnTo>
                <a:lnTo>
                  <a:pt x="10895" y="2146"/>
                </a:lnTo>
                <a:lnTo>
                  <a:pt x="10911" y="2098"/>
                </a:lnTo>
                <a:lnTo>
                  <a:pt x="10924" y="2052"/>
                </a:lnTo>
                <a:lnTo>
                  <a:pt x="10930" y="2031"/>
                </a:lnTo>
                <a:lnTo>
                  <a:pt x="10933" y="2012"/>
                </a:lnTo>
                <a:lnTo>
                  <a:pt x="10933" y="1995"/>
                </a:lnTo>
                <a:lnTo>
                  <a:pt x="10932" y="1987"/>
                </a:lnTo>
                <a:lnTo>
                  <a:pt x="10930" y="1981"/>
                </a:lnTo>
                <a:lnTo>
                  <a:pt x="10930" y="1981"/>
                </a:lnTo>
                <a:lnTo>
                  <a:pt x="10927" y="1968"/>
                </a:lnTo>
                <a:lnTo>
                  <a:pt x="10924" y="1957"/>
                </a:lnTo>
                <a:lnTo>
                  <a:pt x="10924" y="1936"/>
                </a:lnTo>
                <a:lnTo>
                  <a:pt x="10924" y="1922"/>
                </a:lnTo>
                <a:lnTo>
                  <a:pt x="10922" y="1915"/>
                </a:lnTo>
                <a:lnTo>
                  <a:pt x="10921" y="1912"/>
                </a:lnTo>
                <a:lnTo>
                  <a:pt x="10921" y="1912"/>
                </a:lnTo>
                <a:lnTo>
                  <a:pt x="10914" y="1907"/>
                </a:lnTo>
                <a:lnTo>
                  <a:pt x="10908" y="1902"/>
                </a:lnTo>
                <a:lnTo>
                  <a:pt x="10900" y="1899"/>
                </a:lnTo>
                <a:lnTo>
                  <a:pt x="10890" y="1896"/>
                </a:lnTo>
                <a:lnTo>
                  <a:pt x="10881" y="1896"/>
                </a:lnTo>
                <a:lnTo>
                  <a:pt x="10871" y="1896"/>
                </a:lnTo>
                <a:lnTo>
                  <a:pt x="10860" y="1901"/>
                </a:lnTo>
                <a:lnTo>
                  <a:pt x="10850" y="1907"/>
                </a:lnTo>
                <a:lnTo>
                  <a:pt x="10850" y="1907"/>
                </a:lnTo>
                <a:lnTo>
                  <a:pt x="10842" y="1915"/>
                </a:lnTo>
                <a:lnTo>
                  <a:pt x="10834" y="1922"/>
                </a:lnTo>
                <a:lnTo>
                  <a:pt x="10828" y="1925"/>
                </a:lnTo>
                <a:lnTo>
                  <a:pt x="10821" y="1926"/>
                </a:lnTo>
                <a:lnTo>
                  <a:pt x="10815" y="1926"/>
                </a:lnTo>
                <a:lnTo>
                  <a:pt x="10810" y="1925"/>
                </a:lnTo>
                <a:lnTo>
                  <a:pt x="10795" y="1918"/>
                </a:lnTo>
                <a:lnTo>
                  <a:pt x="10795" y="1918"/>
                </a:lnTo>
                <a:lnTo>
                  <a:pt x="10789" y="1914"/>
                </a:lnTo>
                <a:lnTo>
                  <a:pt x="10784" y="1909"/>
                </a:lnTo>
                <a:lnTo>
                  <a:pt x="10779" y="1898"/>
                </a:lnTo>
                <a:lnTo>
                  <a:pt x="10778" y="1893"/>
                </a:lnTo>
                <a:lnTo>
                  <a:pt x="10773" y="1890"/>
                </a:lnTo>
                <a:lnTo>
                  <a:pt x="10767" y="1886"/>
                </a:lnTo>
                <a:lnTo>
                  <a:pt x="10757" y="1883"/>
                </a:lnTo>
                <a:lnTo>
                  <a:pt x="10757" y="1883"/>
                </a:lnTo>
                <a:lnTo>
                  <a:pt x="10747" y="1881"/>
                </a:lnTo>
                <a:lnTo>
                  <a:pt x="10746" y="1880"/>
                </a:lnTo>
                <a:lnTo>
                  <a:pt x="10744" y="1877"/>
                </a:lnTo>
                <a:lnTo>
                  <a:pt x="10746" y="1875"/>
                </a:lnTo>
                <a:lnTo>
                  <a:pt x="10746" y="1872"/>
                </a:lnTo>
                <a:lnTo>
                  <a:pt x="10752" y="1862"/>
                </a:lnTo>
                <a:lnTo>
                  <a:pt x="10778" y="1838"/>
                </a:lnTo>
                <a:lnTo>
                  <a:pt x="10816" y="1800"/>
                </a:lnTo>
                <a:lnTo>
                  <a:pt x="10816" y="1800"/>
                </a:lnTo>
                <a:lnTo>
                  <a:pt x="10840" y="1779"/>
                </a:lnTo>
                <a:lnTo>
                  <a:pt x="10866" y="1758"/>
                </a:lnTo>
                <a:lnTo>
                  <a:pt x="10895" y="1739"/>
                </a:lnTo>
                <a:lnTo>
                  <a:pt x="10924" y="1721"/>
                </a:lnTo>
                <a:lnTo>
                  <a:pt x="10978" y="1687"/>
                </a:lnTo>
                <a:lnTo>
                  <a:pt x="11003" y="1671"/>
                </a:lnTo>
                <a:lnTo>
                  <a:pt x="11020" y="1658"/>
                </a:lnTo>
                <a:lnTo>
                  <a:pt x="11020" y="1658"/>
                </a:lnTo>
                <a:lnTo>
                  <a:pt x="11028" y="1652"/>
                </a:lnTo>
                <a:lnTo>
                  <a:pt x="11036" y="1649"/>
                </a:lnTo>
                <a:lnTo>
                  <a:pt x="11044" y="1645"/>
                </a:lnTo>
                <a:lnTo>
                  <a:pt x="11052" y="1644"/>
                </a:lnTo>
                <a:lnTo>
                  <a:pt x="11068" y="1644"/>
                </a:lnTo>
                <a:lnTo>
                  <a:pt x="11084" y="1647"/>
                </a:lnTo>
                <a:lnTo>
                  <a:pt x="11100" y="1652"/>
                </a:lnTo>
                <a:lnTo>
                  <a:pt x="11118" y="1655"/>
                </a:lnTo>
                <a:lnTo>
                  <a:pt x="11136" y="1657"/>
                </a:lnTo>
                <a:lnTo>
                  <a:pt x="11145" y="1657"/>
                </a:lnTo>
                <a:lnTo>
                  <a:pt x="11155" y="1655"/>
                </a:lnTo>
                <a:lnTo>
                  <a:pt x="11155" y="1655"/>
                </a:lnTo>
                <a:lnTo>
                  <a:pt x="11174" y="1652"/>
                </a:lnTo>
                <a:lnTo>
                  <a:pt x="11195" y="1650"/>
                </a:lnTo>
                <a:lnTo>
                  <a:pt x="11232" y="1650"/>
                </a:lnTo>
                <a:lnTo>
                  <a:pt x="11263" y="1652"/>
                </a:lnTo>
                <a:lnTo>
                  <a:pt x="11274" y="1652"/>
                </a:lnTo>
                <a:lnTo>
                  <a:pt x="11283" y="1652"/>
                </a:lnTo>
                <a:lnTo>
                  <a:pt x="11283" y="1652"/>
                </a:lnTo>
                <a:lnTo>
                  <a:pt x="11287" y="1652"/>
                </a:lnTo>
                <a:lnTo>
                  <a:pt x="11290" y="1652"/>
                </a:lnTo>
                <a:lnTo>
                  <a:pt x="11295" y="1657"/>
                </a:lnTo>
                <a:lnTo>
                  <a:pt x="11303" y="1673"/>
                </a:lnTo>
                <a:lnTo>
                  <a:pt x="11306" y="1678"/>
                </a:lnTo>
                <a:lnTo>
                  <a:pt x="11309" y="1681"/>
                </a:lnTo>
                <a:lnTo>
                  <a:pt x="11312" y="1681"/>
                </a:lnTo>
                <a:lnTo>
                  <a:pt x="11316" y="1681"/>
                </a:lnTo>
                <a:lnTo>
                  <a:pt x="11319" y="1679"/>
                </a:lnTo>
                <a:lnTo>
                  <a:pt x="11324" y="1678"/>
                </a:lnTo>
                <a:lnTo>
                  <a:pt x="11328" y="1673"/>
                </a:lnTo>
                <a:lnTo>
                  <a:pt x="11328" y="1673"/>
                </a:lnTo>
                <a:lnTo>
                  <a:pt x="11335" y="1666"/>
                </a:lnTo>
                <a:lnTo>
                  <a:pt x="11341" y="1663"/>
                </a:lnTo>
                <a:lnTo>
                  <a:pt x="11348" y="1660"/>
                </a:lnTo>
                <a:lnTo>
                  <a:pt x="11354" y="1658"/>
                </a:lnTo>
                <a:lnTo>
                  <a:pt x="11367" y="1658"/>
                </a:lnTo>
                <a:lnTo>
                  <a:pt x="11380" y="1660"/>
                </a:lnTo>
                <a:lnTo>
                  <a:pt x="11407" y="1666"/>
                </a:lnTo>
                <a:lnTo>
                  <a:pt x="11420" y="1668"/>
                </a:lnTo>
                <a:lnTo>
                  <a:pt x="11433" y="1668"/>
                </a:lnTo>
                <a:lnTo>
                  <a:pt x="11433" y="1668"/>
                </a:lnTo>
                <a:lnTo>
                  <a:pt x="11442" y="1666"/>
                </a:lnTo>
                <a:lnTo>
                  <a:pt x="11446" y="1665"/>
                </a:lnTo>
                <a:lnTo>
                  <a:pt x="11447" y="1663"/>
                </a:lnTo>
                <a:lnTo>
                  <a:pt x="11447" y="1662"/>
                </a:lnTo>
                <a:lnTo>
                  <a:pt x="11446" y="1658"/>
                </a:lnTo>
                <a:lnTo>
                  <a:pt x="11441" y="1654"/>
                </a:lnTo>
                <a:lnTo>
                  <a:pt x="11434" y="1649"/>
                </a:lnTo>
                <a:lnTo>
                  <a:pt x="11425" y="1644"/>
                </a:lnTo>
                <a:lnTo>
                  <a:pt x="11405" y="1634"/>
                </a:lnTo>
                <a:lnTo>
                  <a:pt x="11405" y="1634"/>
                </a:lnTo>
                <a:lnTo>
                  <a:pt x="11402" y="1633"/>
                </a:lnTo>
                <a:lnTo>
                  <a:pt x="11401" y="1629"/>
                </a:lnTo>
                <a:lnTo>
                  <a:pt x="11401" y="1626"/>
                </a:lnTo>
                <a:lnTo>
                  <a:pt x="11402" y="1623"/>
                </a:lnTo>
                <a:lnTo>
                  <a:pt x="11409" y="1617"/>
                </a:lnTo>
                <a:lnTo>
                  <a:pt x="11418" y="1610"/>
                </a:lnTo>
                <a:lnTo>
                  <a:pt x="11441" y="1593"/>
                </a:lnTo>
                <a:lnTo>
                  <a:pt x="11450" y="1584"/>
                </a:lnTo>
                <a:lnTo>
                  <a:pt x="11454" y="1580"/>
                </a:lnTo>
                <a:lnTo>
                  <a:pt x="11457" y="1575"/>
                </a:lnTo>
                <a:lnTo>
                  <a:pt x="11457" y="1575"/>
                </a:lnTo>
                <a:lnTo>
                  <a:pt x="11460" y="1570"/>
                </a:lnTo>
                <a:lnTo>
                  <a:pt x="11465" y="1567"/>
                </a:lnTo>
                <a:lnTo>
                  <a:pt x="11478" y="1559"/>
                </a:lnTo>
                <a:lnTo>
                  <a:pt x="11494" y="1551"/>
                </a:lnTo>
                <a:lnTo>
                  <a:pt x="11513" y="1544"/>
                </a:lnTo>
                <a:lnTo>
                  <a:pt x="11555" y="1532"/>
                </a:lnTo>
                <a:lnTo>
                  <a:pt x="11588" y="1523"/>
                </a:lnTo>
                <a:lnTo>
                  <a:pt x="11588" y="1523"/>
                </a:lnTo>
                <a:lnTo>
                  <a:pt x="11593" y="1522"/>
                </a:lnTo>
                <a:lnTo>
                  <a:pt x="11596" y="1522"/>
                </a:lnTo>
                <a:lnTo>
                  <a:pt x="11600" y="1523"/>
                </a:lnTo>
                <a:lnTo>
                  <a:pt x="11603" y="1527"/>
                </a:lnTo>
                <a:lnTo>
                  <a:pt x="11606" y="1535"/>
                </a:lnTo>
                <a:lnTo>
                  <a:pt x="11606" y="1544"/>
                </a:lnTo>
                <a:lnTo>
                  <a:pt x="11606" y="1556"/>
                </a:lnTo>
                <a:lnTo>
                  <a:pt x="11603" y="1567"/>
                </a:lnTo>
                <a:lnTo>
                  <a:pt x="11598" y="1586"/>
                </a:lnTo>
                <a:lnTo>
                  <a:pt x="11598" y="1586"/>
                </a:lnTo>
                <a:lnTo>
                  <a:pt x="11604" y="1580"/>
                </a:lnTo>
                <a:lnTo>
                  <a:pt x="11613" y="1573"/>
                </a:lnTo>
                <a:lnTo>
                  <a:pt x="11635" y="1557"/>
                </a:lnTo>
                <a:lnTo>
                  <a:pt x="11661" y="1541"/>
                </a:lnTo>
                <a:lnTo>
                  <a:pt x="11674" y="1535"/>
                </a:lnTo>
                <a:lnTo>
                  <a:pt x="11686" y="1530"/>
                </a:lnTo>
                <a:lnTo>
                  <a:pt x="11686" y="1530"/>
                </a:lnTo>
                <a:lnTo>
                  <a:pt x="11699" y="1523"/>
                </a:lnTo>
                <a:lnTo>
                  <a:pt x="11710" y="1515"/>
                </a:lnTo>
                <a:lnTo>
                  <a:pt x="11728" y="1499"/>
                </a:lnTo>
                <a:lnTo>
                  <a:pt x="11735" y="1493"/>
                </a:lnTo>
                <a:lnTo>
                  <a:pt x="11738" y="1491"/>
                </a:lnTo>
                <a:lnTo>
                  <a:pt x="11739" y="1491"/>
                </a:lnTo>
                <a:lnTo>
                  <a:pt x="11741" y="1495"/>
                </a:lnTo>
                <a:lnTo>
                  <a:pt x="11741" y="1503"/>
                </a:lnTo>
                <a:lnTo>
                  <a:pt x="11741" y="1503"/>
                </a:lnTo>
                <a:lnTo>
                  <a:pt x="11741" y="1514"/>
                </a:lnTo>
                <a:lnTo>
                  <a:pt x="11739" y="1527"/>
                </a:lnTo>
                <a:lnTo>
                  <a:pt x="11736" y="1540"/>
                </a:lnTo>
                <a:lnTo>
                  <a:pt x="11730" y="1551"/>
                </a:lnTo>
                <a:lnTo>
                  <a:pt x="11723" y="1562"/>
                </a:lnTo>
                <a:lnTo>
                  <a:pt x="11714" y="1572"/>
                </a:lnTo>
                <a:lnTo>
                  <a:pt x="11701" y="1581"/>
                </a:lnTo>
                <a:lnTo>
                  <a:pt x="11686" y="1589"/>
                </a:lnTo>
                <a:lnTo>
                  <a:pt x="11686" y="1589"/>
                </a:lnTo>
                <a:lnTo>
                  <a:pt x="11669" y="1597"/>
                </a:lnTo>
                <a:lnTo>
                  <a:pt x="11651" y="1610"/>
                </a:lnTo>
                <a:lnTo>
                  <a:pt x="11633" y="1625"/>
                </a:lnTo>
                <a:lnTo>
                  <a:pt x="11616" y="1641"/>
                </a:lnTo>
                <a:lnTo>
                  <a:pt x="11587" y="1673"/>
                </a:lnTo>
                <a:lnTo>
                  <a:pt x="11568" y="1697"/>
                </a:lnTo>
                <a:lnTo>
                  <a:pt x="11568" y="1697"/>
                </a:lnTo>
                <a:lnTo>
                  <a:pt x="11561" y="1703"/>
                </a:lnTo>
                <a:lnTo>
                  <a:pt x="11553" y="1706"/>
                </a:lnTo>
                <a:lnTo>
                  <a:pt x="11545" y="1710"/>
                </a:lnTo>
                <a:lnTo>
                  <a:pt x="11537" y="1711"/>
                </a:lnTo>
                <a:lnTo>
                  <a:pt x="11529" y="1713"/>
                </a:lnTo>
                <a:lnTo>
                  <a:pt x="11523" y="1715"/>
                </a:lnTo>
                <a:lnTo>
                  <a:pt x="11518" y="1719"/>
                </a:lnTo>
                <a:lnTo>
                  <a:pt x="11516" y="1724"/>
                </a:lnTo>
                <a:lnTo>
                  <a:pt x="11516" y="1724"/>
                </a:lnTo>
                <a:lnTo>
                  <a:pt x="11515" y="1731"/>
                </a:lnTo>
                <a:lnTo>
                  <a:pt x="11510" y="1740"/>
                </a:lnTo>
                <a:lnTo>
                  <a:pt x="11505" y="1748"/>
                </a:lnTo>
                <a:lnTo>
                  <a:pt x="11497" y="1758"/>
                </a:lnTo>
                <a:lnTo>
                  <a:pt x="11489" y="1767"/>
                </a:lnTo>
                <a:lnTo>
                  <a:pt x="11478" y="1776"/>
                </a:lnTo>
                <a:lnTo>
                  <a:pt x="11465" y="1784"/>
                </a:lnTo>
                <a:lnTo>
                  <a:pt x="11450" y="1790"/>
                </a:lnTo>
                <a:lnTo>
                  <a:pt x="11450" y="1790"/>
                </a:lnTo>
                <a:lnTo>
                  <a:pt x="11444" y="1793"/>
                </a:lnTo>
                <a:lnTo>
                  <a:pt x="11438" y="1798"/>
                </a:lnTo>
                <a:lnTo>
                  <a:pt x="11434" y="1804"/>
                </a:lnTo>
                <a:lnTo>
                  <a:pt x="11433" y="1811"/>
                </a:lnTo>
                <a:lnTo>
                  <a:pt x="11431" y="1819"/>
                </a:lnTo>
                <a:lnTo>
                  <a:pt x="11431" y="1829"/>
                </a:lnTo>
                <a:lnTo>
                  <a:pt x="11434" y="1849"/>
                </a:lnTo>
                <a:lnTo>
                  <a:pt x="11441" y="1870"/>
                </a:lnTo>
                <a:lnTo>
                  <a:pt x="11449" y="1894"/>
                </a:lnTo>
                <a:lnTo>
                  <a:pt x="11463" y="1939"/>
                </a:lnTo>
                <a:lnTo>
                  <a:pt x="11463" y="1939"/>
                </a:lnTo>
                <a:lnTo>
                  <a:pt x="11466" y="1951"/>
                </a:lnTo>
                <a:lnTo>
                  <a:pt x="11468" y="1962"/>
                </a:lnTo>
                <a:lnTo>
                  <a:pt x="11470" y="1986"/>
                </a:lnTo>
                <a:lnTo>
                  <a:pt x="11471" y="2032"/>
                </a:lnTo>
                <a:lnTo>
                  <a:pt x="11473" y="2050"/>
                </a:lnTo>
                <a:lnTo>
                  <a:pt x="11474" y="2058"/>
                </a:lnTo>
                <a:lnTo>
                  <a:pt x="11478" y="2063"/>
                </a:lnTo>
                <a:lnTo>
                  <a:pt x="11482" y="2068"/>
                </a:lnTo>
                <a:lnTo>
                  <a:pt x="11487" y="2069"/>
                </a:lnTo>
                <a:lnTo>
                  <a:pt x="11494" y="2069"/>
                </a:lnTo>
                <a:lnTo>
                  <a:pt x="11502" y="2068"/>
                </a:lnTo>
                <a:lnTo>
                  <a:pt x="11502" y="2068"/>
                </a:lnTo>
                <a:lnTo>
                  <a:pt x="11511" y="2063"/>
                </a:lnTo>
                <a:lnTo>
                  <a:pt x="11519" y="2056"/>
                </a:lnTo>
                <a:lnTo>
                  <a:pt x="11527" y="2050"/>
                </a:lnTo>
                <a:lnTo>
                  <a:pt x="11535" y="2042"/>
                </a:lnTo>
                <a:lnTo>
                  <a:pt x="11550" y="2023"/>
                </a:lnTo>
                <a:lnTo>
                  <a:pt x="11561" y="2003"/>
                </a:lnTo>
                <a:lnTo>
                  <a:pt x="11572" y="1984"/>
                </a:lnTo>
                <a:lnTo>
                  <a:pt x="11579" y="1967"/>
                </a:lnTo>
                <a:lnTo>
                  <a:pt x="11584" y="1952"/>
                </a:lnTo>
                <a:lnTo>
                  <a:pt x="11585" y="1942"/>
                </a:lnTo>
                <a:lnTo>
                  <a:pt x="11585" y="1942"/>
                </a:lnTo>
                <a:lnTo>
                  <a:pt x="11585" y="1939"/>
                </a:lnTo>
                <a:lnTo>
                  <a:pt x="11588" y="1938"/>
                </a:lnTo>
                <a:lnTo>
                  <a:pt x="11595" y="1933"/>
                </a:lnTo>
                <a:lnTo>
                  <a:pt x="11614" y="1928"/>
                </a:lnTo>
                <a:lnTo>
                  <a:pt x="11625" y="1925"/>
                </a:lnTo>
                <a:lnTo>
                  <a:pt x="11635" y="1922"/>
                </a:lnTo>
                <a:lnTo>
                  <a:pt x="11638" y="1918"/>
                </a:lnTo>
                <a:lnTo>
                  <a:pt x="11641" y="1914"/>
                </a:lnTo>
                <a:lnTo>
                  <a:pt x="11643" y="1910"/>
                </a:lnTo>
                <a:lnTo>
                  <a:pt x="11645" y="1904"/>
                </a:lnTo>
                <a:lnTo>
                  <a:pt x="11645" y="1904"/>
                </a:lnTo>
                <a:lnTo>
                  <a:pt x="11645" y="1893"/>
                </a:lnTo>
                <a:lnTo>
                  <a:pt x="11648" y="1881"/>
                </a:lnTo>
                <a:lnTo>
                  <a:pt x="11654" y="1870"/>
                </a:lnTo>
                <a:lnTo>
                  <a:pt x="11661" y="1861"/>
                </a:lnTo>
                <a:lnTo>
                  <a:pt x="11669" y="1851"/>
                </a:lnTo>
                <a:lnTo>
                  <a:pt x="11678" y="1843"/>
                </a:lnTo>
                <a:lnTo>
                  <a:pt x="11688" y="1837"/>
                </a:lnTo>
                <a:lnTo>
                  <a:pt x="11699" y="1832"/>
                </a:lnTo>
                <a:lnTo>
                  <a:pt x="11699" y="1832"/>
                </a:lnTo>
                <a:lnTo>
                  <a:pt x="11704" y="1830"/>
                </a:lnTo>
                <a:lnTo>
                  <a:pt x="11707" y="1827"/>
                </a:lnTo>
                <a:lnTo>
                  <a:pt x="11709" y="1824"/>
                </a:lnTo>
                <a:lnTo>
                  <a:pt x="11709" y="1822"/>
                </a:lnTo>
                <a:lnTo>
                  <a:pt x="11707" y="1814"/>
                </a:lnTo>
                <a:lnTo>
                  <a:pt x="11702" y="1808"/>
                </a:lnTo>
                <a:lnTo>
                  <a:pt x="11696" y="1800"/>
                </a:lnTo>
                <a:lnTo>
                  <a:pt x="11693" y="1790"/>
                </a:lnTo>
                <a:lnTo>
                  <a:pt x="11691" y="1787"/>
                </a:lnTo>
                <a:lnTo>
                  <a:pt x="11691" y="1782"/>
                </a:lnTo>
                <a:lnTo>
                  <a:pt x="11693" y="1777"/>
                </a:lnTo>
                <a:lnTo>
                  <a:pt x="11696" y="1772"/>
                </a:lnTo>
                <a:lnTo>
                  <a:pt x="11696" y="1772"/>
                </a:lnTo>
                <a:lnTo>
                  <a:pt x="11709" y="1756"/>
                </a:lnTo>
                <a:lnTo>
                  <a:pt x="11712" y="1750"/>
                </a:lnTo>
                <a:lnTo>
                  <a:pt x="11714" y="1742"/>
                </a:lnTo>
                <a:lnTo>
                  <a:pt x="11712" y="1735"/>
                </a:lnTo>
                <a:lnTo>
                  <a:pt x="11707" y="1727"/>
                </a:lnTo>
                <a:lnTo>
                  <a:pt x="11701" y="1718"/>
                </a:lnTo>
                <a:lnTo>
                  <a:pt x="11690" y="1706"/>
                </a:lnTo>
                <a:lnTo>
                  <a:pt x="11690" y="1706"/>
                </a:lnTo>
                <a:lnTo>
                  <a:pt x="11680" y="1698"/>
                </a:lnTo>
                <a:lnTo>
                  <a:pt x="11675" y="1692"/>
                </a:lnTo>
                <a:lnTo>
                  <a:pt x="11675" y="1690"/>
                </a:lnTo>
                <a:lnTo>
                  <a:pt x="11675" y="1690"/>
                </a:lnTo>
                <a:lnTo>
                  <a:pt x="11680" y="1687"/>
                </a:lnTo>
                <a:lnTo>
                  <a:pt x="11686" y="1684"/>
                </a:lnTo>
                <a:lnTo>
                  <a:pt x="11696" y="1678"/>
                </a:lnTo>
                <a:lnTo>
                  <a:pt x="11706" y="1666"/>
                </a:lnTo>
                <a:lnTo>
                  <a:pt x="11712" y="1658"/>
                </a:lnTo>
                <a:lnTo>
                  <a:pt x="11717" y="1647"/>
                </a:lnTo>
                <a:lnTo>
                  <a:pt x="11717" y="1647"/>
                </a:lnTo>
                <a:lnTo>
                  <a:pt x="11722" y="1637"/>
                </a:lnTo>
                <a:lnTo>
                  <a:pt x="11726" y="1631"/>
                </a:lnTo>
                <a:lnTo>
                  <a:pt x="11731" y="1625"/>
                </a:lnTo>
                <a:lnTo>
                  <a:pt x="11736" y="1621"/>
                </a:lnTo>
                <a:lnTo>
                  <a:pt x="11741" y="1620"/>
                </a:lnTo>
                <a:lnTo>
                  <a:pt x="11746" y="1618"/>
                </a:lnTo>
                <a:lnTo>
                  <a:pt x="11754" y="1618"/>
                </a:lnTo>
                <a:lnTo>
                  <a:pt x="11762" y="1621"/>
                </a:lnTo>
                <a:lnTo>
                  <a:pt x="11770" y="1621"/>
                </a:lnTo>
                <a:lnTo>
                  <a:pt x="11775" y="1621"/>
                </a:lnTo>
                <a:lnTo>
                  <a:pt x="11778" y="1620"/>
                </a:lnTo>
                <a:lnTo>
                  <a:pt x="11783" y="1618"/>
                </a:lnTo>
                <a:lnTo>
                  <a:pt x="11786" y="1613"/>
                </a:lnTo>
                <a:lnTo>
                  <a:pt x="11786" y="1613"/>
                </a:lnTo>
                <a:lnTo>
                  <a:pt x="11789" y="1609"/>
                </a:lnTo>
                <a:lnTo>
                  <a:pt x="11792" y="1607"/>
                </a:lnTo>
                <a:lnTo>
                  <a:pt x="11796" y="1605"/>
                </a:lnTo>
                <a:lnTo>
                  <a:pt x="11799" y="1607"/>
                </a:lnTo>
                <a:lnTo>
                  <a:pt x="11802" y="1612"/>
                </a:lnTo>
                <a:lnTo>
                  <a:pt x="11805" y="1618"/>
                </a:lnTo>
                <a:lnTo>
                  <a:pt x="11808" y="1626"/>
                </a:lnTo>
                <a:lnTo>
                  <a:pt x="11813" y="1634"/>
                </a:lnTo>
                <a:lnTo>
                  <a:pt x="11815" y="1636"/>
                </a:lnTo>
                <a:lnTo>
                  <a:pt x="11818" y="1637"/>
                </a:lnTo>
                <a:lnTo>
                  <a:pt x="11821" y="1639"/>
                </a:lnTo>
                <a:lnTo>
                  <a:pt x="11824" y="1637"/>
                </a:lnTo>
                <a:lnTo>
                  <a:pt x="11824" y="1637"/>
                </a:lnTo>
                <a:lnTo>
                  <a:pt x="11832" y="1633"/>
                </a:lnTo>
                <a:lnTo>
                  <a:pt x="11839" y="1626"/>
                </a:lnTo>
                <a:lnTo>
                  <a:pt x="11855" y="1612"/>
                </a:lnTo>
                <a:lnTo>
                  <a:pt x="11863" y="1605"/>
                </a:lnTo>
                <a:lnTo>
                  <a:pt x="11874" y="1599"/>
                </a:lnTo>
                <a:lnTo>
                  <a:pt x="11887" y="1596"/>
                </a:lnTo>
                <a:lnTo>
                  <a:pt x="11900" y="1596"/>
                </a:lnTo>
                <a:lnTo>
                  <a:pt x="11900" y="1596"/>
                </a:lnTo>
                <a:lnTo>
                  <a:pt x="11908" y="1597"/>
                </a:lnTo>
                <a:lnTo>
                  <a:pt x="11916" y="1599"/>
                </a:lnTo>
                <a:lnTo>
                  <a:pt x="11927" y="1607"/>
                </a:lnTo>
                <a:lnTo>
                  <a:pt x="11938" y="1617"/>
                </a:lnTo>
                <a:lnTo>
                  <a:pt x="11946" y="1625"/>
                </a:lnTo>
                <a:lnTo>
                  <a:pt x="11954" y="1633"/>
                </a:lnTo>
                <a:lnTo>
                  <a:pt x="11958" y="1634"/>
                </a:lnTo>
                <a:lnTo>
                  <a:pt x="11961" y="1636"/>
                </a:lnTo>
                <a:lnTo>
                  <a:pt x="11962" y="1636"/>
                </a:lnTo>
                <a:lnTo>
                  <a:pt x="11966" y="1633"/>
                </a:lnTo>
                <a:lnTo>
                  <a:pt x="11967" y="1629"/>
                </a:lnTo>
                <a:lnTo>
                  <a:pt x="11970" y="1623"/>
                </a:lnTo>
                <a:lnTo>
                  <a:pt x="11970" y="1623"/>
                </a:lnTo>
                <a:lnTo>
                  <a:pt x="11974" y="1617"/>
                </a:lnTo>
                <a:lnTo>
                  <a:pt x="11979" y="1609"/>
                </a:lnTo>
                <a:lnTo>
                  <a:pt x="11987" y="1601"/>
                </a:lnTo>
                <a:lnTo>
                  <a:pt x="11995" y="1591"/>
                </a:lnTo>
                <a:lnTo>
                  <a:pt x="12017" y="1573"/>
                </a:lnTo>
                <a:lnTo>
                  <a:pt x="12044" y="1556"/>
                </a:lnTo>
                <a:lnTo>
                  <a:pt x="12072" y="1540"/>
                </a:lnTo>
                <a:lnTo>
                  <a:pt x="12099" y="1525"/>
                </a:lnTo>
                <a:lnTo>
                  <a:pt x="12144" y="1503"/>
                </a:lnTo>
                <a:lnTo>
                  <a:pt x="12144" y="1503"/>
                </a:lnTo>
                <a:lnTo>
                  <a:pt x="12158" y="1495"/>
                </a:lnTo>
                <a:lnTo>
                  <a:pt x="12170" y="1488"/>
                </a:lnTo>
                <a:lnTo>
                  <a:pt x="12187" y="1479"/>
                </a:lnTo>
                <a:lnTo>
                  <a:pt x="12195" y="1475"/>
                </a:lnTo>
                <a:lnTo>
                  <a:pt x="12205" y="1474"/>
                </a:lnTo>
                <a:lnTo>
                  <a:pt x="12218" y="1475"/>
                </a:lnTo>
                <a:lnTo>
                  <a:pt x="12234" y="1479"/>
                </a:lnTo>
                <a:lnTo>
                  <a:pt x="12234" y="1479"/>
                </a:lnTo>
                <a:lnTo>
                  <a:pt x="12248" y="1483"/>
                </a:lnTo>
                <a:lnTo>
                  <a:pt x="12259" y="1488"/>
                </a:lnTo>
                <a:lnTo>
                  <a:pt x="12267" y="1495"/>
                </a:lnTo>
                <a:lnTo>
                  <a:pt x="12272" y="1499"/>
                </a:lnTo>
                <a:lnTo>
                  <a:pt x="12275" y="1503"/>
                </a:lnTo>
                <a:lnTo>
                  <a:pt x="12279" y="1503"/>
                </a:lnTo>
                <a:lnTo>
                  <a:pt x="12280" y="1499"/>
                </a:lnTo>
                <a:lnTo>
                  <a:pt x="12285" y="1491"/>
                </a:lnTo>
                <a:lnTo>
                  <a:pt x="12285" y="1491"/>
                </a:lnTo>
                <a:lnTo>
                  <a:pt x="12288" y="1482"/>
                </a:lnTo>
                <a:lnTo>
                  <a:pt x="12290" y="1474"/>
                </a:lnTo>
                <a:lnTo>
                  <a:pt x="12290" y="1466"/>
                </a:lnTo>
                <a:lnTo>
                  <a:pt x="12287" y="1458"/>
                </a:lnTo>
                <a:lnTo>
                  <a:pt x="12282" y="1443"/>
                </a:lnTo>
                <a:lnTo>
                  <a:pt x="12279" y="1434"/>
                </a:lnTo>
                <a:lnTo>
                  <a:pt x="12279" y="1422"/>
                </a:lnTo>
                <a:lnTo>
                  <a:pt x="12279" y="1422"/>
                </a:lnTo>
                <a:lnTo>
                  <a:pt x="12277" y="1413"/>
                </a:lnTo>
                <a:lnTo>
                  <a:pt x="12274" y="1408"/>
                </a:lnTo>
                <a:lnTo>
                  <a:pt x="12269" y="1405"/>
                </a:lnTo>
                <a:lnTo>
                  <a:pt x="12261" y="1403"/>
                </a:lnTo>
                <a:lnTo>
                  <a:pt x="12240" y="1405"/>
                </a:lnTo>
                <a:lnTo>
                  <a:pt x="12227" y="1406"/>
                </a:lnTo>
                <a:lnTo>
                  <a:pt x="12213" y="1405"/>
                </a:lnTo>
                <a:lnTo>
                  <a:pt x="12213" y="1405"/>
                </a:lnTo>
                <a:lnTo>
                  <a:pt x="12205" y="1405"/>
                </a:lnTo>
                <a:lnTo>
                  <a:pt x="12200" y="1401"/>
                </a:lnTo>
                <a:lnTo>
                  <a:pt x="12197" y="1398"/>
                </a:lnTo>
                <a:lnTo>
                  <a:pt x="12194" y="1393"/>
                </a:lnTo>
                <a:lnTo>
                  <a:pt x="12194" y="1389"/>
                </a:lnTo>
                <a:lnTo>
                  <a:pt x="12194" y="1384"/>
                </a:lnTo>
                <a:lnTo>
                  <a:pt x="12194" y="1379"/>
                </a:lnTo>
                <a:lnTo>
                  <a:pt x="12197" y="1374"/>
                </a:lnTo>
                <a:lnTo>
                  <a:pt x="12200" y="1369"/>
                </a:lnTo>
                <a:lnTo>
                  <a:pt x="12203" y="1365"/>
                </a:lnTo>
                <a:lnTo>
                  <a:pt x="12208" y="1361"/>
                </a:lnTo>
                <a:lnTo>
                  <a:pt x="12214" y="1358"/>
                </a:lnTo>
                <a:lnTo>
                  <a:pt x="12219" y="1357"/>
                </a:lnTo>
                <a:lnTo>
                  <a:pt x="12226" y="1357"/>
                </a:lnTo>
                <a:lnTo>
                  <a:pt x="12234" y="1357"/>
                </a:lnTo>
                <a:lnTo>
                  <a:pt x="12240" y="1360"/>
                </a:lnTo>
                <a:lnTo>
                  <a:pt x="12240" y="1360"/>
                </a:lnTo>
                <a:lnTo>
                  <a:pt x="12247" y="1363"/>
                </a:lnTo>
                <a:lnTo>
                  <a:pt x="12253" y="1365"/>
                </a:lnTo>
                <a:lnTo>
                  <a:pt x="12259" y="1365"/>
                </a:lnTo>
                <a:lnTo>
                  <a:pt x="12264" y="1365"/>
                </a:lnTo>
                <a:lnTo>
                  <a:pt x="12269" y="1363"/>
                </a:lnTo>
                <a:lnTo>
                  <a:pt x="12274" y="1360"/>
                </a:lnTo>
                <a:lnTo>
                  <a:pt x="12284" y="1352"/>
                </a:lnTo>
                <a:lnTo>
                  <a:pt x="12298" y="1334"/>
                </a:lnTo>
                <a:lnTo>
                  <a:pt x="12306" y="1324"/>
                </a:lnTo>
                <a:lnTo>
                  <a:pt x="12312" y="1318"/>
                </a:lnTo>
                <a:lnTo>
                  <a:pt x="12312" y="1318"/>
                </a:lnTo>
                <a:lnTo>
                  <a:pt x="12319" y="1313"/>
                </a:lnTo>
                <a:lnTo>
                  <a:pt x="12320" y="1308"/>
                </a:lnTo>
                <a:lnTo>
                  <a:pt x="12320" y="1302"/>
                </a:lnTo>
                <a:lnTo>
                  <a:pt x="12319" y="1297"/>
                </a:lnTo>
                <a:lnTo>
                  <a:pt x="12312" y="1284"/>
                </a:lnTo>
                <a:lnTo>
                  <a:pt x="12312" y="1278"/>
                </a:lnTo>
                <a:lnTo>
                  <a:pt x="12312" y="1270"/>
                </a:lnTo>
                <a:lnTo>
                  <a:pt x="12312" y="1270"/>
                </a:lnTo>
                <a:lnTo>
                  <a:pt x="12316" y="1267"/>
                </a:lnTo>
                <a:lnTo>
                  <a:pt x="12317" y="1263"/>
                </a:lnTo>
                <a:lnTo>
                  <a:pt x="12325" y="1260"/>
                </a:lnTo>
                <a:lnTo>
                  <a:pt x="12333" y="1260"/>
                </a:lnTo>
                <a:lnTo>
                  <a:pt x="12343" y="1263"/>
                </a:lnTo>
                <a:lnTo>
                  <a:pt x="12351" y="1267"/>
                </a:lnTo>
                <a:lnTo>
                  <a:pt x="12357" y="1273"/>
                </a:lnTo>
                <a:lnTo>
                  <a:pt x="12362" y="1279"/>
                </a:lnTo>
                <a:lnTo>
                  <a:pt x="12362" y="1284"/>
                </a:lnTo>
                <a:lnTo>
                  <a:pt x="12362" y="1287"/>
                </a:lnTo>
                <a:lnTo>
                  <a:pt x="12362" y="1287"/>
                </a:lnTo>
                <a:lnTo>
                  <a:pt x="12361" y="1291"/>
                </a:lnTo>
                <a:lnTo>
                  <a:pt x="12362" y="1294"/>
                </a:lnTo>
                <a:lnTo>
                  <a:pt x="12364" y="1296"/>
                </a:lnTo>
                <a:lnTo>
                  <a:pt x="12365" y="1297"/>
                </a:lnTo>
                <a:lnTo>
                  <a:pt x="12375" y="1300"/>
                </a:lnTo>
                <a:lnTo>
                  <a:pt x="12385" y="1302"/>
                </a:lnTo>
                <a:lnTo>
                  <a:pt x="12410" y="1304"/>
                </a:lnTo>
                <a:lnTo>
                  <a:pt x="12423" y="1305"/>
                </a:lnTo>
                <a:lnTo>
                  <a:pt x="12434" y="1308"/>
                </a:lnTo>
                <a:lnTo>
                  <a:pt x="12434" y="1308"/>
                </a:lnTo>
                <a:lnTo>
                  <a:pt x="12442" y="1313"/>
                </a:lnTo>
                <a:lnTo>
                  <a:pt x="12449" y="1318"/>
                </a:lnTo>
                <a:lnTo>
                  <a:pt x="12454" y="1324"/>
                </a:lnTo>
                <a:lnTo>
                  <a:pt x="12458" y="1331"/>
                </a:lnTo>
                <a:lnTo>
                  <a:pt x="12462" y="1337"/>
                </a:lnTo>
                <a:lnTo>
                  <a:pt x="12467" y="1344"/>
                </a:lnTo>
                <a:lnTo>
                  <a:pt x="12471" y="1347"/>
                </a:lnTo>
                <a:lnTo>
                  <a:pt x="12479" y="1350"/>
                </a:lnTo>
                <a:lnTo>
                  <a:pt x="12479" y="1350"/>
                </a:lnTo>
                <a:lnTo>
                  <a:pt x="12487" y="1352"/>
                </a:lnTo>
                <a:lnTo>
                  <a:pt x="12495" y="1353"/>
                </a:lnTo>
                <a:lnTo>
                  <a:pt x="12510" y="1361"/>
                </a:lnTo>
                <a:lnTo>
                  <a:pt x="12531" y="1374"/>
                </a:lnTo>
                <a:lnTo>
                  <a:pt x="12531" y="1374"/>
                </a:lnTo>
                <a:lnTo>
                  <a:pt x="12537" y="1376"/>
                </a:lnTo>
                <a:lnTo>
                  <a:pt x="12544" y="1374"/>
                </a:lnTo>
                <a:lnTo>
                  <a:pt x="12552" y="1371"/>
                </a:lnTo>
                <a:lnTo>
                  <a:pt x="12560" y="1365"/>
                </a:lnTo>
                <a:lnTo>
                  <a:pt x="12569" y="1358"/>
                </a:lnTo>
                <a:lnTo>
                  <a:pt x="12579" y="1349"/>
                </a:lnTo>
                <a:lnTo>
                  <a:pt x="12589" y="1337"/>
                </a:lnTo>
                <a:lnTo>
                  <a:pt x="12597" y="1326"/>
                </a:lnTo>
                <a:lnTo>
                  <a:pt x="12597" y="1326"/>
                </a:lnTo>
                <a:lnTo>
                  <a:pt x="12608" y="1313"/>
                </a:lnTo>
                <a:lnTo>
                  <a:pt x="12619" y="1304"/>
                </a:lnTo>
                <a:lnTo>
                  <a:pt x="12630" y="1297"/>
                </a:lnTo>
                <a:lnTo>
                  <a:pt x="12643" y="1292"/>
                </a:lnTo>
                <a:lnTo>
                  <a:pt x="12662" y="1286"/>
                </a:lnTo>
                <a:lnTo>
                  <a:pt x="12670" y="1284"/>
                </a:lnTo>
                <a:lnTo>
                  <a:pt x="12670" y="1284"/>
                </a:lnTo>
                <a:lnTo>
                  <a:pt x="12672" y="1281"/>
                </a:lnTo>
                <a:lnTo>
                  <a:pt x="12672" y="1278"/>
                </a:lnTo>
                <a:lnTo>
                  <a:pt x="12669" y="1273"/>
                </a:lnTo>
                <a:lnTo>
                  <a:pt x="12666" y="1268"/>
                </a:lnTo>
                <a:lnTo>
                  <a:pt x="12658" y="1262"/>
                </a:lnTo>
                <a:lnTo>
                  <a:pt x="12643" y="1255"/>
                </a:lnTo>
                <a:lnTo>
                  <a:pt x="12625" y="1249"/>
                </a:lnTo>
                <a:lnTo>
                  <a:pt x="12625" y="1249"/>
                </a:lnTo>
                <a:close/>
                <a:moveTo>
                  <a:pt x="7839" y="2684"/>
                </a:moveTo>
                <a:lnTo>
                  <a:pt x="7839" y="2684"/>
                </a:lnTo>
                <a:lnTo>
                  <a:pt x="7794" y="2686"/>
                </a:lnTo>
                <a:lnTo>
                  <a:pt x="7758" y="2686"/>
                </a:lnTo>
                <a:lnTo>
                  <a:pt x="7734" y="2684"/>
                </a:lnTo>
                <a:lnTo>
                  <a:pt x="7734" y="2684"/>
                </a:lnTo>
                <a:lnTo>
                  <a:pt x="7726" y="2681"/>
                </a:lnTo>
                <a:lnTo>
                  <a:pt x="7718" y="2678"/>
                </a:lnTo>
                <a:lnTo>
                  <a:pt x="7700" y="2663"/>
                </a:lnTo>
                <a:lnTo>
                  <a:pt x="7683" y="2649"/>
                </a:lnTo>
                <a:lnTo>
                  <a:pt x="7665" y="2636"/>
                </a:lnTo>
                <a:lnTo>
                  <a:pt x="7665" y="2636"/>
                </a:lnTo>
                <a:lnTo>
                  <a:pt x="7660" y="2630"/>
                </a:lnTo>
                <a:lnTo>
                  <a:pt x="7657" y="2625"/>
                </a:lnTo>
                <a:lnTo>
                  <a:pt x="7657" y="2618"/>
                </a:lnTo>
                <a:lnTo>
                  <a:pt x="7657" y="2614"/>
                </a:lnTo>
                <a:lnTo>
                  <a:pt x="7662" y="2605"/>
                </a:lnTo>
                <a:lnTo>
                  <a:pt x="7665" y="2602"/>
                </a:lnTo>
                <a:lnTo>
                  <a:pt x="7665" y="2602"/>
                </a:lnTo>
                <a:lnTo>
                  <a:pt x="7667" y="2589"/>
                </a:lnTo>
                <a:lnTo>
                  <a:pt x="7670" y="2580"/>
                </a:lnTo>
                <a:lnTo>
                  <a:pt x="7676" y="2570"/>
                </a:lnTo>
                <a:lnTo>
                  <a:pt x="7676" y="2570"/>
                </a:lnTo>
                <a:lnTo>
                  <a:pt x="7683" y="2559"/>
                </a:lnTo>
                <a:lnTo>
                  <a:pt x="7691" y="2544"/>
                </a:lnTo>
                <a:lnTo>
                  <a:pt x="7694" y="2530"/>
                </a:lnTo>
                <a:lnTo>
                  <a:pt x="7696" y="2524"/>
                </a:lnTo>
                <a:lnTo>
                  <a:pt x="7694" y="2519"/>
                </a:lnTo>
                <a:lnTo>
                  <a:pt x="7694" y="2519"/>
                </a:lnTo>
                <a:lnTo>
                  <a:pt x="7689" y="2509"/>
                </a:lnTo>
                <a:lnTo>
                  <a:pt x="7680" y="2496"/>
                </a:lnTo>
                <a:lnTo>
                  <a:pt x="7672" y="2483"/>
                </a:lnTo>
                <a:lnTo>
                  <a:pt x="7665" y="2475"/>
                </a:lnTo>
                <a:lnTo>
                  <a:pt x="7665" y="2475"/>
                </a:lnTo>
                <a:lnTo>
                  <a:pt x="7664" y="2472"/>
                </a:lnTo>
                <a:lnTo>
                  <a:pt x="7664" y="2472"/>
                </a:lnTo>
                <a:lnTo>
                  <a:pt x="7662" y="2471"/>
                </a:lnTo>
                <a:lnTo>
                  <a:pt x="7662" y="2471"/>
                </a:lnTo>
                <a:lnTo>
                  <a:pt x="7664" y="2472"/>
                </a:lnTo>
                <a:lnTo>
                  <a:pt x="7664" y="2472"/>
                </a:lnTo>
                <a:lnTo>
                  <a:pt x="7656" y="2458"/>
                </a:lnTo>
                <a:lnTo>
                  <a:pt x="7643" y="2435"/>
                </a:lnTo>
                <a:lnTo>
                  <a:pt x="7631" y="2413"/>
                </a:lnTo>
                <a:lnTo>
                  <a:pt x="7628" y="2402"/>
                </a:lnTo>
                <a:lnTo>
                  <a:pt x="7627" y="2394"/>
                </a:lnTo>
                <a:lnTo>
                  <a:pt x="7627" y="2394"/>
                </a:lnTo>
                <a:lnTo>
                  <a:pt x="7627" y="2390"/>
                </a:lnTo>
                <a:lnTo>
                  <a:pt x="7625" y="2386"/>
                </a:lnTo>
                <a:lnTo>
                  <a:pt x="7617" y="2378"/>
                </a:lnTo>
                <a:lnTo>
                  <a:pt x="7609" y="2370"/>
                </a:lnTo>
                <a:lnTo>
                  <a:pt x="7598" y="2361"/>
                </a:lnTo>
                <a:lnTo>
                  <a:pt x="7588" y="2353"/>
                </a:lnTo>
                <a:lnTo>
                  <a:pt x="7580" y="2345"/>
                </a:lnTo>
                <a:lnTo>
                  <a:pt x="7578" y="2342"/>
                </a:lnTo>
                <a:lnTo>
                  <a:pt x="7577" y="2339"/>
                </a:lnTo>
                <a:lnTo>
                  <a:pt x="7578" y="2337"/>
                </a:lnTo>
                <a:lnTo>
                  <a:pt x="7580" y="2334"/>
                </a:lnTo>
                <a:lnTo>
                  <a:pt x="7580" y="2334"/>
                </a:lnTo>
                <a:lnTo>
                  <a:pt x="7593" y="2325"/>
                </a:lnTo>
                <a:lnTo>
                  <a:pt x="7606" y="2312"/>
                </a:lnTo>
                <a:lnTo>
                  <a:pt x="7612" y="2305"/>
                </a:lnTo>
                <a:lnTo>
                  <a:pt x="7617" y="2297"/>
                </a:lnTo>
                <a:lnTo>
                  <a:pt x="7620" y="2288"/>
                </a:lnTo>
                <a:lnTo>
                  <a:pt x="7622" y="2275"/>
                </a:lnTo>
                <a:lnTo>
                  <a:pt x="7622" y="2275"/>
                </a:lnTo>
                <a:lnTo>
                  <a:pt x="7622" y="2270"/>
                </a:lnTo>
                <a:lnTo>
                  <a:pt x="7623" y="2268"/>
                </a:lnTo>
                <a:lnTo>
                  <a:pt x="7627" y="2267"/>
                </a:lnTo>
                <a:lnTo>
                  <a:pt x="7630" y="2268"/>
                </a:lnTo>
                <a:lnTo>
                  <a:pt x="7646" y="2281"/>
                </a:lnTo>
                <a:lnTo>
                  <a:pt x="7651" y="2284"/>
                </a:lnTo>
                <a:lnTo>
                  <a:pt x="7656" y="2286"/>
                </a:lnTo>
                <a:lnTo>
                  <a:pt x="7660" y="2286"/>
                </a:lnTo>
                <a:lnTo>
                  <a:pt x="7667" y="2284"/>
                </a:lnTo>
                <a:lnTo>
                  <a:pt x="7672" y="2281"/>
                </a:lnTo>
                <a:lnTo>
                  <a:pt x="7676" y="2275"/>
                </a:lnTo>
                <a:lnTo>
                  <a:pt x="7681" y="2265"/>
                </a:lnTo>
                <a:lnTo>
                  <a:pt x="7686" y="2251"/>
                </a:lnTo>
                <a:lnTo>
                  <a:pt x="7686" y="2251"/>
                </a:lnTo>
                <a:lnTo>
                  <a:pt x="7697" y="2260"/>
                </a:lnTo>
                <a:lnTo>
                  <a:pt x="7710" y="2268"/>
                </a:lnTo>
                <a:lnTo>
                  <a:pt x="7723" y="2280"/>
                </a:lnTo>
                <a:lnTo>
                  <a:pt x="7729" y="2286"/>
                </a:lnTo>
                <a:lnTo>
                  <a:pt x="7734" y="2292"/>
                </a:lnTo>
                <a:lnTo>
                  <a:pt x="7734" y="2292"/>
                </a:lnTo>
                <a:lnTo>
                  <a:pt x="7742" y="2304"/>
                </a:lnTo>
                <a:lnTo>
                  <a:pt x="7744" y="2309"/>
                </a:lnTo>
                <a:lnTo>
                  <a:pt x="7744" y="2310"/>
                </a:lnTo>
                <a:lnTo>
                  <a:pt x="7742" y="2312"/>
                </a:lnTo>
                <a:lnTo>
                  <a:pt x="7734" y="2320"/>
                </a:lnTo>
                <a:lnTo>
                  <a:pt x="7734" y="2320"/>
                </a:lnTo>
                <a:lnTo>
                  <a:pt x="7723" y="2331"/>
                </a:lnTo>
                <a:lnTo>
                  <a:pt x="7713" y="2341"/>
                </a:lnTo>
                <a:lnTo>
                  <a:pt x="7712" y="2345"/>
                </a:lnTo>
                <a:lnTo>
                  <a:pt x="7710" y="2350"/>
                </a:lnTo>
                <a:lnTo>
                  <a:pt x="7713" y="2355"/>
                </a:lnTo>
                <a:lnTo>
                  <a:pt x="7718" y="2361"/>
                </a:lnTo>
                <a:lnTo>
                  <a:pt x="7718" y="2361"/>
                </a:lnTo>
                <a:lnTo>
                  <a:pt x="7726" y="2370"/>
                </a:lnTo>
                <a:lnTo>
                  <a:pt x="7739" y="2378"/>
                </a:lnTo>
                <a:lnTo>
                  <a:pt x="7766" y="2395"/>
                </a:lnTo>
                <a:lnTo>
                  <a:pt x="7792" y="2413"/>
                </a:lnTo>
                <a:lnTo>
                  <a:pt x="7798" y="2419"/>
                </a:lnTo>
                <a:lnTo>
                  <a:pt x="7800" y="2422"/>
                </a:lnTo>
                <a:lnTo>
                  <a:pt x="7800" y="2424"/>
                </a:lnTo>
                <a:lnTo>
                  <a:pt x="7800" y="2424"/>
                </a:lnTo>
                <a:lnTo>
                  <a:pt x="7795" y="2451"/>
                </a:lnTo>
                <a:lnTo>
                  <a:pt x="7790" y="2471"/>
                </a:lnTo>
                <a:lnTo>
                  <a:pt x="7784" y="2493"/>
                </a:lnTo>
                <a:lnTo>
                  <a:pt x="7784" y="2493"/>
                </a:lnTo>
                <a:lnTo>
                  <a:pt x="7781" y="2504"/>
                </a:lnTo>
                <a:lnTo>
                  <a:pt x="7781" y="2514"/>
                </a:lnTo>
                <a:lnTo>
                  <a:pt x="7782" y="2520"/>
                </a:lnTo>
                <a:lnTo>
                  <a:pt x="7786" y="2527"/>
                </a:lnTo>
                <a:lnTo>
                  <a:pt x="7790" y="2532"/>
                </a:lnTo>
                <a:lnTo>
                  <a:pt x="7795" y="2536"/>
                </a:lnTo>
                <a:lnTo>
                  <a:pt x="7805" y="2541"/>
                </a:lnTo>
                <a:lnTo>
                  <a:pt x="7805" y="2541"/>
                </a:lnTo>
                <a:lnTo>
                  <a:pt x="7813" y="2549"/>
                </a:lnTo>
                <a:lnTo>
                  <a:pt x="7821" y="2557"/>
                </a:lnTo>
                <a:lnTo>
                  <a:pt x="7829" y="2567"/>
                </a:lnTo>
                <a:lnTo>
                  <a:pt x="7847" y="2652"/>
                </a:lnTo>
                <a:lnTo>
                  <a:pt x="7839" y="2684"/>
                </a:lnTo>
                <a:close/>
                <a:moveTo>
                  <a:pt x="7644" y="2474"/>
                </a:moveTo>
                <a:lnTo>
                  <a:pt x="7644" y="2474"/>
                </a:lnTo>
                <a:lnTo>
                  <a:pt x="7646" y="2472"/>
                </a:lnTo>
                <a:lnTo>
                  <a:pt x="7646" y="2472"/>
                </a:lnTo>
                <a:lnTo>
                  <a:pt x="7644" y="2474"/>
                </a:lnTo>
                <a:lnTo>
                  <a:pt x="7644" y="2474"/>
                </a:lnTo>
                <a:close/>
                <a:moveTo>
                  <a:pt x="7648" y="2472"/>
                </a:moveTo>
                <a:lnTo>
                  <a:pt x="7648" y="2472"/>
                </a:lnTo>
                <a:lnTo>
                  <a:pt x="7649" y="2471"/>
                </a:lnTo>
                <a:lnTo>
                  <a:pt x="7649" y="2471"/>
                </a:lnTo>
                <a:lnTo>
                  <a:pt x="7648" y="2472"/>
                </a:lnTo>
                <a:lnTo>
                  <a:pt x="7648" y="2472"/>
                </a:lnTo>
                <a:close/>
                <a:moveTo>
                  <a:pt x="7651" y="2471"/>
                </a:moveTo>
                <a:lnTo>
                  <a:pt x="7651" y="2471"/>
                </a:lnTo>
                <a:lnTo>
                  <a:pt x="7652" y="2471"/>
                </a:lnTo>
                <a:lnTo>
                  <a:pt x="7652" y="2471"/>
                </a:lnTo>
                <a:lnTo>
                  <a:pt x="7651" y="2471"/>
                </a:lnTo>
                <a:lnTo>
                  <a:pt x="7651" y="2471"/>
                </a:lnTo>
                <a:close/>
                <a:moveTo>
                  <a:pt x="7654" y="2471"/>
                </a:moveTo>
                <a:lnTo>
                  <a:pt x="7654" y="2471"/>
                </a:lnTo>
                <a:lnTo>
                  <a:pt x="7656" y="2469"/>
                </a:lnTo>
                <a:lnTo>
                  <a:pt x="7656" y="2469"/>
                </a:lnTo>
                <a:lnTo>
                  <a:pt x="7654" y="2471"/>
                </a:lnTo>
                <a:lnTo>
                  <a:pt x="7654" y="2471"/>
                </a:lnTo>
                <a:close/>
                <a:moveTo>
                  <a:pt x="7657" y="2469"/>
                </a:moveTo>
                <a:lnTo>
                  <a:pt x="7657" y="2469"/>
                </a:lnTo>
                <a:lnTo>
                  <a:pt x="7659" y="2469"/>
                </a:lnTo>
                <a:lnTo>
                  <a:pt x="7659" y="2469"/>
                </a:lnTo>
                <a:lnTo>
                  <a:pt x="7657" y="2469"/>
                </a:lnTo>
                <a:lnTo>
                  <a:pt x="7657" y="2469"/>
                </a:lnTo>
                <a:close/>
                <a:moveTo>
                  <a:pt x="7660" y="2471"/>
                </a:moveTo>
                <a:lnTo>
                  <a:pt x="7660" y="2471"/>
                </a:lnTo>
                <a:lnTo>
                  <a:pt x="7662" y="2471"/>
                </a:lnTo>
                <a:lnTo>
                  <a:pt x="7662" y="2471"/>
                </a:lnTo>
                <a:lnTo>
                  <a:pt x="7660" y="2471"/>
                </a:lnTo>
                <a:lnTo>
                  <a:pt x="7660" y="2471"/>
                </a:lnTo>
                <a:close/>
                <a:moveTo>
                  <a:pt x="10195" y="3471"/>
                </a:moveTo>
                <a:lnTo>
                  <a:pt x="10195" y="3471"/>
                </a:lnTo>
                <a:lnTo>
                  <a:pt x="10197" y="3461"/>
                </a:lnTo>
                <a:lnTo>
                  <a:pt x="10197" y="3450"/>
                </a:lnTo>
                <a:lnTo>
                  <a:pt x="10195" y="3429"/>
                </a:lnTo>
                <a:lnTo>
                  <a:pt x="10195" y="3429"/>
                </a:lnTo>
                <a:lnTo>
                  <a:pt x="10195" y="3424"/>
                </a:lnTo>
                <a:lnTo>
                  <a:pt x="10193" y="3421"/>
                </a:lnTo>
                <a:lnTo>
                  <a:pt x="10190" y="3413"/>
                </a:lnTo>
                <a:lnTo>
                  <a:pt x="10190" y="3410"/>
                </a:lnTo>
                <a:lnTo>
                  <a:pt x="10190" y="3407"/>
                </a:lnTo>
                <a:lnTo>
                  <a:pt x="10190" y="3403"/>
                </a:lnTo>
                <a:lnTo>
                  <a:pt x="10193" y="3399"/>
                </a:lnTo>
                <a:lnTo>
                  <a:pt x="10193" y="3399"/>
                </a:lnTo>
                <a:lnTo>
                  <a:pt x="10205" y="3382"/>
                </a:lnTo>
                <a:lnTo>
                  <a:pt x="10210" y="3379"/>
                </a:lnTo>
                <a:lnTo>
                  <a:pt x="10218" y="3378"/>
                </a:lnTo>
                <a:lnTo>
                  <a:pt x="10218" y="3378"/>
                </a:lnTo>
                <a:lnTo>
                  <a:pt x="10227" y="3378"/>
                </a:lnTo>
                <a:lnTo>
                  <a:pt x="10234" y="3379"/>
                </a:lnTo>
                <a:lnTo>
                  <a:pt x="10248" y="3384"/>
                </a:lnTo>
                <a:lnTo>
                  <a:pt x="10248" y="3384"/>
                </a:lnTo>
                <a:lnTo>
                  <a:pt x="10251" y="3384"/>
                </a:lnTo>
                <a:lnTo>
                  <a:pt x="10256" y="3384"/>
                </a:lnTo>
                <a:lnTo>
                  <a:pt x="10262" y="3381"/>
                </a:lnTo>
                <a:lnTo>
                  <a:pt x="10266" y="3379"/>
                </a:lnTo>
                <a:lnTo>
                  <a:pt x="10267" y="3381"/>
                </a:lnTo>
                <a:lnTo>
                  <a:pt x="10267" y="3384"/>
                </a:lnTo>
                <a:lnTo>
                  <a:pt x="10269" y="3389"/>
                </a:lnTo>
                <a:lnTo>
                  <a:pt x="10269" y="3389"/>
                </a:lnTo>
                <a:lnTo>
                  <a:pt x="10267" y="3402"/>
                </a:lnTo>
                <a:lnTo>
                  <a:pt x="10264" y="3411"/>
                </a:lnTo>
                <a:lnTo>
                  <a:pt x="10262" y="3419"/>
                </a:lnTo>
                <a:lnTo>
                  <a:pt x="10262" y="3423"/>
                </a:lnTo>
                <a:lnTo>
                  <a:pt x="10262" y="3426"/>
                </a:lnTo>
                <a:lnTo>
                  <a:pt x="10262" y="3426"/>
                </a:lnTo>
                <a:lnTo>
                  <a:pt x="10267" y="3432"/>
                </a:lnTo>
                <a:lnTo>
                  <a:pt x="10272" y="3439"/>
                </a:lnTo>
                <a:lnTo>
                  <a:pt x="10277" y="3445"/>
                </a:lnTo>
                <a:lnTo>
                  <a:pt x="10280" y="3452"/>
                </a:lnTo>
                <a:lnTo>
                  <a:pt x="10280" y="3452"/>
                </a:lnTo>
                <a:lnTo>
                  <a:pt x="10280" y="3456"/>
                </a:lnTo>
                <a:lnTo>
                  <a:pt x="10279" y="3460"/>
                </a:lnTo>
                <a:lnTo>
                  <a:pt x="10269" y="3466"/>
                </a:lnTo>
                <a:lnTo>
                  <a:pt x="10258" y="3474"/>
                </a:lnTo>
                <a:lnTo>
                  <a:pt x="10253" y="3479"/>
                </a:lnTo>
                <a:lnTo>
                  <a:pt x="10251" y="3484"/>
                </a:lnTo>
                <a:lnTo>
                  <a:pt x="10251" y="3484"/>
                </a:lnTo>
                <a:lnTo>
                  <a:pt x="10245" y="3506"/>
                </a:lnTo>
                <a:lnTo>
                  <a:pt x="10242" y="3517"/>
                </a:lnTo>
                <a:lnTo>
                  <a:pt x="10243" y="3522"/>
                </a:lnTo>
                <a:lnTo>
                  <a:pt x="10243" y="3527"/>
                </a:lnTo>
                <a:lnTo>
                  <a:pt x="10243" y="3527"/>
                </a:lnTo>
                <a:lnTo>
                  <a:pt x="10246" y="3533"/>
                </a:lnTo>
                <a:lnTo>
                  <a:pt x="10246" y="3540"/>
                </a:lnTo>
                <a:lnTo>
                  <a:pt x="10246" y="3545"/>
                </a:lnTo>
                <a:lnTo>
                  <a:pt x="10248" y="3546"/>
                </a:lnTo>
                <a:lnTo>
                  <a:pt x="10251" y="3548"/>
                </a:lnTo>
                <a:lnTo>
                  <a:pt x="10251" y="3548"/>
                </a:lnTo>
                <a:lnTo>
                  <a:pt x="10254" y="3548"/>
                </a:lnTo>
                <a:lnTo>
                  <a:pt x="10256" y="3546"/>
                </a:lnTo>
                <a:lnTo>
                  <a:pt x="10261" y="3543"/>
                </a:lnTo>
                <a:lnTo>
                  <a:pt x="10266" y="3538"/>
                </a:lnTo>
                <a:lnTo>
                  <a:pt x="10271" y="3535"/>
                </a:lnTo>
                <a:lnTo>
                  <a:pt x="10271" y="3535"/>
                </a:lnTo>
                <a:lnTo>
                  <a:pt x="10279" y="3533"/>
                </a:lnTo>
                <a:lnTo>
                  <a:pt x="10283" y="3533"/>
                </a:lnTo>
                <a:lnTo>
                  <a:pt x="10287" y="3537"/>
                </a:lnTo>
                <a:lnTo>
                  <a:pt x="10287" y="3537"/>
                </a:lnTo>
                <a:lnTo>
                  <a:pt x="10291" y="3541"/>
                </a:lnTo>
                <a:lnTo>
                  <a:pt x="10295" y="3546"/>
                </a:lnTo>
                <a:lnTo>
                  <a:pt x="10298" y="3551"/>
                </a:lnTo>
                <a:lnTo>
                  <a:pt x="10299" y="3551"/>
                </a:lnTo>
                <a:lnTo>
                  <a:pt x="10303" y="3553"/>
                </a:lnTo>
                <a:lnTo>
                  <a:pt x="10303" y="3553"/>
                </a:lnTo>
                <a:lnTo>
                  <a:pt x="10309" y="3551"/>
                </a:lnTo>
                <a:lnTo>
                  <a:pt x="10312" y="3549"/>
                </a:lnTo>
                <a:lnTo>
                  <a:pt x="10314" y="3548"/>
                </a:lnTo>
                <a:lnTo>
                  <a:pt x="10315" y="3549"/>
                </a:lnTo>
                <a:lnTo>
                  <a:pt x="10319" y="3556"/>
                </a:lnTo>
                <a:lnTo>
                  <a:pt x="10319" y="3556"/>
                </a:lnTo>
                <a:lnTo>
                  <a:pt x="10323" y="3572"/>
                </a:lnTo>
                <a:lnTo>
                  <a:pt x="10327" y="3583"/>
                </a:lnTo>
                <a:lnTo>
                  <a:pt x="10327" y="3583"/>
                </a:lnTo>
                <a:lnTo>
                  <a:pt x="10330" y="3599"/>
                </a:lnTo>
                <a:lnTo>
                  <a:pt x="10306" y="3586"/>
                </a:lnTo>
                <a:lnTo>
                  <a:pt x="10298" y="3575"/>
                </a:lnTo>
                <a:lnTo>
                  <a:pt x="10285" y="3564"/>
                </a:lnTo>
                <a:lnTo>
                  <a:pt x="10285" y="3564"/>
                </a:lnTo>
                <a:lnTo>
                  <a:pt x="10271" y="3570"/>
                </a:lnTo>
                <a:lnTo>
                  <a:pt x="10271" y="3570"/>
                </a:lnTo>
                <a:lnTo>
                  <a:pt x="10262" y="3572"/>
                </a:lnTo>
                <a:lnTo>
                  <a:pt x="10258" y="3572"/>
                </a:lnTo>
                <a:lnTo>
                  <a:pt x="10254" y="3572"/>
                </a:lnTo>
                <a:lnTo>
                  <a:pt x="10251" y="3569"/>
                </a:lnTo>
                <a:lnTo>
                  <a:pt x="10251" y="3569"/>
                </a:lnTo>
                <a:lnTo>
                  <a:pt x="10248" y="3564"/>
                </a:lnTo>
                <a:lnTo>
                  <a:pt x="10243" y="3561"/>
                </a:lnTo>
                <a:lnTo>
                  <a:pt x="10238" y="3557"/>
                </a:lnTo>
                <a:lnTo>
                  <a:pt x="10238" y="3557"/>
                </a:lnTo>
                <a:lnTo>
                  <a:pt x="10235" y="3549"/>
                </a:lnTo>
                <a:lnTo>
                  <a:pt x="10232" y="3548"/>
                </a:lnTo>
                <a:lnTo>
                  <a:pt x="10230" y="3548"/>
                </a:lnTo>
                <a:lnTo>
                  <a:pt x="10229" y="3548"/>
                </a:lnTo>
                <a:lnTo>
                  <a:pt x="10227" y="3551"/>
                </a:lnTo>
                <a:lnTo>
                  <a:pt x="10227" y="3551"/>
                </a:lnTo>
                <a:lnTo>
                  <a:pt x="10226" y="3554"/>
                </a:lnTo>
                <a:lnTo>
                  <a:pt x="10226" y="3559"/>
                </a:lnTo>
                <a:lnTo>
                  <a:pt x="10229" y="3569"/>
                </a:lnTo>
                <a:lnTo>
                  <a:pt x="10229" y="3570"/>
                </a:lnTo>
                <a:lnTo>
                  <a:pt x="10229" y="3570"/>
                </a:lnTo>
                <a:lnTo>
                  <a:pt x="10221" y="3561"/>
                </a:lnTo>
                <a:lnTo>
                  <a:pt x="10221" y="3561"/>
                </a:lnTo>
                <a:lnTo>
                  <a:pt x="10211" y="3548"/>
                </a:lnTo>
                <a:lnTo>
                  <a:pt x="10206" y="3538"/>
                </a:lnTo>
                <a:lnTo>
                  <a:pt x="10205" y="3533"/>
                </a:lnTo>
                <a:lnTo>
                  <a:pt x="10205" y="3530"/>
                </a:lnTo>
                <a:lnTo>
                  <a:pt x="10205" y="3530"/>
                </a:lnTo>
                <a:lnTo>
                  <a:pt x="10203" y="3524"/>
                </a:lnTo>
                <a:lnTo>
                  <a:pt x="10201" y="3521"/>
                </a:lnTo>
                <a:lnTo>
                  <a:pt x="10195" y="3517"/>
                </a:lnTo>
                <a:lnTo>
                  <a:pt x="10195" y="3517"/>
                </a:lnTo>
                <a:lnTo>
                  <a:pt x="10184" y="3495"/>
                </a:lnTo>
                <a:lnTo>
                  <a:pt x="10177" y="3477"/>
                </a:lnTo>
                <a:lnTo>
                  <a:pt x="10177" y="3471"/>
                </a:lnTo>
                <a:lnTo>
                  <a:pt x="10177" y="3468"/>
                </a:lnTo>
                <a:lnTo>
                  <a:pt x="10177" y="3468"/>
                </a:lnTo>
                <a:lnTo>
                  <a:pt x="10181" y="3466"/>
                </a:lnTo>
                <a:lnTo>
                  <a:pt x="10184" y="3468"/>
                </a:lnTo>
                <a:lnTo>
                  <a:pt x="10189" y="3472"/>
                </a:lnTo>
                <a:lnTo>
                  <a:pt x="10193" y="3476"/>
                </a:lnTo>
                <a:lnTo>
                  <a:pt x="10195" y="3474"/>
                </a:lnTo>
                <a:lnTo>
                  <a:pt x="10195" y="3471"/>
                </a:lnTo>
                <a:lnTo>
                  <a:pt x="10195" y="3471"/>
                </a:lnTo>
                <a:close/>
                <a:moveTo>
                  <a:pt x="10169" y="3665"/>
                </a:moveTo>
                <a:lnTo>
                  <a:pt x="10169" y="3665"/>
                </a:lnTo>
                <a:lnTo>
                  <a:pt x="10168" y="3679"/>
                </a:lnTo>
                <a:lnTo>
                  <a:pt x="10165" y="3686"/>
                </a:lnTo>
                <a:lnTo>
                  <a:pt x="10161" y="3688"/>
                </a:lnTo>
                <a:lnTo>
                  <a:pt x="10157" y="3691"/>
                </a:lnTo>
                <a:lnTo>
                  <a:pt x="10157" y="3691"/>
                </a:lnTo>
                <a:lnTo>
                  <a:pt x="10142" y="3700"/>
                </a:lnTo>
                <a:lnTo>
                  <a:pt x="10136" y="3705"/>
                </a:lnTo>
                <a:lnTo>
                  <a:pt x="10132" y="3710"/>
                </a:lnTo>
                <a:lnTo>
                  <a:pt x="10132" y="3710"/>
                </a:lnTo>
                <a:lnTo>
                  <a:pt x="10129" y="3716"/>
                </a:lnTo>
                <a:lnTo>
                  <a:pt x="10123" y="3723"/>
                </a:lnTo>
                <a:lnTo>
                  <a:pt x="10115" y="3731"/>
                </a:lnTo>
                <a:lnTo>
                  <a:pt x="10104" y="3737"/>
                </a:lnTo>
                <a:lnTo>
                  <a:pt x="10104" y="3737"/>
                </a:lnTo>
                <a:lnTo>
                  <a:pt x="10099" y="3739"/>
                </a:lnTo>
                <a:lnTo>
                  <a:pt x="10097" y="3739"/>
                </a:lnTo>
                <a:lnTo>
                  <a:pt x="10097" y="3736"/>
                </a:lnTo>
                <a:lnTo>
                  <a:pt x="10099" y="3731"/>
                </a:lnTo>
                <a:lnTo>
                  <a:pt x="10105" y="3721"/>
                </a:lnTo>
                <a:lnTo>
                  <a:pt x="10110" y="3713"/>
                </a:lnTo>
                <a:lnTo>
                  <a:pt x="10110" y="3713"/>
                </a:lnTo>
                <a:lnTo>
                  <a:pt x="10128" y="3699"/>
                </a:lnTo>
                <a:lnTo>
                  <a:pt x="10139" y="3689"/>
                </a:lnTo>
                <a:lnTo>
                  <a:pt x="10142" y="3686"/>
                </a:lnTo>
                <a:lnTo>
                  <a:pt x="10144" y="3683"/>
                </a:lnTo>
                <a:lnTo>
                  <a:pt x="10144" y="3683"/>
                </a:lnTo>
                <a:lnTo>
                  <a:pt x="10147" y="3676"/>
                </a:lnTo>
                <a:lnTo>
                  <a:pt x="10153" y="3671"/>
                </a:lnTo>
                <a:lnTo>
                  <a:pt x="10158" y="3665"/>
                </a:lnTo>
                <a:lnTo>
                  <a:pt x="10160" y="3662"/>
                </a:lnTo>
                <a:lnTo>
                  <a:pt x="10161" y="3660"/>
                </a:lnTo>
                <a:lnTo>
                  <a:pt x="10161" y="3660"/>
                </a:lnTo>
                <a:lnTo>
                  <a:pt x="10161" y="3646"/>
                </a:lnTo>
                <a:lnTo>
                  <a:pt x="10161" y="3646"/>
                </a:lnTo>
                <a:lnTo>
                  <a:pt x="10166" y="3652"/>
                </a:lnTo>
                <a:lnTo>
                  <a:pt x="10169" y="3657"/>
                </a:lnTo>
                <a:lnTo>
                  <a:pt x="10169" y="3662"/>
                </a:lnTo>
                <a:lnTo>
                  <a:pt x="10169" y="3665"/>
                </a:lnTo>
                <a:lnTo>
                  <a:pt x="10169" y="3665"/>
                </a:lnTo>
                <a:close/>
                <a:moveTo>
                  <a:pt x="10336" y="3747"/>
                </a:moveTo>
                <a:lnTo>
                  <a:pt x="10336" y="3747"/>
                </a:lnTo>
                <a:lnTo>
                  <a:pt x="10351" y="3736"/>
                </a:lnTo>
                <a:lnTo>
                  <a:pt x="10351" y="3736"/>
                </a:lnTo>
                <a:lnTo>
                  <a:pt x="10367" y="3729"/>
                </a:lnTo>
                <a:lnTo>
                  <a:pt x="10375" y="3724"/>
                </a:lnTo>
                <a:lnTo>
                  <a:pt x="10378" y="3721"/>
                </a:lnTo>
                <a:lnTo>
                  <a:pt x="10380" y="3718"/>
                </a:lnTo>
                <a:lnTo>
                  <a:pt x="10380" y="3718"/>
                </a:lnTo>
                <a:lnTo>
                  <a:pt x="10380" y="3715"/>
                </a:lnTo>
                <a:lnTo>
                  <a:pt x="10380" y="3712"/>
                </a:lnTo>
                <a:lnTo>
                  <a:pt x="10378" y="3705"/>
                </a:lnTo>
                <a:lnTo>
                  <a:pt x="10378" y="3704"/>
                </a:lnTo>
                <a:lnTo>
                  <a:pt x="10380" y="3700"/>
                </a:lnTo>
                <a:lnTo>
                  <a:pt x="10381" y="3699"/>
                </a:lnTo>
                <a:lnTo>
                  <a:pt x="10384" y="3697"/>
                </a:lnTo>
                <a:lnTo>
                  <a:pt x="10384" y="3697"/>
                </a:lnTo>
                <a:lnTo>
                  <a:pt x="10389" y="3699"/>
                </a:lnTo>
                <a:lnTo>
                  <a:pt x="10393" y="3700"/>
                </a:lnTo>
                <a:lnTo>
                  <a:pt x="10397" y="3705"/>
                </a:lnTo>
                <a:lnTo>
                  <a:pt x="10404" y="3718"/>
                </a:lnTo>
                <a:lnTo>
                  <a:pt x="10404" y="3718"/>
                </a:lnTo>
                <a:lnTo>
                  <a:pt x="10405" y="3723"/>
                </a:lnTo>
                <a:lnTo>
                  <a:pt x="10405" y="3726"/>
                </a:lnTo>
                <a:lnTo>
                  <a:pt x="10405" y="3729"/>
                </a:lnTo>
                <a:lnTo>
                  <a:pt x="10409" y="3732"/>
                </a:lnTo>
                <a:lnTo>
                  <a:pt x="10409" y="3732"/>
                </a:lnTo>
                <a:lnTo>
                  <a:pt x="10412" y="3737"/>
                </a:lnTo>
                <a:lnTo>
                  <a:pt x="10413" y="3744"/>
                </a:lnTo>
                <a:lnTo>
                  <a:pt x="10413" y="3763"/>
                </a:lnTo>
                <a:lnTo>
                  <a:pt x="10413" y="3763"/>
                </a:lnTo>
                <a:lnTo>
                  <a:pt x="10415" y="3774"/>
                </a:lnTo>
                <a:lnTo>
                  <a:pt x="10415" y="3781"/>
                </a:lnTo>
                <a:lnTo>
                  <a:pt x="10415" y="3787"/>
                </a:lnTo>
                <a:lnTo>
                  <a:pt x="10417" y="3795"/>
                </a:lnTo>
                <a:lnTo>
                  <a:pt x="10417" y="3795"/>
                </a:lnTo>
                <a:lnTo>
                  <a:pt x="10418" y="3800"/>
                </a:lnTo>
                <a:lnTo>
                  <a:pt x="10418" y="3803"/>
                </a:lnTo>
                <a:lnTo>
                  <a:pt x="10417" y="3810"/>
                </a:lnTo>
                <a:lnTo>
                  <a:pt x="10413" y="3816"/>
                </a:lnTo>
                <a:lnTo>
                  <a:pt x="10410" y="3821"/>
                </a:lnTo>
                <a:lnTo>
                  <a:pt x="10410" y="3821"/>
                </a:lnTo>
                <a:lnTo>
                  <a:pt x="10410" y="3822"/>
                </a:lnTo>
                <a:lnTo>
                  <a:pt x="10409" y="3821"/>
                </a:lnTo>
                <a:lnTo>
                  <a:pt x="10405" y="3814"/>
                </a:lnTo>
                <a:lnTo>
                  <a:pt x="10401" y="3805"/>
                </a:lnTo>
                <a:lnTo>
                  <a:pt x="10397" y="3800"/>
                </a:lnTo>
                <a:lnTo>
                  <a:pt x="10394" y="3798"/>
                </a:lnTo>
                <a:lnTo>
                  <a:pt x="10394" y="3798"/>
                </a:lnTo>
                <a:lnTo>
                  <a:pt x="10389" y="3797"/>
                </a:lnTo>
                <a:lnTo>
                  <a:pt x="10383" y="3795"/>
                </a:lnTo>
                <a:lnTo>
                  <a:pt x="10380" y="3797"/>
                </a:lnTo>
                <a:lnTo>
                  <a:pt x="10378" y="3800"/>
                </a:lnTo>
                <a:lnTo>
                  <a:pt x="10378" y="3800"/>
                </a:lnTo>
                <a:lnTo>
                  <a:pt x="10375" y="3810"/>
                </a:lnTo>
                <a:lnTo>
                  <a:pt x="10376" y="3813"/>
                </a:lnTo>
                <a:lnTo>
                  <a:pt x="10378" y="3818"/>
                </a:lnTo>
                <a:lnTo>
                  <a:pt x="10378" y="3818"/>
                </a:lnTo>
                <a:lnTo>
                  <a:pt x="10386" y="3832"/>
                </a:lnTo>
                <a:lnTo>
                  <a:pt x="10386" y="3832"/>
                </a:lnTo>
                <a:lnTo>
                  <a:pt x="10386" y="3835"/>
                </a:lnTo>
                <a:lnTo>
                  <a:pt x="10386" y="3842"/>
                </a:lnTo>
                <a:lnTo>
                  <a:pt x="10384" y="3845"/>
                </a:lnTo>
                <a:lnTo>
                  <a:pt x="10383" y="3846"/>
                </a:lnTo>
                <a:lnTo>
                  <a:pt x="10380" y="3848"/>
                </a:lnTo>
                <a:lnTo>
                  <a:pt x="10375" y="3846"/>
                </a:lnTo>
                <a:lnTo>
                  <a:pt x="10375" y="3846"/>
                </a:lnTo>
                <a:lnTo>
                  <a:pt x="10368" y="3843"/>
                </a:lnTo>
                <a:lnTo>
                  <a:pt x="10365" y="3838"/>
                </a:lnTo>
                <a:lnTo>
                  <a:pt x="10362" y="3834"/>
                </a:lnTo>
                <a:lnTo>
                  <a:pt x="10359" y="3832"/>
                </a:lnTo>
                <a:lnTo>
                  <a:pt x="10359" y="3832"/>
                </a:lnTo>
                <a:lnTo>
                  <a:pt x="10354" y="3832"/>
                </a:lnTo>
                <a:lnTo>
                  <a:pt x="10351" y="3834"/>
                </a:lnTo>
                <a:lnTo>
                  <a:pt x="10346" y="3834"/>
                </a:lnTo>
                <a:lnTo>
                  <a:pt x="10340" y="3830"/>
                </a:lnTo>
                <a:lnTo>
                  <a:pt x="10340" y="3830"/>
                </a:lnTo>
                <a:lnTo>
                  <a:pt x="10333" y="3824"/>
                </a:lnTo>
                <a:lnTo>
                  <a:pt x="10328" y="3818"/>
                </a:lnTo>
                <a:lnTo>
                  <a:pt x="10327" y="3813"/>
                </a:lnTo>
                <a:lnTo>
                  <a:pt x="10325" y="3806"/>
                </a:lnTo>
                <a:lnTo>
                  <a:pt x="10325" y="3806"/>
                </a:lnTo>
                <a:lnTo>
                  <a:pt x="10323" y="3801"/>
                </a:lnTo>
                <a:lnTo>
                  <a:pt x="10322" y="3797"/>
                </a:lnTo>
                <a:lnTo>
                  <a:pt x="10317" y="3792"/>
                </a:lnTo>
                <a:lnTo>
                  <a:pt x="10317" y="3792"/>
                </a:lnTo>
                <a:lnTo>
                  <a:pt x="10303" y="3785"/>
                </a:lnTo>
                <a:lnTo>
                  <a:pt x="10291" y="3782"/>
                </a:lnTo>
                <a:lnTo>
                  <a:pt x="10283" y="3781"/>
                </a:lnTo>
                <a:lnTo>
                  <a:pt x="10283" y="3781"/>
                </a:lnTo>
                <a:lnTo>
                  <a:pt x="10279" y="3782"/>
                </a:lnTo>
                <a:lnTo>
                  <a:pt x="10272" y="3784"/>
                </a:lnTo>
                <a:lnTo>
                  <a:pt x="10267" y="3785"/>
                </a:lnTo>
                <a:lnTo>
                  <a:pt x="10262" y="3790"/>
                </a:lnTo>
                <a:lnTo>
                  <a:pt x="10262" y="3790"/>
                </a:lnTo>
                <a:lnTo>
                  <a:pt x="10253" y="3800"/>
                </a:lnTo>
                <a:lnTo>
                  <a:pt x="10246" y="3806"/>
                </a:lnTo>
                <a:lnTo>
                  <a:pt x="10246" y="3806"/>
                </a:lnTo>
                <a:lnTo>
                  <a:pt x="10248" y="3793"/>
                </a:lnTo>
                <a:lnTo>
                  <a:pt x="10251" y="3782"/>
                </a:lnTo>
                <a:lnTo>
                  <a:pt x="10256" y="3773"/>
                </a:lnTo>
                <a:lnTo>
                  <a:pt x="10256" y="3773"/>
                </a:lnTo>
                <a:lnTo>
                  <a:pt x="10261" y="3766"/>
                </a:lnTo>
                <a:lnTo>
                  <a:pt x="10266" y="3760"/>
                </a:lnTo>
                <a:lnTo>
                  <a:pt x="10271" y="3757"/>
                </a:lnTo>
                <a:lnTo>
                  <a:pt x="10277" y="3755"/>
                </a:lnTo>
                <a:lnTo>
                  <a:pt x="10277" y="3755"/>
                </a:lnTo>
                <a:lnTo>
                  <a:pt x="10280" y="3755"/>
                </a:lnTo>
                <a:lnTo>
                  <a:pt x="10282" y="3757"/>
                </a:lnTo>
                <a:lnTo>
                  <a:pt x="10285" y="3753"/>
                </a:lnTo>
                <a:lnTo>
                  <a:pt x="10285" y="3753"/>
                </a:lnTo>
                <a:lnTo>
                  <a:pt x="10290" y="3749"/>
                </a:lnTo>
                <a:lnTo>
                  <a:pt x="10293" y="3744"/>
                </a:lnTo>
                <a:lnTo>
                  <a:pt x="10298" y="3742"/>
                </a:lnTo>
                <a:lnTo>
                  <a:pt x="10303" y="3739"/>
                </a:lnTo>
                <a:lnTo>
                  <a:pt x="10303" y="3739"/>
                </a:lnTo>
                <a:lnTo>
                  <a:pt x="10311" y="3740"/>
                </a:lnTo>
                <a:lnTo>
                  <a:pt x="10315" y="3742"/>
                </a:lnTo>
                <a:lnTo>
                  <a:pt x="10320" y="3747"/>
                </a:lnTo>
                <a:lnTo>
                  <a:pt x="10320" y="3747"/>
                </a:lnTo>
                <a:lnTo>
                  <a:pt x="10317" y="3752"/>
                </a:lnTo>
                <a:lnTo>
                  <a:pt x="10317" y="3757"/>
                </a:lnTo>
                <a:lnTo>
                  <a:pt x="10317" y="3758"/>
                </a:lnTo>
                <a:lnTo>
                  <a:pt x="10319" y="3760"/>
                </a:lnTo>
                <a:lnTo>
                  <a:pt x="10319" y="3760"/>
                </a:lnTo>
                <a:lnTo>
                  <a:pt x="10320" y="3761"/>
                </a:lnTo>
                <a:lnTo>
                  <a:pt x="10323" y="3760"/>
                </a:lnTo>
                <a:lnTo>
                  <a:pt x="10330" y="3755"/>
                </a:lnTo>
                <a:lnTo>
                  <a:pt x="10336" y="3747"/>
                </a:lnTo>
                <a:lnTo>
                  <a:pt x="10336" y="3747"/>
                </a:lnTo>
                <a:close/>
                <a:moveTo>
                  <a:pt x="10301" y="3688"/>
                </a:moveTo>
                <a:lnTo>
                  <a:pt x="10301" y="3688"/>
                </a:lnTo>
                <a:lnTo>
                  <a:pt x="10301" y="3689"/>
                </a:lnTo>
                <a:lnTo>
                  <a:pt x="10303" y="3689"/>
                </a:lnTo>
                <a:lnTo>
                  <a:pt x="10307" y="3683"/>
                </a:lnTo>
                <a:lnTo>
                  <a:pt x="10312" y="3676"/>
                </a:lnTo>
                <a:lnTo>
                  <a:pt x="10315" y="3670"/>
                </a:lnTo>
                <a:lnTo>
                  <a:pt x="10315" y="3670"/>
                </a:lnTo>
                <a:lnTo>
                  <a:pt x="10312" y="3659"/>
                </a:lnTo>
                <a:lnTo>
                  <a:pt x="10312" y="3654"/>
                </a:lnTo>
                <a:lnTo>
                  <a:pt x="10314" y="3652"/>
                </a:lnTo>
                <a:lnTo>
                  <a:pt x="10315" y="3652"/>
                </a:lnTo>
                <a:lnTo>
                  <a:pt x="10315" y="3652"/>
                </a:lnTo>
                <a:lnTo>
                  <a:pt x="10323" y="3655"/>
                </a:lnTo>
                <a:lnTo>
                  <a:pt x="10325" y="3659"/>
                </a:lnTo>
                <a:lnTo>
                  <a:pt x="10327" y="3660"/>
                </a:lnTo>
                <a:lnTo>
                  <a:pt x="10327" y="3667"/>
                </a:lnTo>
                <a:lnTo>
                  <a:pt x="10325" y="3673"/>
                </a:lnTo>
                <a:lnTo>
                  <a:pt x="10325" y="3673"/>
                </a:lnTo>
                <a:lnTo>
                  <a:pt x="10322" y="3688"/>
                </a:lnTo>
                <a:lnTo>
                  <a:pt x="10320" y="3692"/>
                </a:lnTo>
                <a:lnTo>
                  <a:pt x="10320" y="3692"/>
                </a:lnTo>
                <a:lnTo>
                  <a:pt x="10312" y="3696"/>
                </a:lnTo>
                <a:lnTo>
                  <a:pt x="10306" y="3700"/>
                </a:lnTo>
                <a:lnTo>
                  <a:pt x="10304" y="3704"/>
                </a:lnTo>
                <a:lnTo>
                  <a:pt x="10303" y="3707"/>
                </a:lnTo>
                <a:lnTo>
                  <a:pt x="10303" y="3707"/>
                </a:lnTo>
                <a:lnTo>
                  <a:pt x="10301" y="3710"/>
                </a:lnTo>
                <a:lnTo>
                  <a:pt x="10299" y="3712"/>
                </a:lnTo>
                <a:lnTo>
                  <a:pt x="10293" y="3716"/>
                </a:lnTo>
                <a:lnTo>
                  <a:pt x="10285" y="3720"/>
                </a:lnTo>
                <a:lnTo>
                  <a:pt x="10272" y="3702"/>
                </a:lnTo>
                <a:lnTo>
                  <a:pt x="10272" y="3702"/>
                </a:lnTo>
                <a:lnTo>
                  <a:pt x="10272" y="3697"/>
                </a:lnTo>
                <a:lnTo>
                  <a:pt x="10272" y="3692"/>
                </a:lnTo>
                <a:lnTo>
                  <a:pt x="10275" y="3689"/>
                </a:lnTo>
                <a:lnTo>
                  <a:pt x="10275" y="3689"/>
                </a:lnTo>
                <a:lnTo>
                  <a:pt x="10279" y="3686"/>
                </a:lnTo>
                <a:lnTo>
                  <a:pt x="10280" y="3681"/>
                </a:lnTo>
                <a:lnTo>
                  <a:pt x="10283" y="3671"/>
                </a:lnTo>
                <a:lnTo>
                  <a:pt x="10283" y="3671"/>
                </a:lnTo>
                <a:lnTo>
                  <a:pt x="10287" y="3660"/>
                </a:lnTo>
                <a:lnTo>
                  <a:pt x="10288" y="3657"/>
                </a:lnTo>
                <a:lnTo>
                  <a:pt x="10290" y="3655"/>
                </a:lnTo>
                <a:lnTo>
                  <a:pt x="10293" y="3654"/>
                </a:lnTo>
                <a:lnTo>
                  <a:pt x="10293" y="3654"/>
                </a:lnTo>
                <a:lnTo>
                  <a:pt x="10298" y="3657"/>
                </a:lnTo>
                <a:lnTo>
                  <a:pt x="10303" y="3660"/>
                </a:lnTo>
                <a:lnTo>
                  <a:pt x="10307" y="3667"/>
                </a:lnTo>
                <a:lnTo>
                  <a:pt x="10307" y="3667"/>
                </a:lnTo>
                <a:lnTo>
                  <a:pt x="10301" y="3688"/>
                </a:lnTo>
                <a:lnTo>
                  <a:pt x="10301" y="3688"/>
                </a:lnTo>
                <a:close/>
                <a:moveTo>
                  <a:pt x="10340" y="3643"/>
                </a:moveTo>
                <a:lnTo>
                  <a:pt x="10340" y="3643"/>
                </a:lnTo>
                <a:lnTo>
                  <a:pt x="10354" y="3646"/>
                </a:lnTo>
                <a:lnTo>
                  <a:pt x="10362" y="3647"/>
                </a:lnTo>
                <a:lnTo>
                  <a:pt x="10362" y="3647"/>
                </a:lnTo>
                <a:lnTo>
                  <a:pt x="10364" y="3663"/>
                </a:lnTo>
                <a:lnTo>
                  <a:pt x="10365" y="3679"/>
                </a:lnTo>
                <a:lnTo>
                  <a:pt x="10365" y="3679"/>
                </a:lnTo>
                <a:lnTo>
                  <a:pt x="10367" y="3683"/>
                </a:lnTo>
                <a:lnTo>
                  <a:pt x="10368" y="3684"/>
                </a:lnTo>
                <a:lnTo>
                  <a:pt x="10370" y="3684"/>
                </a:lnTo>
                <a:lnTo>
                  <a:pt x="10365" y="3686"/>
                </a:lnTo>
                <a:lnTo>
                  <a:pt x="10365" y="3686"/>
                </a:lnTo>
                <a:lnTo>
                  <a:pt x="10362" y="3686"/>
                </a:lnTo>
                <a:lnTo>
                  <a:pt x="10359" y="3683"/>
                </a:lnTo>
                <a:lnTo>
                  <a:pt x="10352" y="3676"/>
                </a:lnTo>
                <a:lnTo>
                  <a:pt x="10348" y="3667"/>
                </a:lnTo>
                <a:lnTo>
                  <a:pt x="10348" y="3667"/>
                </a:lnTo>
                <a:lnTo>
                  <a:pt x="10336" y="3649"/>
                </a:lnTo>
                <a:lnTo>
                  <a:pt x="10335" y="3644"/>
                </a:lnTo>
                <a:lnTo>
                  <a:pt x="10336" y="3643"/>
                </a:lnTo>
                <a:lnTo>
                  <a:pt x="10340" y="3643"/>
                </a:lnTo>
                <a:lnTo>
                  <a:pt x="10340" y="3643"/>
                </a:lnTo>
                <a:close/>
                <a:moveTo>
                  <a:pt x="10381" y="3617"/>
                </a:moveTo>
                <a:lnTo>
                  <a:pt x="10381" y="3617"/>
                </a:lnTo>
                <a:lnTo>
                  <a:pt x="10380" y="3623"/>
                </a:lnTo>
                <a:lnTo>
                  <a:pt x="10378" y="3631"/>
                </a:lnTo>
                <a:lnTo>
                  <a:pt x="10376" y="3638"/>
                </a:lnTo>
                <a:lnTo>
                  <a:pt x="10380" y="3646"/>
                </a:lnTo>
                <a:lnTo>
                  <a:pt x="10380" y="3646"/>
                </a:lnTo>
                <a:lnTo>
                  <a:pt x="10380" y="3649"/>
                </a:lnTo>
                <a:lnTo>
                  <a:pt x="10378" y="3651"/>
                </a:lnTo>
                <a:lnTo>
                  <a:pt x="10376" y="3651"/>
                </a:lnTo>
                <a:lnTo>
                  <a:pt x="10372" y="3649"/>
                </a:lnTo>
                <a:lnTo>
                  <a:pt x="10364" y="3644"/>
                </a:lnTo>
                <a:lnTo>
                  <a:pt x="10360" y="3639"/>
                </a:lnTo>
                <a:lnTo>
                  <a:pt x="10359" y="3636"/>
                </a:lnTo>
                <a:lnTo>
                  <a:pt x="10359" y="3636"/>
                </a:lnTo>
                <a:lnTo>
                  <a:pt x="10352" y="3625"/>
                </a:lnTo>
                <a:lnTo>
                  <a:pt x="10346" y="3615"/>
                </a:lnTo>
                <a:lnTo>
                  <a:pt x="10340" y="3606"/>
                </a:lnTo>
                <a:lnTo>
                  <a:pt x="10338" y="3602"/>
                </a:lnTo>
                <a:lnTo>
                  <a:pt x="10340" y="3599"/>
                </a:lnTo>
                <a:lnTo>
                  <a:pt x="10365" y="3599"/>
                </a:lnTo>
                <a:lnTo>
                  <a:pt x="10365" y="3599"/>
                </a:lnTo>
                <a:lnTo>
                  <a:pt x="10373" y="3604"/>
                </a:lnTo>
                <a:lnTo>
                  <a:pt x="10378" y="3609"/>
                </a:lnTo>
                <a:lnTo>
                  <a:pt x="10380" y="3612"/>
                </a:lnTo>
                <a:lnTo>
                  <a:pt x="10381" y="3617"/>
                </a:lnTo>
                <a:lnTo>
                  <a:pt x="10381" y="3617"/>
                </a:lnTo>
                <a:close/>
                <a:moveTo>
                  <a:pt x="10237" y="3598"/>
                </a:moveTo>
                <a:lnTo>
                  <a:pt x="10237" y="3598"/>
                </a:lnTo>
                <a:lnTo>
                  <a:pt x="10237" y="3602"/>
                </a:lnTo>
                <a:lnTo>
                  <a:pt x="10237" y="3606"/>
                </a:lnTo>
                <a:lnTo>
                  <a:pt x="10235" y="3609"/>
                </a:lnTo>
                <a:lnTo>
                  <a:pt x="10232" y="3612"/>
                </a:lnTo>
                <a:lnTo>
                  <a:pt x="10226" y="3614"/>
                </a:lnTo>
                <a:lnTo>
                  <a:pt x="10224" y="3612"/>
                </a:lnTo>
                <a:lnTo>
                  <a:pt x="10221" y="3610"/>
                </a:lnTo>
                <a:lnTo>
                  <a:pt x="10221" y="3610"/>
                </a:lnTo>
                <a:lnTo>
                  <a:pt x="10218" y="3602"/>
                </a:lnTo>
                <a:lnTo>
                  <a:pt x="10214" y="3586"/>
                </a:lnTo>
                <a:lnTo>
                  <a:pt x="10214" y="3586"/>
                </a:lnTo>
                <a:lnTo>
                  <a:pt x="10213" y="3580"/>
                </a:lnTo>
                <a:lnTo>
                  <a:pt x="10208" y="3575"/>
                </a:lnTo>
                <a:lnTo>
                  <a:pt x="10206" y="3575"/>
                </a:lnTo>
                <a:lnTo>
                  <a:pt x="10205" y="3575"/>
                </a:lnTo>
                <a:lnTo>
                  <a:pt x="10205" y="3575"/>
                </a:lnTo>
                <a:lnTo>
                  <a:pt x="10213" y="3574"/>
                </a:lnTo>
                <a:lnTo>
                  <a:pt x="10221" y="3572"/>
                </a:lnTo>
                <a:lnTo>
                  <a:pt x="10227" y="3574"/>
                </a:lnTo>
                <a:lnTo>
                  <a:pt x="10227" y="3574"/>
                </a:lnTo>
                <a:lnTo>
                  <a:pt x="10230" y="3575"/>
                </a:lnTo>
                <a:lnTo>
                  <a:pt x="10234" y="3580"/>
                </a:lnTo>
                <a:lnTo>
                  <a:pt x="10237" y="3598"/>
                </a:lnTo>
                <a:lnTo>
                  <a:pt x="10237" y="3598"/>
                </a:lnTo>
                <a:close/>
                <a:moveTo>
                  <a:pt x="10293" y="3647"/>
                </a:moveTo>
                <a:lnTo>
                  <a:pt x="10293" y="3647"/>
                </a:lnTo>
                <a:lnTo>
                  <a:pt x="10290" y="3654"/>
                </a:lnTo>
                <a:lnTo>
                  <a:pt x="10283" y="3659"/>
                </a:lnTo>
                <a:lnTo>
                  <a:pt x="10272" y="3668"/>
                </a:lnTo>
                <a:lnTo>
                  <a:pt x="10272" y="3668"/>
                </a:lnTo>
                <a:lnTo>
                  <a:pt x="10267" y="3671"/>
                </a:lnTo>
                <a:lnTo>
                  <a:pt x="10261" y="3673"/>
                </a:lnTo>
                <a:lnTo>
                  <a:pt x="10256" y="3671"/>
                </a:lnTo>
                <a:lnTo>
                  <a:pt x="10251" y="3668"/>
                </a:lnTo>
                <a:lnTo>
                  <a:pt x="10251" y="3668"/>
                </a:lnTo>
                <a:lnTo>
                  <a:pt x="10250" y="3665"/>
                </a:lnTo>
                <a:lnTo>
                  <a:pt x="10248" y="3663"/>
                </a:lnTo>
                <a:lnTo>
                  <a:pt x="10250" y="3657"/>
                </a:lnTo>
                <a:lnTo>
                  <a:pt x="10251" y="3651"/>
                </a:lnTo>
                <a:lnTo>
                  <a:pt x="10253" y="3646"/>
                </a:lnTo>
                <a:lnTo>
                  <a:pt x="10253" y="3646"/>
                </a:lnTo>
                <a:lnTo>
                  <a:pt x="10251" y="3639"/>
                </a:lnTo>
                <a:lnTo>
                  <a:pt x="10250" y="3631"/>
                </a:lnTo>
                <a:lnTo>
                  <a:pt x="10246" y="3623"/>
                </a:lnTo>
                <a:lnTo>
                  <a:pt x="10246" y="3623"/>
                </a:lnTo>
                <a:lnTo>
                  <a:pt x="10248" y="3618"/>
                </a:lnTo>
                <a:lnTo>
                  <a:pt x="10253" y="3617"/>
                </a:lnTo>
                <a:lnTo>
                  <a:pt x="10256" y="3617"/>
                </a:lnTo>
                <a:lnTo>
                  <a:pt x="10261" y="3618"/>
                </a:lnTo>
                <a:lnTo>
                  <a:pt x="10271" y="3623"/>
                </a:lnTo>
                <a:lnTo>
                  <a:pt x="10277" y="3628"/>
                </a:lnTo>
                <a:lnTo>
                  <a:pt x="10277" y="3628"/>
                </a:lnTo>
                <a:lnTo>
                  <a:pt x="10287" y="3636"/>
                </a:lnTo>
                <a:lnTo>
                  <a:pt x="10291" y="3643"/>
                </a:lnTo>
                <a:lnTo>
                  <a:pt x="10293" y="3644"/>
                </a:lnTo>
                <a:lnTo>
                  <a:pt x="10293" y="3647"/>
                </a:lnTo>
                <a:lnTo>
                  <a:pt x="10293" y="3647"/>
                </a:lnTo>
                <a:close/>
                <a:moveTo>
                  <a:pt x="9678" y="4251"/>
                </a:moveTo>
                <a:lnTo>
                  <a:pt x="9678" y="4251"/>
                </a:lnTo>
                <a:lnTo>
                  <a:pt x="9657" y="4248"/>
                </a:lnTo>
                <a:lnTo>
                  <a:pt x="9646" y="4245"/>
                </a:lnTo>
                <a:lnTo>
                  <a:pt x="9638" y="4241"/>
                </a:lnTo>
                <a:lnTo>
                  <a:pt x="9638" y="4241"/>
                </a:lnTo>
                <a:lnTo>
                  <a:pt x="9627" y="4235"/>
                </a:lnTo>
                <a:lnTo>
                  <a:pt x="9609" y="4220"/>
                </a:lnTo>
                <a:lnTo>
                  <a:pt x="9609" y="4220"/>
                </a:lnTo>
                <a:lnTo>
                  <a:pt x="9569" y="4188"/>
                </a:lnTo>
                <a:lnTo>
                  <a:pt x="9545" y="4171"/>
                </a:lnTo>
                <a:lnTo>
                  <a:pt x="9537" y="4163"/>
                </a:lnTo>
                <a:lnTo>
                  <a:pt x="9534" y="4156"/>
                </a:lnTo>
                <a:lnTo>
                  <a:pt x="9534" y="4156"/>
                </a:lnTo>
                <a:lnTo>
                  <a:pt x="9530" y="4153"/>
                </a:lnTo>
                <a:lnTo>
                  <a:pt x="9526" y="4147"/>
                </a:lnTo>
                <a:lnTo>
                  <a:pt x="9514" y="4135"/>
                </a:lnTo>
                <a:lnTo>
                  <a:pt x="9510" y="4129"/>
                </a:lnTo>
                <a:lnTo>
                  <a:pt x="9505" y="4121"/>
                </a:lnTo>
                <a:lnTo>
                  <a:pt x="9502" y="4115"/>
                </a:lnTo>
                <a:lnTo>
                  <a:pt x="9500" y="4105"/>
                </a:lnTo>
                <a:lnTo>
                  <a:pt x="9500" y="4105"/>
                </a:lnTo>
                <a:lnTo>
                  <a:pt x="9502" y="4097"/>
                </a:lnTo>
                <a:lnTo>
                  <a:pt x="9505" y="4094"/>
                </a:lnTo>
                <a:lnTo>
                  <a:pt x="9513" y="4087"/>
                </a:lnTo>
                <a:lnTo>
                  <a:pt x="9514" y="4086"/>
                </a:lnTo>
                <a:lnTo>
                  <a:pt x="9513" y="4081"/>
                </a:lnTo>
                <a:lnTo>
                  <a:pt x="9506" y="4073"/>
                </a:lnTo>
                <a:lnTo>
                  <a:pt x="9494" y="4062"/>
                </a:lnTo>
                <a:lnTo>
                  <a:pt x="9494" y="4062"/>
                </a:lnTo>
                <a:lnTo>
                  <a:pt x="9458" y="4031"/>
                </a:lnTo>
                <a:lnTo>
                  <a:pt x="9450" y="4023"/>
                </a:lnTo>
                <a:lnTo>
                  <a:pt x="9442" y="4013"/>
                </a:lnTo>
                <a:lnTo>
                  <a:pt x="9442" y="4013"/>
                </a:lnTo>
                <a:lnTo>
                  <a:pt x="9431" y="4001"/>
                </a:lnTo>
                <a:lnTo>
                  <a:pt x="9421" y="3993"/>
                </a:lnTo>
                <a:lnTo>
                  <a:pt x="9413" y="3984"/>
                </a:lnTo>
                <a:lnTo>
                  <a:pt x="9408" y="3976"/>
                </a:lnTo>
                <a:lnTo>
                  <a:pt x="9408" y="3976"/>
                </a:lnTo>
                <a:lnTo>
                  <a:pt x="9397" y="3959"/>
                </a:lnTo>
                <a:lnTo>
                  <a:pt x="9381" y="3941"/>
                </a:lnTo>
                <a:lnTo>
                  <a:pt x="9381" y="3941"/>
                </a:lnTo>
                <a:lnTo>
                  <a:pt x="9364" y="3923"/>
                </a:lnTo>
                <a:lnTo>
                  <a:pt x="9338" y="3899"/>
                </a:lnTo>
                <a:lnTo>
                  <a:pt x="9327" y="3885"/>
                </a:lnTo>
                <a:lnTo>
                  <a:pt x="9317" y="3874"/>
                </a:lnTo>
                <a:lnTo>
                  <a:pt x="9311" y="3862"/>
                </a:lnTo>
                <a:lnTo>
                  <a:pt x="9309" y="3859"/>
                </a:lnTo>
                <a:lnTo>
                  <a:pt x="9311" y="3856"/>
                </a:lnTo>
                <a:lnTo>
                  <a:pt x="9311" y="3856"/>
                </a:lnTo>
                <a:lnTo>
                  <a:pt x="9312" y="3853"/>
                </a:lnTo>
                <a:lnTo>
                  <a:pt x="9320" y="3850"/>
                </a:lnTo>
                <a:lnTo>
                  <a:pt x="9330" y="3846"/>
                </a:lnTo>
                <a:lnTo>
                  <a:pt x="9335" y="3846"/>
                </a:lnTo>
                <a:lnTo>
                  <a:pt x="9339" y="3848"/>
                </a:lnTo>
                <a:lnTo>
                  <a:pt x="9339" y="3848"/>
                </a:lnTo>
                <a:lnTo>
                  <a:pt x="9344" y="3851"/>
                </a:lnTo>
                <a:lnTo>
                  <a:pt x="9347" y="3854"/>
                </a:lnTo>
                <a:lnTo>
                  <a:pt x="9354" y="3862"/>
                </a:lnTo>
                <a:lnTo>
                  <a:pt x="9357" y="3866"/>
                </a:lnTo>
                <a:lnTo>
                  <a:pt x="9360" y="3867"/>
                </a:lnTo>
                <a:lnTo>
                  <a:pt x="9365" y="3867"/>
                </a:lnTo>
                <a:lnTo>
                  <a:pt x="9373" y="3866"/>
                </a:lnTo>
                <a:lnTo>
                  <a:pt x="9373" y="3866"/>
                </a:lnTo>
                <a:lnTo>
                  <a:pt x="9386" y="3861"/>
                </a:lnTo>
                <a:lnTo>
                  <a:pt x="9396" y="3859"/>
                </a:lnTo>
                <a:lnTo>
                  <a:pt x="9400" y="3859"/>
                </a:lnTo>
                <a:lnTo>
                  <a:pt x="9405" y="3861"/>
                </a:lnTo>
                <a:lnTo>
                  <a:pt x="9408" y="3864"/>
                </a:lnTo>
                <a:lnTo>
                  <a:pt x="9413" y="3869"/>
                </a:lnTo>
                <a:lnTo>
                  <a:pt x="9413" y="3869"/>
                </a:lnTo>
                <a:lnTo>
                  <a:pt x="9425" y="3885"/>
                </a:lnTo>
                <a:lnTo>
                  <a:pt x="9434" y="3904"/>
                </a:lnTo>
                <a:lnTo>
                  <a:pt x="9439" y="3912"/>
                </a:lnTo>
                <a:lnTo>
                  <a:pt x="9445" y="3920"/>
                </a:lnTo>
                <a:lnTo>
                  <a:pt x="9453" y="3927"/>
                </a:lnTo>
                <a:lnTo>
                  <a:pt x="9461" y="3932"/>
                </a:lnTo>
                <a:lnTo>
                  <a:pt x="9461" y="3932"/>
                </a:lnTo>
                <a:lnTo>
                  <a:pt x="9474" y="3938"/>
                </a:lnTo>
                <a:lnTo>
                  <a:pt x="9482" y="3944"/>
                </a:lnTo>
                <a:lnTo>
                  <a:pt x="9498" y="3964"/>
                </a:lnTo>
                <a:lnTo>
                  <a:pt x="9498" y="3964"/>
                </a:lnTo>
                <a:lnTo>
                  <a:pt x="9510" y="3973"/>
                </a:lnTo>
                <a:lnTo>
                  <a:pt x="9519" y="3981"/>
                </a:lnTo>
                <a:lnTo>
                  <a:pt x="9529" y="3988"/>
                </a:lnTo>
                <a:lnTo>
                  <a:pt x="9540" y="3993"/>
                </a:lnTo>
                <a:lnTo>
                  <a:pt x="9540" y="3993"/>
                </a:lnTo>
                <a:lnTo>
                  <a:pt x="9547" y="3994"/>
                </a:lnTo>
                <a:lnTo>
                  <a:pt x="9551" y="3994"/>
                </a:lnTo>
                <a:lnTo>
                  <a:pt x="9563" y="3994"/>
                </a:lnTo>
                <a:lnTo>
                  <a:pt x="9569" y="3996"/>
                </a:lnTo>
                <a:lnTo>
                  <a:pt x="9574" y="4001"/>
                </a:lnTo>
                <a:lnTo>
                  <a:pt x="9580" y="4007"/>
                </a:lnTo>
                <a:lnTo>
                  <a:pt x="9585" y="4018"/>
                </a:lnTo>
                <a:lnTo>
                  <a:pt x="9585" y="4018"/>
                </a:lnTo>
                <a:lnTo>
                  <a:pt x="9591" y="4029"/>
                </a:lnTo>
                <a:lnTo>
                  <a:pt x="9596" y="4036"/>
                </a:lnTo>
                <a:lnTo>
                  <a:pt x="9600" y="4041"/>
                </a:lnTo>
                <a:lnTo>
                  <a:pt x="9603" y="4042"/>
                </a:lnTo>
                <a:lnTo>
                  <a:pt x="9608" y="4044"/>
                </a:lnTo>
                <a:lnTo>
                  <a:pt x="9609" y="4046"/>
                </a:lnTo>
                <a:lnTo>
                  <a:pt x="9609" y="4050"/>
                </a:lnTo>
                <a:lnTo>
                  <a:pt x="9609" y="4050"/>
                </a:lnTo>
                <a:lnTo>
                  <a:pt x="9609" y="4055"/>
                </a:lnTo>
                <a:lnTo>
                  <a:pt x="9608" y="4062"/>
                </a:lnTo>
                <a:lnTo>
                  <a:pt x="9604" y="4073"/>
                </a:lnTo>
                <a:lnTo>
                  <a:pt x="9601" y="4079"/>
                </a:lnTo>
                <a:lnTo>
                  <a:pt x="9601" y="4084"/>
                </a:lnTo>
                <a:lnTo>
                  <a:pt x="9603" y="4087"/>
                </a:lnTo>
                <a:lnTo>
                  <a:pt x="9606" y="4089"/>
                </a:lnTo>
                <a:lnTo>
                  <a:pt x="9606" y="4089"/>
                </a:lnTo>
                <a:lnTo>
                  <a:pt x="9611" y="4089"/>
                </a:lnTo>
                <a:lnTo>
                  <a:pt x="9616" y="4087"/>
                </a:lnTo>
                <a:lnTo>
                  <a:pt x="9620" y="4082"/>
                </a:lnTo>
                <a:lnTo>
                  <a:pt x="9624" y="4081"/>
                </a:lnTo>
                <a:lnTo>
                  <a:pt x="9627" y="4081"/>
                </a:lnTo>
                <a:lnTo>
                  <a:pt x="9630" y="4084"/>
                </a:lnTo>
                <a:lnTo>
                  <a:pt x="9635" y="4090"/>
                </a:lnTo>
                <a:lnTo>
                  <a:pt x="9635" y="4090"/>
                </a:lnTo>
                <a:lnTo>
                  <a:pt x="9640" y="4100"/>
                </a:lnTo>
                <a:lnTo>
                  <a:pt x="9644" y="4107"/>
                </a:lnTo>
                <a:lnTo>
                  <a:pt x="9657" y="4119"/>
                </a:lnTo>
                <a:lnTo>
                  <a:pt x="9670" y="4134"/>
                </a:lnTo>
                <a:lnTo>
                  <a:pt x="9677" y="4142"/>
                </a:lnTo>
                <a:lnTo>
                  <a:pt x="9681" y="4150"/>
                </a:lnTo>
                <a:lnTo>
                  <a:pt x="9681" y="4150"/>
                </a:lnTo>
                <a:lnTo>
                  <a:pt x="9691" y="4171"/>
                </a:lnTo>
                <a:lnTo>
                  <a:pt x="9691" y="4177"/>
                </a:lnTo>
                <a:lnTo>
                  <a:pt x="9689" y="4188"/>
                </a:lnTo>
                <a:lnTo>
                  <a:pt x="9689" y="4188"/>
                </a:lnTo>
                <a:lnTo>
                  <a:pt x="9686" y="4203"/>
                </a:lnTo>
                <a:lnTo>
                  <a:pt x="9683" y="4212"/>
                </a:lnTo>
                <a:lnTo>
                  <a:pt x="9681" y="4220"/>
                </a:lnTo>
                <a:lnTo>
                  <a:pt x="9683" y="4224"/>
                </a:lnTo>
                <a:lnTo>
                  <a:pt x="9685" y="4229"/>
                </a:lnTo>
                <a:lnTo>
                  <a:pt x="9685" y="4229"/>
                </a:lnTo>
                <a:lnTo>
                  <a:pt x="9686" y="4233"/>
                </a:lnTo>
                <a:lnTo>
                  <a:pt x="9688" y="4237"/>
                </a:lnTo>
                <a:lnTo>
                  <a:pt x="9686" y="4245"/>
                </a:lnTo>
                <a:lnTo>
                  <a:pt x="9683" y="4249"/>
                </a:lnTo>
                <a:lnTo>
                  <a:pt x="9678" y="4251"/>
                </a:lnTo>
                <a:lnTo>
                  <a:pt x="9678" y="4251"/>
                </a:lnTo>
                <a:close/>
                <a:moveTo>
                  <a:pt x="9521" y="4172"/>
                </a:moveTo>
                <a:lnTo>
                  <a:pt x="9521" y="4172"/>
                </a:lnTo>
                <a:lnTo>
                  <a:pt x="9526" y="4180"/>
                </a:lnTo>
                <a:lnTo>
                  <a:pt x="9527" y="4188"/>
                </a:lnTo>
                <a:lnTo>
                  <a:pt x="9527" y="4195"/>
                </a:lnTo>
                <a:lnTo>
                  <a:pt x="9527" y="4203"/>
                </a:lnTo>
                <a:lnTo>
                  <a:pt x="9524" y="4214"/>
                </a:lnTo>
                <a:lnTo>
                  <a:pt x="9522" y="4217"/>
                </a:lnTo>
                <a:lnTo>
                  <a:pt x="9522" y="4217"/>
                </a:lnTo>
                <a:lnTo>
                  <a:pt x="9519" y="4217"/>
                </a:lnTo>
                <a:lnTo>
                  <a:pt x="9511" y="4214"/>
                </a:lnTo>
                <a:lnTo>
                  <a:pt x="9498" y="4206"/>
                </a:lnTo>
                <a:lnTo>
                  <a:pt x="9494" y="4201"/>
                </a:lnTo>
                <a:lnTo>
                  <a:pt x="9487" y="4195"/>
                </a:lnTo>
                <a:lnTo>
                  <a:pt x="9487" y="4195"/>
                </a:lnTo>
                <a:lnTo>
                  <a:pt x="9478" y="4182"/>
                </a:lnTo>
                <a:lnTo>
                  <a:pt x="9471" y="4171"/>
                </a:lnTo>
                <a:lnTo>
                  <a:pt x="9466" y="4159"/>
                </a:lnTo>
                <a:lnTo>
                  <a:pt x="9457" y="4148"/>
                </a:lnTo>
                <a:lnTo>
                  <a:pt x="9457" y="4148"/>
                </a:lnTo>
                <a:lnTo>
                  <a:pt x="9449" y="4140"/>
                </a:lnTo>
                <a:lnTo>
                  <a:pt x="9441" y="4135"/>
                </a:lnTo>
                <a:lnTo>
                  <a:pt x="9437" y="4131"/>
                </a:lnTo>
                <a:lnTo>
                  <a:pt x="9433" y="4126"/>
                </a:lnTo>
                <a:lnTo>
                  <a:pt x="9428" y="4116"/>
                </a:lnTo>
                <a:lnTo>
                  <a:pt x="9423" y="4103"/>
                </a:lnTo>
                <a:lnTo>
                  <a:pt x="9423" y="4103"/>
                </a:lnTo>
                <a:lnTo>
                  <a:pt x="9415" y="4079"/>
                </a:lnTo>
                <a:lnTo>
                  <a:pt x="9410" y="4066"/>
                </a:lnTo>
                <a:lnTo>
                  <a:pt x="9404" y="4055"/>
                </a:lnTo>
                <a:lnTo>
                  <a:pt x="9396" y="4042"/>
                </a:lnTo>
                <a:lnTo>
                  <a:pt x="9396" y="4042"/>
                </a:lnTo>
                <a:lnTo>
                  <a:pt x="9384" y="4029"/>
                </a:lnTo>
                <a:lnTo>
                  <a:pt x="9376" y="4017"/>
                </a:lnTo>
                <a:lnTo>
                  <a:pt x="9365" y="4002"/>
                </a:lnTo>
                <a:lnTo>
                  <a:pt x="9349" y="3981"/>
                </a:lnTo>
                <a:lnTo>
                  <a:pt x="9349" y="3981"/>
                </a:lnTo>
                <a:lnTo>
                  <a:pt x="9339" y="3972"/>
                </a:lnTo>
                <a:lnTo>
                  <a:pt x="9330" y="3964"/>
                </a:lnTo>
                <a:lnTo>
                  <a:pt x="9311" y="3954"/>
                </a:lnTo>
                <a:lnTo>
                  <a:pt x="9303" y="3949"/>
                </a:lnTo>
                <a:lnTo>
                  <a:pt x="9296" y="3944"/>
                </a:lnTo>
                <a:lnTo>
                  <a:pt x="9293" y="3938"/>
                </a:lnTo>
                <a:lnTo>
                  <a:pt x="9291" y="3928"/>
                </a:lnTo>
                <a:lnTo>
                  <a:pt x="9291" y="3928"/>
                </a:lnTo>
                <a:lnTo>
                  <a:pt x="9291" y="3927"/>
                </a:lnTo>
                <a:lnTo>
                  <a:pt x="9291" y="3922"/>
                </a:lnTo>
                <a:lnTo>
                  <a:pt x="9295" y="3920"/>
                </a:lnTo>
                <a:lnTo>
                  <a:pt x="9298" y="3920"/>
                </a:lnTo>
                <a:lnTo>
                  <a:pt x="9303" y="3920"/>
                </a:lnTo>
                <a:lnTo>
                  <a:pt x="9311" y="3922"/>
                </a:lnTo>
                <a:lnTo>
                  <a:pt x="9311" y="3922"/>
                </a:lnTo>
                <a:lnTo>
                  <a:pt x="9333" y="3930"/>
                </a:lnTo>
                <a:lnTo>
                  <a:pt x="9341" y="3933"/>
                </a:lnTo>
                <a:lnTo>
                  <a:pt x="9347" y="3938"/>
                </a:lnTo>
                <a:lnTo>
                  <a:pt x="9347" y="3938"/>
                </a:lnTo>
                <a:lnTo>
                  <a:pt x="9357" y="3944"/>
                </a:lnTo>
                <a:lnTo>
                  <a:pt x="9368" y="3949"/>
                </a:lnTo>
                <a:lnTo>
                  <a:pt x="9380" y="3954"/>
                </a:lnTo>
                <a:lnTo>
                  <a:pt x="9386" y="3959"/>
                </a:lnTo>
                <a:lnTo>
                  <a:pt x="9391" y="3965"/>
                </a:lnTo>
                <a:lnTo>
                  <a:pt x="9391" y="3965"/>
                </a:lnTo>
                <a:lnTo>
                  <a:pt x="9400" y="3975"/>
                </a:lnTo>
                <a:lnTo>
                  <a:pt x="9408" y="3983"/>
                </a:lnTo>
                <a:lnTo>
                  <a:pt x="9415" y="3991"/>
                </a:lnTo>
                <a:lnTo>
                  <a:pt x="9421" y="4001"/>
                </a:lnTo>
                <a:lnTo>
                  <a:pt x="9421" y="4001"/>
                </a:lnTo>
                <a:lnTo>
                  <a:pt x="9425" y="4013"/>
                </a:lnTo>
                <a:lnTo>
                  <a:pt x="9428" y="4028"/>
                </a:lnTo>
                <a:lnTo>
                  <a:pt x="9431" y="4041"/>
                </a:lnTo>
                <a:lnTo>
                  <a:pt x="9434" y="4047"/>
                </a:lnTo>
                <a:lnTo>
                  <a:pt x="9439" y="4054"/>
                </a:lnTo>
                <a:lnTo>
                  <a:pt x="9439" y="4054"/>
                </a:lnTo>
                <a:lnTo>
                  <a:pt x="9445" y="4065"/>
                </a:lnTo>
                <a:lnTo>
                  <a:pt x="9450" y="4074"/>
                </a:lnTo>
                <a:lnTo>
                  <a:pt x="9457" y="4084"/>
                </a:lnTo>
                <a:lnTo>
                  <a:pt x="9468" y="4097"/>
                </a:lnTo>
                <a:lnTo>
                  <a:pt x="9468" y="4097"/>
                </a:lnTo>
                <a:lnTo>
                  <a:pt x="9474" y="4102"/>
                </a:lnTo>
                <a:lnTo>
                  <a:pt x="9479" y="4103"/>
                </a:lnTo>
                <a:lnTo>
                  <a:pt x="9486" y="4105"/>
                </a:lnTo>
                <a:lnTo>
                  <a:pt x="9489" y="4107"/>
                </a:lnTo>
                <a:lnTo>
                  <a:pt x="9492" y="4111"/>
                </a:lnTo>
                <a:lnTo>
                  <a:pt x="9502" y="4131"/>
                </a:lnTo>
                <a:lnTo>
                  <a:pt x="9502" y="4131"/>
                </a:lnTo>
                <a:lnTo>
                  <a:pt x="9511" y="4153"/>
                </a:lnTo>
                <a:lnTo>
                  <a:pt x="9514" y="4161"/>
                </a:lnTo>
                <a:lnTo>
                  <a:pt x="9516" y="4164"/>
                </a:lnTo>
                <a:lnTo>
                  <a:pt x="9521" y="4172"/>
                </a:lnTo>
                <a:lnTo>
                  <a:pt x="9521" y="4172"/>
                </a:lnTo>
                <a:close/>
                <a:moveTo>
                  <a:pt x="9945" y="4347"/>
                </a:moveTo>
                <a:lnTo>
                  <a:pt x="9945" y="4347"/>
                </a:lnTo>
                <a:lnTo>
                  <a:pt x="9940" y="4344"/>
                </a:lnTo>
                <a:lnTo>
                  <a:pt x="9932" y="4339"/>
                </a:lnTo>
                <a:lnTo>
                  <a:pt x="9925" y="4336"/>
                </a:lnTo>
                <a:lnTo>
                  <a:pt x="9919" y="4336"/>
                </a:lnTo>
                <a:lnTo>
                  <a:pt x="9919" y="4336"/>
                </a:lnTo>
                <a:lnTo>
                  <a:pt x="9913" y="4338"/>
                </a:lnTo>
                <a:lnTo>
                  <a:pt x="9908" y="4339"/>
                </a:lnTo>
                <a:lnTo>
                  <a:pt x="9901" y="4342"/>
                </a:lnTo>
                <a:lnTo>
                  <a:pt x="9892" y="4344"/>
                </a:lnTo>
                <a:lnTo>
                  <a:pt x="9892" y="4344"/>
                </a:lnTo>
                <a:lnTo>
                  <a:pt x="9882" y="4346"/>
                </a:lnTo>
                <a:lnTo>
                  <a:pt x="9872" y="4344"/>
                </a:lnTo>
                <a:lnTo>
                  <a:pt x="9866" y="4341"/>
                </a:lnTo>
                <a:lnTo>
                  <a:pt x="9860" y="4336"/>
                </a:lnTo>
                <a:lnTo>
                  <a:pt x="9860" y="4336"/>
                </a:lnTo>
                <a:lnTo>
                  <a:pt x="9855" y="4328"/>
                </a:lnTo>
                <a:lnTo>
                  <a:pt x="9852" y="4323"/>
                </a:lnTo>
                <a:lnTo>
                  <a:pt x="9847" y="4320"/>
                </a:lnTo>
                <a:lnTo>
                  <a:pt x="9839" y="4320"/>
                </a:lnTo>
                <a:lnTo>
                  <a:pt x="9839" y="4320"/>
                </a:lnTo>
                <a:lnTo>
                  <a:pt x="9807" y="4323"/>
                </a:lnTo>
                <a:lnTo>
                  <a:pt x="9789" y="4323"/>
                </a:lnTo>
                <a:lnTo>
                  <a:pt x="9774" y="4323"/>
                </a:lnTo>
                <a:lnTo>
                  <a:pt x="9774" y="4323"/>
                </a:lnTo>
                <a:lnTo>
                  <a:pt x="9770" y="4322"/>
                </a:lnTo>
                <a:lnTo>
                  <a:pt x="9765" y="4318"/>
                </a:lnTo>
                <a:lnTo>
                  <a:pt x="9757" y="4310"/>
                </a:lnTo>
                <a:lnTo>
                  <a:pt x="9752" y="4307"/>
                </a:lnTo>
                <a:lnTo>
                  <a:pt x="9747" y="4304"/>
                </a:lnTo>
                <a:lnTo>
                  <a:pt x="9741" y="4302"/>
                </a:lnTo>
                <a:lnTo>
                  <a:pt x="9733" y="4304"/>
                </a:lnTo>
                <a:lnTo>
                  <a:pt x="9733" y="4304"/>
                </a:lnTo>
                <a:lnTo>
                  <a:pt x="9720" y="4307"/>
                </a:lnTo>
                <a:lnTo>
                  <a:pt x="9715" y="4307"/>
                </a:lnTo>
                <a:lnTo>
                  <a:pt x="9710" y="4306"/>
                </a:lnTo>
                <a:lnTo>
                  <a:pt x="9705" y="4302"/>
                </a:lnTo>
                <a:lnTo>
                  <a:pt x="9702" y="4296"/>
                </a:lnTo>
                <a:lnTo>
                  <a:pt x="9702" y="4296"/>
                </a:lnTo>
                <a:lnTo>
                  <a:pt x="9696" y="4290"/>
                </a:lnTo>
                <a:lnTo>
                  <a:pt x="9689" y="4285"/>
                </a:lnTo>
                <a:lnTo>
                  <a:pt x="9680" y="4283"/>
                </a:lnTo>
                <a:lnTo>
                  <a:pt x="9670" y="4283"/>
                </a:lnTo>
                <a:lnTo>
                  <a:pt x="9670" y="4283"/>
                </a:lnTo>
                <a:lnTo>
                  <a:pt x="9670" y="4283"/>
                </a:lnTo>
                <a:lnTo>
                  <a:pt x="9670" y="4281"/>
                </a:lnTo>
                <a:lnTo>
                  <a:pt x="9673" y="4278"/>
                </a:lnTo>
                <a:lnTo>
                  <a:pt x="9686" y="4272"/>
                </a:lnTo>
                <a:lnTo>
                  <a:pt x="9686" y="4272"/>
                </a:lnTo>
                <a:lnTo>
                  <a:pt x="9710" y="4261"/>
                </a:lnTo>
                <a:lnTo>
                  <a:pt x="9720" y="4259"/>
                </a:lnTo>
                <a:lnTo>
                  <a:pt x="9728" y="4259"/>
                </a:lnTo>
                <a:lnTo>
                  <a:pt x="9728" y="4259"/>
                </a:lnTo>
                <a:lnTo>
                  <a:pt x="9741" y="4262"/>
                </a:lnTo>
                <a:lnTo>
                  <a:pt x="9746" y="4265"/>
                </a:lnTo>
                <a:lnTo>
                  <a:pt x="9750" y="4272"/>
                </a:lnTo>
                <a:lnTo>
                  <a:pt x="9750" y="4272"/>
                </a:lnTo>
                <a:lnTo>
                  <a:pt x="9754" y="4278"/>
                </a:lnTo>
                <a:lnTo>
                  <a:pt x="9757" y="4281"/>
                </a:lnTo>
                <a:lnTo>
                  <a:pt x="9760" y="4283"/>
                </a:lnTo>
                <a:lnTo>
                  <a:pt x="9770" y="4285"/>
                </a:lnTo>
                <a:lnTo>
                  <a:pt x="9770" y="4285"/>
                </a:lnTo>
                <a:lnTo>
                  <a:pt x="9787" y="4290"/>
                </a:lnTo>
                <a:lnTo>
                  <a:pt x="9805" y="4293"/>
                </a:lnTo>
                <a:lnTo>
                  <a:pt x="9805" y="4293"/>
                </a:lnTo>
                <a:lnTo>
                  <a:pt x="9819" y="4293"/>
                </a:lnTo>
                <a:lnTo>
                  <a:pt x="9834" y="4293"/>
                </a:lnTo>
                <a:lnTo>
                  <a:pt x="9840" y="4291"/>
                </a:lnTo>
                <a:lnTo>
                  <a:pt x="9847" y="4290"/>
                </a:lnTo>
                <a:lnTo>
                  <a:pt x="9850" y="4286"/>
                </a:lnTo>
                <a:lnTo>
                  <a:pt x="9853" y="4281"/>
                </a:lnTo>
                <a:lnTo>
                  <a:pt x="9853" y="4281"/>
                </a:lnTo>
                <a:lnTo>
                  <a:pt x="9855" y="4272"/>
                </a:lnTo>
                <a:lnTo>
                  <a:pt x="9856" y="4267"/>
                </a:lnTo>
                <a:lnTo>
                  <a:pt x="9858" y="4264"/>
                </a:lnTo>
                <a:lnTo>
                  <a:pt x="9861" y="4262"/>
                </a:lnTo>
                <a:lnTo>
                  <a:pt x="9864" y="4262"/>
                </a:lnTo>
                <a:lnTo>
                  <a:pt x="9869" y="4264"/>
                </a:lnTo>
                <a:lnTo>
                  <a:pt x="9877" y="4269"/>
                </a:lnTo>
                <a:lnTo>
                  <a:pt x="9877" y="4269"/>
                </a:lnTo>
                <a:lnTo>
                  <a:pt x="9884" y="4273"/>
                </a:lnTo>
                <a:lnTo>
                  <a:pt x="9887" y="4277"/>
                </a:lnTo>
                <a:lnTo>
                  <a:pt x="9890" y="4285"/>
                </a:lnTo>
                <a:lnTo>
                  <a:pt x="9892" y="4290"/>
                </a:lnTo>
                <a:lnTo>
                  <a:pt x="9895" y="4293"/>
                </a:lnTo>
                <a:lnTo>
                  <a:pt x="9900" y="4294"/>
                </a:lnTo>
                <a:lnTo>
                  <a:pt x="9900" y="4294"/>
                </a:lnTo>
                <a:lnTo>
                  <a:pt x="9909" y="4298"/>
                </a:lnTo>
                <a:lnTo>
                  <a:pt x="9917" y="4299"/>
                </a:lnTo>
                <a:lnTo>
                  <a:pt x="9933" y="4299"/>
                </a:lnTo>
                <a:lnTo>
                  <a:pt x="9933" y="4299"/>
                </a:lnTo>
                <a:lnTo>
                  <a:pt x="9943" y="4301"/>
                </a:lnTo>
                <a:lnTo>
                  <a:pt x="9951" y="4304"/>
                </a:lnTo>
                <a:lnTo>
                  <a:pt x="9956" y="4309"/>
                </a:lnTo>
                <a:lnTo>
                  <a:pt x="9957" y="4314"/>
                </a:lnTo>
                <a:lnTo>
                  <a:pt x="9957" y="4314"/>
                </a:lnTo>
                <a:lnTo>
                  <a:pt x="9957" y="4318"/>
                </a:lnTo>
                <a:lnTo>
                  <a:pt x="9956" y="4323"/>
                </a:lnTo>
                <a:lnTo>
                  <a:pt x="9956" y="4326"/>
                </a:lnTo>
                <a:lnTo>
                  <a:pt x="9957" y="4328"/>
                </a:lnTo>
                <a:lnTo>
                  <a:pt x="9962" y="4328"/>
                </a:lnTo>
                <a:lnTo>
                  <a:pt x="9969" y="4328"/>
                </a:lnTo>
                <a:lnTo>
                  <a:pt x="9969" y="4328"/>
                </a:lnTo>
                <a:lnTo>
                  <a:pt x="9975" y="4326"/>
                </a:lnTo>
                <a:lnTo>
                  <a:pt x="9978" y="4325"/>
                </a:lnTo>
                <a:lnTo>
                  <a:pt x="9980" y="4322"/>
                </a:lnTo>
                <a:lnTo>
                  <a:pt x="9982" y="4318"/>
                </a:lnTo>
                <a:lnTo>
                  <a:pt x="9982" y="4317"/>
                </a:lnTo>
                <a:lnTo>
                  <a:pt x="9983" y="4317"/>
                </a:lnTo>
                <a:lnTo>
                  <a:pt x="9990" y="4326"/>
                </a:lnTo>
                <a:lnTo>
                  <a:pt x="9990" y="4326"/>
                </a:lnTo>
                <a:lnTo>
                  <a:pt x="9996" y="4341"/>
                </a:lnTo>
                <a:lnTo>
                  <a:pt x="9998" y="4349"/>
                </a:lnTo>
                <a:lnTo>
                  <a:pt x="9999" y="4354"/>
                </a:lnTo>
                <a:lnTo>
                  <a:pt x="9999" y="4359"/>
                </a:lnTo>
                <a:lnTo>
                  <a:pt x="9999" y="4359"/>
                </a:lnTo>
                <a:lnTo>
                  <a:pt x="9999" y="4360"/>
                </a:lnTo>
                <a:lnTo>
                  <a:pt x="9999" y="4363"/>
                </a:lnTo>
                <a:lnTo>
                  <a:pt x="9993" y="4367"/>
                </a:lnTo>
                <a:lnTo>
                  <a:pt x="9983" y="4367"/>
                </a:lnTo>
                <a:lnTo>
                  <a:pt x="9977" y="4365"/>
                </a:lnTo>
                <a:lnTo>
                  <a:pt x="9972" y="4363"/>
                </a:lnTo>
                <a:lnTo>
                  <a:pt x="9972" y="4363"/>
                </a:lnTo>
                <a:lnTo>
                  <a:pt x="9954" y="4355"/>
                </a:lnTo>
                <a:lnTo>
                  <a:pt x="9949" y="4351"/>
                </a:lnTo>
                <a:lnTo>
                  <a:pt x="9945" y="4347"/>
                </a:lnTo>
                <a:lnTo>
                  <a:pt x="9945" y="4347"/>
                </a:lnTo>
                <a:close/>
                <a:moveTo>
                  <a:pt x="9877" y="3994"/>
                </a:moveTo>
                <a:lnTo>
                  <a:pt x="9877" y="3994"/>
                </a:lnTo>
                <a:lnTo>
                  <a:pt x="9877" y="3989"/>
                </a:lnTo>
                <a:lnTo>
                  <a:pt x="9879" y="3986"/>
                </a:lnTo>
                <a:lnTo>
                  <a:pt x="9877" y="3978"/>
                </a:lnTo>
                <a:lnTo>
                  <a:pt x="9876" y="3968"/>
                </a:lnTo>
                <a:lnTo>
                  <a:pt x="9877" y="3965"/>
                </a:lnTo>
                <a:lnTo>
                  <a:pt x="9879" y="3959"/>
                </a:lnTo>
                <a:lnTo>
                  <a:pt x="9879" y="3959"/>
                </a:lnTo>
                <a:lnTo>
                  <a:pt x="9884" y="3951"/>
                </a:lnTo>
                <a:lnTo>
                  <a:pt x="9888" y="3943"/>
                </a:lnTo>
                <a:lnTo>
                  <a:pt x="9893" y="3938"/>
                </a:lnTo>
                <a:lnTo>
                  <a:pt x="9901" y="3935"/>
                </a:lnTo>
                <a:lnTo>
                  <a:pt x="9901" y="3935"/>
                </a:lnTo>
                <a:lnTo>
                  <a:pt x="9905" y="3935"/>
                </a:lnTo>
                <a:lnTo>
                  <a:pt x="9909" y="3936"/>
                </a:lnTo>
                <a:lnTo>
                  <a:pt x="9919" y="3940"/>
                </a:lnTo>
                <a:lnTo>
                  <a:pt x="9927" y="3941"/>
                </a:lnTo>
                <a:lnTo>
                  <a:pt x="9930" y="3941"/>
                </a:lnTo>
                <a:lnTo>
                  <a:pt x="9933" y="3941"/>
                </a:lnTo>
                <a:lnTo>
                  <a:pt x="9933" y="3941"/>
                </a:lnTo>
                <a:lnTo>
                  <a:pt x="9940" y="3933"/>
                </a:lnTo>
                <a:lnTo>
                  <a:pt x="9946" y="3923"/>
                </a:lnTo>
                <a:lnTo>
                  <a:pt x="9954" y="3907"/>
                </a:lnTo>
                <a:lnTo>
                  <a:pt x="9954" y="3907"/>
                </a:lnTo>
                <a:lnTo>
                  <a:pt x="9961" y="3896"/>
                </a:lnTo>
                <a:lnTo>
                  <a:pt x="9964" y="3890"/>
                </a:lnTo>
                <a:lnTo>
                  <a:pt x="9969" y="3883"/>
                </a:lnTo>
                <a:lnTo>
                  <a:pt x="9969" y="3883"/>
                </a:lnTo>
                <a:lnTo>
                  <a:pt x="9970" y="3882"/>
                </a:lnTo>
                <a:lnTo>
                  <a:pt x="9974" y="3880"/>
                </a:lnTo>
                <a:lnTo>
                  <a:pt x="9980" y="3885"/>
                </a:lnTo>
                <a:lnTo>
                  <a:pt x="9986" y="3890"/>
                </a:lnTo>
                <a:lnTo>
                  <a:pt x="9990" y="3891"/>
                </a:lnTo>
                <a:lnTo>
                  <a:pt x="9994" y="3891"/>
                </a:lnTo>
                <a:lnTo>
                  <a:pt x="9994" y="3891"/>
                </a:lnTo>
                <a:lnTo>
                  <a:pt x="9999" y="3891"/>
                </a:lnTo>
                <a:lnTo>
                  <a:pt x="10002" y="3890"/>
                </a:lnTo>
                <a:lnTo>
                  <a:pt x="10006" y="3883"/>
                </a:lnTo>
                <a:lnTo>
                  <a:pt x="10012" y="3871"/>
                </a:lnTo>
                <a:lnTo>
                  <a:pt x="10012" y="3871"/>
                </a:lnTo>
                <a:lnTo>
                  <a:pt x="10015" y="3867"/>
                </a:lnTo>
                <a:lnTo>
                  <a:pt x="10020" y="3864"/>
                </a:lnTo>
                <a:lnTo>
                  <a:pt x="10025" y="3861"/>
                </a:lnTo>
                <a:lnTo>
                  <a:pt x="10025" y="3861"/>
                </a:lnTo>
                <a:lnTo>
                  <a:pt x="10031" y="3853"/>
                </a:lnTo>
                <a:lnTo>
                  <a:pt x="10036" y="3845"/>
                </a:lnTo>
                <a:lnTo>
                  <a:pt x="10039" y="3838"/>
                </a:lnTo>
                <a:lnTo>
                  <a:pt x="10039" y="3838"/>
                </a:lnTo>
                <a:lnTo>
                  <a:pt x="10041" y="3834"/>
                </a:lnTo>
                <a:lnTo>
                  <a:pt x="10044" y="3830"/>
                </a:lnTo>
                <a:lnTo>
                  <a:pt x="10046" y="3827"/>
                </a:lnTo>
                <a:lnTo>
                  <a:pt x="10047" y="3822"/>
                </a:lnTo>
                <a:lnTo>
                  <a:pt x="10047" y="3822"/>
                </a:lnTo>
                <a:lnTo>
                  <a:pt x="10051" y="3816"/>
                </a:lnTo>
                <a:lnTo>
                  <a:pt x="10054" y="3810"/>
                </a:lnTo>
                <a:lnTo>
                  <a:pt x="10059" y="3805"/>
                </a:lnTo>
                <a:lnTo>
                  <a:pt x="10063" y="3801"/>
                </a:lnTo>
                <a:lnTo>
                  <a:pt x="10063" y="3801"/>
                </a:lnTo>
                <a:lnTo>
                  <a:pt x="10076" y="3801"/>
                </a:lnTo>
                <a:lnTo>
                  <a:pt x="10089" y="3803"/>
                </a:lnTo>
                <a:lnTo>
                  <a:pt x="10089" y="3803"/>
                </a:lnTo>
                <a:lnTo>
                  <a:pt x="10096" y="3805"/>
                </a:lnTo>
                <a:lnTo>
                  <a:pt x="10099" y="3806"/>
                </a:lnTo>
                <a:lnTo>
                  <a:pt x="10100" y="3811"/>
                </a:lnTo>
                <a:lnTo>
                  <a:pt x="10102" y="3821"/>
                </a:lnTo>
                <a:lnTo>
                  <a:pt x="10102" y="3821"/>
                </a:lnTo>
                <a:lnTo>
                  <a:pt x="10104" y="3837"/>
                </a:lnTo>
                <a:lnTo>
                  <a:pt x="10105" y="3842"/>
                </a:lnTo>
                <a:lnTo>
                  <a:pt x="10110" y="3845"/>
                </a:lnTo>
                <a:lnTo>
                  <a:pt x="10110" y="3845"/>
                </a:lnTo>
                <a:lnTo>
                  <a:pt x="10115" y="3846"/>
                </a:lnTo>
                <a:lnTo>
                  <a:pt x="10118" y="3846"/>
                </a:lnTo>
                <a:lnTo>
                  <a:pt x="10126" y="3845"/>
                </a:lnTo>
                <a:lnTo>
                  <a:pt x="10134" y="3843"/>
                </a:lnTo>
                <a:lnTo>
                  <a:pt x="10142" y="3843"/>
                </a:lnTo>
                <a:lnTo>
                  <a:pt x="10142" y="3843"/>
                </a:lnTo>
                <a:lnTo>
                  <a:pt x="10149" y="3845"/>
                </a:lnTo>
                <a:lnTo>
                  <a:pt x="10153" y="3846"/>
                </a:lnTo>
                <a:lnTo>
                  <a:pt x="10158" y="3850"/>
                </a:lnTo>
                <a:lnTo>
                  <a:pt x="10161" y="3856"/>
                </a:lnTo>
                <a:lnTo>
                  <a:pt x="10161" y="3856"/>
                </a:lnTo>
                <a:lnTo>
                  <a:pt x="10161" y="3862"/>
                </a:lnTo>
                <a:lnTo>
                  <a:pt x="10158" y="3871"/>
                </a:lnTo>
                <a:lnTo>
                  <a:pt x="10155" y="3879"/>
                </a:lnTo>
                <a:lnTo>
                  <a:pt x="10155" y="3879"/>
                </a:lnTo>
                <a:lnTo>
                  <a:pt x="10153" y="3877"/>
                </a:lnTo>
                <a:lnTo>
                  <a:pt x="10149" y="3874"/>
                </a:lnTo>
                <a:lnTo>
                  <a:pt x="10140" y="3874"/>
                </a:lnTo>
                <a:lnTo>
                  <a:pt x="10137" y="3874"/>
                </a:lnTo>
                <a:lnTo>
                  <a:pt x="10134" y="3877"/>
                </a:lnTo>
                <a:lnTo>
                  <a:pt x="10134" y="3877"/>
                </a:lnTo>
                <a:lnTo>
                  <a:pt x="10131" y="3883"/>
                </a:lnTo>
                <a:lnTo>
                  <a:pt x="10129" y="3890"/>
                </a:lnTo>
                <a:lnTo>
                  <a:pt x="10128" y="3896"/>
                </a:lnTo>
                <a:lnTo>
                  <a:pt x="10107" y="3890"/>
                </a:lnTo>
                <a:lnTo>
                  <a:pt x="10094" y="3890"/>
                </a:lnTo>
                <a:lnTo>
                  <a:pt x="10104" y="3922"/>
                </a:lnTo>
                <a:lnTo>
                  <a:pt x="10104" y="3922"/>
                </a:lnTo>
                <a:lnTo>
                  <a:pt x="10099" y="3928"/>
                </a:lnTo>
                <a:lnTo>
                  <a:pt x="10096" y="3936"/>
                </a:lnTo>
                <a:lnTo>
                  <a:pt x="10094" y="3941"/>
                </a:lnTo>
                <a:lnTo>
                  <a:pt x="10094" y="3946"/>
                </a:lnTo>
                <a:lnTo>
                  <a:pt x="10096" y="3954"/>
                </a:lnTo>
                <a:lnTo>
                  <a:pt x="10097" y="3956"/>
                </a:lnTo>
                <a:lnTo>
                  <a:pt x="10116" y="3967"/>
                </a:lnTo>
                <a:lnTo>
                  <a:pt x="10116" y="3967"/>
                </a:lnTo>
                <a:lnTo>
                  <a:pt x="10120" y="3972"/>
                </a:lnTo>
                <a:lnTo>
                  <a:pt x="10126" y="3988"/>
                </a:lnTo>
                <a:lnTo>
                  <a:pt x="10126" y="3988"/>
                </a:lnTo>
                <a:lnTo>
                  <a:pt x="10129" y="3991"/>
                </a:lnTo>
                <a:lnTo>
                  <a:pt x="10131" y="3994"/>
                </a:lnTo>
                <a:lnTo>
                  <a:pt x="10137" y="3997"/>
                </a:lnTo>
                <a:lnTo>
                  <a:pt x="10144" y="4001"/>
                </a:lnTo>
                <a:lnTo>
                  <a:pt x="10145" y="4002"/>
                </a:lnTo>
                <a:lnTo>
                  <a:pt x="10147" y="4007"/>
                </a:lnTo>
                <a:lnTo>
                  <a:pt x="10147" y="4007"/>
                </a:lnTo>
                <a:lnTo>
                  <a:pt x="10147" y="4010"/>
                </a:lnTo>
                <a:lnTo>
                  <a:pt x="10145" y="4013"/>
                </a:lnTo>
                <a:lnTo>
                  <a:pt x="10142" y="4015"/>
                </a:lnTo>
                <a:lnTo>
                  <a:pt x="10139" y="4017"/>
                </a:lnTo>
                <a:lnTo>
                  <a:pt x="10129" y="4018"/>
                </a:lnTo>
                <a:lnTo>
                  <a:pt x="10120" y="4018"/>
                </a:lnTo>
                <a:lnTo>
                  <a:pt x="10120" y="4018"/>
                </a:lnTo>
                <a:lnTo>
                  <a:pt x="10104" y="4018"/>
                </a:lnTo>
                <a:lnTo>
                  <a:pt x="10100" y="4021"/>
                </a:lnTo>
                <a:lnTo>
                  <a:pt x="10099" y="4025"/>
                </a:lnTo>
                <a:lnTo>
                  <a:pt x="10099" y="4025"/>
                </a:lnTo>
                <a:lnTo>
                  <a:pt x="10096" y="4039"/>
                </a:lnTo>
                <a:lnTo>
                  <a:pt x="10094" y="4050"/>
                </a:lnTo>
                <a:lnTo>
                  <a:pt x="10094" y="4050"/>
                </a:lnTo>
                <a:lnTo>
                  <a:pt x="10094" y="4066"/>
                </a:lnTo>
                <a:lnTo>
                  <a:pt x="10094" y="4066"/>
                </a:lnTo>
                <a:lnTo>
                  <a:pt x="10084" y="4081"/>
                </a:lnTo>
                <a:lnTo>
                  <a:pt x="10078" y="4092"/>
                </a:lnTo>
                <a:lnTo>
                  <a:pt x="10070" y="4100"/>
                </a:lnTo>
                <a:lnTo>
                  <a:pt x="10070" y="4100"/>
                </a:lnTo>
                <a:lnTo>
                  <a:pt x="10063" y="4103"/>
                </a:lnTo>
                <a:lnTo>
                  <a:pt x="10057" y="4105"/>
                </a:lnTo>
                <a:lnTo>
                  <a:pt x="10054" y="4107"/>
                </a:lnTo>
                <a:lnTo>
                  <a:pt x="10052" y="4110"/>
                </a:lnTo>
                <a:lnTo>
                  <a:pt x="10051" y="4111"/>
                </a:lnTo>
                <a:lnTo>
                  <a:pt x="10052" y="4116"/>
                </a:lnTo>
                <a:lnTo>
                  <a:pt x="10052" y="4116"/>
                </a:lnTo>
                <a:lnTo>
                  <a:pt x="10057" y="4123"/>
                </a:lnTo>
                <a:lnTo>
                  <a:pt x="10062" y="4126"/>
                </a:lnTo>
                <a:lnTo>
                  <a:pt x="10067" y="4131"/>
                </a:lnTo>
                <a:lnTo>
                  <a:pt x="10068" y="4132"/>
                </a:lnTo>
                <a:lnTo>
                  <a:pt x="10068" y="4134"/>
                </a:lnTo>
                <a:lnTo>
                  <a:pt x="10068" y="4134"/>
                </a:lnTo>
                <a:lnTo>
                  <a:pt x="10068" y="4137"/>
                </a:lnTo>
                <a:lnTo>
                  <a:pt x="10067" y="4139"/>
                </a:lnTo>
                <a:lnTo>
                  <a:pt x="10063" y="4142"/>
                </a:lnTo>
                <a:lnTo>
                  <a:pt x="10060" y="4143"/>
                </a:lnTo>
                <a:lnTo>
                  <a:pt x="10057" y="4147"/>
                </a:lnTo>
                <a:lnTo>
                  <a:pt x="10057" y="4147"/>
                </a:lnTo>
                <a:lnTo>
                  <a:pt x="10054" y="4150"/>
                </a:lnTo>
                <a:lnTo>
                  <a:pt x="10051" y="4155"/>
                </a:lnTo>
                <a:lnTo>
                  <a:pt x="10047" y="4161"/>
                </a:lnTo>
                <a:lnTo>
                  <a:pt x="10044" y="4171"/>
                </a:lnTo>
                <a:lnTo>
                  <a:pt x="10044" y="4171"/>
                </a:lnTo>
                <a:lnTo>
                  <a:pt x="10044" y="4177"/>
                </a:lnTo>
                <a:lnTo>
                  <a:pt x="10041" y="4182"/>
                </a:lnTo>
                <a:lnTo>
                  <a:pt x="10038" y="4185"/>
                </a:lnTo>
                <a:lnTo>
                  <a:pt x="10035" y="4188"/>
                </a:lnTo>
                <a:lnTo>
                  <a:pt x="10025" y="4190"/>
                </a:lnTo>
                <a:lnTo>
                  <a:pt x="10015" y="4190"/>
                </a:lnTo>
                <a:lnTo>
                  <a:pt x="10015" y="4190"/>
                </a:lnTo>
                <a:lnTo>
                  <a:pt x="10009" y="4188"/>
                </a:lnTo>
                <a:lnTo>
                  <a:pt x="10009" y="4187"/>
                </a:lnTo>
                <a:lnTo>
                  <a:pt x="10007" y="4187"/>
                </a:lnTo>
                <a:lnTo>
                  <a:pt x="10001" y="4188"/>
                </a:lnTo>
                <a:lnTo>
                  <a:pt x="10001" y="4188"/>
                </a:lnTo>
                <a:lnTo>
                  <a:pt x="9996" y="4188"/>
                </a:lnTo>
                <a:lnTo>
                  <a:pt x="9993" y="4188"/>
                </a:lnTo>
                <a:lnTo>
                  <a:pt x="9990" y="4185"/>
                </a:lnTo>
                <a:lnTo>
                  <a:pt x="9986" y="4182"/>
                </a:lnTo>
                <a:lnTo>
                  <a:pt x="9978" y="4174"/>
                </a:lnTo>
                <a:lnTo>
                  <a:pt x="9974" y="4171"/>
                </a:lnTo>
                <a:lnTo>
                  <a:pt x="9969" y="4169"/>
                </a:lnTo>
                <a:lnTo>
                  <a:pt x="9969" y="4169"/>
                </a:lnTo>
                <a:lnTo>
                  <a:pt x="9962" y="4169"/>
                </a:lnTo>
                <a:lnTo>
                  <a:pt x="9954" y="4169"/>
                </a:lnTo>
                <a:lnTo>
                  <a:pt x="9940" y="4172"/>
                </a:lnTo>
                <a:lnTo>
                  <a:pt x="9925" y="4177"/>
                </a:lnTo>
                <a:lnTo>
                  <a:pt x="9925" y="4177"/>
                </a:lnTo>
                <a:lnTo>
                  <a:pt x="9890" y="4151"/>
                </a:lnTo>
                <a:lnTo>
                  <a:pt x="9890" y="4151"/>
                </a:lnTo>
                <a:lnTo>
                  <a:pt x="9887" y="4150"/>
                </a:lnTo>
                <a:lnTo>
                  <a:pt x="9884" y="4148"/>
                </a:lnTo>
                <a:lnTo>
                  <a:pt x="9871" y="4150"/>
                </a:lnTo>
                <a:lnTo>
                  <a:pt x="9871" y="4150"/>
                </a:lnTo>
                <a:lnTo>
                  <a:pt x="9853" y="4153"/>
                </a:lnTo>
                <a:lnTo>
                  <a:pt x="9853" y="4153"/>
                </a:lnTo>
                <a:lnTo>
                  <a:pt x="9845" y="4153"/>
                </a:lnTo>
                <a:lnTo>
                  <a:pt x="9839" y="4151"/>
                </a:lnTo>
                <a:lnTo>
                  <a:pt x="9834" y="4147"/>
                </a:lnTo>
                <a:lnTo>
                  <a:pt x="9832" y="4142"/>
                </a:lnTo>
                <a:lnTo>
                  <a:pt x="9832" y="4142"/>
                </a:lnTo>
                <a:lnTo>
                  <a:pt x="9832" y="4123"/>
                </a:lnTo>
                <a:lnTo>
                  <a:pt x="9832" y="4123"/>
                </a:lnTo>
                <a:lnTo>
                  <a:pt x="9829" y="4102"/>
                </a:lnTo>
                <a:lnTo>
                  <a:pt x="9826" y="4086"/>
                </a:lnTo>
                <a:lnTo>
                  <a:pt x="9826" y="4086"/>
                </a:lnTo>
                <a:lnTo>
                  <a:pt x="9821" y="4081"/>
                </a:lnTo>
                <a:lnTo>
                  <a:pt x="9810" y="4066"/>
                </a:lnTo>
                <a:lnTo>
                  <a:pt x="9810" y="4066"/>
                </a:lnTo>
                <a:lnTo>
                  <a:pt x="9795" y="4047"/>
                </a:lnTo>
                <a:lnTo>
                  <a:pt x="9791" y="4036"/>
                </a:lnTo>
                <a:lnTo>
                  <a:pt x="9791" y="4031"/>
                </a:lnTo>
                <a:lnTo>
                  <a:pt x="9791" y="4028"/>
                </a:lnTo>
                <a:lnTo>
                  <a:pt x="9791" y="4028"/>
                </a:lnTo>
                <a:lnTo>
                  <a:pt x="9791" y="4023"/>
                </a:lnTo>
                <a:lnTo>
                  <a:pt x="9789" y="4020"/>
                </a:lnTo>
                <a:lnTo>
                  <a:pt x="9786" y="4013"/>
                </a:lnTo>
                <a:lnTo>
                  <a:pt x="9786" y="4009"/>
                </a:lnTo>
                <a:lnTo>
                  <a:pt x="9786" y="4004"/>
                </a:lnTo>
                <a:lnTo>
                  <a:pt x="9787" y="3999"/>
                </a:lnTo>
                <a:lnTo>
                  <a:pt x="9792" y="3993"/>
                </a:lnTo>
                <a:lnTo>
                  <a:pt x="9792" y="3993"/>
                </a:lnTo>
                <a:lnTo>
                  <a:pt x="9802" y="3980"/>
                </a:lnTo>
                <a:lnTo>
                  <a:pt x="9810" y="3972"/>
                </a:lnTo>
                <a:lnTo>
                  <a:pt x="9813" y="3968"/>
                </a:lnTo>
                <a:lnTo>
                  <a:pt x="9816" y="3968"/>
                </a:lnTo>
                <a:lnTo>
                  <a:pt x="9819" y="3968"/>
                </a:lnTo>
                <a:lnTo>
                  <a:pt x="9823" y="3972"/>
                </a:lnTo>
                <a:lnTo>
                  <a:pt x="9823" y="3972"/>
                </a:lnTo>
                <a:lnTo>
                  <a:pt x="9826" y="3978"/>
                </a:lnTo>
                <a:lnTo>
                  <a:pt x="9827" y="3981"/>
                </a:lnTo>
                <a:lnTo>
                  <a:pt x="9831" y="3984"/>
                </a:lnTo>
                <a:lnTo>
                  <a:pt x="9840" y="3989"/>
                </a:lnTo>
                <a:lnTo>
                  <a:pt x="9840" y="3989"/>
                </a:lnTo>
                <a:lnTo>
                  <a:pt x="9853" y="3996"/>
                </a:lnTo>
                <a:lnTo>
                  <a:pt x="9864" y="3999"/>
                </a:lnTo>
                <a:lnTo>
                  <a:pt x="9868" y="4001"/>
                </a:lnTo>
                <a:lnTo>
                  <a:pt x="9871" y="3999"/>
                </a:lnTo>
                <a:lnTo>
                  <a:pt x="9874" y="3997"/>
                </a:lnTo>
                <a:lnTo>
                  <a:pt x="9877" y="3994"/>
                </a:lnTo>
                <a:lnTo>
                  <a:pt x="9877" y="3994"/>
                </a:lnTo>
                <a:close/>
                <a:moveTo>
                  <a:pt x="10157" y="4092"/>
                </a:moveTo>
                <a:lnTo>
                  <a:pt x="10157" y="4092"/>
                </a:lnTo>
                <a:lnTo>
                  <a:pt x="10158" y="4087"/>
                </a:lnTo>
                <a:lnTo>
                  <a:pt x="10161" y="4082"/>
                </a:lnTo>
                <a:lnTo>
                  <a:pt x="10169" y="4071"/>
                </a:lnTo>
                <a:lnTo>
                  <a:pt x="10177" y="4060"/>
                </a:lnTo>
                <a:lnTo>
                  <a:pt x="10179" y="4055"/>
                </a:lnTo>
                <a:lnTo>
                  <a:pt x="10181" y="4050"/>
                </a:lnTo>
                <a:lnTo>
                  <a:pt x="10181" y="4050"/>
                </a:lnTo>
                <a:lnTo>
                  <a:pt x="10179" y="4042"/>
                </a:lnTo>
                <a:lnTo>
                  <a:pt x="10177" y="4034"/>
                </a:lnTo>
                <a:lnTo>
                  <a:pt x="10179" y="4029"/>
                </a:lnTo>
                <a:lnTo>
                  <a:pt x="10182" y="4026"/>
                </a:lnTo>
                <a:lnTo>
                  <a:pt x="10187" y="4021"/>
                </a:lnTo>
                <a:lnTo>
                  <a:pt x="10195" y="4017"/>
                </a:lnTo>
                <a:lnTo>
                  <a:pt x="10195" y="4017"/>
                </a:lnTo>
                <a:lnTo>
                  <a:pt x="10213" y="4007"/>
                </a:lnTo>
                <a:lnTo>
                  <a:pt x="10227" y="4002"/>
                </a:lnTo>
                <a:lnTo>
                  <a:pt x="10240" y="3999"/>
                </a:lnTo>
                <a:lnTo>
                  <a:pt x="10248" y="4001"/>
                </a:lnTo>
                <a:lnTo>
                  <a:pt x="10248" y="4001"/>
                </a:lnTo>
                <a:lnTo>
                  <a:pt x="10251" y="4002"/>
                </a:lnTo>
                <a:lnTo>
                  <a:pt x="10256" y="4005"/>
                </a:lnTo>
                <a:lnTo>
                  <a:pt x="10262" y="4009"/>
                </a:lnTo>
                <a:lnTo>
                  <a:pt x="10275" y="4009"/>
                </a:lnTo>
                <a:lnTo>
                  <a:pt x="10275" y="4009"/>
                </a:lnTo>
                <a:lnTo>
                  <a:pt x="10304" y="4007"/>
                </a:lnTo>
                <a:lnTo>
                  <a:pt x="10323" y="4005"/>
                </a:lnTo>
                <a:lnTo>
                  <a:pt x="10323" y="4005"/>
                </a:lnTo>
                <a:lnTo>
                  <a:pt x="10327" y="4002"/>
                </a:lnTo>
                <a:lnTo>
                  <a:pt x="10330" y="3997"/>
                </a:lnTo>
                <a:lnTo>
                  <a:pt x="10336" y="3988"/>
                </a:lnTo>
                <a:lnTo>
                  <a:pt x="10340" y="3983"/>
                </a:lnTo>
                <a:lnTo>
                  <a:pt x="10344" y="3980"/>
                </a:lnTo>
                <a:lnTo>
                  <a:pt x="10349" y="3980"/>
                </a:lnTo>
                <a:lnTo>
                  <a:pt x="10356" y="3984"/>
                </a:lnTo>
                <a:lnTo>
                  <a:pt x="10356" y="3984"/>
                </a:lnTo>
                <a:lnTo>
                  <a:pt x="10362" y="3989"/>
                </a:lnTo>
                <a:lnTo>
                  <a:pt x="10364" y="3994"/>
                </a:lnTo>
                <a:lnTo>
                  <a:pt x="10364" y="3999"/>
                </a:lnTo>
                <a:lnTo>
                  <a:pt x="10360" y="4004"/>
                </a:lnTo>
                <a:lnTo>
                  <a:pt x="10354" y="4012"/>
                </a:lnTo>
                <a:lnTo>
                  <a:pt x="10348" y="4018"/>
                </a:lnTo>
                <a:lnTo>
                  <a:pt x="10348" y="4018"/>
                </a:lnTo>
                <a:lnTo>
                  <a:pt x="10341" y="4025"/>
                </a:lnTo>
                <a:lnTo>
                  <a:pt x="10336" y="4029"/>
                </a:lnTo>
                <a:lnTo>
                  <a:pt x="10332" y="4031"/>
                </a:lnTo>
                <a:lnTo>
                  <a:pt x="10327" y="4033"/>
                </a:lnTo>
                <a:lnTo>
                  <a:pt x="10327" y="4033"/>
                </a:lnTo>
                <a:lnTo>
                  <a:pt x="10320" y="4033"/>
                </a:lnTo>
                <a:lnTo>
                  <a:pt x="10303" y="4029"/>
                </a:lnTo>
                <a:lnTo>
                  <a:pt x="10303" y="4029"/>
                </a:lnTo>
                <a:lnTo>
                  <a:pt x="10290" y="4028"/>
                </a:lnTo>
                <a:lnTo>
                  <a:pt x="10282" y="4025"/>
                </a:lnTo>
                <a:lnTo>
                  <a:pt x="10272" y="4025"/>
                </a:lnTo>
                <a:lnTo>
                  <a:pt x="10261" y="4028"/>
                </a:lnTo>
                <a:lnTo>
                  <a:pt x="10261" y="4028"/>
                </a:lnTo>
                <a:lnTo>
                  <a:pt x="10254" y="4029"/>
                </a:lnTo>
                <a:lnTo>
                  <a:pt x="10248" y="4031"/>
                </a:lnTo>
                <a:lnTo>
                  <a:pt x="10235" y="4031"/>
                </a:lnTo>
                <a:lnTo>
                  <a:pt x="10229" y="4033"/>
                </a:lnTo>
                <a:lnTo>
                  <a:pt x="10224" y="4034"/>
                </a:lnTo>
                <a:lnTo>
                  <a:pt x="10221" y="4037"/>
                </a:lnTo>
                <a:lnTo>
                  <a:pt x="10218" y="4044"/>
                </a:lnTo>
                <a:lnTo>
                  <a:pt x="10218" y="4044"/>
                </a:lnTo>
                <a:lnTo>
                  <a:pt x="10211" y="4057"/>
                </a:lnTo>
                <a:lnTo>
                  <a:pt x="10206" y="4068"/>
                </a:lnTo>
                <a:lnTo>
                  <a:pt x="10205" y="4073"/>
                </a:lnTo>
                <a:lnTo>
                  <a:pt x="10205" y="4076"/>
                </a:lnTo>
                <a:lnTo>
                  <a:pt x="10205" y="4079"/>
                </a:lnTo>
                <a:lnTo>
                  <a:pt x="10208" y="4081"/>
                </a:lnTo>
                <a:lnTo>
                  <a:pt x="10208" y="4081"/>
                </a:lnTo>
                <a:lnTo>
                  <a:pt x="10221" y="4086"/>
                </a:lnTo>
                <a:lnTo>
                  <a:pt x="10229" y="4087"/>
                </a:lnTo>
                <a:lnTo>
                  <a:pt x="10235" y="4087"/>
                </a:lnTo>
                <a:lnTo>
                  <a:pt x="10243" y="4082"/>
                </a:lnTo>
                <a:lnTo>
                  <a:pt x="10243" y="4082"/>
                </a:lnTo>
                <a:lnTo>
                  <a:pt x="10251" y="4078"/>
                </a:lnTo>
                <a:lnTo>
                  <a:pt x="10258" y="4074"/>
                </a:lnTo>
                <a:lnTo>
                  <a:pt x="10264" y="4071"/>
                </a:lnTo>
                <a:lnTo>
                  <a:pt x="10272" y="4070"/>
                </a:lnTo>
                <a:lnTo>
                  <a:pt x="10272" y="4070"/>
                </a:lnTo>
                <a:lnTo>
                  <a:pt x="10283" y="4068"/>
                </a:lnTo>
                <a:lnTo>
                  <a:pt x="10293" y="4066"/>
                </a:lnTo>
                <a:lnTo>
                  <a:pt x="10303" y="4065"/>
                </a:lnTo>
                <a:lnTo>
                  <a:pt x="10306" y="4066"/>
                </a:lnTo>
                <a:lnTo>
                  <a:pt x="10307" y="4070"/>
                </a:lnTo>
                <a:lnTo>
                  <a:pt x="10307" y="4070"/>
                </a:lnTo>
                <a:lnTo>
                  <a:pt x="10307" y="4073"/>
                </a:lnTo>
                <a:lnTo>
                  <a:pt x="10306" y="4076"/>
                </a:lnTo>
                <a:lnTo>
                  <a:pt x="10296" y="4084"/>
                </a:lnTo>
                <a:lnTo>
                  <a:pt x="10283" y="4094"/>
                </a:lnTo>
                <a:lnTo>
                  <a:pt x="10272" y="4102"/>
                </a:lnTo>
                <a:lnTo>
                  <a:pt x="10272" y="4102"/>
                </a:lnTo>
                <a:lnTo>
                  <a:pt x="10266" y="4107"/>
                </a:lnTo>
                <a:lnTo>
                  <a:pt x="10261" y="4110"/>
                </a:lnTo>
                <a:lnTo>
                  <a:pt x="10258" y="4111"/>
                </a:lnTo>
                <a:lnTo>
                  <a:pt x="10253" y="4119"/>
                </a:lnTo>
                <a:lnTo>
                  <a:pt x="10253" y="4119"/>
                </a:lnTo>
                <a:lnTo>
                  <a:pt x="10248" y="4129"/>
                </a:lnTo>
                <a:lnTo>
                  <a:pt x="10248" y="4132"/>
                </a:lnTo>
                <a:lnTo>
                  <a:pt x="10248" y="4134"/>
                </a:lnTo>
                <a:lnTo>
                  <a:pt x="10253" y="4139"/>
                </a:lnTo>
                <a:lnTo>
                  <a:pt x="10259" y="4145"/>
                </a:lnTo>
                <a:lnTo>
                  <a:pt x="10259" y="4145"/>
                </a:lnTo>
                <a:lnTo>
                  <a:pt x="10264" y="4153"/>
                </a:lnTo>
                <a:lnTo>
                  <a:pt x="10266" y="4158"/>
                </a:lnTo>
                <a:lnTo>
                  <a:pt x="10269" y="4171"/>
                </a:lnTo>
                <a:lnTo>
                  <a:pt x="10269" y="4171"/>
                </a:lnTo>
                <a:lnTo>
                  <a:pt x="10271" y="4182"/>
                </a:lnTo>
                <a:lnTo>
                  <a:pt x="10272" y="4187"/>
                </a:lnTo>
                <a:lnTo>
                  <a:pt x="10275" y="4195"/>
                </a:lnTo>
                <a:lnTo>
                  <a:pt x="10275" y="4195"/>
                </a:lnTo>
                <a:lnTo>
                  <a:pt x="10277" y="4198"/>
                </a:lnTo>
                <a:lnTo>
                  <a:pt x="10274" y="4201"/>
                </a:lnTo>
                <a:lnTo>
                  <a:pt x="10271" y="4203"/>
                </a:lnTo>
                <a:lnTo>
                  <a:pt x="10266" y="4206"/>
                </a:lnTo>
                <a:lnTo>
                  <a:pt x="10256" y="4208"/>
                </a:lnTo>
                <a:lnTo>
                  <a:pt x="10253" y="4208"/>
                </a:lnTo>
                <a:lnTo>
                  <a:pt x="10253" y="4208"/>
                </a:lnTo>
                <a:lnTo>
                  <a:pt x="10250" y="4209"/>
                </a:lnTo>
                <a:lnTo>
                  <a:pt x="10242" y="4209"/>
                </a:lnTo>
                <a:lnTo>
                  <a:pt x="10238" y="4209"/>
                </a:lnTo>
                <a:lnTo>
                  <a:pt x="10235" y="4209"/>
                </a:lnTo>
                <a:lnTo>
                  <a:pt x="10232" y="4208"/>
                </a:lnTo>
                <a:lnTo>
                  <a:pt x="10232" y="4203"/>
                </a:lnTo>
                <a:lnTo>
                  <a:pt x="10232" y="4203"/>
                </a:lnTo>
                <a:lnTo>
                  <a:pt x="10229" y="4182"/>
                </a:lnTo>
                <a:lnTo>
                  <a:pt x="10227" y="4169"/>
                </a:lnTo>
                <a:lnTo>
                  <a:pt x="10192" y="4164"/>
                </a:lnTo>
                <a:lnTo>
                  <a:pt x="10192" y="4185"/>
                </a:lnTo>
                <a:lnTo>
                  <a:pt x="10192" y="4185"/>
                </a:lnTo>
                <a:lnTo>
                  <a:pt x="10197" y="4193"/>
                </a:lnTo>
                <a:lnTo>
                  <a:pt x="10200" y="4201"/>
                </a:lnTo>
                <a:lnTo>
                  <a:pt x="10201" y="4208"/>
                </a:lnTo>
                <a:lnTo>
                  <a:pt x="10201" y="4208"/>
                </a:lnTo>
                <a:lnTo>
                  <a:pt x="10198" y="4233"/>
                </a:lnTo>
                <a:lnTo>
                  <a:pt x="10185" y="4249"/>
                </a:lnTo>
                <a:lnTo>
                  <a:pt x="10161" y="4229"/>
                </a:lnTo>
                <a:lnTo>
                  <a:pt x="10161" y="4229"/>
                </a:lnTo>
                <a:lnTo>
                  <a:pt x="10166" y="4222"/>
                </a:lnTo>
                <a:lnTo>
                  <a:pt x="10173" y="4208"/>
                </a:lnTo>
                <a:lnTo>
                  <a:pt x="10174" y="4198"/>
                </a:lnTo>
                <a:lnTo>
                  <a:pt x="10176" y="4190"/>
                </a:lnTo>
                <a:lnTo>
                  <a:pt x="10174" y="4184"/>
                </a:lnTo>
                <a:lnTo>
                  <a:pt x="10173" y="4182"/>
                </a:lnTo>
                <a:lnTo>
                  <a:pt x="10169" y="4180"/>
                </a:lnTo>
                <a:lnTo>
                  <a:pt x="10169" y="4180"/>
                </a:lnTo>
                <a:lnTo>
                  <a:pt x="10157" y="4176"/>
                </a:lnTo>
                <a:lnTo>
                  <a:pt x="10149" y="4171"/>
                </a:lnTo>
                <a:lnTo>
                  <a:pt x="10145" y="4164"/>
                </a:lnTo>
                <a:lnTo>
                  <a:pt x="10144" y="4156"/>
                </a:lnTo>
                <a:lnTo>
                  <a:pt x="10144" y="4156"/>
                </a:lnTo>
                <a:lnTo>
                  <a:pt x="10145" y="4148"/>
                </a:lnTo>
                <a:lnTo>
                  <a:pt x="10149" y="4139"/>
                </a:lnTo>
                <a:lnTo>
                  <a:pt x="10152" y="4131"/>
                </a:lnTo>
                <a:lnTo>
                  <a:pt x="10155" y="4123"/>
                </a:lnTo>
                <a:lnTo>
                  <a:pt x="10155" y="4123"/>
                </a:lnTo>
                <a:lnTo>
                  <a:pt x="10157" y="4110"/>
                </a:lnTo>
                <a:lnTo>
                  <a:pt x="10157" y="4092"/>
                </a:lnTo>
                <a:lnTo>
                  <a:pt x="10157" y="4092"/>
                </a:lnTo>
                <a:close/>
                <a:moveTo>
                  <a:pt x="10876" y="2602"/>
                </a:moveTo>
                <a:lnTo>
                  <a:pt x="10876" y="2602"/>
                </a:lnTo>
                <a:lnTo>
                  <a:pt x="10889" y="2570"/>
                </a:lnTo>
                <a:lnTo>
                  <a:pt x="10892" y="2554"/>
                </a:lnTo>
                <a:lnTo>
                  <a:pt x="10895" y="2541"/>
                </a:lnTo>
                <a:lnTo>
                  <a:pt x="10895" y="2541"/>
                </a:lnTo>
                <a:lnTo>
                  <a:pt x="10893" y="2533"/>
                </a:lnTo>
                <a:lnTo>
                  <a:pt x="10895" y="2527"/>
                </a:lnTo>
                <a:lnTo>
                  <a:pt x="10895" y="2522"/>
                </a:lnTo>
                <a:lnTo>
                  <a:pt x="10898" y="2519"/>
                </a:lnTo>
                <a:lnTo>
                  <a:pt x="10903" y="2516"/>
                </a:lnTo>
                <a:lnTo>
                  <a:pt x="10908" y="2512"/>
                </a:lnTo>
                <a:lnTo>
                  <a:pt x="10908" y="2512"/>
                </a:lnTo>
                <a:lnTo>
                  <a:pt x="10919" y="2506"/>
                </a:lnTo>
                <a:lnTo>
                  <a:pt x="10925" y="2501"/>
                </a:lnTo>
                <a:lnTo>
                  <a:pt x="10932" y="2500"/>
                </a:lnTo>
                <a:lnTo>
                  <a:pt x="10938" y="2501"/>
                </a:lnTo>
                <a:lnTo>
                  <a:pt x="10938" y="2501"/>
                </a:lnTo>
                <a:lnTo>
                  <a:pt x="10946" y="2503"/>
                </a:lnTo>
                <a:lnTo>
                  <a:pt x="10951" y="2504"/>
                </a:lnTo>
                <a:lnTo>
                  <a:pt x="10954" y="2506"/>
                </a:lnTo>
                <a:lnTo>
                  <a:pt x="10956" y="2509"/>
                </a:lnTo>
                <a:lnTo>
                  <a:pt x="10956" y="2519"/>
                </a:lnTo>
                <a:lnTo>
                  <a:pt x="10956" y="2519"/>
                </a:lnTo>
                <a:lnTo>
                  <a:pt x="10958" y="2530"/>
                </a:lnTo>
                <a:lnTo>
                  <a:pt x="10959" y="2536"/>
                </a:lnTo>
                <a:lnTo>
                  <a:pt x="10964" y="2551"/>
                </a:lnTo>
                <a:lnTo>
                  <a:pt x="10964" y="2551"/>
                </a:lnTo>
                <a:lnTo>
                  <a:pt x="10966" y="2554"/>
                </a:lnTo>
                <a:lnTo>
                  <a:pt x="10969" y="2554"/>
                </a:lnTo>
                <a:lnTo>
                  <a:pt x="10972" y="2551"/>
                </a:lnTo>
                <a:lnTo>
                  <a:pt x="10974" y="2549"/>
                </a:lnTo>
                <a:lnTo>
                  <a:pt x="10974" y="2554"/>
                </a:lnTo>
                <a:lnTo>
                  <a:pt x="10970" y="2578"/>
                </a:lnTo>
                <a:lnTo>
                  <a:pt x="10970" y="2578"/>
                </a:lnTo>
                <a:lnTo>
                  <a:pt x="10967" y="2597"/>
                </a:lnTo>
                <a:lnTo>
                  <a:pt x="10964" y="2610"/>
                </a:lnTo>
                <a:lnTo>
                  <a:pt x="10959" y="2620"/>
                </a:lnTo>
                <a:lnTo>
                  <a:pt x="10956" y="2626"/>
                </a:lnTo>
                <a:lnTo>
                  <a:pt x="10951" y="2631"/>
                </a:lnTo>
                <a:lnTo>
                  <a:pt x="10948" y="2633"/>
                </a:lnTo>
                <a:lnTo>
                  <a:pt x="10940" y="2636"/>
                </a:lnTo>
                <a:lnTo>
                  <a:pt x="10940" y="2636"/>
                </a:lnTo>
                <a:lnTo>
                  <a:pt x="10937" y="2639"/>
                </a:lnTo>
                <a:lnTo>
                  <a:pt x="10935" y="2642"/>
                </a:lnTo>
                <a:lnTo>
                  <a:pt x="10932" y="2649"/>
                </a:lnTo>
                <a:lnTo>
                  <a:pt x="10930" y="2657"/>
                </a:lnTo>
                <a:lnTo>
                  <a:pt x="10929" y="2665"/>
                </a:lnTo>
                <a:lnTo>
                  <a:pt x="10929" y="2665"/>
                </a:lnTo>
                <a:lnTo>
                  <a:pt x="10930" y="2678"/>
                </a:lnTo>
                <a:lnTo>
                  <a:pt x="10930" y="2684"/>
                </a:lnTo>
                <a:lnTo>
                  <a:pt x="10929" y="2691"/>
                </a:lnTo>
                <a:lnTo>
                  <a:pt x="10929" y="2691"/>
                </a:lnTo>
                <a:lnTo>
                  <a:pt x="10927" y="2702"/>
                </a:lnTo>
                <a:lnTo>
                  <a:pt x="10925" y="2708"/>
                </a:lnTo>
                <a:lnTo>
                  <a:pt x="10922" y="2715"/>
                </a:lnTo>
                <a:lnTo>
                  <a:pt x="10922" y="2715"/>
                </a:lnTo>
                <a:lnTo>
                  <a:pt x="10921" y="2719"/>
                </a:lnTo>
                <a:lnTo>
                  <a:pt x="10921" y="2724"/>
                </a:lnTo>
                <a:lnTo>
                  <a:pt x="10921" y="2734"/>
                </a:lnTo>
                <a:lnTo>
                  <a:pt x="10919" y="2739"/>
                </a:lnTo>
                <a:lnTo>
                  <a:pt x="10917" y="2744"/>
                </a:lnTo>
                <a:lnTo>
                  <a:pt x="10914" y="2745"/>
                </a:lnTo>
                <a:lnTo>
                  <a:pt x="10911" y="2748"/>
                </a:lnTo>
                <a:lnTo>
                  <a:pt x="10911" y="2748"/>
                </a:lnTo>
                <a:lnTo>
                  <a:pt x="10906" y="2748"/>
                </a:lnTo>
                <a:lnTo>
                  <a:pt x="10901" y="2747"/>
                </a:lnTo>
                <a:lnTo>
                  <a:pt x="10893" y="2742"/>
                </a:lnTo>
                <a:lnTo>
                  <a:pt x="10889" y="2736"/>
                </a:lnTo>
                <a:lnTo>
                  <a:pt x="10887" y="2734"/>
                </a:lnTo>
                <a:lnTo>
                  <a:pt x="10887" y="2734"/>
                </a:lnTo>
                <a:lnTo>
                  <a:pt x="10882" y="2737"/>
                </a:lnTo>
                <a:lnTo>
                  <a:pt x="10877" y="2742"/>
                </a:lnTo>
                <a:lnTo>
                  <a:pt x="10874" y="2748"/>
                </a:lnTo>
                <a:lnTo>
                  <a:pt x="10874" y="2748"/>
                </a:lnTo>
                <a:lnTo>
                  <a:pt x="10869" y="2755"/>
                </a:lnTo>
                <a:lnTo>
                  <a:pt x="10863" y="2761"/>
                </a:lnTo>
                <a:lnTo>
                  <a:pt x="10855" y="2768"/>
                </a:lnTo>
                <a:lnTo>
                  <a:pt x="10829" y="2764"/>
                </a:lnTo>
                <a:lnTo>
                  <a:pt x="10829" y="2764"/>
                </a:lnTo>
                <a:lnTo>
                  <a:pt x="10818" y="2769"/>
                </a:lnTo>
                <a:lnTo>
                  <a:pt x="10807" y="2776"/>
                </a:lnTo>
                <a:lnTo>
                  <a:pt x="10800" y="2782"/>
                </a:lnTo>
                <a:lnTo>
                  <a:pt x="10800" y="2782"/>
                </a:lnTo>
                <a:lnTo>
                  <a:pt x="10795" y="2785"/>
                </a:lnTo>
                <a:lnTo>
                  <a:pt x="10791" y="2789"/>
                </a:lnTo>
                <a:lnTo>
                  <a:pt x="10776" y="2797"/>
                </a:lnTo>
                <a:lnTo>
                  <a:pt x="10763" y="2801"/>
                </a:lnTo>
                <a:lnTo>
                  <a:pt x="10759" y="2805"/>
                </a:lnTo>
                <a:lnTo>
                  <a:pt x="10755" y="2808"/>
                </a:lnTo>
                <a:lnTo>
                  <a:pt x="10755" y="2808"/>
                </a:lnTo>
                <a:lnTo>
                  <a:pt x="10750" y="2821"/>
                </a:lnTo>
                <a:lnTo>
                  <a:pt x="10747" y="2825"/>
                </a:lnTo>
                <a:lnTo>
                  <a:pt x="10742" y="2829"/>
                </a:lnTo>
                <a:lnTo>
                  <a:pt x="10742" y="2829"/>
                </a:lnTo>
                <a:lnTo>
                  <a:pt x="10739" y="2829"/>
                </a:lnTo>
                <a:lnTo>
                  <a:pt x="10736" y="2829"/>
                </a:lnTo>
                <a:lnTo>
                  <a:pt x="10730" y="2824"/>
                </a:lnTo>
                <a:lnTo>
                  <a:pt x="10723" y="2821"/>
                </a:lnTo>
                <a:lnTo>
                  <a:pt x="10717" y="2817"/>
                </a:lnTo>
                <a:lnTo>
                  <a:pt x="10717" y="2817"/>
                </a:lnTo>
                <a:lnTo>
                  <a:pt x="10707" y="2816"/>
                </a:lnTo>
                <a:lnTo>
                  <a:pt x="10699" y="2816"/>
                </a:lnTo>
                <a:lnTo>
                  <a:pt x="10691" y="2819"/>
                </a:lnTo>
                <a:lnTo>
                  <a:pt x="10683" y="2822"/>
                </a:lnTo>
                <a:lnTo>
                  <a:pt x="10672" y="2830"/>
                </a:lnTo>
                <a:lnTo>
                  <a:pt x="10669" y="2833"/>
                </a:lnTo>
                <a:lnTo>
                  <a:pt x="10640" y="2845"/>
                </a:lnTo>
                <a:lnTo>
                  <a:pt x="10640" y="2845"/>
                </a:lnTo>
                <a:lnTo>
                  <a:pt x="10622" y="2846"/>
                </a:lnTo>
                <a:lnTo>
                  <a:pt x="10609" y="2848"/>
                </a:lnTo>
                <a:lnTo>
                  <a:pt x="10604" y="2850"/>
                </a:lnTo>
                <a:lnTo>
                  <a:pt x="10603" y="2851"/>
                </a:lnTo>
                <a:lnTo>
                  <a:pt x="10603" y="2851"/>
                </a:lnTo>
                <a:lnTo>
                  <a:pt x="10603" y="2856"/>
                </a:lnTo>
                <a:lnTo>
                  <a:pt x="10600" y="2861"/>
                </a:lnTo>
                <a:lnTo>
                  <a:pt x="10598" y="2866"/>
                </a:lnTo>
                <a:lnTo>
                  <a:pt x="10596" y="2872"/>
                </a:lnTo>
                <a:lnTo>
                  <a:pt x="10596" y="2872"/>
                </a:lnTo>
                <a:lnTo>
                  <a:pt x="10595" y="2877"/>
                </a:lnTo>
                <a:lnTo>
                  <a:pt x="10593" y="2882"/>
                </a:lnTo>
                <a:lnTo>
                  <a:pt x="10584" y="2891"/>
                </a:lnTo>
                <a:lnTo>
                  <a:pt x="10571" y="2901"/>
                </a:lnTo>
                <a:lnTo>
                  <a:pt x="10571" y="2901"/>
                </a:lnTo>
                <a:lnTo>
                  <a:pt x="10566" y="2894"/>
                </a:lnTo>
                <a:lnTo>
                  <a:pt x="10561" y="2888"/>
                </a:lnTo>
                <a:lnTo>
                  <a:pt x="10556" y="2878"/>
                </a:lnTo>
                <a:lnTo>
                  <a:pt x="10555" y="2870"/>
                </a:lnTo>
                <a:lnTo>
                  <a:pt x="10555" y="2867"/>
                </a:lnTo>
                <a:lnTo>
                  <a:pt x="10555" y="2867"/>
                </a:lnTo>
                <a:lnTo>
                  <a:pt x="10556" y="2862"/>
                </a:lnTo>
                <a:lnTo>
                  <a:pt x="10561" y="2853"/>
                </a:lnTo>
                <a:lnTo>
                  <a:pt x="10563" y="2848"/>
                </a:lnTo>
                <a:lnTo>
                  <a:pt x="10561" y="2843"/>
                </a:lnTo>
                <a:lnTo>
                  <a:pt x="10559" y="2840"/>
                </a:lnTo>
                <a:lnTo>
                  <a:pt x="10555" y="2840"/>
                </a:lnTo>
                <a:lnTo>
                  <a:pt x="10555" y="2840"/>
                </a:lnTo>
                <a:lnTo>
                  <a:pt x="10543" y="2843"/>
                </a:lnTo>
                <a:lnTo>
                  <a:pt x="10534" y="2846"/>
                </a:lnTo>
                <a:lnTo>
                  <a:pt x="10531" y="2846"/>
                </a:lnTo>
                <a:lnTo>
                  <a:pt x="10527" y="2846"/>
                </a:lnTo>
                <a:lnTo>
                  <a:pt x="10526" y="2845"/>
                </a:lnTo>
                <a:lnTo>
                  <a:pt x="10524" y="2840"/>
                </a:lnTo>
                <a:lnTo>
                  <a:pt x="10524" y="2840"/>
                </a:lnTo>
                <a:lnTo>
                  <a:pt x="10526" y="2832"/>
                </a:lnTo>
                <a:lnTo>
                  <a:pt x="10531" y="2824"/>
                </a:lnTo>
                <a:lnTo>
                  <a:pt x="10537" y="2819"/>
                </a:lnTo>
                <a:lnTo>
                  <a:pt x="10545" y="2813"/>
                </a:lnTo>
                <a:lnTo>
                  <a:pt x="10545" y="2813"/>
                </a:lnTo>
                <a:lnTo>
                  <a:pt x="10553" y="2808"/>
                </a:lnTo>
                <a:lnTo>
                  <a:pt x="10558" y="2806"/>
                </a:lnTo>
                <a:lnTo>
                  <a:pt x="10563" y="2805"/>
                </a:lnTo>
                <a:lnTo>
                  <a:pt x="10569" y="2801"/>
                </a:lnTo>
                <a:lnTo>
                  <a:pt x="10569" y="2801"/>
                </a:lnTo>
                <a:lnTo>
                  <a:pt x="10576" y="2795"/>
                </a:lnTo>
                <a:lnTo>
                  <a:pt x="10580" y="2787"/>
                </a:lnTo>
                <a:lnTo>
                  <a:pt x="10584" y="2779"/>
                </a:lnTo>
                <a:lnTo>
                  <a:pt x="10590" y="2771"/>
                </a:lnTo>
                <a:lnTo>
                  <a:pt x="10590" y="2771"/>
                </a:lnTo>
                <a:lnTo>
                  <a:pt x="10601" y="2760"/>
                </a:lnTo>
                <a:lnTo>
                  <a:pt x="10617" y="2748"/>
                </a:lnTo>
                <a:lnTo>
                  <a:pt x="10638" y="2739"/>
                </a:lnTo>
                <a:lnTo>
                  <a:pt x="10649" y="2734"/>
                </a:lnTo>
                <a:lnTo>
                  <a:pt x="10659" y="2731"/>
                </a:lnTo>
                <a:lnTo>
                  <a:pt x="10659" y="2731"/>
                </a:lnTo>
                <a:lnTo>
                  <a:pt x="10678" y="2729"/>
                </a:lnTo>
                <a:lnTo>
                  <a:pt x="10699" y="2728"/>
                </a:lnTo>
                <a:lnTo>
                  <a:pt x="10715" y="2726"/>
                </a:lnTo>
                <a:lnTo>
                  <a:pt x="10726" y="2724"/>
                </a:lnTo>
                <a:lnTo>
                  <a:pt x="10726" y="2724"/>
                </a:lnTo>
                <a:lnTo>
                  <a:pt x="10728" y="2726"/>
                </a:lnTo>
                <a:lnTo>
                  <a:pt x="10731" y="2728"/>
                </a:lnTo>
                <a:lnTo>
                  <a:pt x="10733" y="2737"/>
                </a:lnTo>
                <a:lnTo>
                  <a:pt x="10736" y="2742"/>
                </a:lnTo>
                <a:lnTo>
                  <a:pt x="10738" y="2744"/>
                </a:lnTo>
                <a:lnTo>
                  <a:pt x="10741" y="2744"/>
                </a:lnTo>
                <a:lnTo>
                  <a:pt x="10747" y="2739"/>
                </a:lnTo>
                <a:lnTo>
                  <a:pt x="10747" y="2739"/>
                </a:lnTo>
                <a:lnTo>
                  <a:pt x="10757" y="2726"/>
                </a:lnTo>
                <a:lnTo>
                  <a:pt x="10763" y="2715"/>
                </a:lnTo>
                <a:lnTo>
                  <a:pt x="10768" y="2705"/>
                </a:lnTo>
                <a:lnTo>
                  <a:pt x="10771" y="2694"/>
                </a:lnTo>
                <a:lnTo>
                  <a:pt x="10771" y="2694"/>
                </a:lnTo>
                <a:lnTo>
                  <a:pt x="10783" y="2670"/>
                </a:lnTo>
                <a:lnTo>
                  <a:pt x="10789" y="2657"/>
                </a:lnTo>
                <a:lnTo>
                  <a:pt x="10795" y="2650"/>
                </a:lnTo>
                <a:lnTo>
                  <a:pt x="10795" y="2650"/>
                </a:lnTo>
                <a:lnTo>
                  <a:pt x="10795" y="2650"/>
                </a:lnTo>
                <a:lnTo>
                  <a:pt x="10797" y="2650"/>
                </a:lnTo>
                <a:lnTo>
                  <a:pt x="10799" y="2655"/>
                </a:lnTo>
                <a:lnTo>
                  <a:pt x="10802" y="2666"/>
                </a:lnTo>
                <a:lnTo>
                  <a:pt x="10803" y="2673"/>
                </a:lnTo>
                <a:lnTo>
                  <a:pt x="10805" y="2678"/>
                </a:lnTo>
                <a:lnTo>
                  <a:pt x="10810" y="2681"/>
                </a:lnTo>
                <a:lnTo>
                  <a:pt x="10813" y="2678"/>
                </a:lnTo>
                <a:lnTo>
                  <a:pt x="10813" y="2678"/>
                </a:lnTo>
                <a:lnTo>
                  <a:pt x="10826" y="2670"/>
                </a:lnTo>
                <a:lnTo>
                  <a:pt x="10840" y="2660"/>
                </a:lnTo>
                <a:lnTo>
                  <a:pt x="10853" y="2652"/>
                </a:lnTo>
                <a:lnTo>
                  <a:pt x="10864" y="2641"/>
                </a:lnTo>
                <a:lnTo>
                  <a:pt x="10864" y="2641"/>
                </a:lnTo>
                <a:lnTo>
                  <a:pt x="10868" y="2636"/>
                </a:lnTo>
                <a:lnTo>
                  <a:pt x="10871" y="2631"/>
                </a:lnTo>
                <a:lnTo>
                  <a:pt x="10872" y="2623"/>
                </a:lnTo>
                <a:lnTo>
                  <a:pt x="10872" y="2614"/>
                </a:lnTo>
                <a:lnTo>
                  <a:pt x="10876" y="2602"/>
                </a:lnTo>
                <a:lnTo>
                  <a:pt x="10876" y="2602"/>
                </a:lnTo>
                <a:close/>
                <a:moveTo>
                  <a:pt x="11003" y="1949"/>
                </a:moveTo>
                <a:lnTo>
                  <a:pt x="11003" y="1949"/>
                </a:lnTo>
                <a:lnTo>
                  <a:pt x="11003" y="1968"/>
                </a:lnTo>
                <a:lnTo>
                  <a:pt x="11004" y="1981"/>
                </a:lnTo>
                <a:lnTo>
                  <a:pt x="11006" y="1989"/>
                </a:lnTo>
                <a:lnTo>
                  <a:pt x="11011" y="1997"/>
                </a:lnTo>
                <a:lnTo>
                  <a:pt x="11011" y="1997"/>
                </a:lnTo>
                <a:lnTo>
                  <a:pt x="11017" y="2010"/>
                </a:lnTo>
                <a:lnTo>
                  <a:pt x="11019" y="2016"/>
                </a:lnTo>
                <a:lnTo>
                  <a:pt x="11020" y="2023"/>
                </a:lnTo>
                <a:lnTo>
                  <a:pt x="11022" y="2036"/>
                </a:lnTo>
                <a:lnTo>
                  <a:pt x="11022" y="2036"/>
                </a:lnTo>
                <a:lnTo>
                  <a:pt x="11027" y="2071"/>
                </a:lnTo>
                <a:lnTo>
                  <a:pt x="11030" y="2085"/>
                </a:lnTo>
                <a:lnTo>
                  <a:pt x="11033" y="2097"/>
                </a:lnTo>
                <a:lnTo>
                  <a:pt x="11033" y="2097"/>
                </a:lnTo>
                <a:lnTo>
                  <a:pt x="11044" y="2117"/>
                </a:lnTo>
                <a:lnTo>
                  <a:pt x="11049" y="2130"/>
                </a:lnTo>
                <a:lnTo>
                  <a:pt x="11051" y="2137"/>
                </a:lnTo>
                <a:lnTo>
                  <a:pt x="11052" y="2142"/>
                </a:lnTo>
                <a:lnTo>
                  <a:pt x="11052" y="2142"/>
                </a:lnTo>
                <a:lnTo>
                  <a:pt x="11051" y="2146"/>
                </a:lnTo>
                <a:lnTo>
                  <a:pt x="11049" y="2146"/>
                </a:lnTo>
                <a:lnTo>
                  <a:pt x="11044" y="2146"/>
                </a:lnTo>
                <a:lnTo>
                  <a:pt x="11041" y="2145"/>
                </a:lnTo>
                <a:lnTo>
                  <a:pt x="11030" y="2142"/>
                </a:lnTo>
                <a:lnTo>
                  <a:pt x="11023" y="2142"/>
                </a:lnTo>
                <a:lnTo>
                  <a:pt x="11017" y="2142"/>
                </a:lnTo>
                <a:lnTo>
                  <a:pt x="11017" y="2142"/>
                </a:lnTo>
                <a:lnTo>
                  <a:pt x="11007" y="2146"/>
                </a:lnTo>
                <a:lnTo>
                  <a:pt x="11001" y="2151"/>
                </a:lnTo>
                <a:lnTo>
                  <a:pt x="10998" y="2159"/>
                </a:lnTo>
                <a:lnTo>
                  <a:pt x="10996" y="2170"/>
                </a:lnTo>
                <a:lnTo>
                  <a:pt x="10996" y="2170"/>
                </a:lnTo>
                <a:lnTo>
                  <a:pt x="10994" y="2199"/>
                </a:lnTo>
                <a:lnTo>
                  <a:pt x="10994" y="2214"/>
                </a:lnTo>
                <a:lnTo>
                  <a:pt x="10994" y="2214"/>
                </a:lnTo>
                <a:lnTo>
                  <a:pt x="10993" y="2219"/>
                </a:lnTo>
                <a:lnTo>
                  <a:pt x="10993" y="2228"/>
                </a:lnTo>
                <a:lnTo>
                  <a:pt x="10994" y="2239"/>
                </a:lnTo>
                <a:lnTo>
                  <a:pt x="10998" y="2244"/>
                </a:lnTo>
                <a:lnTo>
                  <a:pt x="11001" y="2246"/>
                </a:lnTo>
                <a:lnTo>
                  <a:pt x="11001" y="2246"/>
                </a:lnTo>
                <a:lnTo>
                  <a:pt x="11009" y="2249"/>
                </a:lnTo>
                <a:lnTo>
                  <a:pt x="11017" y="2251"/>
                </a:lnTo>
                <a:lnTo>
                  <a:pt x="11020" y="2252"/>
                </a:lnTo>
                <a:lnTo>
                  <a:pt x="11022" y="2256"/>
                </a:lnTo>
                <a:lnTo>
                  <a:pt x="11023" y="2259"/>
                </a:lnTo>
                <a:lnTo>
                  <a:pt x="11023" y="2265"/>
                </a:lnTo>
                <a:lnTo>
                  <a:pt x="11023" y="2265"/>
                </a:lnTo>
                <a:lnTo>
                  <a:pt x="11023" y="2275"/>
                </a:lnTo>
                <a:lnTo>
                  <a:pt x="11020" y="2283"/>
                </a:lnTo>
                <a:lnTo>
                  <a:pt x="11017" y="2291"/>
                </a:lnTo>
                <a:lnTo>
                  <a:pt x="11017" y="2291"/>
                </a:lnTo>
                <a:lnTo>
                  <a:pt x="11015" y="2286"/>
                </a:lnTo>
                <a:lnTo>
                  <a:pt x="11012" y="2278"/>
                </a:lnTo>
                <a:lnTo>
                  <a:pt x="11006" y="2270"/>
                </a:lnTo>
                <a:lnTo>
                  <a:pt x="11001" y="2268"/>
                </a:lnTo>
                <a:lnTo>
                  <a:pt x="10996" y="2267"/>
                </a:lnTo>
                <a:lnTo>
                  <a:pt x="10996" y="2267"/>
                </a:lnTo>
                <a:lnTo>
                  <a:pt x="10986" y="2268"/>
                </a:lnTo>
                <a:lnTo>
                  <a:pt x="10977" y="2273"/>
                </a:lnTo>
                <a:lnTo>
                  <a:pt x="10972" y="2278"/>
                </a:lnTo>
                <a:lnTo>
                  <a:pt x="10970" y="2281"/>
                </a:lnTo>
                <a:lnTo>
                  <a:pt x="10970" y="2283"/>
                </a:lnTo>
                <a:lnTo>
                  <a:pt x="10970" y="2283"/>
                </a:lnTo>
                <a:lnTo>
                  <a:pt x="10962" y="2265"/>
                </a:lnTo>
                <a:lnTo>
                  <a:pt x="10959" y="2251"/>
                </a:lnTo>
                <a:lnTo>
                  <a:pt x="10958" y="2243"/>
                </a:lnTo>
                <a:lnTo>
                  <a:pt x="10959" y="2236"/>
                </a:lnTo>
                <a:lnTo>
                  <a:pt x="10959" y="2236"/>
                </a:lnTo>
                <a:lnTo>
                  <a:pt x="10962" y="2225"/>
                </a:lnTo>
                <a:lnTo>
                  <a:pt x="10964" y="2211"/>
                </a:lnTo>
                <a:lnTo>
                  <a:pt x="10964" y="2198"/>
                </a:lnTo>
                <a:lnTo>
                  <a:pt x="10964" y="2183"/>
                </a:lnTo>
                <a:lnTo>
                  <a:pt x="10964" y="2183"/>
                </a:lnTo>
                <a:lnTo>
                  <a:pt x="10961" y="2174"/>
                </a:lnTo>
                <a:lnTo>
                  <a:pt x="10958" y="2166"/>
                </a:lnTo>
                <a:lnTo>
                  <a:pt x="10956" y="2162"/>
                </a:lnTo>
                <a:lnTo>
                  <a:pt x="10956" y="2158"/>
                </a:lnTo>
                <a:lnTo>
                  <a:pt x="10956" y="2153"/>
                </a:lnTo>
                <a:lnTo>
                  <a:pt x="10959" y="2146"/>
                </a:lnTo>
                <a:lnTo>
                  <a:pt x="10959" y="2146"/>
                </a:lnTo>
                <a:lnTo>
                  <a:pt x="10966" y="2134"/>
                </a:lnTo>
                <a:lnTo>
                  <a:pt x="10970" y="2119"/>
                </a:lnTo>
                <a:lnTo>
                  <a:pt x="10974" y="2103"/>
                </a:lnTo>
                <a:lnTo>
                  <a:pt x="10975" y="2082"/>
                </a:lnTo>
                <a:lnTo>
                  <a:pt x="10975" y="2082"/>
                </a:lnTo>
                <a:lnTo>
                  <a:pt x="10978" y="2048"/>
                </a:lnTo>
                <a:lnTo>
                  <a:pt x="10977" y="2039"/>
                </a:lnTo>
                <a:lnTo>
                  <a:pt x="10974" y="2029"/>
                </a:lnTo>
                <a:lnTo>
                  <a:pt x="10974" y="2029"/>
                </a:lnTo>
                <a:lnTo>
                  <a:pt x="10966" y="2020"/>
                </a:lnTo>
                <a:lnTo>
                  <a:pt x="10959" y="2010"/>
                </a:lnTo>
                <a:lnTo>
                  <a:pt x="10956" y="2005"/>
                </a:lnTo>
                <a:lnTo>
                  <a:pt x="10954" y="2000"/>
                </a:lnTo>
                <a:lnTo>
                  <a:pt x="10954" y="1994"/>
                </a:lnTo>
                <a:lnTo>
                  <a:pt x="10956" y="1987"/>
                </a:lnTo>
                <a:lnTo>
                  <a:pt x="10956" y="1987"/>
                </a:lnTo>
                <a:lnTo>
                  <a:pt x="10964" y="1963"/>
                </a:lnTo>
                <a:lnTo>
                  <a:pt x="10969" y="1949"/>
                </a:lnTo>
                <a:lnTo>
                  <a:pt x="10969" y="1949"/>
                </a:lnTo>
                <a:lnTo>
                  <a:pt x="10972" y="1939"/>
                </a:lnTo>
                <a:lnTo>
                  <a:pt x="10978" y="1925"/>
                </a:lnTo>
                <a:lnTo>
                  <a:pt x="10982" y="1918"/>
                </a:lnTo>
                <a:lnTo>
                  <a:pt x="10985" y="1914"/>
                </a:lnTo>
                <a:lnTo>
                  <a:pt x="10990" y="1910"/>
                </a:lnTo>
                <a:lnTo>
                  <a:pt x="10994" y="1909"/>
                </a:lnTo>
                <a:lnTo>
                  <a:pt x="10994" y="1909"/>
                </a:lnTo>
                <a:lnTo>
                  <a:pt x="10998" y="1910"/>
                </a:lnTo>
                <a:lnTo>
                  <a:pt x="10999" y="1914"/>
                </a:lnTo>
                <a:lnTo>
                  <a:pt x="11003" y="1920"/>
                </a:lnTo>
                <a:lnTo>
                  <a:pt x="11003" y="1925"/>
                </a:lnTo>
                <a:lnTo>
                  <a:pt x="11003" y="1938"/>
                </a:lnTo>
                <a:lnTo>
                  <a:pt x="11003" y="1949"/>
                </a:lnTo>
                <a:lnTo>
                  <a:pt x="11003" y="1949"/>
                </a:lnTo>
                <a:close/>
                <a:moveTo>
                  <a:pt x="10945" y="2414"/>
                </a:moveTo>
                <a:lnTo>
                  <a:pt x="10945" y="2414"/>
                </a:lnTo>
                <a:lnTo>
                  <a:pt x="10950" y="2405"/>
                </a:lnTo>
                <a:lnTo>
                  <a:pt x="10953" y="2397"/>
                </a:lnTo>
                <a:lnTo>
                  <a:pt x="10953" y="2381"/>
                </a:lnTo>
                <a:lnTo>
                  <a:pt x="10953" y="2381"/>
                </a:lnTo>
                <a:lnTo>
                  <a:pt x="10953" y="2350"/>
                </a:lnTo>
                <a:lnTo>
                  <a:pt x="10953" y="2333"/>
                </a:lnTo>
                <a:lnTo>
                  <a:pt x="10954" y="2320"/>
                </a:lnTo>
                <a:lnTo>
                  <a:pt x="10954" y="2320"/>
                </a:lnTo>
                <a:lnTo>
                  <a:pt x="10956" y="2317"/>
                </a:lnTo>
                <a:lnTo>
                  <a:pt x="10959" y="2315"/>
                </a:lnTo>
                <a:lnTo>
                  <a:pt x="10962" y="2315"/>
                </a:lnTo>
                <a:lnTo>
                  <a:pt x="10967" y="2317"/>
                </a:lnTo>
                <a:lnTo>
                  <a:pt x="10972" y="2320"/>
                </a:lnTo>
                <a:lnTo>
                  <a:pt x="10977" y="2325"/>
                </a:lnTo>
                <a:lnTo>
                  <a:pt x="10982" y="2329"/>
                </a:lnTo>
                <a:lnTo>
                  <a:pt x="10985" y="2336"/>
                </a:lnTo>
                <a:lnTo>
                  <a:pt x="10985" y="2336"/>
                </a:lnTo>
                <a:lnTo>
                  <a:pt x="10990" y="2349"/>
                </a:lnTo>
                <a:lnTo>
                  <a:pt x="10994" y="2357"/>
                </a:lnTo>
                <a:lnTo>
                  <a:pt x="10998" y="2360"/>
                </a:lnTo>
                <a:lnTo>
                  <a:pt x="11003" y="2363"/>
                </a:lnTo>
                <a:lnTo>
                  <a:pt x="11015" y="2366"/>
                </a:lnTo>
                <a:lnTo>
                  <a:pt x="11015" y="2366"/>
                </a:lnTo>
                <a:lnTo>
                  <a:pt x="11022" y="2370"/>
                </a:lnTo>
                <a:lnTo>
                  <a:pt x="11030" y="2373"/>
                </a:lnTo>
                <a:lnTo>
                  <a:pt x="11046" y="2384"/>
                </a:lnTo>
                <a:lnTo>
                  <a:pt x="11054" y="2387"/>
                </a:lnTo>
                <a:lnTo>
                  <a:pt x="11060" y="2389"/>
                </a:lnTo>
                <a:lnTo>
                  <a:pt x="11067" y="2389"/>
                </a:lnTo>
                <a:lnTo>
                  <a:pt x="11073" y="2386"/>
                </a:lnTo>
                <a:lnTo>
                  <a:pt x="11073" y="2386"/>
                </a:lnTo>
                <a:lnTo>
                  <a:pt x="11076" y="2381"/>
                </a:lnTo>
                <a:lnTo>
                  <a:pt x="11080" y="2378"/>
                </a:lnTo>
                <a:lnTo>
                  <a:pt x="11083" y="2379"/>
                </a:lnTo>
                <a:lnTo>
                  <a:pt x="11084" y="2381"/>
                </a:lnTo>
                <a:lnTo>
                  <a:pt x="11086" y="2389"/>
                </a:lnTo>
                <a:lnTo>
                  <a:pt x="11086" y="2398"/>
                </a:lnTo>
                <a:lnTo>
                  <a:pt x="11086" y="2398"/>
                </a:lnTo>
                <a:lnTo>
                  <a:pt x="11086" y="2406"/>
                </a:lnTo>
                <a:lnTo>
                  <a:pt x="11088" y="2410"/>
                </a:lnTo>
                <a:lnTo>
                  <a:pt x="11091" y="2413"/>
                </a:lnTo>
                <a:lnTo>
                  <a:pt x="11096" y="2418"/>
                </a:lnTo>
                <a:lnTo>
                  <a:pt x="11096" y="2418"/>
                </a:lnTo>
                <a:lnTo>
                  <a:pt x="11097" y="2421"/>
                </a:lnTo>
                <a:lnTo>
                  <a:pt x="11096" y="2422"/>
                </a:lnTo>
                <a:lnTo>
                  <a:pt x="11092" y="2424"/>
                </a:lnTo>
                <a:lnTo>
                  <a:pt x="11089" y="2426"/>
                </a:lnTo>
                <a:lnTo>
                  <a:pt x="11078" y="2427"/>
                </a:lnTo>
                <a:lnTo>
                  <a:pt x="11065" y="2426"/>
                </a:lnTo>
                <a:lnTo>
                  <a:pt x="11065" y="2426"/>
                </a:lnTo>
                <a:lnTo>
                  <a:pt x="11052" y="2426"/>
                </a:lnTo>
                <a:lnTo>
                  <a:pt x="11039" y="2427"/>
                </a:lnTo>
                <a:lnTo>
                  <a:pt x="11033" y="2429"/>
                </a:lnTo>
                <a:lnTo>
                  <a:pt x="11028" y="2432"/>
                </a:lnTo>
                <a:lnTo>
                  <a:pt x="11025" y="2435"/>
                </a:lnTo>
                <a:lnTo>
                  <a:pt x="11023" y="2440"/>
                </a:lnTo>
                <a:lnTo>
                  <a:pt x="11023" y="2440"/>
                </a:lnTo>
                <a:lnTo>
                  <a:pt x="11020" y="2453"/>
                </a:lnTo>
                <a:lnTo>
                  <a:pt x="11017" y="2466"/>
                </a:lnTo>
                <a:lnTo>
                  <a:pt x="11014" y="2471"/>
                </a:lnTo>
                <a:lnTo>
                  <a:pt x="11011" y="2474"/>
                </a:lnTo>
                <a:lnTo>
                  <a:pt x="11007" y="2474"/>
                </a:lnTo>
                <a:lnTo>
                  <a:pt x="11006" y="2472"/>
                </a:lnTo>
                <a:lnTo>
                  <a:pt x="11006" y="2472"/>
                </a:lnTo>
                <a:lnTo>
                  <a:pt x="10999" y="2463"/>
                </a:lnTo>
                <a:lnTo>
                  <a:pt x="10993" y="2448"/>
                </a:lnTo>
                <a:lnTo>
                  <a:pt x="10990" y="2443"/>
                </a:lnTo>
                <a:lnTo>
                  <a:pt x="10985" y="2439"/>
                </a:lnTo>
                <a:lnTo>
                  <a:pt x="10980" y="2439"/>
                </a:lnTo>
                <a:lnTo>
                  <a:pt x="10974" y="2440"/>
                </a:lnTo>
                <a:lnTo>
                  <a:pt x="10974" y="2440"/>
                </a:lnTo>
                <a:lnTo>
                  <a:pt x="10959" y="2448"/>
                </a:lnTo>
                <a:lnTo>
                  <a:pt x="10945" y="2453"/>
                </a:lnTo>
                <a:lnTo>
                  <a:pt x="10935" y="2456"/>
                </a:lnTo>
                <a:lnTo>
                  <a:pt x="10930" y="2459"/>
                </a:lnTo>
                <a:lnTo>
                  <a:pt x="10929" y="2461"/>
                </a:lnTo>
                <a:lnTo>
                  <a:pt x="10929" y="2461"/>
                </a:lnTo>
                <a:lnTo>
                  <a:pt x="10927" y="2472"/>
                </a:lnTo>
                <a:lnTo>
                  <a:pt x="10927" y="2480"/>
                </a:lnTo>
                <a:lnTo>
                  <a:pt x="10927" y="2480"/>
                </a:lnTo>
                <a:lnTo>
                  <a:pt x="10924" y="2482"/>
                </a:lnTo>
                <a:lnTo>
                  <a:pt x="10917" y="2485"/>
                </a:lnTo>
                <a:lnTo>
                  <a:pt x="10913" y="2485"/>
                </a:lnTo>
                <a:lnTo>
                  <a:pt x="10905" y="2487"/>
                </a:lnTo>
                <a:lnTo>
                  <a:pt x="10897" y="2487"/>
                </a:lnTo>
                <a:lnTo>
                  <a:pt x="10887" y="2483"/>
                </a:lnTo>
                <a:lnTo>
                  <a:pt x="10887" y="2483"/>
                </a:lnTo>
                <a:lnTo>
                  <a:pt x="10890" y="2474"/>
                </a:lnTo>
                <a:lnTo>
                  <a:pt x="10892" y="2464"/>
                </a:lnTo>
                <a:lnTo>
                  <a:pt x="10890" y="2461"/>
                </a:lnTo>
                <a:lnTo>
                  <a:pt x="10887" y="2459"/>
                </a:lnTo>
                <a:lnTo>
                  <a:pt x="10887" y="2459"/>
                </a:lnTo>
                <a:lnTo>
                  <a:pt x="10885" y="2456"/>
                </a:lnTo>
                <a:lnTo>
                  <a:pt x="10882" y="2453"/>
                </a:lnTo>
                <a:lnTo>
                  <a:pt x="10882" y="2450"/>
                </a:lnTo>
                <a:lnTo>
                  <a:pt x="10882" y="2445"/>
                </a:lnTo>
                <a:lnTo>
                  <a:pt x="10884" y="2442"/>
                </a:lnTo>
                <a:lnTo>
                  <a:pt x="10885" y="2437"/>
                </a:lnTo>
                <a:lnTo>
                  <a:pt x="10889" y="2435"/>
                </a:lnTo>
                <a:lnTo>
                  <a:pt x="10892" y="2434"/>
                </a:lnTo>
                <a:lnTo>
                  <a:pt x="10892" y="2434"/>
                </a:lnTo>
                <a:lnTo>
                  <a:pt x="10897" y="2432"/>
                </a:lnTo>
                <a:lnTo>
                  <a:pt x="10900" y="2427"/>
                </a:lnTo>
                <a:lnTo>
                  <a:pt x="10908" y="2419"/>
                </a:lnTo>
                <a:lnTo>
                  <a:pt x="10916" y="2406"/>
                </a:lnTo>
                <a:lnTo>
                  <a:pt x="10916" y="2406"/>
                </a:lnTo>
                <a:lnTo>
                  <a:pt x="10919" y="2410"/>
                </a:lnTo>
                <a:lnTo>
                  <a:pt x="10927" y="2416"/>
                </a:lnTo>
                <a:lnTo>
                  <a:pt x="10932" y="2418"/>
                </a:lnTo>
                <a:lnTo>
                  <a:pt x="10937" y="2419"/>
                </a:lnTo>
                <a:lnTo>
                  <a:pt x="10942" y="2418"/>
                </a:lnTo>
                <a:lnTo>
                  <a:pt x="10945" y="2414"/>
                </a:lnTo>
                <a:lnTo>
                  <a:pt x="10945" y="2414"/>
                </a:lnTo>
                <a:close/>
                <a:moveTo>
                  <a:pt x="5033" y="1084"/>
                </a:moveTo>
                <a:lnTo>
                  <a:pt x="5033" y="1084"/>
                </a:lnTo>
                <a:lnTo>
                  <a:pt x="5012" y="1098"/>
                </a:lnTo>
                <a:lnTo>
                  <a:pt x="5002" y="1104"/>
                </a:lnTo>
                <a:lnTo>
                  <a:pt x="4992" y="1109"/>
                </a:lnTo>
                <a:lnTo>
                  <a:pt x="4983" y="1113"/>
                </a:lnTo>
                <a:lnTo>
                  <a:pt x="4973" y="1114"/>
                </a:lnTo>
                <a:lnTo>
                  <a:pt x="4960" y="1116"/>
                </a:lnTo>
                <a:lnTo>
                  <a:pt x="4947" y="1116"/>
                </a:lnTo>
                <a:lnTo>
                  <a:pt x="4947" y="1116"/>
                </a:lnTo>
                <a:lnTo>
                  <a:pt x="4931" y="1117"/>
                </a:lnTo>
                <a:lnTo>
                  <a:pt x="4915" y="1121"/>
                </a:lnTo>
                <a:lnTo>
                  <a:pt x="4880" y="1129"/>
                </a:lnTo>
                <a:lnTo>
                  <a:pt x="4848" y="1138"/>
                </a:lnTo>
                <a:lnTo>
                  <a:pt x="4833" y="1143"/>
                </a:lnTo>
                <a:lnTo>
                  <a:pt x="4822" y="1145"/>
                </a:lnTo>
                <a:lnTo>
                  <a:pt x="4822" y="1145"/>
                </a:lnTo>
                <a:lnTo>
                  <a:pt x="4817" y="1145"/>
                </a:lnTo>
                <a:lnTo>
                  <a:pt x="4813" y="1143"/>
                </a:lnTo>
                <a:lnTo>
                  <a:pt x="4805" y="1138"/>
                </a:lnTo>
                <a:lnTo>
                  <a:pt x="4797" y="1130"/>
                </a:lnTo>
                <a:lnTo>
                  <a:pt x="4790" y="1124"/>
                </a:lnTo>
                <a:lnTo>
                  <a:pt x="4782" y="1111"/>
                </a:lnTo>
                <a:lnTo>
                  <a:pt x="4780" y="1111"/>
                </a:lnTo>
                <a:lnTo>
                  <a:pt x="4779" y="1111"/>
                </a:lnTo>
                <a:lnTo>
                  <a:pt x="4776" y="1114"/>
                </a:lnTo>
                <a:lnTo>
                  <a:pt x="4776" y="1114"/>
                </a:lnTo>
                <a:lnTo>
                  <a:pt x="4776" y="1121"/>
                </a:lnTo>
                <a:lnTo>
                  <a:pt x="4779" y="1125"/>
                </a:lnTo>
                <a:lnTo>
                  <a:pt x="4785" y="1135"/>
                </a:lnTo>
                <a:lnTo>
                  <a:pt x="4789" y="1140"/>
                </a:lnTo>
                <a:lnTo>
                  <a:pt x="4787" y="1145"/>
                </a:lnTo>
                <a:lnTo>
                  <a:pt x="4784" y="1149"/>
                </a:lnTo>
                <a:lnTo>
                  <a:pt x="4774" y="1156"/>
                </a:lnTo>
                <a:lnTo>
                  <a:pt x="4774" y="1156"/>
                </a:lnTo>
                <a:lnTo>
                  <a:pt x="4764" y="1162"/>
                </a:lnTo>
                <a:lnTo>
                  <a:pt x="4758" y="1167"/>
                </a:lnTo>
                <a:lnTo>
                  <a:pt x="4753" y="1174"/>
                </a:lnTo>
                <a:lnTo>
                  <a:pt x="4752" y="1180"/>
                </a:lnTo>
                <a:lnTo>
                  <a:pt x="4748" y="1191"/>
                </a:lnTo>
                <a:lnTo>
                  <a:pt x="4747" y="1196"/>
                </a:lnTo>
                <a:lnTo>
                  <a:pt x="4742" y="1202"/>
                </a:lnTo>
                <a:lnTo>
                  <a:pt x="4742" y="1202"/>
                </a:lnTo>
                <a:lnTo>
                  <a:pt x="4731" y="1212"/>
                </a:lnTo>
                <a:lnTo>
                  <a:pt x="4723" y="1220"/>
                </a:lnTo>
                <a:lnTo>
                  <a:pt x="4705" y="1241"/>
                </a:lnTo>
                <a:lnTo>
                  <a:pt x="4705" y="1241"/>
                </a:lnTo>
                <a:lnTo>
                  <a:pt x="4699" y="1246"/>
                </a:lnTo>
                <a:lnTo>
                  <a:pt x="4694" y="1249"/>
                </a:lnTo>
                <a:lnTo>
                  <a:pt x="4687" y="1249"/>
                </a:lnTo>
                <a:lnTo>
                  <a:pt x="4683" y="1249"/>
                </a:lnTo>
                <a:lnTo>
                  <a:pt x="4679" y="1249"/>
                </a:lnTo>
                <a:lnTo>
                  <a:pt x="4675" y="1251"/>
                </a:lnTo>
                <a:lnTo>
                  <a:pt x="4670" y="1254"/>
                </a:lnTo>
                <a:lnTo>
                  <a:pt x="4665" y="1262"/>
                </a:lnTo>
                <a:lnTo>
                  <a:pt x="4665" y="1262"/>
                </a:lnTo>
                <a:lnTo>
                  <a:pt x="4660" y="1270"/>
                </a:lnTo>
                <a:lnTo>
                  <a:pt x="4652" y="1276"/>
                </a:lnTo>
                <a:lnTo>
                  <a:pt x="4644" y="1279"/>
                </a:lnTo>
                <a:lnTo>
                  <a:pt x="4636" y="1279"/>
                </a:lnTo>
                <a:lnTo>
                  <a:pt x="4628" y="1279"/>
                </a:lnTo>
                <a:lnTo>
                  <a:pt x="4622" y="1275"/>
                </a:lnTo>
                <a:lnTo>
                  <a:pt x="4617" y="1270"/>
                </a:lnTo>
                <a:lnTo>
                  <a:pt x="4615" y="1262"/>
                </a:lnTo>
                <a:lnTo>
                  <a:pt x="4615" y="1262"/>
                </a:lnTo>
                <a:lnTo>
                  <a:pt x="4614" y="1254"/>
                </a:lnTo>
                <a:lnTo>
                  <a:pt x="4612" y="1246"/>
                </a:lnTo>
                <a:lnTo>
                  <a:pt x="4610" y="1241"/>
                </a:lnTo>
                <a:lnTo>
                  <a:pt x="4609" y="1236"/>
                </a:lnTo>
                <a:lnTo>
                  <a:pt x="4606" y="1235"/>
                </a:lnTo>
                <a:lnTo>
                  <a:pt x="4602" y="1235"/>
                </a:lnTo>
                <a:lnTo>
                  <a:pt x="4601" y="1238"/>
                </a:lnTo>
                <a:lnTo>
                  <a:pt x="4599" y="1244"/>
                </a:lnTo>
                <a:lnTo>
                  <a:pt x="4599" y="1244"/>
                </a:lnTo>
                <a:lnTo>
                  <a:pt x="4596" y="1251"/>
                </a:lnTo>
                <a:lnTo>
                  <a:pt x="4593" y="1259"/>
                </a:lnTo>
                <a:lnTo>
                  <a:pt x="4583" y="1271"/>
                </a:lnTo>
                <a:lnTo>
                  <a:pt x="4575" y="1279"/>
                </a:lnTo>
                <a:lnTo>
                  <a:pt x="4570" y="1283"/>
                </a:lnTo>
                <a:lnTo>
                  <a:pt x="4570" y="1283"/>
                </a:lnTo>
                <a:lnTo>
                  <a:pt x="4564" y="1283"/>
                </a:lnTo>
                <a:lnTo>
                  <a:pt x="4556" y="1284"/>
                </a:lnTo>
                <a:lnTo>
                  <a:pt x="4549" y="1286"/>
                </a:lnTo>
                <a:lnTo>
                  <a:pt x="4545" y="1289"/>
                </a:lnTo>
                <a:lnTo>
                  <a:pt x="4535" y="1299"/>
                </a:lnTo>
                <a:lnTo>
                  <a:pt x="4527" y="1308"/>
                </a:lnTo>
                <a:lnTo>
                  <a:pt x="4527" y="1308"/>
                </a:lnTo>
                <a:lnTo>
                  <a:pt x="4522" y="1313"/>
                </a:lnTo>
                <a:lnTo>
                  <a:pt x="4517" y="1316"/>
                </a:lnTo>
                <a:lnTo>
                  <a:pt x="4504" y="1321"/>
                </a:lnTo>
                <a:lnTo>
                  <a:pt x="4492" y="1324"/>
                </a:lnTo>
                <a:lnTo>
                  <a:pt x="4487" y="1324"/>
                </a:lnTo>
                <a:lnTo>
                  <a:pt x="4487" y="1324"/>
                </a:lnTo>
                <a:lnTo>
                  <a:pt x="4493" y="1332"/>
                </a:lnTo>
                <a:lnTo>
                  <a:pt x="4495" y="1340"/>
                </a:lnTo>
                <a:lnTo>
                  <a:pt x="4493" y="1345"/>
                </a:lnTo>
                <a:lnTo>
                  <a:pt x="4488" y="1350"/>
                </a:lnTo>
                <a:lnTo>
                  <a:pt x="4482" y="1357"/>
                </a:lnTo>
                <a:lnTo>
                  <a:pt x="4482" y="1360"/>
                </a:lnTo>
                <a:lnTo>
                  <a:pt x="4485" y="1363"/>
                </a:lnTo>
                <a:lnTo>
                  <a:pt x="4485" y="1363"/>
                </a:lnTo>
                <a:lnTo>
                  <a:pt x="4490" y="1368"/>
                </a:lnTo>
                <a:lnTo>
                  <a:pt x="4493" y="1373"/>
                </a:lnTo>
                <a:lnTo>
                  <a:pt x="4495" y="1377"/>
                </a:lnTo>
                <a:lnTo>
                  <a:pt x="4495" y="1382"/>
                </a:lnTo>
                <a:lnTo>
                  <a:pt x="4493" y="1393"/>
                </a:lnTo>
                <a:lnTo>
                  <a:pt x="4492" y="1405"/>
                </a:lnTo>
                <a:lnTo>
                  <a:pt x="4492" y="1405"/>
                </a:lnTo>
                <a:lnTo>
                  <a:pt x="4492" y="1410"/>
                </a:lnTo>
                <a:lnTo>
                  <a:pt x="4488" y="1414"/>
                </a:lnTo>
                <a:lnTo>
                  <a:pt x="4482" y="1419"/>
                </a:lnTo>
                <a:lnTo>
                  <a:pt x="4475" y="1424"/>
                </a:lnTo>
                <a:lnTo>
                  <a:pt x="4461" y="1432"/>
                </a:lnTo>
                <a:lnTo>
                  <a:pt x="4447" y="1437"/>
                </a:lnTo>
                <a:lnTo>
                  <a:pt x="4447" y="1437"/>
                </a:lnTo>
                <a:lnTo>
                  <a:pt x="4440" y="1442"/>
                </a:lnTo>
                <a:lnTo>
                  <a:pt x="4435" y="1446"/>
                </a:lnTo>
                <a:lnTo>
                  <a:pt x="4434" y="1453"/>
                </a:lnTo>
                <a:lnTo>
                  <a:pt x="4432" y="1459"/>
                </a:lnTo>
                <a:lnTo>
                  <a:pt x="4432" y="1467"/>
                </a:lnTo>
                <a:lnTo>
                  <a:pt x="4435" y="1475"/>
                </a:lnTo>
                <a:lnTo>
                  <a:pt x="4437" y="1482"/>
                </a:lnTo>
                <a:lnTo>
                  <a:pt x="4442" y="1488"/>
                </a:lnTo>
                <a:lnTo>
                  <a:pt x="4442" y="1488"/>
                </a:lnTo>
                <a:lnTo>
                  <a:pt x="4443" y="1495"/>
                </a:lnTo>
                <a:lnTo>
                  <a:pt x="4443" y="1501"/>
                </a:lnTo>
                <a:lnTo>
                  <a:pt x="4440" y="1509"/>
                </a:lnTo>
                <a:lnTo>
                  <a:pt x="4435" y="1517"/>
                </a:lnTo>
                <a:lnTo>
                  <a:pt x="4426" y="1536"/>
                </a:lnTo>
                <a:lnTo>
                  <a:pt x="4421" y="1546"/>
                </a:lnTo>
                <a:lnTo>
                  <a:pt x="4418" y="1557"/>
                </a:lnTo>
                <a:lnTo>
                  <a:pt x="4418" y="1557"/>
                </a:lnTo>
                <a:lnTo>
                  <a:pt x="4416" y="1567"/>
                </a:lnTo>
                <a:lnTo>
                  <a:pt x="4411" y="1573"/>
                </a:lnTo>
                <a:lnTo>
                  <a:pt x="4406" y="1578"/>
                </a:lnTo>
                <a:lnTo>
                  <a:pt x="4402" y="1581"/>
                </a:lnTo>
                <a:lnTo>
                  <a:pt x="4389" y="1584"/>
                </a:lnTo>
                <a:lnTo>
                  <a:pt x="4381" y="1586"/>
                </a:lnTo>
                <a:lnTo>
                  <a:pt x="4374" y="1589"/>
                </a:lnTo>
                <a:lnTo>
                  <a:pt x="4374" y="1589"/>
                </a:lnTo>
                <a:lnTo>
                  <a:pt x="4368" y="1593"/>
                </a:lnTo>
                <a:lnTo>
                  <a:pt x="4362" y="1594"/>
                </a:lnTo>
                <a:lnTo>
                  <a:pt x="4355" y="1594"/>
                </a:lnTo>
                <a:lnTo>
                  <a:pt x="4349" y="1591"/>
                </a:lnTo>
                <a:lnTo>
                  <a:pt x="4344" y="1588"/>
                </a:lnTo>
                <a:lnTo>
                  <a:pt x="4339" y="1581"/>
                </a:lnTo>
                <a:lnTo>
                  <a:pt x="4328" y="1570"/>
                </a:lnTo>
                <a:lnTo>
                  <a:pt x="4328" y="1570"/>
                </a:lnTo>
                <a:lnTo>
                  <a:pt x="4320" y="1559"/>
                </a:lnTo>
                <a:lnTo>
                  <a:pt x="4312" y="1552"/>
                </a:lnTo>
                <a:lnTo>
                  <a:pt x="4304" y="1548"/>
                </a:lnTo>
                <a:lnTo>
                  <a:pt x="4294" y="1546"/>
                </a:lnTo>
                <a:lnTo>
                  <a:pt x="4294" y="1546"/>
                </a:lnTo>
                <a:lnTo>
                  <a:pt x="4281" y="1544"/>
                </a:lnTo>
                <a:lnTo>
                  <a:pt x="4268" y="1544"/>
                </a:lnTo>
                <a:lnTo>
                  <a:pt x="4254" y="1544"/>
                </a:lnTo>
                <a:lnTo>
                  <a:pt x="4240" y="1544"/>
                </a:lnTo>
                <a:lnTo>
                  <a:pt x="4240" y="1544"/>
                </a:lnTo>
                <a:lnTo>
                  <a:pt x="4235" y="1543"/>
                </a:lnTo>
                <a:lnTo>
                  <a:pt x="4230" y="1541"/>
                </a:lnTo>
                <a:lnTo>
                  <a:pt x="4225" y="1538"/>
                </a:lnTo>
                <a:lnTo>
                  <a:pt x="4223" y="1535"/>
                </a:lnTo>
                <a:lnTo>
                  <a:pt x="4219" y="1527"/>
                </a:lnTo>
                <a:lnTo>
                  <a:pt x="4217" y="1515"/>
                </a:lnTo>
                <a:lnTo>
                  <a:pt x="4217" y="1515"/>
                </a:lnTo>
                <a:lnTo>
                  <a:pt x="4215" y="1511"/>
                </a:lnTo>
                <a:lnTo>
                  <a:pt x="4214" y="1506"/>
                </a:lnTo>
                <a:lnTo>
                  <a:pt x="4212" y="1503"/>
                </a:lnTo>
                <a:lnTo>
                  <a:pt x="4209" y="1499"/>
                </a:lnTo>
                <a:lnTo>
                  <a:pt x="4199" y="1495"/>
                </a:lnTo>
                <a:lnTo>
                  <a:pt x="4187" y="1488"/>
                </a:lnTo>
                <a:lnTo>
                  <a:pt x="4187" y="1488"/>
                </a:lnTo>
                <a:lnTo>
                  <a:pt x="4182" y="1485"/>
                </a:lnTo>
                <a:lnTo>
                  <a:pt x="4177" y="1480"/>
                </a:lnTo>
                <a:lnTo>
                  <a:pt x="4172" y="1475"/>
                </a:lnTo>
                <a:lnTo>
                  <a:pt x="4170" y="1471"/>
                </a:lnTo>
                <a:lnTo>
                  <a:pt x="4166" y="1458"/>
                </a:lnTo>
                <a:lnTo>
                  <a:pt x="4162" y="1442"/>
                </a:lnTo>
                <a:lnTo>
                  <a:pt x="4162" y="1442"/>
                </a:lnTo>
                <a:lnTo>
                  <a:pt x="4159" y="1434"/>
                </a:lnTo>
                <a:lnTo>
                  <a:pt x="4154" y="1429"/>
                </a:lnTo>
                <a:lnTo>
                  <a:pt x="4150" y="1424"/>
                </a:lnTo>
                <a:lnTo>
                  <a:pt x="4145" y="1419"/>
                </a:lnTo>
                <a:lnTo>
                  <a:pt x="4134" y="1413"/>
                </a:lnTo>
                <a:lnTo>
                  <a:pt x="4129" y="1410"/>
                </a:lnTo>
                <a:lnTo>
                  <a:pt x="4126" y="1405"/>
                </a:lnTo>
                <a:lnTo>
                  <a:pt x="4126" y="1405"/>
                </a:lnTo>
                <a:lnTo>
                  <a:pt x="4124" y="1401"/>
                </a:lnTo>
                <a:lnTo>
                  <a:pt x="4126" y="1397"/>
                </a:lnTo>
                <a:lnTo>
                  <a:pt x="4129" y="1390"/>
                </a:lnTo>
                <a:lnTo>
                  <a:pt x="4135" y="1385"/>
                </a:lnTo>
                <a:lnTo>
                  <a:pt x="4150" y="1377"/>
                </a:lnTo>
                <a:lnTo>
                  <a:pt x="4162" y="1371"/>
                </a:lnTo>
                <a:lnTo>
                  <a:pt x="4162" y="1371"/>
                </a:lnTo>
                <a:lnTo>
                  <a:pt x="4166" y="1368"/>
                </a:lnTo>
                <a:lnTo>
                  <a:pt x="4166" y="1365"/>
                </a:lnTo>
                <a:lnTo>
                  <a:pt x="4166" y="1360"/>
                </a:lnTo>
                <a:lnTo>
                  <a:pt x="4162" y="1355"/>
                </a:lnTo>
                <a:lnTo>
                  <a:pt x="4154" y="1347"/>
                </a:lnTo>
                <a:lnTo>
                  <a:pt x="4143" y="1340"/>
                </a:lnTo>
                <a:lnTo>
                  <a:pt x="4143" y="1340"/>
                </a:lnTo>
                <a:lnTo>
                  <a:pt x="4138" y="1340"/>
                </a:lnTo>
                <a:lnTo>
                  <a:pt x="4134" y="1342"/>
                </a:lnTo>
                <a:lnTo>
                  <a:pt x="4130" y="1347"/>
                </a:lnTo>
                <a:lnTo>
                  <a:pt x="4127" y="1353"/>
                </a:lnTo>
                <a:lnTo>
                  <a:pt x="4122" y="1366"/>
                </a:lnTo>
                <a:lnTo>
                  <a:pt x="4119" y="1373"/>
                </a:lnTo>
                <a:lnTo>
                  <a:pt x="4116" y="1377"/>
                </a:lnTo>
                <a:lnTo>
                  <a:pt x="4116" y="1377"/>
                </a:lnTo>
                <a:lnTo>
                  <a:pt x="4111" y="1379"/>
                </a:lnTo>
                <a:lnTo>
                  <a:pt x="4108" y="1379"/>
                </a:lnTo>
                <a:lnTo>
                  <a:pt x="4105" y="1376"/>
                </a:lnTo>
                <a:lnTo>
                  <a:pt x="4101" y="1373"/>
                </a:lnTo>
                <a:lnTo>
                  <a:pt x="4098" y="1360"/>
                </a:lnTo>
                <a:lnTo>
                  <a:pt x="4097" y="1347"/>
                </a:lnTo>
                <a:lnTo>
                  <a:pt x="4097" y="1347"/>
                </a:lnTo>
                <a:lnTo>
                  <a:pt x="4097" y="1334"/>
                </a:lnTo>
                <a:lnTo>
                  <a:pt x="4092" y="1321"/>
                </a:lnTo>
                <a:lnTo>
                  <a:pt x="4089" y="1315"/>
                </a:lnTo>
                <a:lnTo>
                  <a:pt x="4085" y="1308"/>
                </a:lnTo>
                <a:lnTo>
                  <a:pt x="4081" y="1304"/>
                </a:lnTo>
                <a:lnTo>
                  <a:pt x="4074" y="1299"/>
                </a:lnTo>
                <a:lnTo>
                  <a:pt x="4074" y="1299"/>
                </a:lnTo>
                <a:lnTo>
                  <a:pt x="4068" y="1294"/>
                </a:lnTo>
                <a:lnTo>
                  <a:pt x="4063" y="1287"/>
                </a:lnTo>
                <a:lnTo>
                  <a:pt x="4058" y="1279"/>
                </a:lnTo>
                <a:lnTo>
                  <a:pt x="4057" y="1271"/>
                </a:lnTo>
                <a:lnTo>
                  <a:pt x="4055" y="1263"/>
                </a:lnTo>
                <a:lnTo>
                  <a:pt x="4055" y="1254"/>
                </a:lnTo>
                <a:lnTo>
                  <a:pt x="4057" y="1246"/>
                </a:lnTo>
                <a:lnTo>
                  <a:pt x="4060" y="1236"/>
                </a:lnTo>
                <a:lnTo>
                  <a:pt x="4060" y="1236"/>
                </a:lnTo>
                <a:lnTo>
                  <a:pt x="4063" y="1228"/>
                </a:lnTo>
                <a:lnTo>
                  <a:pt x="4063" y="1220"/>
                </a:lnTo>
                <a:lnTo>
                  <a:pt x="4060" y="1212"/>
                </a:lnTo>
                <a:lnTo>
                  <a:pt x="4055" y="1204"/>
                </a:lnTo>
                <a:lnTo>
                  <a:pt x="4047" y="1188"/>
                </a:lnTo>
                <a:lnTo>
                  <a:pt x="4044" y="1180"/>
                </a:lnTo>
                <a:lnTo>
                  <a:pt x="4044" y="1172"/>
                </a:lnTo>
                <a:lnTo>
                  <a:pt x="4044" y="1172"/>
                </a:lnTo>
                <a:lnTo>
                  <a:pt x="4045" y="1157"/>
                </a:lnTo>
                <a:lnTo>
                  <a:pt x="4048" y="1151"/>
                </a:lnTo>
                <a:lnTo>
                  <a:pt x="4050" y="1145"/>
                </a:lnTo>
                <a:lnTo>
                  <a:pt x="4053" y="1138"/>
                </a:lnTo>
                <a:lnTo>
                  <a:pt x="4058" y="1133"/>
                </a:lnTo>
                <a:lnTo>
                  <a:pt x="4066" y="1129"/>
                </a:lnTo>
                <a:lnTo>
                  <a:pt x="4074" y="1125"/>
                </a:lnTo>
                <a:lnTo>
                  <a:pt x="4074" y="1125"/>
                </a:lnTo>
                <a:lnTo>
                  <a:pt x="4092" y="1117"/>
                </a:lnTo>
                <a:lnTo>
                  <a:pt x="4108" y="1109"/>
                </a:lnTo>
                <a:lnTo>
                  <a:pt x="4121" y="1098"/>
                </a:lnTo>
                <a:lnTo>
                  <a:pt x="4126" y="1092"/>
                </a:lnTo>
                <a:lnTo>
                  <a:pt x="4129" y="1087"/>
                </a:lnTo>
                <a:lnTo>
                  <a:pt x="4129" y="1087"/>
                </a:lnTo>
                <a:lnTo>
                  <a:pt x="4132" y="1080"/>
                </a:lnTo>
                <a:lnTo>
                  <a:pt x="4137" y="1076"/>
                </a:lnTo>
                <a:lnTo>
                  <a:pt x="4145" y="1064"/>
                </a:lnTo>
                <a:lnTo>
                  <a:pt x="4148" y="1060"/>
                </a:lnTo>
                <a:lnTo>
                  <a:pt x="4151" y="1053"/>
                </a:lnTo>
                <a:lnTo>
                  <a:pt x="4153" y="1045"/>
                </a:lnTo>
                <a:lnTo>
                  <a:pt x="4153" y="1037"/>
                </a:lnTo>
                <a:lnTo>
                  <a:pt x="4153" y="1037"/>
                </a:lnTo>
                <a:lnTo>
                  <a:pt x="4150" y="1031"/>
                </a:lnTo>
                <a:lnTo>
                  <a:pt x="4145" y="1024"/>
                </a:lnTo>
                <a:lnTo>
                  <a:pt x="4140" y="1021"/>
                </a:lnTo>
                <a:lnTo>
                  <a:pt x="4132" y="1019"/>
                </a:lnTo>
                <a:lnTo>
                  <a:pt x="4119" y="1018"/>
                </a:lnTo>
                <a:lnTo>
                  <a:pt x="4114" y="1018"/>
                </a:lnTo>
                <a:lnTo>
                  <a:pt x="4114" y="1018"/>
                </a:lnTo>
                <a:lnTo>
                  <a:pt x="4109" y="1015"/>
                </a:lnTo>
                <a:lnTo>
                  <a:pt x="4105" y="1015"/>
                </a:lnTo>
                <a:lnTo>
                  <a:pt x="4101" y="1015"/>
                </a:lnTo>
                <a:lnTo>
                  <a:pt x="4097" y="1016"/>
                </a:lnTo>
                <a:lnTo>
                  <a:pt x="4092" y="1019"/>
                </a:lnTo>
                <a:lnTo>
                  <a:pt x="4087" y="1026"/>
                </a:lnTo>
                <a:lnTo>
                  <a:pt x="4085" y="1032"/>
                </a:lnTo>
                <a:lnTo>
                  <a:pt x="4084" y="1039"/>
                </a:lnTo>
                <a:lnTo>
                  <a:pt x="4082" y="1045"/>
                </a:lnTo>
                <a:lnTo>
                  <a:pt x="4082" y="1045"/>
                </a:lnTo>
                <a:lnTo>
                  <a:pt x="4074" y="1047"/>
                </a:lnTo>
                <a:lnTo>
                  <a:pt x="4053" y="1048"/>
                </a:lnTo>
                <a:lnTo>
                  <a:pt x="4029" y="1050"/>
                </a:lnTo>
                <a:lnTo>
                  <a:pt x="4018" y="1048"/>
                </a:lnTo>
                <a:lnTo>
                  <a:pt x="4010" y="1045"/>
                </a:lnTo>
                <a:lnTo>
                  <a:pt x="4010" y="1045"/>
                </a:lnTo>
                <a:lnTo>
                  <a:pt x="4004" y="1040"/>
                </a:lnTo>
                <a:lnTo>
                  <a:pt x="3999" y="1032"/>
                </a:lnTo>
                <a:lnTo>
                  <a:pt x="3997" y="1024"/>
                </a:lnTo>
                <a:lnTo>
                  <a:pt x="3999" y="1016"/>
                </a:lnTo>
                <a:lnTo>
                  <a:pt x="4000" y="1010"/>
                </a:lnTo>
                <a:lnTo>
                  <a:pt x="4004" y="1003"/>
                </a:lnTo>
                <a:lnTo>
                  <a:pt x="4008" y="1000"/>
                </a:lnTo>
                <a:lnTo>
                  <a:pt x="4013" y="1000"/>
                </a:lnTo>
                <a:lnTo>
                  <a:pt x="4013" y="1000"/>
                </a:lnTo>
                <a:lnTo>
                  <a:pt x="4031" y="1002"/>
                </a:lnTo>
                <a:lnTo>
                  <a:pt x="4060" y="1002"/>
                </a:lnTo>
                <a:lnTo>
                  <a:pt x="4090" y="1002"/>
                </a:lnTo>
                <a:lnTo>
                  <a:pt x="4114" y="1000"/>
                </a:lnTo>
                <a:lnTo>
                  <a:pt x="4114" y="1000"/>
                </a:lnTo>
                <a:lnTo>
                  <a:pt x="4121" y="997"/>
                </a:lnTo>
                <a:lnTo>
                  <a:pt x="4127" y="994"/>
                </a:lnTo>
                <a:lnTo>
                  <a:pt x="4130" y="991"/>
                </a:lnTo>
                <a:lnTo>
                  <a:pt x="4132" y="986"/>
                </a:lnTo>
                <a:lnTo>
                  <a:pt x="4132" y="981"/>
                </a:lnTo>
                <a:lnTo>
                  <a:pt x="4129" y="976"/>
                </a:lnTo>
                <a:lnTo>
                  <a:pt x="4122" y="971"/>
                </a:lnTo>
                <a:lnTo>
                  <a:pt x="4114" y="968"/>
                </a:lnTo>
                <a:lnTo>
                  <a:pt x="4114" y="968"/>
                </a:lnTo>
                <a:lnTo>
                  <a:pt x="4105" y="965"/>
                </a:lnTo>
                <a:lnTo>
                  <a:pt x="4098" y="958"/>
                </a:lnTo>
                <a:lnTo>
                  <a:pt x="4093" y="950"/>
                </a:lnTo>
                <a:lnTo>
                  <a:pt x="4090" y="941"/>
                </a:lnTo>
                <a:lnTo>
                  <a:pt x="4082" y="921"/>
                </a:lnTo>
                <a:lnTo>
                  <a:pt x="4076" y="912"/>
                </a:lnTo>
                <a:lnTo>
                  <a:pt x="4068" y="902"/>
                </a:lnTo>
                <a:lnTo>
                  <a:pt x="4068" y="902"/>
                </a:lnTo>
                <a:lnTo>
                  <a:pt x="4060" y="897"/>
                </a:lnTo>
                <a:lnTo>
                  <a:pt x="4052" y="894"/>
                </a:lnTo>
                <a:lnTo>
                  <a:pt x="4044" y="896"/>
                </a:lnTo>
                <a:lnTo>
                  <a:pt x="4037" y="899"/>
                </a:lnTo>
                <a:lnTo>
                  <a:pt x="4031" y="905"/>
                </a:lnTo>
                <a:lnTo>
                  <a:pt x="4026" y="913"/>
                </a:lnTo>
                <a:lnTo>
                  <a:pt x="4023" y="923"/>
                </a:lnTo>
                <a:lnTo>
                  <a:pt x="4020" y="934"/>
                </a:lnTo>
                <a:lnTo>
                  <a:pt x="4020" y="934"/>
                </a:lnTo>
                <a:lnTo>
                  <a:pt x="4016" y="944"/>
                </a:lnTo>
                <a:lnTo>
                  <a:pt x="4013" y="949"/>
                </a:lnTo>
                <a:lnTo>
                  <a:pt x="4007" y="952"/>
                </a:lnTo>
                <a:lnTo>
                  <a:pt x="4002" y="952"/>
                </a:lnTo>
                <a:lnTo>
                  <a:pt x="3994" y="950"/>
                </a:lnTo>
                <a:lnTo>
                  <a:pt x="3986" y="946"/>
                </a:lnTo>
                <a:lnTo>
                  <a:pt x="3968" y="934"/>
                </a:lnTo>
                <a:lnTo>
                  <a:pt x="3968" y="934"/>
                </a:lnTo>
                <a:lnTo>
                  <a:pt x="3963" y="931"/>
                </a:lnTo>
                <a:lnTo>
                  <a:pt x="3960" y="926"/>
                </a:lnTo>
                <a:lnTo>
                  <a:pt x="3959" y="923"/>
                </a:lnTo>
                <a:lnTo>
                  <a:pt x="3959" y="918"/>
                </a:lnTo>
                <a:lnTo>
                  <a:pt x="3962" y="909"/>
                </a:lnTo>
                <a:lnTo>
                  <a:pt x="3968" y="899"/>
                </a:lnTo>
                <a:lnTo>
                  <a:pt x="3981" y="878"/>
                </a:lnTo>
                <a:lnTo>
                  <a:pt x="3986" y="870"/>
                </a:lnTo>
                <a:lnTo>
                  <a:pt x="3989" y="860"/>
                </a:lnTo>
                <a:lnTo>
                  <a:pt x="3989" y="860"/>
                </a:lnTo>
                <a:lnTo>
                  <a:pt x="3989" y="843"/>
                </a:lnTo>
                <a:lnTo>
                  <a:pt x="3987" y="824"/>
                </a:lnTo>
                <a:lnTo>
                  <a:pt x="3984" y="814"/>
                </a:lnTo>
                <a:lnTo>
                  <a:pt x="3981" y="806"/>
                </a:lnTo>
                <a:lnTo>
                  <a:pt x="3976" y="798"/>
                </a:lnTo>
                <a:lnTo>
                  <a:pt x="3968" y="791"/>
                </a:lnTo>
                <a:lnTo>
                  <a:pt x="3968" y="791"/>
                </a:lnTo>
                <a:lnTo>
                  <a:pt x="3960" y="785"/>
                </a:lnTo>
                <a:lnTo>
                  <a:pt x="3954" y="777"/>
                </a:lnTo>
                <a:lnTo>
                  <a:pt x="3951" y="767"/>
                </a:lnTo>
                <a:lnTo>
                  <a:pt x="3947" y="756"/>
                </a:lnTo>
                <a:lnTo>
                  <a:pt x="3944" y="735"/>
                </a:lnTo>
                <a:lnTo>
                  <a:pt x="3943" y="727"/>
                </a:lnTo>
                <a:lnTo>
                  <a:pt x="3939" y="719"/>
                </a:lnTo>
                <a:lnTo>
                  <a:pt x="3939" y="719"/>
                </a:lnTo>
                <a:lnTo>
                  <a:pt x="3936" y="713"/>
                </a:lnTo>
                <a:lnTo>
                  <a:pt x="3931" y="706"/>
                </a:lnTo>
                <a:lnTo>
                  <a:pt x="3917" y="697"/>
                </a:lnTo>
                <a:lnTo>
                  <a:pt x="3901" y="684"/>
                </a:lnTo>
                <a:lnTo>
                  <a:pt x="3894" y="677"/>
                </a:lnTo>
                <a:lnTo>
                  <a:pt x="3888" y="671"/>
                </a:lnTo>
                <a:lnTo>
                  <a:pt x="3888" y="671"/>
                </a:lnTo>
                <a:lnTo>
                  <a:pt x="3880" y="661"/>
                </a:lnTo>
                <a:lnTo>
                  <a:pt x="3870" y="653"/>
                </a:lnTo>
                <a:lnTo>
                  <a:pt x="3841" y="634"/>
                </a:lnTo>
                <a:lnTo>
                  <a:pt x="3809" y="618"/>
                </a:lnTo>
                <a:lnTo>
                  <a:pt x="3784" y="605"/>
                </a:lnTo>
                <a:lnTo>
                  <a:pt x="3784" y="605"/>
                </a:lnTo>
                <a:lnTo>
                  <a:pt x="3771" y="600"/>
                </a:lnTo>
                <a:lnTo>
                  <a:pt x="3755" y="599"/>
                </a:lnTo>
                <a:lnTo>
                  <a:pt x="3734" y="597"/>
                </a:lnTo>
                <a:lnTo>
                  <a:pt x="3715" y="597"/>
                </a:lnTo>
                <a:lnTo>
                  <a:pt x="3674" y="599"/>
                </a:lnTo>
                <a:lnTo>
                  <a:pt x="3660" y="599"/>
                </a:lnTo>
                <a:lnTo>
                  <a:pt x="3649" y="597"/>
                </a:lnTo>
                <a:lnTo>
                  <a:pt x="3649" y="597"/>
                </a:lnTo>
                <a:lnTo>
                  <a:pt x="3641" y="597"/>
                </a:lnTo>
                <a:lnTo>
                  <a:pt x="3633" y="597"/>
                </a:lnTo>
                <a:lnTo>
                  <a:pt x="3617" y="604"/>
                </a:lnTo>
                <a:lnTo>
                  <a:pt x="3583" y="618"/>
                </a:lnTo>
                <a:lnTo>
                  <a:pt x="3583" y="618"/>
                </a:lnTo>
                <a:lnTo>
                  <a:pt x="3578" y="620"/>
                </a:lnTo>
                <a:lnTo>
                  <a:pt x="3573" y="621"/>
                </a:lnTo>
                <a:lnTo>
                  <a:pt x="3562" y="620"/>
                </a:lnTo>
                <a:lnTo>
                  <a:pt x="3551" y="616"/>
                </a:lnTo>
                <a:lnTo>
                  <a:pt x="3540" y="612"/>
                </a:lnTo>
                <a:lnTo>
                  <a:pt x="3520" y="602"/>
                </a:lnTo>
                <a:lnTo>
                  <a:pt x="3514" y="597"/>
                </a:lnTo>
                <a:lnTo>
                  <a:pt x="3514" y="597"/>
                </a:lnTo>
                <a:lnTo>
                  <a:pt x="3511" y="591"/>
                </a:lnTo>
                <a:lnTo>
                  <a:pt x="3499" y="576"/>
                </a:lnTo>
                <a:lnTo>
                  <a:pt x="3493" y="570"/>
                </a:lnTo>
                <a:lnTo>
                  <a:pt x="3487" y="562"/>
                </a:lnTo>
                <a:lnTo>
                  <a:pt x="3477" y="557"/>
                </a:lnTo>
                <a:lnTo>
                  <a:pt x="3469" y="555"/>
                </a:lnTo>
                <a:lnTo>
                  <a:pt x="3469" y="555"/>
                </a:lnTo>
                <a:lnTo>
                  <a:pt x="3459" y="555"/>
                </a:lnTo>
                <a:lnTo>
                  <a:pt x="3451" y="552"/>
                </a:lnTo>
                <a:lnTo>
                  <a:pt x="3443" y="549"/>
                </a:lnTo>
                <a:lnTo>
                  <a:pt x="3437" y="544"/>
                </a:lnTo>
                <a:lnTo>
                  <a:pt x="3427" y="536"/>
                </a:lnTo>
                <a:lnTo>
                  <a:pt x="3424" y="531"/>
                </a:lnTo>
                <a:lnTo>
                  <a:pt x="3424" y="531"/>
                </a:lnTo>
                <a:lnTo>
                  <a:pt x="3421" y="528"/>
                </a:lnTo>
                <a:lnTo>
                  <a:pt x="3421" y="525"/>
                </a:lnTo>
                <a:lnTo>
                  <a:pt x="3422" y="523"/>
                </a:lnTo>
                <a:lnTo>
                  <a:pt x="3426" y="522"/>
                </a:lnTo>
                <a:lnTo>
                  <a:pt x="3435" y="519"/>
                </a:lnTo>
                <a:lnTo>
                  <a:pt x="3448" y="519"/>
                </a:lnTo>
                <a:lnTo>
                  <a:pt x="3479" y="522"/>
                </a:lnTo>
                <a:lnTo>
                  <a:pt x="3503" y="525"/>
                </a:lnTo>
                <a:lnTo>
                  <a:pt x="3503" y="525"/>
                </a:lnTo>
                <a:lnTo>
                  <a:pt x="3524" y="527"/>
                </a:lnTo>
                <a:lnTo>
                  <a:pt x="3546" y="527"/>
                </a:lnTo>
                <a:lnTo>
                  <a:pt x="3557" y="527"/>
                </a:lnTo>
                <a:lnTo>
                  <a:pt x="3570" y="523"/>
                </a:lnTo>
                <a:lnTo>
                  <a:pt x="3581" y="520"/>
                </a:lnTo>
                <a:lnTo>
                  <a:pt x="3593" y="515"/>
                </a:lnTo>
                <a:lnTo>
                  <a:pt x="3593" y="515"/>
                </a:lnTo>
                <a:lnTo>
                  <a:pt x="3602" y="511"/>
                </a:lnTo>
                <a:lnTo>
                  <a:pt x="3604" y="507"/>
                </a:lnTo>
                <a:lnTo>
                  <a:pt x="3605" y="506"/>
                </a:lnTo>
                <a:lnTo>
                  <a:pt x="3605" y="502"/>
                </a:lnTo>
                <a:lnTo>
                  <a:pt x="3604" y="501"/>
                </a:lnTo>
                <a:lnTo>
                  <a:pt x="3599" y="496"/>
                </a:lnTo>
                <a:lnTo>
                  <a:pt x="3593" y="493"/>
                </a:lnTo>
                <a:lnTo>
                  <a:pt x="3583" y="490"/>
                </a:lnTo>
                <a:lnTo>
                  <a:pt x="3572" y="490"/>
                </a:lnTo>
                <a:lnTo>
                  <a:pt x="3560" y="490"/>
                </a:lnTo>
                <a:lnTo>
                  <a:pt x="3560" y="490"/>
                </a:lnTo>
                <a:lnTo>
                  <a:pt x="3522" y="496"/>
                </a:lnTo>
                <a:lnTo>
                  <a:pt x="3508" y="498"/>
                </a:lnTo>
                <a:lnTo>
                  <a:pt x="3498" y="498"/>
                </a:lnTo>
                <a:lnTo>
                  <a:pt x="3498" y="498"/>
                </a:lnTo>
                <a:lnTo>
                  <a:pt x="3466" y="488"/>
                </a:lnTo>
                <a:lnTo>
                  <a:pt x="3418" y="474"/>
                </a:lnTo>
                <a:lnTo>
                  <a:pt x="3418" y="474"/>
                </a:lnTo>
                <a:lnTo>
                  <a:pt x="3398" y="470"/>
                </a:lnTo>
                <a:lnTo>
                  <a:pt x="3389" y="467"/>
                </a:lnTo>
                <a:lnTo>
                  <a:pt x="3382" y="466"/>
                </a:lnTo>
                <a:lnTo>
                  <a:pt x="3376" y="462"/>
                </a:lnTo>
                <a:lnTo>
                  <a:pt x="3373" y="456"/>
                </a:lnTo>
                <a:lnTo>
                  <a:pt x="3371" y="450"/>
                </a:lnTo>
                <a:lnTo>
                  <a:pt x="3371" y="440"/>
                </a:lnTo>
                <a:lnTo>
                  <a:pt x="3371" y="440"/>
                </a:lnTo>
                <a:lnTo>
                  <a:pt x="3374" y="433"/>
                </a:lnTo>
                <a:lnTo>
                  <a:pt x="3379" y="429"/>
                </a:lnTo>
                <a:lnTo>
                  <a:pt x="3384" y="425"/>
                </a:lnTo>
                <a:lnTo>
                  <a:pt x="3392" y="422"/>
                </a:lnTo>
                <a:lnTo>
                  <a:pt x="3411" y="416"/>
                </a:lnTo>
                <a:lnTo>
                  <a:pt x="3432" y="411"/>
                </a:lnTo>
                <a:lnTo>
                  <a:pt x="3475" y="405"/>
                </a:lnTo>
                <a:lnTo>
                  <a:pt x="3491" y="400"/>
                </a:lnTo>
                <a:lnTo>
                  <a:pt x="3496" y="398"/>
                </a:lnTo>
                <a:lnTo>
                  <a:pt x="3501" y="395"/>
                </a:lnTo>
                <a:lnTo>
                  <a:pt x="3501" y="395"/>
                </a:lnTo>
                <a:lnTo>
                  <a:pt x="3508" y="390"/>
                </a:lnTo>
                <a:lnTo>
                  <a:pt x="3517" y="387"/>
                </a:lnTo>
                <a:lnTo>
                  <a:pt x="3528" y="384"/>
                </a:lnTo>
                <a:lnTo>
                  <a:pt x="3540" y="382"/>
                </a:lnTo>
                <a:lnTo>
                  <a:pt x="3564" y="380"/>
                </a:lnTo>
                <a:lnTo>
                  <a:pt x="3586" y="382"/>
                </a:lnTo>
                <a:lnTo>
                  <a:pt x="3586" y="382"/>
                </a:lnTo>
                <a:lnTo>
                  <a:pt x="3596" y="380"/>
                </a:lnTo>
                <a:lnTo>
                  <a:pt x="3605" y="379"/>
                </a:lnTo>
                <a:lnTo>
                  <a:pt x="3612" y="374"/>
                </a:lnTo>
                <a:lnTo>
                  <a:pt x="3620" y="368"/>
                </a:lnTo>
                <a:lnTo>
                  <a:pt x="3631" y="353"/>
                </a:lnTo>
                <a:lnTo>
                  <a:pt x="3642" y="340"/>
                </a:lnTo>
                <a:lnTo>
                  <a:pt x="3642" y="340"/>
                </a:lnTo>
                <a:lnTo>
                  <a:pt x="3652" y="326"/>
                </a:lnTo>
                <a:lnTo>
                  <a:pt x="3658" y="311"/>
                </a:lnTo>
                <a:lnTo>
                  <a:pt x="3665" y="295"/>
                </a:lnTo>
                <a:lnTo>
                  <a:pt x="3665" y="295"/>
                </a:lnTo>
                <a:lnTo>
                  <a:pt x="3655" y="299"/>
                </a:lnTo>
                <a:lnTo>
                  <a:pt x="3631" y="302"/>
                </a:lnTo>
                <a:lnTo>
                  <a:pt x="3617" y="303"/>
                </a:lnTo>
                <a:lnTo>
                  <a:pt x="3599" y="303"/>
                </a:lnTo>
                <a:lnTo>
                  <a:pt x="3583" y="303"/>
                </a:lnTo>
                <a:lnTo>
                  <a:pt x="3569" y="300"/>
                </a:lnTo>
                <a:lnTo>
                  <a:pt x="3569" y="300"/>
                </a:lnTo>
                <a:lnTo>
                  <a:pt x="3562" y="299"/>
                </a:lnTo>
                <a:lnTo>
                  <a:pt x="3559" y="295"/>
                </a:lnTo>
                <a:lnTo>
                  <a:pt x="3559" y="292"/>
                </a:lnTo>
                <a:lnTo>
                  <a:pt x="3562" y="287"/>
                </a:lnTo>
                <a:lnTo>
                  <a:pt x="3572" y="278"/>
                </a:lnTo>
                <a:lnTo>
                  <a:pt x="3588" y="268"/>
                </a:lnTo>
                <a:lnTo>
                  <a:pt x="3626" y="246"/>
                </a:lnTo>
                <a:lnTo>
                  <a:pt x="3642" y="236"/>
                </a:lnTo>
                <a:lnTo>
                  <a:pt x="3654" y="230"/>
                </a:lnTo>
                <a:lnTo>
                  <a:pt x="3654" y="230"/>
                </a:lnTo>
                <a:lnTo>
                  <a:pt x="3662" y="223"/>
                </a:lnTo>
                <a:lnTo>
                  <a:pt x="3668" y="220"/>
                </a:lnTo>
                <a:lnTo>
                  <a:pt x="3676" y="217"/>
                </a:lnTo>
                <a:lnTo>
                  <a:pt x="3686" y="214"/>
                </a:lnTo>
                <a:lnTo>
                  <a:pt x="3707" y="212"/>
                </a:lnTo>
                <a:lnTo>
                  <a:pt x="3739" y="214"/>
                </a:lnTo>
                <a:lnTo>
                  <a:pt x="3739" y="214"/>
                </a:lnTo>
                <a:lnTo>
                  <a:pt x="3747" y="214"/>
                </a:lnTo>
                <a:lnTo>
                  <a:pt x="3753" y="212"/>
                </a:lnTo>
                <a:lnTo>
                  <a:pt x="3758" y="210"/>
                </a:lnTo>
                <a:lnTo>
                  <a:pt x="3760" y="207"/>
                </a:lnTo>
                <a:lnTo>
                  <a:pt x="3761" y="205"/>
                </a:lnTo>
                <a:lnTo>
                  <a:pt x="3761" y="201"/>
                </a:lnTo>
                <a:lnTo>
                  <a:pt x="3758" y="193"/>
                </a:lnTo>
                <a:lnTo>
                  <a:pt x="3755" y="185"/>
                </a:lnTo>
                <a:lnTo>
                  <a:pt x="3752" y="175"/>
                </a:lnTo>
                <a:lnTo>
                  <a:pt x="3750" y="170"/>
                </a:lnTo>
                <a:lnTo>
                  <a:pt x="3750" y="167"/>
                </a:lnTo>
                <a:lnTo>
                  <a:pt x="3752" y="164"/>
                </a:lnTo>
                <a:lnTo>
                  <a:pt x="3755" y="159"/>
                </a:lnTo>
                <a:lnTo>
                  <a:pt x="3755" y="159"/>
                </a:lnTo>
                <a:lnTo>
                  <a:pt x="3764" y="154"/>
                </a:lnTo>
                <a:lnTo>
                  <a:pt x="3776" y="151"/>
                </a:lnTo>
                <a:lnTo>
                  <a:pt x="3787" y="149"/>
                </a:lnTo>
                <a:lnTo>
                  <a:pt x="3798" y="149"/>
                </a:lnTo>
                <a:lnTo>
                  <a:pt x="3819" y="149"/>
                </a:lnTo>
                <a:lnTo>
                  <a:pt x="3827" y="151"/>
                </a:lnTo>
                <a:lnTo>
                  <a:pt x="3827" y="151"/>
                </a:lnTo>
                <a:lnTo>
                  <a:pt x="3827" y="148"/>
                </a:lnTo>
                <a:lnTo>
                  <a:pt x="3827" y="146"/>
                </a:lnTo>
                <a:lnTo>
                  <a:pt x="3830" y="143"/>
                </a:lnTo>
                <a:lnTo>
                  <a:pt x="3837" y="140"/>
                </a:lnTo>
                <a:lnTo>
                  <a:pt x="3845" y="136"/>
                </a:lnTo>
                <a:lnTo>
                  <a:pt x="3859" y="133"/>
                </a:lnTo>
                <a:lnTo>
                  <a:pt x="3878" y="130"/>
                </a:lnTo>
                <a:lnTo>
                  <a:pt x="3878" y="130"/>
                </a:lnTo>
                <a:lnTo>
                  <a:pt x="3898" y="127"/>
                </a:lnTo>
                <a:lnTo>
                  <a:pt x="3914" y="122"/>
                </a:lnTo>
                <a:lnTo>
                  <a:pt x="3938" y="112"/>
                </a:lnTo>
                <a:lnTo>
                  <a:pt x="3947" y="108"/>
                </a:lnTo>
                <a:lnTo>
                  <a:pt x="3957" y="106"/>
                </a:lnTo>
                <a:lnTo>
                  <a:pt x="3967" y="104"/>
                </a:lnTo>
                <a:lnTo>
                  <a:pt x="3976" y="106"/>
                </a:lnTo>
                <a:lnTo>
                  <a:pt x="3976" y="106"/>
                </a:lnTo>
                <a:lnTo>
                  <a:pt x="3997" y="112"/>
                </a:lnTo>
                <a:lnTo>
                  <a:pt x="4013" y="114"/>
                </a:lnTo>
                <a:lnTo>
                  <a:pt x="4028" y="114"/>
                </a:lnTo>
                <a:lnTo>
                  <a:pt x="4042" y="114"/>
                </a:lnTo>
                <a:lnTo>
                  <a:pt x="4042" y="114"/>
                </a:lnTo>
                <a:lnTo>
                  <a:pt x="4050" y="114"/>
                </a:lnTo>
                <a:lnTo>
                  <a:pt x="4060" y="117"/>
                </a:lnTo>
                <a:lnTo>
                  <a:pt x="4084" y="128"/>
                </a:lnTo>
                <a:lnTo>
                  <a:pt x="4109" y="143"/>
                </a:lnTo>
                <a:lnTo>
                  <a:pt x="4132" y="153"/>
                </a:lnTo>
                <a:lnTo>
                  <a:pt x="4132" y="153"/>
                </a:lnTo>
                <a:lnTo>
                  <a:pt x="4138" y="154"/>
                </a:lnTo>
                <a:lnTo>
                  <a:pt x="4142" y="154"/>
                </a:lnTo>
                <a:lnTo>
                  <a:pt x="4142" y="151"/>
                </a:lnTo>
                <a:lnTo>
                  <a:pt x="4140" y="146"/>
                </a:lnTo>
                <a:lnTo>
                  <a:pt x="4134" y="136"/>
                </a:lnTo>
                <a:lnTo>
                  <a:pt x="4129" y="132"/>
                </a:lnTo>
                <a:lnTo>
                  <a:pt x="4106" y="106"/>
                </a:lnTo>
                <a:lnTo>
                  <a:pt x="4106" y="106"/>
                </a:lnTo>
                <a:lnTo>
                  <a:pt x="4118" y="103"/>
                </a:lnTo>
                <a:lnTo>
                  <a:pt x="4127" y="101"/>
                </a:lnTo>
                <a:lnTo>
                  <a:pt x="4138" y="100"/>
                </a:lnTo>
                <a:lnTo>
                  <a:pt x="4138" y="100"/>
                </a:lnTo>
                <a:lnTo>
                  <a:pt x="4153" y="101"/>
                </a:lnTo>
                <a:lnTo>
                  <a:pt x="4172" y="108"/>
                </a:lnTo>
                <a:lnTo>
                  <a:pt x="4191" y="112"/>
                </a:lnTo>
                <a:lnTo>
                  <a:pt x="4207" y="116"/>
                </a:lnTo>
                <a:lnTo>
                  <a:pt x="4207" y="116"/>
                </a:lnTo>
                <a:lnTo>
                  <a:pt x="4215" y="117"/>
                </a:lnTo>
                <a:lnTo>
                  <a:pt x="4227" y="120"/>
                </a:lnTo>
                <a:lnTo>
                  <a:pt x="4252" y="130"/>
                </a:lnTo>
                <a:lnTo>
                  <a:pt x="4302" y="153"/>
                </a:lnTo>
                <a:lnTo>
                  <a:pt x="4302" y="153"/>
                </a:lnTo>
                <a:lnTo>
                  <a:pt x="4310" y="156"/>
                </a:lnTo>
                <a:lnTo>
                  <a:pt x="4315" y="156"/>
                </a:lnTo>
                <a:lnTo>
                  <a:pt x="4318" y="153"/>
                </a:lnTo>
                <a:lnTo>
                  <a:pt x="4318" y="148"/>
                </a:lnTo>
                <a:lnTo>
                  <a:pt x="4315" y="138"/>
                </a:lnTo>
                <a:lnTo>
                  <a:pt x="4315" y="133"/>
                </a:lnTo>
                <a:lnTo>
                  <a:pt x="4317" y="130"/>
                </a:lnTo>
                <a:lnTo>
                  <a:pt x="4317" y="130"/>
                </a:lnTo>
                <a:lnTo>
                  <a:pt x="4325" y="125"/>
                </a:lnTo>
                <a:lnTo>
                  <a:pt x="4336" y="122"/>
                </a:lnTo>
                <a:lnTo>
                  <a:pt x="4349" y="119"/>
                </a:lnTo>
                <a:lnTo>
                  <a:pt x="4323" y="88"/>
                </a:lnTo>
                <a:lnTo>
                  <a:pt x="4323" y="88"/>
                </a:lnTo>
                <a:lnTo>
                  <a:pt x="4305" y="79"/>
                </a:lnTo>
                <a:lnTo>
                  <a:pt x="4288" y="72"/>
                </a:lnTo>
                <a:lnTo>
                  <a:pt x="4270" y="64"/>
                </a:lnTo>
                <a:lnTo>
                  <a:pt x="4270" y="64"/>
                </a:lnTo>
                <a:lnTo>
                  <a:pt x="4265" y="63"/>
                </a:lnTo>
                <a:lnTo>
                  <a:pt x="4264" y="61"/>
                </a:lnTo>
                <a:lnTo>
                  <a:pt x="4265" y="58"/>
                </a:lnTo>
                <a:lnTo>
                  <a:pt x="4272" y="56"/>
                </a:lnTo>
                <a:lnTo>
                  <a:pt x="4312" y="47"/>
                </a:lnTo>
                <a:lnTo>
                  <a:pt x="4312" y="47"/>
                </a:lnTo>
                <a:lnTo>
                  <a:pt x="4339" y="40"/>
                </a:lnTo>
                <a:lnTo>
                  <a:pt x="4368" y="37"/>
                </a:lnTo>
                <a:lnTo>
                  <a:pt x="4395" y="37"/>
                </a:lnTo>
                <a:lnTo>
                  <a:pt x="4406" y="37"/>
                </a:lnTo>
                <a:lnTo>
                  <a:pt x="4416" y="40"/>
                </a:lnTo>
                <a:lnTo>
                  <a:pt x="4416" y="40"/>
                </a:lnTo>
                <a:lnTo>
                  <a:pt x="4434" y="43"/>
                </a:lnTo>
                <a:lnTo>
                  <a:pt x="4456" y="47"/>
                </a:lnTo>
                <a:lnTo>
                  <a:pt x="4479" y="50"/>
                </a:lnTo>
                <a:lnTo>
                  <a:pt x="4488" y="53"/>
                </a:lnTo>
                <a:lnTo>
                  <a:pt x="4496" y="58"/>
                </a:lnTo>
                <a:lnTo>
                  <a:pt x="4496" y="58"/>
                </a:lnTo>
                <a:lnTo>
                  <a:pt x="4506" y="63"/>
                </a:lnTo>
                <a:lnTo>
                  <a:pt x="4516" y="64"/>
                </a:lnTo>
                <a:lnTo>
                  <a:pt x="4527" y="63"/>
                </a:lnTo>
                <a:lnTo>
                  <a:pt x="4536" y="61"/>
                </a:lnTo>
                <a:lnTo>
                  <a:pt x="4546" y="58"/>
                </a:lnTo>
                <a:lnTo>
                  <a:pt x="4551" y="55"/>
                </a:lnTo>
                <a:lnTo>
                  <a:pt x="4553" y="53"/>
                </a:lnTo>
                <a:lnTo>
                  <a:pt x="4553" y="50"/>
                </a:lnTo>
                <a:lnTo>
                  <a:pt x="4553" y="48"/>
                </a:lnTo>
                <a:lnTo>
                  <a:pt x="4549" y="47"/>
                </a:lnTo>
                <a:lnTo>
                  <a:pt x="4549" y="47"/>
                </a:lnTo>
                <a:lnTo>
                  <a:pt x="4545" y="43"/>
                </a:lnTo>
                <a:lnTo>
                  <a:pt x="4541" y="39"/>
                </a:lnTo>
                <a:lnTo>
                  <a:pt x="4538" y="34"/>
                </a:lnTo>
                <a:lnTo>
                  <a:pt x="4538" y="31"/>
                </a:lnTo>
                <a:lnTo>
                  <a:pt x="4538" y="26"/>
                </a:lnTo>
                <a:lnTo>
                  <a:pt x="4541" y="22"/>
                </a:lnTo>
                <a:lnTo>
                  <a:pt x="4545" y="19"/>
                </a:lnTo>
                <a:lnTo>
                  <a:pt x="4549" y="16"/>
                </a:lnTo>
                <a:lnTo>
                  <a:pt x="4549" y="16"/>
                </a:lnTo>
                <a:lnTo>
                  <a:pt x="4564" y="14"/>
                </a:lnTo>
                <a:lnTo>
                  <a:pt x="4581" y="11"/>
                </a:lnTo>
                <a:lnTo>
                  <a:pt x="4623" y="8"/>
                </a:lnTo>
                <a:lnTo>
                  <a:pt x="4623" y="8"/>
                </a:lnTo>
                <a:lnTo>
                  <a:pt x="4636" y="6"/>
                </a:lnTo>
                <a:lnTo>
                  <a:pt x="4646" y="6"/>
                </a:lnTo>
                <a:lnTo>
                  <a:pt x="4665" y="6"/>
                </a:lnTo>
                <a:lnTo>
                  <a:pt x="4678" y="8"/>
                </a:lnTo>
                <a:lnTo>
                  <a:pt x="4681" y="6"/>
                </a:lnTo>
                <a:lnTo>
                  <a:pt x="4684" y="5"/>
                </a:lnTo>
                <a:lnTo>
                  <a:pt x="4684" y="5"/>
                </a:lnTo>
                <a:lnTo>
                  <a:pt x="4687" y="3"/>
                </a:lnTo>
                <a:lnTo>
                  <a:pt x="4694" y="2"/>
                </a:lnTo>
                <a:lnTo>
                  <a:pt x="4715" y="2"/>
                </a:lnTo>
                <a:lnTo>
                  <a:pt x="4758" y="3"/>
                </a:lnTo>
                <a:lnTo>
                  <a:pt x="4758" y="3"/>
                </a:lnTo>
                <a:lnTo>
                  <a:pt x="4803" y="0"/>
                </a:lnTo>
                <a:lnTo>
                  <a:pt x="4816" y="0"/>
                </a:lnTo>
                <a:lnTo>
                  <a:pt x="4829" y="2"/>
                </a:lnTo>
                <a:lnTo>
                  <a:pt x="4838" y="3"/>
                </a:lnTo>
                <a:lnTo>
                  <a:pt x="4848" y="8"/>
                </a:lnTo>
                <a:lnTo>
                  <a:pt x="4848" y="8"/>
                </a:lnTo>
                <a:lnTo>
                  <a:pt x="4858" y="11"/>
                </a:lnTo>
                <a:lnTo>
                  <a:pt x="4872" y="13"/>
                </a:lnTo>
                <a:lnTo>
                  <a:pt x="4906" y="16"/>
                </a:lnTo>
                <a:lnTo>
                  <a:pt x="4968" y="19"/>
                </a:lnTo>
                <a:lnTo>
                  <a:pt x="4968" y="19"/>
                </a:lnTo>
                <a:lnTo>
                  <a:pt x="4976" y="21"/>
                </a:lnTo>
                <a:lnTo>
                  <a:pt x="4984" y="24"/>
                </a:lnTo>
                <a:lnTo>
                  <a:pt x="4988" y="27"/>
                </a:lnTo>
                <a:lnTo>
                  <a:pt x="4991" y="32"/>
                </a:lnTo>
                <a:lnTo>
                  <a:pt x="4994" y="40"/>
                </a:lnTo>
                <a:lnTo>
                  <a:pt x="4994" y="45"/>
                </a:lnTo>
                <a:lnTo>
                  <a:pt x="4994" y="45"/>
                </a:lnTo>
                <a:lnTo>
                  <a:pt x="5008" y="45"/>
                </a:lnTo>
                <a:lnTo>
                  <a:pt x="5018" y="48"/>
                </a:lnTo>
                <a:lnTo>
                  <a:pt x="5021" y="50"/>
                </a:lnTo>
                <a:lnTo>
                  <a:pt x="5021" y="53"/>
                </a:lnTo>
                <a:lnTo>
                  <a:pt x="5021" y="53"/>
                </a:lnTo>
                <a:lnTo>
                  <a:pt x="5020" y="58"/>
                </a:lnTo>
                <a:lnTo>
                  <a:pt x="5015" y="63"/>
                </a:lnTo>
                <a:lnTo>
                  <a:pt x="5004" y="71"/>
                </a:lnTo>
                <a:lnTo>
                  <a:pt x="4994" y="79"/>
                </a:lnTo>
                <a:lnTo>
                  <a:pt x="4992" y="80"/>
                </a:lnTo>
                <a:lnTo>
                  <a:pt x="4994" y="79"/>
                </a:lnTo>
                <a:lnTo>
                  <a:pt x="4994" y="79"/>
                </a:lnTo>
                <a:lnTo>
                  <a:pt x="4999" y="77"/>
                </a:lnTo>
                <a:lnTo>
                  <a:pt x="5005" y="77"/>
                </a:lnTo>
                <a:lnTo>
                  <a:pt x="5028" y="75"/>
                </a:lnTo>
                <a:lnTo>
                  <a:pt x="5089" y="77"/>
                </a:lnTo>
                <a:lnTo>
                  <a:pt x="5089" y="77"/>
                </a:lnTo>
                <a:lnTo>
                  <a:pt x="5105" y="77"/>
                </a:lnTo>
                <a:lnTo>
                  <a:pt x="5118" y="79"/>
                </a:lnTo>
                <a:lnTo>
                  <a:pt x="5142" y="83"/>
                </a:lnTo>
                <a:lnTo>
                  <a:pt x="5156" y="88"/>
                </a:lnTo>
                <a:lnTo>
                  <a:pt x="5163" y="90"/>
                </a:lnTo>
                <a:lnTo>
                  <a:pt x="5114" y="111"/>
                </a:lnTo>
                <a:lnTo>
                  <a:pt x="5114" y="111"/>
                </a:lnTo>
                <a:lnTo>
                  <a:pt x="5077" y="117"/>
                </a:lnTo>
                <a:lnTo>
                  <a:pt x="5047" y="122"/>
                </a:lnTo>
                <a:lnTo>
                  <a:pt x="5023" y="127"/>
                </a:lnTo>
                <a:lnTo>
                  <a:pt x="5023" y="127"/>
                </a:lnTo>
                <a:lnTo>
                  <a:pt x="5012" y="130"/>
                </a:lnTo>
                <a:lnTo>
                  <a:pt x="4992" y="130"/>
                </a:lnTo>
                <a:lnTo>
                  <a:pt x="4943" y="130"/>
                </a:lnTo>
                <a:lnTo>
                  <a:pt x="4853" y="127"/>
                </a:lnTo>
                <a:lnTo>
                  <a:pt x="4853" y="127"/>
                </a:lnTo>
                <a:lnTo>
                  <a:pt x="4838" y="128"/>
                </a:lnTo>
                <a:lnTo>
                  <a:pt x="4822" y="132"/>
                </a:lnTo>
                <a:lnTo>
                  <a:pt x="4808" y="136"/>
                </a:lnTo>
                <a:lnTo>
                  <a:pt x="4793" y="143"/>
                </a:lnTo>
                <a:lnTo>
                  <a:pt x="4771" y="153"/>
                </a:lnTo>
                <a:lnTo>
                  <a:pt x="4763" y="157"/>
                </a:lnTo>
                <a:lnTo>
                  <a:pt x="4763" y="157"/>
                </a:lnTo>
                <a:lnTo>
                  <a:pt x="4817" y="153"/>
                </a:lnTo>
                <a:lnTo>
                  <a:pt x="4866" y="149"/>
                </a:lnTo>
                <a:lnTo>
                  <a:pt x="4907" y="148"/>
                </a:lnTo>
                <a:lnTo>
                  <a:pt x="4907" y="148"/>
                </a:lnTo>
                <a:lnTo>
                  <a:pt x="4946" y="146"/>
                </a:lnTo>
                <a:lnTo>
                  <a:pt x="4981" y="144"/>
                </a:lnTo>
                <a:lnTo>
                  <a:pt x="4996" y="144"/>
                </a:lnTo>
                <a:lnTo>
                  <a:pt x="5007" y="144"/>
                </a:lnTo>
                <a:lnTo>
                  <a:pt x="5010" y="146"/>
                </a:lnTo>
                <a:lnTo>
                  <a:pt x="5013" y="149"/>
                </a:lnTo>
                <a:lnTo>
                  <a:pt x="5013" y="151"/>
                </a:lnTo>
                <a:lnTo>
                  <a:pt x="5012" y="156"/>
                </a:lnTo>
                <a:lnTo>
                  <a:pt x="5012" y="156"/>
                </a:lnTo>
                <a:lnTo>
                  <a:pt x="5008" y="159"/>
                </a:lnTo>
                <a:lnTo>
                  <a:pt x="5005" y="162"/>
                </a:lnTo>
                <a:lnTo>
                  <a:pt x="4994" y="169"/>
                </a:lnTo>
                <a:lnTo>
                  <a:pt x="4980" y="173"/>
                </a:lnTo>
                <a:lnTo>
                  <a:pt x="4967" y="178"/>
                </a:lnTo>
                <a:lnTo>
                  <a:pt x="4944" y="185"/>
                </a:lnTo>
                <a:lnTo>
                  <a:pt x="4941" y="188"/>
                </a:lnTo>
                <a:lnTo>
                  <a:pt x="4943" y="189"/>
                </a:lnTo>
                <a:lnTo>
                  <a:pt x="4944" y="189"/>
                </a:lnTo>
                <a:lnTo>
                  <a:pt x="4944" y="189"/>
                </a:lnTo>
                <a:lnTo>
                  <a:pt x="4954" y="191"/>
                </a:lnTo>
                <a:lnTo>
                  <a:pt x="4965" y="189"/>
                </a:lnTo>
                <a:lnTo>
                  <a:pt x="4991" y="183"/>
                </a:lnTo>
                <a:lnTo>
                  <a:pt x="5015" y="177"/>
                </a:lnTo>
                <a:lnTo>
                  <a:pt x="5036" y="169"/>
                </a:lnTo>
                <a:lnTo>
                  <a:pt x="5036" y="169"/>
                </a:lnTo>
                <a:lnTo>
                  <a:pt x="5047" y="164"/>
                </a:lnTo>
                <a:lnTo>
                  <a:pt x="5058" y="157"/>
                </a:lnTo>
                <a:lnTo>
                  <a:pt x="5073" y="151"/>
                </a:lnTo>
                <a:lnTo>
                  <a:pt x="5082" y="148"/>
                </a:lnTo>
                <a:lnTo>
                  <a:pt x="5097" y="143"/>
                </a:lnTo>
                <a:lnTo>
                  <a:pt x="5097" y="143"/>
                </a:lnTo>
                <a:lnTo>
                  <a:pt x="5111" y="141"/>
                </a:lnTo>
                <a:lnTo>
                  <a:pt x="5122" y="141"/>
                </a:lnTo>
                <a:lnTo>
                  <a:pt x="5130" y="144"/>
                </a:lnTo>
                <a:lnTo>
                  <a:pt x="5137" y="148"/>
                </a:lnTo>
                <a:lnTo>
                  <a:pt x="5142" y="153"/>
                </a:lnTo>
                <a:lnTo>
                  <a:pt x="5145" y="157"/>
                </a:lnTo>
                <a:lnTo>
                  <a:pt x="5151" y="167"/>
                </a:lnTo>
                <a:lnTo>
                  <a:pt x="5151" y="167"/>
                </a:lnTo>
                <a:lnTo>
                  <a:pt x="5153" y="172"/>
                </a:lnTo>
                <a:lnTo>
                  <a:pt x="5151" y="178"/>
                </a:lnTo>
                <a:lnTo>
                  <a:pt x="5146" y="185"/>
                </a:lnTo>
                <a:lnTo>
                  <a:pt x="5142" y="191"/>
                </a:lnTo>
                <a:lnTo>
                  <a:pt x="5127" y="204"/>
                </a:lnTo>
                <a:lnTo>
                  <a:pt x="5116" y="215"/>
                </a:lnTo>
                <a:lnTo>
                  <a:pt x="5116" y="215"/>
                </a:lnTo>
                <a:lnTo>
                  <a:pt x="5081" y="247"/>
                </a:lnTo>
                <a:lnTo>
                  <a:pt x="5081" y="247"/>
                </a:lnTo>
                <a:lnTo>
                  <a:pt x="5085" y="249"/>
                </a:lnTo>
                <a:lnTo>
                  <a:pt x="5097" y="250"/>
                </a:lnTo>
                <a:lnTo>
                  <a:pt x="5103" y="250"/>
                </a:lnTo>
                <a:lnTo>
                  <a:pt x="5111" y="249"/>
                </a:lnTo>
                <a:lnTo>
                  <a:pt x="5119" y="247"/>
                </a:lnTo>
                <a:lnTo>
                  <a:pt x="5127" y="242"/>
                </a:lnTo>
                <a:lnTo>
                  <a:pt x="5127" y="242"/>
                </a:lnTo>
                <a:lnTo>
                  <a:pt x="5145" y="230"/>
                </a:lnTo>
                <a:lnTo>
                  <a:pt x="5164" y="210"/>
                </a:lnTo>
                <a:lnTo>
                  <a:pt x="5183" y="193"/>
                </a:lnTo>
                <a:lnTo>
                  <a:pt x="5193" y="186"/>
                </a:lnTo>
                <a:lnTo>
                  <a:pt x="5201" y="181"/>
                </a:lnTo>
                <a:lnTo>
                  <a:pt x="5201" y="181"/>
                </a:lnTo>
                <a:lnTo>
                  <a:pt x="5207" y="178"/>
                </a:lnTo>
                <a:lnTo>
                  <a:pt x="5211" y="178"/>
                </a:lnTo>
                <a:lnTo>
                  <a:pt x="5212" y="181"/>
                </a:lnTo>
                <a:lnTo>
                  <a:pt x="5212" y="186"/>
                </a:lnTo>
                <a:lnTo>
                  <a:pt x="5207" y="194"/>
                </a:lnTo>
                <a:lnTo>
                  <a:pt x="5206" y="199"/>
                </a:lnTo>
                <a:lnTo>
                  <a:pt x="5206" y="199"/>
                </a:lnTo>
                <a:lnTo>
                  <a:pt x="5233" y="193"/>
                </a:lnTo>
                <a:lnTo>
                  <a:pt x="5259" y="186"/>
                </a:lnTo>
                <a:lnTo>
                  <a:pt x="5286" y="183"/>
                </a:lnTo>
                <a:lnTo>
                  <a:pt x="5286" y="183"/>
                </a:lnTo>
                <a:lnTo>
                  <a:pt x="5301" y="181"/>
                </a:lnTo>
                <a:lnTo>
                  <a:pt x="5315" y="178"/>
                </a:lnTo>
                <a:lnTo>
                  <a:pt x="5341" y="172"/>
                </a:lnTo>
                <a:lnTo>
                  <a:pt x="5368" y="164"/>
                </a:lnTo>
                <a:lnTo>
                  <a:pt x="5382" y="161"/>
                </a:lnTo>
                <a:lnTo>
                  <a:pt x="5395" y="159"/>
                </a:lnTo>
                <a:lnTo>
                  <a:pt x="5395" y="159"/>
                </a:lnTo>
                <a:lnTo>
                  <a:pt x="5410" y="159"/>
                </a:lnTo>
                <a:lnTo>
                  <a:pt x="5424" y="161"/>
                </a:lnTo>
                <a:lnTo>
                  <a:pt x="5453" y="165"/>
                </a:lnTo>
                <a:lnTo>
                  <a:pt x="5480" y="172"/>
                </a:lnTo>
                <a:lnTo>
                  <a:pt x="5500" y="178"/>
                </a:lnTo>
                <a:lnTo>
                  <a:pt x="5500" y="178"/>
                </a:lnTo>
                <a:lnTo>
                  <a:pt x="5503" y="180"/>
                </a:lnTo>
                <a:lnTo>
                  <a:pt x="5504" y="181"/>
                </a:lnTo>
                <a:lnTo>
                  <a:pt x="5504" y="183"/>
                </a:lnTo>
                <a:lnTo>
                  <a:pt x="5503" y="185"/>
                </a:lnTo>
                <a:lnTo>
                  <a:pt x="5498" y="188"/>
                </a:lnTo>
                <a:lnTo>
                  <a:pt x="5490" y="193"/>
                </a:lnTo>
                <a:lnTo>
                  <a:pt x="5468" y="202"/>
                </a:lnTo>
                <a:lnTo>
                  <a:pt x="5448" y="210"/>
                </a:lnTo>
                <a:lnTo>
                  <a:pt x="5448" y="210"/>
                </a:lnTo>
                <a:lnTo>
                  <a:pt x="5442" y="215"/>
                </a:lnTo>
                <a:lnTo>
                  <a:pt x="5437" y="218"/>
                </a:lnTo>
                <a:lnTo>
                  <a:pt x="5431" y="226"/>
                </a:lnTo>
                <a:lnTo>
                  <a:pt x="5426" y="230"/>
                </a:lnTo>
                <a:lnTo>
                  <a:pt x="5421" y="233"/>
                </a:lnTo>
                <a:lnTo>
                  <a:pt x="5415" y="234"/>
                </a:lnTo>
                <a:lnTo>
                  <a:pt x="5405" y="236"/>
                </a:lnTo>
                <a:lnTo>
                  <a:pt x="5405" y="236"/>
                </a:lnTo>
                <a:lnTo>
                  <a:pt x="5395" y="238"/>
                </a:lnTo>
                <a:lnTo>
                  <a:pt x="5387" y="241"/>
                </a:lnTo>
                <a:lnTo>
                  <a:pt x="5381" y="246"/>
                </a:lnTo>
                <a:lnTo>
                  <a:pt x="5376" y="250"/>
                </a:lnTo>
                <a:lnTo>
                  <a:pt x="5366" y="263"/>
                </a:lnTo>
                <a:lnTo>
                  <a:pt x="5357" y="276"/>
                </a:lnTo>
                <a:lnTo>
                  <a:pt x="5357" y="276"/>
                </a:lnTo>
                <a:lnTo>
                  <a:pt x="5350" y="281"/>
                </a:lnTo>
                <a:lnTo>
                  <a:pt x="5346" y="283"/>
                </a:lnTo>
                <a:lnTo>
                  <a:pt x="5336" y="286"/>
                </a:lnTo>
                <a:lnTo>
                  <a:pt x="5331" y="289"/>
                </a:lnTo>
                <a:lnTo>
                  <a:pt x="5328" y="291"/>
                </a:lnTo>
                <a:lnTo>
                  <a:pt x="5325" y="295"/>
                </a:lnTo>
                <a:lnTo>
                  <a:pt x="5321" y="303"/>
                </a:lnTo>
                <a:lnTo>
                  <a:pt x="5321" y="303"/>
                </a:lnTo>
                <a:lnTo>
                  <a:pt x="5318" y="311"/>
                </a:lnTo>
                <a:lnTo>
                  <a:pt x="5313" y="318"/>
                </a:lnTo>
                <a:lnTo>
                  <a:pt x="5307" y="323"/>
                </a:lnTo>
                <a:lnTo>
                  <a:pt x="5299" y="326"/>
                </a:lnTo>
                <a:lnTo>
                  <a:pt x="5289" y="327"/>
                </a:lnTo>
                <a:lnTo>
                  <a:pt x="5281" y="329"/>
                </a:lnTo>
                <a:lnTo>
                  <a:pt x="5262" y="331"/>
                </a:lnTo>
                <a:lnTo>
                  <a:pt x="5262" y="331"/>
                </a:lnTo>
                <a:lnTo>
                  <a:pt x="5257" y="331"/>
                </a:lnTo>
                <a:lnTo>
                  <a:pt x="5252" y="332"/>
                </a:lnTo>
                <a:lnTo>
                  <a:pt x="5246" y="339"/>
                </a:lnTo>
                <a:lnTo>
                  <a:pt x="5241" y="347"/>
                </a:lnTo>
                <a:lnTo>
                  <a:pt x="5238" y="358"/>
                </a:lnTo>
                <a:lnTo>
                  <a:pt x="5233" y="379"/>
                </a:lnTo>
                <a:lnTo>
                  <a:pt x="5228" y="398"/>
                </a:lnTo>
                <a:lnTo>
                  <a:pt x="5228" y="398"/>
                </a:lnTo>
                <a:lnTo>
                  <a:pt x="5225" y="403"/>
                </a:lnTo>
                <a:lnTo>
                  <a:pt x="5220" y="405"/>
                </a:lnTo>
                <a:lnTo>
                  <a:pt x="5214" y="406"/>
                </a:lnTo>
                <a:lnTo>
                  <a:pt x="5209" y="405"/>
                </a:lnTo>
                <a:lnTo>
                  <a:pt x="5203" y="405"/>
                </a:lnTo>
                <a:lnTo>
                  <a:pt x="5198" y="405"/>
                </a:lnTo>
                <a:lnTo>
                  <a:pt x="5195" y="408"/>
                </a:lnTo>
                <a:lnTo>
                  <a:pt x="5195" y="414"/>
                </a:lnTo>
                <a:lnTo>
                  <a:pt x="5195" y="414"/>
                </a:lnTo>
                <a:lnTo>
                  <a:pt x="5195" y="417"/>
                </a:lnTo>
                <a:lnTo>
                  <a:pt x="5193" y="422"/>
                </a:lnTo>
                <a:lnTo>
                  <a:pt x="5188" y="432"/>
                </a:lnTo>
                <a:lnTo>
                  <a:pt x="5175" y="453"/>
                </a:lnTo>
                <a:lnTo>
                  <a:pt x="5169" y="462"/>
                </a:lnTo>
                <a:lnTo>
                  <a:pt x="5166" y="470"/>
                </a:lnTo>
                <a:lnTo>
                  <a:pt x="5164" y="474"/>
                </a:lnTo>
                <a:lnTo>
                  <a:pt x="5166" y="478"/>
                </a:lnTo>
                <a:lnTo>
                  <a:pt x="5166" y="482"/>
                </a:lnTo>
                <a:lnTo>
                  <a:pt x="5169" y="483"/>
                </a:lnTo>
                <a:lnTo>
                  <a:pt x="5169" y="483"/>
                </a:lnTo>
                <a:lnTo>
                  <a:pt x="5175" y="486"/>
                </a:lnTo>
                <a:lnTo>
                  <a:pt x="5182" y="486"/>
                </a:lnTo>
                <a:lnTo>
                  <a:pt x="5188" y="485"/>
                </a:lnTo>
                <a:lnTo>
                  <a:pt x="5195" y="482"/>
                </a:lnTo>
                <a:lnTo>
                  <a:pt x="5201" y="478"/>
                </a:lnTo>
                <a:lnTo>
                  <a:pt x="5209" y="475"/>
                </a:lnTo>
                <a:lnTo>
                  <a:pt x="5217" y="474"/>
                </a:lnTo>
                <a:lnTo>
                  <a:pt x="5227" y="474"/>
                </a:lnTo>
                <a:lnTo>
                  <a:pt x="5227" y="474"/>
                </a:lnTo>
                <a:lnTo>
                  <a:pt x="5236" y="477"/>
                </a:lnTo>
                <a:lnTo>
                  <a:pt x="5243" y="480"/>
                </a:lnTo>
                <a:lnTo>
                  <a:pt x="5249" y="485"/>
                </a:lnTo>
                <a:lnTo>
                  <a:pt x="5252" y="488"/>
                </a:lnTo>
                <a:lnTo>
                  <a:pt x="5256" y="496"/>
                </a:lnTo>
                <a:lnTo>
                  <a:pt x="5257" y="499"/>
                </a:lnTo>
                <a:lnTo>
                  <a:pt x="5257" y="499"/>
                </a:lnTo>
                <a:lnTo>
                  <a:pt x="5244" y="499"/>
                </a:lnTo>
                <a:lnTo>
                  <a:pt x="5233" y="498"/>
                </a:lnTo>
                <a:lnTo>
                  <a:pt x="5212" y="491"/>
                </a:lnTo>
                <a:lnTo>
                  <a:pt x="5212" y="491"/>
                </a:lnTo>
                <a:lnTo>
                  <a:pt x="5214" y="494"/>
                </a:lnTo>
                <a:lnTo>
                  <a:pt x="5216" y="498"/>
                </a:lnTo>
                <a:lnTo>
                  <a:pt x="5216" y="506"/>
                </a:lnTo>
                <a:lnTo>
                  <a:pt x="5216" y="515"/>
                </a:lnTo>
                <a:lnTo>
                  <a:pt x="5216" y="515"/>
                </a:lnTo>
                <a:lnTo>
                  <a:pt x="5228" y="520"/>
                </a:lnTo>
                <a:lnTo>
                  <a:pt x="5248" y="523"/>
                </a:lnTo>
                <a:lnTo>
                  <a:pt x="5267" y="525"/>
                </a:lnTo>
                <a:lnTo>
                  <a:pt x="5285" y="525"/>
                </a:lnTo>
                <a:lnTo>
                  <a:pt x="5285" y="525"/>
                </a:lnTo>
                <a:lnTo>
                  <a:pt x="5291" y="525"/>
                </a:lnTo>
                <a:lnTo>
                  <a:pt x="5296" y="528"/>
                </a:lnTo>
                <a:lnTo>
                  <a:pt x="5297" y="531"/>
                </a:lnTo>
                <a:lnTo>
                  <a:pt x="5299" y="536"/>
                </a:lnTo>
                <a:lnTo>
                  <a:pt x="5297" y="543"/>
                </a:lnTo>
                <a:lnTo>
                  <a:pt x="5296" y="547"/>
                </a:lnTo>
                <a:lnTo>
                  <a:pt x="5291" y="559"/>
                </a:lnTo>
                <a:lnTo>
                  <a:pt x="5291" y="559"/>
                </a:lnTo>
                <a:lnTo>
                  <a:pt x="5289" y="562"/>
                </a:lnTo>
                <a:lnTo>
                  <a:pt x="5288" y="563"/>
                </a:lnTo>
                <a:lnTo>
                  <a:pt x="5281" y="563"/>
                </a:lnTo>
                <a:lnTo>
                  <a:pt x="5272" y="563"/>
                </a:lnTo>
                <a:lnTo>
                  <a:pt x="5262" y="560"/>
                </a:lnTo>
                <a:lnTo>
                  <a:pt x="5241" y="554"/>
                </a:lnTo>
                <a:lnTo>
                  <a:pt x="5222" y="547"/>
                </a:lnTo>
                <a:lnTo>
                  <a:pt x="5222" y="547"/>
                </a:lnTo>
                <a:lnTo>
                  <a:pt x="5216" y="547"/>
                </a:lnTo>
                <a:lnTo>
                  <a:pt x="5209" y="547"/>
                </a:lnTo>
                <a:lnTo>
                  <a:pt x="5199" y="552"/>
                </a:lnTo>
                <a:lnTo>
                  <a:pt x="5190" y="559"/>
                </a:lnTo>
                <a:lnTo>
                  <a:pt x="5183" y="559"/>
                </a:lnTo>
                <a:lnTo>
                  <a:pt x="5175" y="559"/>
                </a:lnTo>
                <a:lnTo>
                  <a:pt x="5175" y="559"/>
                </a:lnTo>
                <a:lnTo>
                  <a:pt x="5169" y="559"/>
                </a:lnTo>
                <a:lnTo>
                  <a:pt x="5163" y="560"/>
                </a:lnTo>
                <a:lnTo>
                  <a:pt x="5158" y="563"/>
                </a:lnTo>
                <a:lnTo>
                  <a:pt x="5156" y="568"/>
                </a:lnTo>
                <a:lnTo>
                  <a:pt x="5155" y="573"/>
                </a:lnTo>
                <a:lnTo>
                  <a:pt x="5156" y="580"/>
                </a:lnTo>
                <a:lnTo>
                  <a:pt x="5159" y="586"/>
                </a:lnTo>
                <a:lnTo>
                  <a:pt x="5164" y="594"/>
                </a:lnTo>
                <a:lnTo>
                  <a:pt x="5164" y="594"/>
                </a:lnTo>
                <a:lnTo>
                  <a:pt x="5172" y="600"/>
                </a:lnTo>
                <a:lnTo>
                  <a:pt x="5180" y="604"/>
                </a:lnTo>
                <a:lnTo>
                  <a:pt x="5188" y="604"/>
                </a:lnTo>
                <a:lnTo>
                  <a:pt x="5198" y="602"/>
                </a:lnTo>
                <a:lnTo>
                  <a:pt x="5216" y="599"/>
                </a:lnTo>
                <a:lnTo>
                  <a:pt x="5224" y="597"/>
                </a:lnTo>
                <a:lnTo>
                  <a:pt x="5232" y="597"/>
                </a:lnTo>
                <a:lnTo>
                  <a:pt x="5232" y="597"/>
                </a:lnTo>
                <a:lnTo>
                  <a:pt x="5235" y="597"/>
                </a:lnTo>
                <a:lnTo>
                  <a:pt x="5236" y="599"/>
                </a:lnTo>
                <a:lnTo>
                  <a:pt x="5236" y="600"/>
                </a:lnTo>
                <a:lnTo>
                  <a:pt x="5235" y="602"/>
                </a:lnTo>
                <a:lnTo>
                  <a:pt x="5230" y="605"/>
                </a:lnTo>
                <a:lnTo>
                  <a:pt x="5224" y="610"/>
                </a:lnTo>
                <a:lnTo>
                  <a:pt x="5212" y="618"/>
                </a:lnTo>
                <a:lnTo>
                  <a:pt x="5211" y="620"/>
                </a:lnTo>
                <a:lnTo>
                  <a:pt x="5211" y="621"/>
                </a:lnTo>
                <a:lnTo>
                  <a:pt x="5216" y="621"/>
                </a:lnTo>
                <a:lnTo>
                  <a:pt x="5216" y="621"/>
                </a:lnTo>
                <a:lnTo>
                  <a:pt x="5222" y="623"/>
                </a:lnTo>
                <a:lnTo>
                  <a:pt x="5228" y="626"/>
                </a:lnTo>
                <a:lnTo>
                  <a:pt x="5233" y="629"/>
                </a:lnTo>
                <a:lnTo>
                  <a:pt x="5238" y="636"/>
                </a:lnTo>
                <a:lnTo>
                  <a:pt x="5244" y="647"/>
                </a:lnTo>
                <a:lnTo>
                  <a:pt x="5249" y="658"/>
                </a:lnTo>
                <a:lnTo>
                  <a:pt x="5249" y="658"/>
                </a:lnTo>
                <a:lnTo>
                  <a:pt x="5252" y="665"/>
                </a:lnTo>
                <a:lnTo>
                  <a:pt x="5252" y="673"/>
                </a:lnTo>
                <a:lnTo>
                  <a:pt x="5252" y="681"/>
                </a:lnTo>
                <a:lnTo>
                  <a:pt x="5249" y="687"/>
                </a:lnTo>
                <a:lnTo>
                  <a:pt x="5246" y="690"/>
                </a:lnTo>
                <a:lnTo>
                  <a:pt x="5243" y="692"/>
                </a:lnTo>
                <a:lnTo>
                  <a:pt x="5240" y="690"/>
                </a:lnTo>
                <a:lnTo>
                  <a:pt x="5236" y="689"/>
                </a:lnTo>
                <a:lnTo>
                  <a:pt x="5233" y="685"/>
                </a:lnTo>
                <a:lnTo>
                  <a:pt x="5225" y="674"/>
                </a:lnTo>
                <a:lnTo>
                  <a:pt x="5225" y="674"/>
                </a:lnTo>
                <a:lnTo>
                  <a:pt x="5220" y="668"/>
                </a:lnTo>
                <a:lnTo>
                  <a:pt x="5216" y="663"/>
                </a:lnTo>
                <a:lnTo>
                  <a:pt x="5204" y="657"/>
                </a:lnTo>
                <a:lnTo>
                  <a:pt x="5196" y="653"/>
                </a:lnTo>
                <a:lnTo>
                  <a:pt x="5188" y="653"/>
                </a:lnTo>
                <a:lnTo>
                  <a:pt x="5182" y="655"/>
                </a:lnTo>
                <a:lnTo>
                  <a:pt x="5179" y="658"/>
                </a:lnTo>
                <a:lnTo>
                  <a:pt x="5179" y="660"/>
                </a:lnTo>
                <a:lnTo>
                  <a:pt x="5183" y="661"/>
                </a:lnTo>
                <a:lnTo>
                  <a:pt x="5183" y="661"/>
                </a:lnTo>
                <a:lnTo>
                  <a:pt x="5188" y="661"/>
                </a:lnTo>
                <a:lnTo>
                  <a:pt x="5191" y="665"/>
                </a:lnTo>
                <a:lnTo>
                  <a:pt x="5195" y="668"/>
                </a:lnTo>
                <a:lnTo>
                  <a:pt x="5196" y="673"/>
                </a:lnTo>
                <a:lnTo>
                  <a:pt x="5196" y="682"/>
                </a:lnTo>
                <a:lnTo>
                  <a:pt x="5196" y="694"/>
                </a:lnTo>
                <a:lnTo>
                  <a:pt x="5196" y="694"/>
                </a:lnTo>
                <a:lnTo>
                  <a:pt x="5198" y="698"/>
                </a:lnTo>
                <a:lnTo>
                  <a:pt x="5199" y="703"/>
                </a:lnTo>
                <a:lnTo>
                  <a:pt x="5204" y="706"/>
                </a:lnTo>
                <a:lnTo>
                  <a:pt x="5209" y="710"/>
                </a:lnTo>
                <a:lnTo>
                  <a:pt x="5224" y="714"/>
                </a:lnTo>
                <a:lnTo>
                  <a:pt x="5243" y="716"/>
                </a:lnTo>
                <a:lnTo>
                  <a:pt x="5243" y="716"/>
                </a:lnTo>
                <a:lnTo>
                  <a:pt x="5251" y="719"/>
                </a:lnTo>
                <a:lnTo>
                  <a:pt x="5257" y="722"/>
                </a:lnTo>
                <a:lnTo>
                  <a:pt x="5259" y="727"/>
                </a:lnTo>
                <a:lnTo>
                  <a:pt x="5259" y="732"/>
                </a:lnTo>
                <a:lnTo>
                  <a:pt x="5256" y="735"/>
                </a:lnTo>
                <a:lnTo>
                  <a:pt x="5252" y="740"/>
                </a:lnTo>
                <a:lnTo>
                  <a:pt x="5246" y="740"/>
                </a:lnTo>
                <a:lnTo>
                  <a:pt x="5241" y="740"/>
                </a:lnTo>
                <a:lnTo>
                  <a:pt x="5241" y="740"/>
                </a:lnTo>
                <a:lnTo>
                  <a:pt x="5232" y="737"/>
                </a:lnTo>
                <a:lnTo>
                  <a:pt x="5227" y="737"/>
                </a:lnTo>
                <a:lnTo>
                  <a:pt x="5220" y="740"/>
                </a:lnTo>
                <a:lnTo>
                  <a:pt x="5212" y="746"/>
                </a:lnTo>
                <a:lnTo>
                  <a:pt x="5212" y="746"/>
                </a:lnTo>
                <a:lnTo>
                  <a:pt x="5207" y="750"/>
                </a:lnTo>
                <a:lnTo>
                  <a:pt x="5203" y="750"/>
                </a:lnTo>
                <a:lnTo>
                  <a:pt x="5196" y="748"/>
                </a:lnTo>
                <a:lnTo>
                  <a:pt x="5190" y="746"/>
                </a:lnTo>
                <a:lnTo>
                  <a:pt x="5179" y="742"/>
                </a:lnTo>
                <a:lnTo>
                  <a:pt x="5172" y="740"/>
                </a:lnTo>
                <a:lnTo>
                  <a:pt x="5167" y="740"/>
                </a:lnTo>
                <a:lnTo>
                  <a:pt x="5167" y="740"/>
                </a:lnTo>
                <a:lnTo>
                  <a:pt x="5163" y="740"/>
                </a:lnTo>
                <a:lnTo>
                  <a:pt x="5159" y="743"/>
                </a:lnTo>
                <a:lnTo>
                  <a:pt x="5156" y="746"/>
                </a:lnTo>
                <a:lnTo>
                  <a:pt x="5156" y="751"/>
                </a:lnTo>
                <a:lnTo>
                  <a:pt x="5158" y="756"/>
                </a:lnTo>
                <a:lnTo>
                  <a:pt x="5163" y="761"/>
                </a:lnTo>
                <a:lnTo>
                  <a:pt x="5171" y="764"/>
                </a:lnTo>
                <a:lnTo>
                  <a:pt x="5180" y="766"/>
                </a:lnTo>
                <a:lnTo>
                  <a:pt x="5180" y="766"/>
                </a:lnTo>
                <a:lnTo>
                  <a:pt x="5191" y="767"/>
                </a:lnTo>
                <a:lnTo>
                  <a:pt x="5199" y="771"/>
                </a:lnTo>
                <a:lnTo>
                  <a:pt x="5206" y="775"/>
                </a:lnTo>
                <a:lnTo>
                  <a:pt x="5209" y="780"/>
                </a:lnTo>
                <a:lnTo>
                  <a:pt x="5209" y="785"/>
                </a:lnTo>
                <a:lnTo>
                  <a:pt x="5209" y="788"/>
                </a:lnTo>
                <a:lnTo>
                  <a:pt x="5206" y="791"/>
                </a:lnTo>
                <a:lnTo>
                  <a:pt x="5201" y="790"/>
                </a:lnTo>
                <a:lnTo>
                  <a:pt x="5201" y="790"/>
                </a:lnTo>
                <a:lnTo>
                  <a:pt x="5196" y="790"/>
                </a:lnTo>
                <a:lnTo>
                  <a:pt x="5191" y="790"/>
                </a:lnTo>
                <a:lnTo>
                  <a:pt x="5182" y="796"/>
                </a:lnTo>
                <a:lnTo>
                  <a:pt x="5171" y="804"/>
                </a:lnTo>
                <a:lnTo>
                  <a:pt x="5155" y="811"/>
                </a:lnTo>
                <a:lnTo>
                  <a:pt x="5155" y="811"/>
                </a:lnTo>
                <a:lnTo>
                  <a:pt x="5146" y="814"/>
                </a:lnTo>
                <a:lnTo>
                  <a:pt x="5140" y="812"/>
                </a:lnTo>
                <a:lnTo>
                  <a:pt x="5134" y="809"/>
                </a:lnTo>
                <a:lnTo>
                  <a:pt x="5127" y="804"/>
                </a:lnTo>
                <a:lnTo>
                  <a:pt x="5114" y="793"/>
                </a:lnTo>
                <a:lnTo>
                  <a:pt x="5108" y="788"/>
                </a:lnTo>
                <a:lnTo>
                  <a:pt x="5100" y="783"/>
                </a:lnTo>
                <a:lnTo>
                  <a:pt x="5100" y="783"/>
                </a:lnTo>
                <a:lnTo>
                  <a:pt x="5090" y="782"/>
                </a:lnTo>
                <a:lnTo>
                  <a:pt x="5082" y="780"/>
                </a:lnTo>
                <a:lnTo>
                  <a:pt x="5074" y="782"/>
                </a:lnTo>
                <a:lnTo>
                  <a:pt x="5068" y="783"/>
                </a:lnTo>
                <a:lnTo>
                  <a:pt x="5065" y="787"/>
                </a:lnTo>
                <a:lnTo>
                  <a:pt x="5063" y="790"/>
                </a:lnTo>
                <a:lnTo>
                  <a:pt x="5066" y="793"/>
                </a:lnTo>
                <a:lnTo>
                  <a:pt x="5074" y="798"/>
                </a:lnTo>
                <a:lnTo>
                  <a:pt x="5074" y="798"/>
                </a:lnTo>
                <a:lnTo>
                  <a:pt x="5084" y="801"/>
                </a:lnTo>
                <a:lnTo>
                  <a:pt x="5092" y="806"/>
                </a:lnTo>
                <a:lnTo>
                  <a:pt x="5103" y="817"/>
                </a:lnTo>
                <a:lnTo>
                  <a:pt x="5110" y="824"/>
                </a:lnTo>
                <a:lnTo>
                  <a:pt x="5116" y="828"/>
                </a:lnTo>
                <a:lnTo>
                  <a:pt x="5124" y="832"/>
                </a:lnTo>
                <a:lnTo>
                  <a:pt x="5134" y="835"/>
                </a:lnTo>
                <a:lnTo>
                  <a:pt x="5134" y="835"/>
                </a:lnTo>
                <a:lnTo>
                  <a:pt x="5155" y="838"/>
                </a:lnTo>
                <a:lnTo>
                  <a:pt x="5161" y="841"/>
                </a:lnTo>
                <a:lnTo>
                  <a:pt x="5166" y="844"/>
                </a:lnTo>
                <a:lnTo>
                  <a:pt x="5169" y="849"/>
                </a:lnTo>
                <a:lnTo>
                  <a:pt x="5169" y="852"/>
                </a:lnTo>
                <a:lnTo>
                  <a:pt x="5166" y="857"/>
                </a:lnTo>
                <a:lnTo>
                  <a:pt x="5159" y="862"/>
                </a:lnTo>
                <a:lnTo>
                  <a:pt x="5159" y="862"/>
                </a:lnTo>
                <a:lnTo>
                  <a:pt x="5155" y="867"/>
                </a:lnTo>
                <a:lnTo>
                  <a:pt x="5153" y="873"/>
                </a:lnTo>
                <a:lnTo>
                  <a:pt x="5155" y="878"/>
                </a:lnTo>
                <a:lnTo>
                  <a:pt x="5158" y="883"/>
                </a:lnTo>
                <a:lnTo>
                  <a:pt x="5163" y="891"/>
                </a:lnTo>
                <a:lnTo>
                  <a:pt x="5163" y="896"/>
                </a:lnTo>
                <a:lnTo>
                  <a:pt x="5159" y="899"/>
                </a:lnTo>
                <a:lnTo>
                  <a:pt x="5159" y="899"/>
                </a:lnTo>
                <a:lnTo>
                  <a:pt x="5155" y="901"/>
                </a:lnTo>
                <a:lnTo>
                  <a:pt x="5150" y="901"/>
                </a:lnTo>
                <a:lnTo>
                  <a:pt x="5143" y="897"/>
                </a:lnTo>
                <a:lnTo>
                  <a:pt x="5138" y="893"/>
                </a:lnTo>
                <a:lnTo>
                  <a:pt x="5124" y="881"/>
                </a:lnTo>
                <a:lnTo>
                  <a:pt x="5118" y="877"/>
                </a:lnTo>
                <a:lnTo>
                  <a:pt x="5110" y="873"/>
                </a:lnTo>
                <a:lnTo>
                  <a:pt x="5110" y="873"/>
                </a:lnTo>
                <a:lnTo>
                  <a:pt x="5095" y="867"/>
                </a:lnTo>
                <a:lnTo>
                  <a:pt x="5089" y="864"/>
                </a:lnTo>
                <a:lnTo>
                  <a:pt x="5084" y="859"/>
                </a:lnTo>
                <a:lnTo>
                  <a:pt x="5076" y="849"/>
                </a:lnTo>
                <a:lnTo>
                  <a:pt x="5069" y="836"/>
                </a:lnTo>
                <a:lnTo>
                  <a:pt x="5069" y="836"/>
                </a:lnTo>
                <a:lnTo>
                  <a:pt x="5066" y="830"/>
                </a:lnTo>
                <a:lnTo>
                  <a:pt x="5063" y="827"/>
                </a:lnTo>
                <a:lnTo>
                  <a:pt x="5058" y="824"/>
                </a:lnTo>
                <a:lnTo>
                  <a:pt x="5053" y="824"/>
                </a:lnTo>
                <a:lnTo>
                  <a:pt x="5049" y="824"/>
                </a:lnTo>
                <a:lnTo>
                  <a:pt x="5044" y="825"/>
                </a:lnTo>
                <a:lnTo>
                  <a:pt x="5031" y="830"/>
                </a:lnTo>
                <a:lnTo>
                  <a:pt x="5031" y="830"/>
                </a:lnTo>
                <a:lnTo>
                  <a:pt x="5026" y="833"/>
                </a:lnTo>
                <a:lnTo>
                  <a:pt x="5024" y="838"/>
                </a:lnTo>
                <a:lnTo>
                  <a:pt x="5026" y="844"/>
                </a:lnTo>
                <a:lnTo>
                  <a:pt x="5029" y="849"/>
                </a:lnTo>
                <a:lnTo>
                  <a:pt x="5034" y="854"/>
                </a:lnTo>
                <a:lnTo>
                  <a:pt x="5039" y="859"/>
                </a:lnTo>
                <a:lnTo>
                  <a:pt x="5044" y="860"/>
                </a:lnTo>
                <a:lnTo>
                  <a:pt x="5047" y="862"/>
                </a:lnTo>
                <a:lnTo>
                  <a:pt x="5047" y="862"/>
                </a:lnTo>
                <a:lnTo>
                  <a:pt x="5055" y="865"/>
                </a:lnTo>
                <a:lnTo>
                  <a:pt x="5069" y="873"/>
                </a:lnTo>
                <a:lnTo>
                  <a:pt x="5087" y="883"/>
                </a:lnTo>
                <a:lnTo>
                  <a:pt x="5097" y="886"/>
                </a:lnTo>
                <a:lnTo>
                  <a:pt x="5106" y="889"/>
                </a:lnTo>
                <a:lnTo>
                  <a:pt x="5106" y="889"/>
                </a:lnTo>
                <a:lnTo>
                  <a:pt x="5116" y="893"/>
                </a:lnTo>
                <a:lnTo>
                  <a:pt x="5122" y="897"/>
                </a:lnTo>
                <a:lnTo>
                  <a:pt x="5127" y="901"/>
                </a:lnTo>
                <a:lnTo>
                  <a:pt x="5132" y="907"/>
                </a:lnTo>
                <a:lnTo>
                  <a:pt x="5137" y="920"/>
                </a:lnTo>
                <a:lnTo>
                  <a:pt x="5143" y="934"/>
                </a:lnTo>
                <a:lnTo>
                  <a:pt x="5143" y="934"/>
                </a:lnTo>
                <a:lnTo>
                  <a:pt x="5155" y="950"/>
                </a:lnTo>
                <a:lnTo>
                  <a:pt x="5161" y="958"/>
                </a:lnTo>
                <a:lnTo>
                  <a:pt x="5166" y="966"/>
                </a:lnTo>
                <a:lnTo>
                  <a:pt x="5167" y="974"/>
                </a:lnTo>
                <a:lnTo>
                  <a:pt x="5167" y="978"/>
                </a:lnTo>
                <a:lnTo>
                  <a:pt x="5166" y="981"/>
                </a:lnTo>
                <a:lnTo>
                  <a:pt x="5164" y="986"/>
                </a:lnTo>
                <a:lnTo>
                  <a:pt x="5159" y="989"/>
                </a:lnTo>
                <a:lnTo>
                  <a:pt x="5148" y="994"/>
                </a:lnTo>
                <a:lnTo>
                  <a:pt x="5148" y="994"/>
                </a:lnTo>
                <a:lnTo>
                  <a:pt x="5142" y="995"/>
                </a:lnTo>
                <a:lnTo>
                  <a:pt x="5135" y="997"/>
                </a:lnTo>
                <a:lnTo>
                  <a:pt x="5129" y="997"/>
                </a:lnTo>
                <a:lnTo>
                  <a:pt x="5122" y="995"/>
                </a:lnTo>
                <a:lnTo>
                  <a:pt x="5113" y="991"/>
                </a:lnTo>
                <a:lnTo>
                  <a:pt x="5103" y="982"/>
                </a:lnTo>
                <a:lnTo>
                  <a:pt x="5085" y="966"/>
                </a:lnTo>
                <a:lnTo>
                  <a:pt x="5077" y="957"/>
                </a:lnTo>
                <a:lnTo>
                  <a:pt x="5069" y="950"/>
                </a:lnTo>
                <a:lnTo>
                  <a:pt x="5069" y="950"/>
                </a:lnTo>
                <a:lnTo>
                  <a:pt x="5061" y="946"/>
                </a:lnTo>
                <a:lnTo>
                  <a:pt x="5052" y="942"/>
                </a:lnTo>
                <a:lnTo>
                  <a:pt x="5044" y="942"/>
                </a:lnTo>
                <a:lnTo>
                  <a:pt x="5036" y="942"/>
                </a:lnTo>
                <a:lnTo>
                  <a:pt x="5031" y="946"/>
                </a:lnTo>
                <a:lnTo>
                  <a:pt x="5028" y="949"/>
                </a:lnTo>
                <a:lnTo>
                  <a:pt x="5028" y="952"/>
                </a:lnTo>
                <a:lnTo>
                  <a:pt x="5031" y="957"/>
                </a:lnTo>
                <a:lnTo>
                  <a:pt x="5031" y="957"/>
                </a:lnTo>
                <a:lnTo>
                  <a:pt x="5034" y="962"/>
                </a:lnTo>
                <a:lnTo>
                  <a:pt x="5034" y="966"/>
                </a:lnTo>
                <a:lnTo>
                  <a:pt x="5031" y="971"/>
                </a:lnTo>
                <a:lnTo>
                  <a:pt x="5026" y="976"/>
                </a:lnTo>
                <a:lnTo>
                  <a:pt x="5012" y="986"/>
                </a:lnTo>
                <a:lnTo>
                  <a:pt x="4994" y="997"/>
                </a:lnTo>
                <a:lnTo>
                  <a:pt x="4994" y="997"/>
                </a:lnTo>
                <a:lnTo>
                  <a:pt x="4978" y="1005"/>
                </a:lnTo>
                <a:lnTo>
                  <a:pt x="4975" y="1010"/>
                </a:lnTo>
                <a:lnTo>
                  <a:pt x="4973" y="1013"/>
                </a:lnTo>
                <a:lnTo>
                  <a:pt x="4975" y="1015"/>
                </a:lnTo>
                <a:lnTo>
                  <a:pt x="4980" y="1018"/>
                </a:lnTo>
                <a:lnTo>
                  <a:pt x="4989" y="1019"/>
                </a:lnTo>
                <a:lnTo>
                  <a:pt x="5002" y="1021"/>
                </a:lnTo>
                <a:lnTo>
                  <a:pt x="5002" y="1021"/>
                </a:lnTo>
                <a:lnTo>
                  <a:pt x="5016" y="1021"/>
                </a:lnTo>
                <a:lnTo>
                  <a:pt x="5028" y="1019"/>
                </a:lnTo>
                <a:lnTo>
                  <a:pt x="5036" y="1015"/>
                </a:lnTo>
                <a:lnTo>
                  <a:pt x="5044" y="1010"/>
                </a:lnTo>
                <a:lnTo>
                  <a:pt x="5050" y="1005"/>
                </a:lnTo>
                <a:lnTo>
                  <a:pt x="5057" y="1003"/>
                </a:lnTo>
                <a:lnTo>
                  <a:pt x="5065" y="1003"/>
                </a:lnTo>
                <a:lnTo>
                  <a:pt x="5074" y="1008"/>
                </a:lnTo>
                <a:lnTo>
                  <a:pt x="5074" y="1008"/>
                </a:lnTo>
                <a:lnTo>
                  <a:pt x="5085" y="1013"/>
                </a:lnTo>
                <a:lnTo>
                  <a:pt x="5095" y="1018"/>
                </a:lnTo>
                <a:lnTo>
                  <a:pt x="5105" y="1021"/>
                </a:lnTo>
                <a:lnTo>
                  <a:pt x="5114" y="1023"/>
                </a:lnTo>
                <a:lnTo>
                  <a:pt x="5127" y="1024"/>
                </a:lnTo>
                <a:lnTo>
                  <a:pt x="5132" y="1024"/>
                </a:lnTo>
                <a:lnTo>
                  <a:pt x="5132" y="1024"/>
                </a:lnTo>
                <a:lnTo>
                  <a:pt x="5132" y="1029"/>
                </a:lnTo>
                <a:lnTo>
                  <a:pt x="5129" y="1034"/>
                </a:lnTo>
                <a:lnTo>
                  <a:pt x="5126" y="1037"/>
                </a:lnTo>
                <a:lnTo>
                  <a:pt x="5121" y="1042"/>
                </a:lnTo>
                <a:lnTo>
                  <a:pt x="5110" y="1048"/>
                </a:lnTo>
                <a:lnTo>
                  <a:pt x="5095" y="1056"/>
                </a:lnTo>
                <a:lnTo>
                  <a:pt x="5061" y="1069"/>
                </a:lnTo>
                <a:lnTo>
                  <a:pt x="5047" y="1076"/>
                </a:lnTo>
                <a:lnTo>
                  <a:pt x="5033" y="1084"/>
                </a:lnTo>
                <a:lnTo>
                  <a:pt x="5033" y="1084"/>
                </a:lnTo>
                <a:close/>
                <a:moveTo>
                  <a:pt x="4658" y="4370"/>
                </a:moveTo>
                <a:lnTo>
                  <a:pt x="4658" y="4370"/>
                </a:lnTo>
                <a:lnTo>
                  <a:pt x="4654" y="4378"/>
                </a:lnTo>
                <a:lnTo>
                  <a:pt x="4647" y="4391"/>
                </a:lnTo>
                <a:lnTo>
                  <a:pt x="4631" y="4421"/>
                </a:lnTo>
                <a:lnTo>
                  <a:pt x="4623" y="4436"/>
                </a:lnTo>
                <a:lnTo>
                  <a:pt x="4612" y="4450"/>
                </a:lnTo>
                <a:lnTo>
                  <a:pt x="4599" y="4463"/>
                </a:lnTo>
                <a:lnTo>
                  <a:pt x="4593" y="4468"/>
                </a:lnTo>
                <a:lnTo>
                  <a:pt x="4585" y="4471"/>
                </a:lnTo>
                <a:lnTo>
                  <a:pt x="4585" y="4471"/>
                </a:lnTo>
                <a:lnTo>
                  <a:pt x="4577" y="4476"/>
                </a:lnTo>
                <a:lnTo>
                  <a:pt x="4570" y="4482"/>
                </a:lnTo>
                <a:lnTo>
                  <a:pt x="4565" y="4490"/>
                </a:lnTo>
                <a:lnTo>
                  <a:pt x="4561" y="4498"/>
                </a:lnTo>
                <a:lnTo>
                  <a:pt x="4553" y="4521"/>
                </a:lnTo>
                <a:lnTo>
                  <a:pt x="4546" y="4546"/>
                </a:lnTo>
                <a:lnTo>
                  <a:pt x="4536" y="4601"/>
                </a:lnTo>
                <a:lnTo>
                  <a:pt x="4530" y="4627"/>
                </a:lnTo>
                <a:lnTo>
                  <a:pt x="4525" y="4652"/>
                </a:lnTo>
                <a:lnTo>
                  <a:pt x="4525" y="4652"/>
                </a:lnTo>
                <a:lnTo>
                  <a:pt x="4519" y="4673"/>
                </a:lnTo>
                <a:lnTo>
                  <a:pt x="4514" y="4694"/>
                </a:lnTo>
                <a:lnTo>
                  <a:pt x="4506" y="4733"/>
                </a:lnTo>
                <a:lnTo>
                  <a:pt x="4498" y="4765"/>
                </a:lnTo>
                <a:lnTo>
                  <a:pt x="4493" y="4781"/>
                </a:lnTo>
                <a:lnTo>
                  <a:pt x="4487" y="4795"/>
                </a:lnTo>
                <a:lnTo>
                  <a:pt x="4487" y="4795"/>
                </a:lnTo>
                <a:lnTo>
                  <a:pt x="4482" y="4808"/>
                </a:lnTo>
                <a:lnTo>
                  <a:pt x="4477" y="4821"/>
                </a:lnTo>
                <a:lnTo>
                  <a:pt x="4472" y="4832"/>
                </a:lnTo>
                <a:lnTo>
                  <a:pt x="4467" y="4842"/>
                </a:lnTo>
                <a:lnTo>
                  <a:pt x="4459" y="4848"/>
                </a:lnTo>
                <a:lnTo>
                  <a:pt x="4450" y="4855"/>
                </a:lnTo>
                <a:lnTo>
                  <a:pt x="4437" y="4858"/>
                </a:lnTo>
                <a:lnTo>
                  <a:pt x="4418" y="4859"/>
                </a:lnTo>
                <a:lnTo>
                  <a:pt x="4418" y="4859"/>
                </a:lnTo>
                <a:lnTo>
                  <a:pt x="4408" y="4859"/>
                </a:lnTo>
                <a:lnTo>
                  <a:pt x="4395" y="4861"/>
                </a:lnTo>
                <a:lnTo>
                  <a:pt x="4371" y="4867"/>
                </a:lnTo>
                <a:lnTo>
                  <a:pt x="4345" y="4877"/>
                </a:lnTo>
                <a:lnTo>
                  <a:pt x="4318" y="4888"/>
                </a:lnTo>
                <a:lnTo>
                  <a:pt x="4292" y="4903"/>
                </a:lnTo>
                <a:lnTo>
                  <a:pt x="4268" y="4920"/>
                </a:lnTo>
                <a:lnTo>
                  <a:pt x="4246" y="4938"/>
                </a:lnTo>
                <a:lnTo>
                  <a:pt x="4228" y="4957"/>
                </a:lnTo>
                <a:lnTo>
                  <a:pt x="4228" y="4957"/>
                </a:lnTo>
                <a:lnTo>
                  <a:pt x="4222" y="4965"/>
                </a:lnTo>
                <a:lnTo>
                  <a:pt x="4217" y="4975"/>
                </a:lnTo>
                <a:lnTo>
                  <a:pt x="4214" y="4983"/>
                </a:lnTo>
                <a:lnTo>
                  <a:pt x="4212" y="4991"/>
                </a:lnTo>
                <a:lnTo>
                  <a:pt x="4211" y="5006"/>
                </a:lnTo>
                <a:lnTo>
                  <a:pt x="4212" y="5018"/>
                </a:lnTo>
                <a:lnTo>
                  <a:pt x="4214" y="5030"/>
                </a:lnTo>
                <a:lnTo>
                  <a:pt x="4215" y="5041"/>
                </a:lnTo>
                <a:lnTo>
                  <a:pt x="4214" y="5047"/>
                </a:lnTo>
                <a:lnTo>
                  <a:pt x="4212" y="5052"/>
                </a:lnTo>
                <a:lnTo>
                  <a:pt x="4211" y="5057"/>
                </a:lnTo>
                <a:lnTo>
                  <a:pt x="4206" y="5063"/>
                </a:lnTo>
                <a:lnTo>
                  <a:pt x="4206" y="5063"/>
                </a:lnTo>
                <a:lnTo>
                  <a:pt x="4196" y="5075"/>
                </a:lnTo>
                <a:lnTo>
                  <a:pt x="4187" y="5086"/>
                </a:lnTo>
                <a:lnTo>
                  <a:pt x="4170" y="5113"/>
                </a:lnTo>
                <a:lnTo>
                  <a:pt x="4153" y="5142"/>
                </a:lnTo>
                <a:lnTo>
                  <a:pt x="4143" y="5158"/>
                </a:lnTo>
                <a:lnTo>
                  <a:pt x="4132" y="5174"/>
                </a:lnTo>
                <a:lnTo>
                  <a:pt x="4132" y="5174"/>
                </a:lnTo>
                <a:lnTo>
                  <a:pt x="4103" y="5208"/>
                </a:lnTo>
                <a:lnTo>
                  <a:pt x="4071" y="5245"/>
                </a:lnTo>
                <a:lnTo>
                  <a:pt x="4037" y="5278"/>
                </a:lnTo>
                <a:lnTo>
                  <a:pt x="4007" y="5307"/>
                </a:lnTo>
                <a:lnTo>
                  <a:pt x="4007" y="5307"/>
                </a:lnTo>
                <a:lnTo>
                  <a:pt x="3999" y="5312"/>
                </a:lnTo>
                <a:lnTo>
                  <a:pt x="3991" y="5317"/>
                </a:lnTo>
                <a:lnTo>
                  <a:pt x="3981" y="5319"/>
                </a:lnTo>
                <a:lnTo>
                  <a:pt x="3971" y="5319"/>
                </a:lnTo>
                <a:lnTo>
                  <a:pt x="3962" y="5319"/>
                </a:lnTo>
                <a:lnTo>
                  <a:pt x="3951" y="5317"/>
                </a:lnTo>
                <a:lnTo>
                  <a:pt x="3931" y="5312"/>
                </a:lnTo>
                <a:lnTo>
                  <a:pt x="3912" y="5307"/>
                </a:lnTo>
                <a:lnTo>
                  <a:pt x="3896" y="5301"/>
                </a:lnTo>
                <a:lnTo>
                  <a:pt x="3882" y="5294"/>
                </a:lnTo>
                <a:lnTo>
                  <a:pt x="3882" y="5294"/>
                </a:lnTo>
                <a:lnTo>
                  <a:pt x="3891" y="5331"/>
                </a:lnTo>
                <a:lnTo>
                  <a:pt x="3899" y="5360"/>
                </a:lnTo>
                <a:lnTo>
                  <a:pt x="3904" y="5373"/>
                </a:lnTo>
                <a:lnTo>
                  <a:pt x="3910" y="5381"/>
                </a:lnTo>
                <a:lnTo>
                  <a:pt x="3910" y="5381"/>
                </a:lnTo>
                <a:lnTo>
                  <a:pt x="3914" y="5389"/>
                </a:lnTo>
                <a:lnTo>
                  <a:pt x="3917" y="5397"/>
                </a:lnTo>
                <a:lnTo>
                  <a:pt x="3918" y="5405"/>
                </a:lnTo>
                <a:lnTo>
                  <a:pt x="3917" y="5415"/>
                </a:lnTo>
                <a:lnTo>
                  <a:pt x="3912" y="5425"/>
                </a:lnTo>
                <a:lnTo>
                  <a:pt x="3904" y="5437"/>
                </a:lnTo>
                <a:lnTo>
                  <a:pt x="3893" y="5450"/>
                </a:lnTo>
                <a:lnTo>
                  <a:pt x="3878" y="5465"/>
                </a:lnTo>
                <a:lnTo>
                  <a:pt x="3878" y="5465"/>
                </a:lnTo>
                <a:lnTo>
                  <a:pt x="3869" y="5471"/>
                </a:lnTo>
                <a:lnTo>
                  <a:pt x="3859" y="5476"/>
                </a:lnTo>
                <a:lnTo>
                  <a:pt x="3849" y="5479"/>
                </a:lnTo>
                <a:lnTo>
                  <a:pt x="3840" y="5481"/>
                </a:lnTo>
                <a:lnTo>
                  <a:pt x="3821" y="5481"/>
                </a:lnTo>
                <a:lnTo>
                  <a:pt x="3803" y="5477"/>
                </a:lnTo>
                <a:lnTo>
                  <a:pt x="3785" y="5477"/>
                </a:lnTo>
                <a:lnTo>
                  <a:pt x="3777" y="5477"/>
                </a:lnTo>
                <a:lnTo>
                  <a:pt x="3769" y="5479"/>
                </a:lnTo>
                <a:lnTo>
                  <a:pt x="3763" y="5481"/>
                </a:lnTo>
                <a:lnTo>
                  <a:pt x="3758" y="5486"/>
                </a:lnTo>
                <a:lnTo>
                  <a:pt x="3752" y="5494"/>
                </a:lnTo>
                <a:lnTo>
                  <a:pt x="3748" y="5502"/>
                </a:lnTo>
                <a:lnTo>
                  <a:pt x="3748" y="5502"/>
                </a:lnTo>
                <a:lnTo>
                  <a:pt x="3745" y="5511"/>
                </a:lnTo>
                <a:lnTo>
                  <a:pt x="3740" y="5519"/>
                </a:lnTo>
                <a:lnTo>
                  <a:pt x="3735" y="5526"/>
                </a:lnTo>
                <a:lnTo>
                  <a:pt x="3729" y="5532"/>
                </a:lnTo>
                <a:lnTo>
                  <a:pt x="3718" y="5540"/>
                </a:lnTo>
                <a:lnTo>
                  <a:pt x="3705" y="5547"/>
                </a:lnTo>
                <a:lnTo>
                  <a:pt x="3692" y="5551"/>
                </a:lnTo>
                <a:lnTo>
                  <a:pt x="3679" y="5558"/>
                </a:lnTo>
                <a:lnTo>
                  <a:pt x="3666" y="5567"/>
                </a:lnTo>
                <a:lnTo>
                  <a:pt x="3662" y="5574"/>
                </a:lnTo>
                <a:lnTo>
                  <a:pt x="3655" y="5580"/>
                </a:lnTo>
                <a:lnTo>
                  <a:pt x="3655" y="5580"/>
                </a:lnTo>
                <a:lnTo>
                  <a:pt x="3650" y="5588"/>
                </a:lnTo>
                <a:lnTo>
                  <a:pt x="3647" y="5596"/>
                </a:lnTo>
                <a:lnTo>
                  <a:pt x="3642" y="5612"/>
                </a:lnTo>
                <a:lnTo>
                  <a:pt x="3641" y="5630"/>
                </a:lnTo>
                <a:lnTo>
                  <a:pt x="3641" y="5646"/>
                </a:lnTo>
                <a:lnTo>
                  <a:pt x="3639" y="5662"/>
                </a:lnTo>
                <a:lnTo>
                  <a:pt x="3638" y="5678"/>
                </a:lnTo>
                <a:lnTo>
                  <a:pt x="3634" y="5693"/>
                </a:lnTo>
                <a:lnTo>
                  <a:pt x="3631" y="5699"/>
                </a:lnTo>
                <a:lnTo>
                  <a:pt x="3628" y="5705"/>
                </a:lnTo>
                <a:lnTo>
                  <a:pt x="3628" y="5705"/>
                </a:lnTo>
                <a:lnTo>
                  <a:pt x="3612" y="5726"/>
                </a:lnTo>
                <a:lnTo>
                  <a:pt x="3593" y="5744"/>
                </a:lnTo>
                <a:lnTo>
                  <a:pt x="3572" y="5762"/>
                </a:lnTo>
                <a:lnTo>
                  <a:pt x="3544" y="5789"/>
                </a:lnTo>
                <a:lnTo>
                  <a:pt x="3544" y="5789"/>
                </a:lnTo>
                <a:lnTo>
                  <a:pt x="3538" y="5795"/>
                </a:lnTo>
                <a:lnTo>
                  <a:pt x="3535" y="5802"/>
                </a:lnTo>
                <a:lnTo>
                  <a:pt x="3535" y="5808"/>
                </a:lnTo>
                <a:lnTo>
                  <a:pt x="3536" y="5813"/>
                </a:lnTo>
                <a:lnTo>
                  <a:pt x="3540" y="5816"/>
                </a:lnTo>
                <a:lnTo>
                  <a:pt x="3546" y="5821"/>
                </a:lnTo>
                <a:lnTo>
                  <a:pt x="3559" y="5827"/>
                </a:lnTo>
                <a:lnTo>
                  <a:pt x="3573" y="5835"/>
                </a:lnTo>
                <a:lnTo>
                  <a:pt x="3588" y="5844"/>
                </a:lnTo>
                <a:lnTo>
                  <a:pt x="3594" y="5848"/>
                </a:lnTo>
                <a:lnTo>
                  <a:pt x="3597" y="5853"/>
                </a:lnTo>
                <a:lnTo>
                  <a:pt x="3601" y="5860"/>
                </a:lnTo>
                <a:lnTo>
                  <a:pt x="3601" y="5868"/>
                </a:lnTo>
                <a:lnTo>
                  <a:pt x="3601" y="5868"/>
                </a:lnTo>
                <a:lnTo>
                  <a:pt x="3599" y="5874"/>
                </a:lnTo>
                <a:lnTo>
                  <a:pt x="3596" y="5882"/>
                </a:lnTo>
                <a:lnTo>
                  <a:pt x="3588" y="5896"/>
                </a:lnTo>
                <a:lnTo>
                  <a:pt x="3577" y="5911"/>
                </a:lnTo>
                <a:lnTo>
                  <a:pt x="3564" y="5924"/>
                </a:lnTo>
                <a:lnTo>
                  <a:pt x="3538" y="5946"/>
                </a:lnTo>
                <a:lnTo>
                  <a:pt x="3517" y="5964"/>
                </a:lnTo>
                <a:lnTo>
                  <a:pt x="3517" y="5964"/>
                </a:lnTo>
                <a:lnTo>
                  <a:pt x="3498" y="5982"/>
                </a:lnTo>
                <a:lnTo>
                  <a:pt x="3487" y="5993"/>
                </a:lnTo>
                <a:lnTo>
                  <a:pt x="3475" y="6004"/>
                </a:lnTo>
                <a:lnTo>
                  <a:pt x="3467" y="6014"/>
                </a:lnTo>
                <a:lnTo>
                  <a:pt x="3466" y="6020"/>
                </a:lnTo>
                <a:lnTo>
                  <a:pt x="3464" y="6025"/>
                </a:lnTo>
                <a:lnTo>
                  <a:pt x="3464" y="6030"/>
                </a:lnTo>
                <a:lnTo>
                  <a:pt x="3466" y="6035"/>
                </a:lnTo>
                <a:lnTo>
                  <a:pt x="3469" y="6039"/>
                </a:lnTo>
                <a:lnTo>
                  <a:pt x="3475" y="6043"/>
                </a:lnTo>
                <a:lnTo>
                  <a:pt x="3475" y="6043"/>
                </a:lnTo>
                <a:lnTo>
                  <a:pt x="3487" y="6049"/>
                </a:lnTo>
                <a:lnTo>
                  <a:pt x="3493" y="6055"/>
                </a:lnTo>
                <a:lnTo>
                  <a:pt x="3498" y="6060"/>
                </a:lnTo>
                <a:lnTo>
                  <a:pt x="3498" y="6067"/>
                </a:lnTo>
                <a:lnTo>
                  <a:pt x="3499" y="6084"/>
                </a:lnTo>
                <a:lnTo>
                  <a:pt x="3503" y="6096"/>
                </a:lnTo>
                <a:lnTo>
                  <a:pt x="3508" y="6112"/>
                </a:lnTo>
                <a:lnTo>
                  <a:pt x="3508" y="6112"/>
                </a:lnTo>
                <a:lnTo>
                  <a:pt x="3512" y="6120"/>
                </a:lnTo>
                <a:lnTo>
                  <a:pt x="3520" y="6129"/>
                </a:lnTo>
                <a:lnTo>
                  <a:pt x="3530" y="6137"/>
                </a:lnTo>
                <a:lnTo>
                  <a:pt x="3541" y="6145"/>
                </a:lnTo>
                <a:lnTo>
                  <a:pt x="3567" y="6160"/>
                </a:lnTo>
                <a:lnTo>
                  <a:pt x="3593" y="6173"/>
                </a:lnTo>
                <a:lnTo>
                  <a:pt x="3639" y="6192"/>
                </a:lnTo>
                <a:lnTo>
                  <a:pt x="3650" y="6198"/>
                </a:lnTo>
                <a:lnTo>
                  <a:pt x="3652" y="6200"/>
                </a:lnTo>
                <a:lnTo>
                  <a:pt x="3650" y="6200"/>
                </a:lnTo>
                <a:lnTo>
                  <a:pt x="3650" y="6200"/>
                </a:lnTo>
                <a:lnTo>
                  <a:pt x="3641" y="6201"/>
                </a:lnTo>
                <a:lnTo>
                  <a:pt x="3626" y="6205"/>
                </a:lnTo>
                <a:lnTo>
                  <a:pt x="3588" y="6218"/>
                </a:lnTo>
                <a:lnTo>
                  <a:pt x="3567" y="6224"/>
                </a:lnTo>
                <a:lnTo>
                  <a:pt x="3544" y="6229"/>
                </a:lnTo>
                <a:lnTo>
                  <a:pt x="3525" y="6232"/>
                </a:lnTo>
                <a:lnTo>
                  <a:pt x="3508" y="6232"/>
                </a:lnTo>
                <a:lnTo>
                  <a:pt x="3508" y="6232"/>
                </a:lnTo>
                <a:lnTo>
                  <a:pt x="3493" y="6229"/>
                </a:lnTo>
                <a:lnTo>
                  <a:pt x="3479" y="6226"/>
                </a:lnTo>
                <a:lnTo>
                  <a:pt x="3464" y="6219"/>
                </a:lnTo>
                <a:lnTo>
                  <a:pt x="3451" y="6213"/>
                </a:lnTo>
                <a:lnTo>
                  <a:pt x="3430" y="6200"/>
                </a:lnTo>
                <a:lnTo>
                  <a:pt x="3416" y="6190"/>
                </a:lnTo>
                <a:lnTo>
                  <a:pt x="3416" y="6190"/>
                </a:lnTo>
                <a:lnTo>
                  <a:pt x="3411" y="6185"/>
                </a:lnTo>
                <a:lnTo>
                  <a:pt x="3408" y="6179"/>
                </a:lnTo>
                <a:lnTo>
                  <a:pt x="3405" y="6161"/>
                </a:lnTo>
                <a:lnTo>
                  <a:pt x="3403" y="6152"/>
                </a:lnTo>
                <a:lnTo>
                  <a:pt x="3400" y="6144"/>
                </a:lnTo>
                <a:lnTo>
                  <a:pt x="3395" y="6139"/>
                </a:lnTo>
                <a:lnTo>
                  <a:pt x="3392" y="6136"/>
                </a:lnTo>
                <a:lnTo>
                  <a:pt x="3387" y="6134"/>
                </a:lnTo>
                <a:lnTo>
                  <a:pt x="3387" y="6134"/>
                </a:lnTo>
                <a:lnTo>
                  <a:pt x="3369" y="6131"/>
                </a:lnTo>
                <a:lnTo>
                  <a:pt x="3361" y="6128"/>
                </a:lnTo>
                <a:lnTo>
                  <a:pt x="3353" y="6123"/>
                </a:lnTo>
                <a:lnTo>
                  <a:pt x="3347" y="6118"/>
                </a:lnTo>
                <a:lnTo>
                  <a:pt x="3342" y="6113"/>
                </a:lnTo>
                <a:lnTo>
                  <a:pt x="3339" y="6105"/>
                </a:lnTo>
                <a:lnTo>
                  <a:pt x="3337" y="6097"/>
                </a:lnTo>
                <a:lnTo>
                  <a:pt x="3337" y="6097"/>
                </a:lnTo>
                <a:lnTo>
                  <a:pt x="3336" y="6089"/>
                </a:lnTo>
                <a:lnTo>
                  <a:pt x="3333" y="6081"/>
                </a:lnTo>
                <a:lnTo>
                  <a:pt x="3328" y="6073"/>
                </a:lnTo>
                <a:lnTo>
                  <a:pt x="3323" y="6067"/>
                </a:lnTo>
                <a:lnTo>
                  <a:pt x="3308" y="6052"/>
                </a:lnTo>
                <a:lnTo>
                  <a:pt x="3291" y="6038"/>
                </a:lnTo>
                <a:lnTo>
                  <a:pt x="3291" y="6038"/>
                </a:lnTo>
                <a:lnTo>
                  <a:pt x="3284" y="6031"/>
                </a:lnTo>
                <a:lnTo>
                  <a:pt x="3280" y="6023"/>
                </a:lnTo>
                <a:lnTo>
                  <a:pt x="3278" y="6017"/>
                </a:lnTo>
                <a:lnTo>
                  <a:pt x="3278" y="6009"/>
                </a:lnTo>
                <a:lnTo>
                  <a:pt x="3281" y="5991"/>
                </a:lnTo>
                <a:lnTo>
                  <a:pt x="3286" y="5969"/>
                </a:lnTo>
                <a:lnTo>
                  <a:pt x="3286" y="5969"/>
                </a:lnTo>
                <a:lnTo>
                  <a:pt x="3288" y="5954"/>
                </a:lnTo>
                <a:lnTo>
                  <a:pt x="3288" y="5938"/>
                </a:lnTo>
                <a:lnTo>
                  <a:pt x="3288" y="5921"/>
                </a:lnTo>
                <a:lnTo>
                  <a:pt x="3284" y="5901"/>
                </a:lnTo>
                <a:lnTo>
                  <a:pt x="3281" y="5884"/>
                </a:lnTo>
                <a:lnTo>
                  <a:pt x="3276" y="5869"/>
                </a:lnTo>
                <a:lnTo>
                  <a:pt x="3272" y="5856"/>
                </a:lnTo>
                <a:lnTo>
                  <a:pt x="3267" y="5852"/>
                </a:lnTo>
                <a:lnTo>
                  <a:pt x="3264" y="5848"/>
                </a:lnTo>
                <a:lnTo>
                  <a:pt x="3264" y="5848"/>
                </a:lnTo>
                <a:lnTo>
                  <a:pt x="3255" y="5844"/>
                </a:lnTo>
                <a:lnTo>
                  <a:pt x="3252" y="5839"/>
                </a:lnTo>
                <a:lnTo>
                  <a:pt x="3251" y="5834"/>
                </a:lnTo>
                <a:lnTo>
                  <a:pt x="3252" y="5829"/>
                </a:lnTo>
                <a:lnTo>
                  <a:pt x="3257" y="5823"/>
                </a:lnTo>
                <a:lnTo>
                  <a:pt x="3264" y="5818"/>
                </a:lnTo>
                <a:lnTo>
                  <a:pt x="3286" y="5802"/>
                </a:lnTo>
                <a:lnTo>
                  <a:pt x="3286" y="5802"/>
                </a:lnTo>
                <a:lnTo>
                  <a:pt x="3299" y="5794"/>
                </a:lnTo>
                <a:lnTo>
                  <a:pt x="3307" y="5786"/>
                </a:lnTo>
                <a:lnTo>
                  <a:pt x="3313" y="5778"/>
                </a:lnTo>
                <a:lnTo>
                  <a:pt x="3318" y="5770"/>
                </a:lnTo>
                <a:lnTo>
                  <a:pt x="3325" y="5752"/>
                </a:lnTo>
                <a:lnTo>
                  <a:pt x="3333" y="5728"/>
                </a:lnTo>
                <a:lnTo>
                  <a:pt x="3333" y="5728"/>
                </a:lnTo>
                <a:lnTo>
                  <a:pt x="3344" y="5701"/>
                </a:lnTo>
                <a:lnTo>
                  <a:pt x="3352" y="5675"/>
                </a:lnTo>
                <a:lnTo>
                  <a:pt x="3355" y="5662"/>
                </a:lnTo>
                <a:lnTo>
                  <a:pt x="3355" y="5649"/>
                </a:lnTo>
                <a:lnTo>
                  <a:pt x="3355" y="5635"/>
                </a:lnTo>
                <a:lnTo>
                  <a:pt x="3350" y="5622"/>
                </a:lnTo>
                <a:lnTo>
                  <a:pt x="3350" y="5622"/>
                </a:lnTo>
                <a:lnTo>
                  <a:pt x="3349" y="5617"/>
                </a:lnTo>
                <a:lnTo>
                  <a:pt x="3345" y="5614"/>
                </a:lnTo>
                <a:lnTo>
                  <a:pt x="3342" y="5614"/>
                </a:lnTo>
                <a:lnTo>
                  <a:pt x="3341" y="5616"/>
                </a:lnTo>
                <a:lnTo>
                  <a:pt x="3334" y="5625"/>
                </a:lnTo>
                <a:lnTo>
                  <a:pt x="3329" y="5638"/>
                </a:lnTo>
                <a:lnTo>
                  <a:pt x="3323" y="5652"/>
                </a:lnTo>
                <a:lnTo>
                  <a:pt x="3318" y="5665"/>
                </a:lnTo>
                <a:lnTo>
                  <a:pt x="3312" y="5675"/>
                </a:lnTo>
                <a:lnTo>
                  <a:pt x="3308" y="5677"/>
                </a:lnTo>
                <a:lnTo>
                  <a:pt x="3305" y="5678"/>
                </a:lnTo>
                <a:lnTo>
                  <a:pt x="3305" y="5678"/>
                </a:lnTo>
                <a:lnTo>
                  <a:pt x="3302" y="5677"/>
                </a:lnTo>
                <a:lnTo>
                  <a:pt x="3299" y="5675"/>
                </a:lnTo>
                <a:lnTo>
                  <a:pt x="3299" y="5670"/>
                </a:lnTo>
                <a:lnTo>
                  <a:pt x="3299" y="5662"/>
                </a:lnTo>
                <a:lnTo>
                  <a:pt x="3302" y="5651"/>
                </a:lnTo>
                <a:lnTo>
                  <a:pt x="3312" y="5622"/>
                </a:lnTo>
                <a:lnTo>
                  <a:pt x="3316" y="5603"/>
                </a:lnTo>
                <a:lnTo>
                  <a:pt x="3318" y="5580"/>
                </a:lnTo>
                <a:lnTo>
                  <a:pt x="3318" y="5580"/>
                </a:lnTo>
                <a:lnTo>
                  <a:pt x="3320" y="5558"/>
                </a:lnTo>
                <a:lnTo>
                  <a:pt x="3320" y="5535"/>
                </a:lnTo>
                <a:lnTo>
                  <a:pt x="3318" y="5513"/>
                </a:lnTo>
                <a:lnTo>
                  <a:pt x="3320" y="5490"/>
                </a:lnTo>
                <a:lnTo>
                  <a:pt x="3321" y="5466"/>
                </a:lnTo>
                <a:lnTo>
                  <a:pt x="3326" y="5441"/>
                </a:lnTo>
                <a:lnTo>
                  <a:pt x="3336" y="5412"/>
                </a:lnTo>
                <a:lnTo>
                  <a:pt x="3350" y="5376"/>
                </a:lnTo>
                <a:lnTo>
                  <a:pt x="3350" y="5376"/>
                </a:lnTo>
                <a:lnTo>
                  <a:pt x="3358" y="5359"/>
                </a:lnTo>
                <a:lnTo>
                  <a:pt x="3366" y="5339"/>
                </a:lnTo>
                <a:lnTo>
                  <a:pt x="3371" y="5320"/>
                </a:lnTo>
                <a:lnTo>
                  <a:pt x="3376" y="5299"/>
                </a:lnTo>
                <a:lnTo>
                  <a:pt x="3384" y="5259"/>
                </a:lnTo>
                <a:lnTo>
                  <a:pt x="3387" y="5222"/>
                </a:lnTo>
                <a:lnTo>
                  <a:pt x="3392" y="5156"/>
                </a:lnTo>
                <a:lnTo>
                  <a:pt x="3394" y="5134"/>
                </a:lnTo>
                <a:lnTo>
                  <a:pt x="3397" y="5118"/>
                </a:lnTo>
                <a:lnTo>
                  <a:pt x="3397" y="5118"/>
                </a:lnTo>
                <a:lnTo>
                  <a:pt x="3400" y="5107"/>
                </a:lnTo>
                <a:lnTo>
                  <a:pt x="3403" y="5091"/>
                </a:lnTo>
                <a:lnTo>
                  <a:pt x="3410" y="5047"/>
                </a:lnTo>
                <a:lnTo>
                  <a:pt x="3418" y="4989"/>
                </a:lnTo>
                <a:lnTo>
                  <a:pt x="3429" y="4916"/>
                </a:lnTo>
                <a:lnTo>
                  <a:pt x="3429" y="4916"/>
                </a:lnTo>
                <a:lnTo>
                  <a:pt x="3435" y="4874"/>
                </a:lnTo>
                <a:lnTo>
                  <a:pt x="3437" y="4832"/>
                </a:lnTo>
                <a:lnTo>
                  <a:pt x="3437" y="4795"/>
                </a:lnTo>
                <a:lnTo>
                  <a:pt x="3437" y="4760"/>
                </a:lnTo>
                <a:lnTo>
                  <a:pt x="3432" y="4709"/>
                </a:lnTo>
                <a:lnTo>
                  <a:pt x="3429" y="4689"/>
                </a:lnTo>
                <a:lnTo>
                  <a:pt x="3429" y="4689"/>
                </a:lnTo>
                <a:lnTo>
                  <a:pt x="3389" y="4660"/>
                </a:lnTo>
                <a:lnTo>
                  <a:pt x="3352" y="4635"/>
                </a:lnTo>
                <a:lnTo>
                  <a:pt x="3313" y="4611"/>
                </a:lnTo>
                <a:lnTo>
                  <a:pt x="3313" y="4611"/>
                </a:lnTo>
                <a:lnTo>
                  <a:pt x="3284" y="4593"/>
                </a:lnTo>
                <a:lnTo>
                  <a:pt x="3273" y="4587"/>
                </a:lnTo>
                <a:lnTo>
                  <a:pt x="3264" y="4580"/>
                </a:lnTo>
                <a:lnTo>
                  <a:pt x="3255" y="4574"/>
                </a:lnTo>
                <a:lnTo>
                  <a:pt x="3249" y="4566"/>
                </a:lnTo>
                <a:lnTo>
                  <a:pt x="3244" y="4554"/>
                </a:lnTo>
                <a:lnTo>
                  <a:pt x="3239" y="4540"/>
                </a:lnTo>
                <a:lnTo>
                  <a:pt x="3239" y="4540"/>
                </a:lnTo>
                <a:lnTo>
                  <a:pt x="3235" y="4522"/>
                </a:lnTo>
                <a:lnTo>
                  <a:pt x="3223" y="4500"/>
                </a:lnTo>
                <a:lnTo>
                  <a:pt x="3196" y="4447"/>
                </a:lnTo>
                <a:lnTo>
                  <a:pt x="3167" y="4392"/>
                </a:lnTo>
                <a:lnTo>
                  <a:pt x="3153" y="4368"/>
                </a:lnTo>
                <a:lnTo>
                  <a:pt x="3143" y="4347"/>
                </a:lnTo>
                <a:lnTo>
                  <a:pt x="3143" y="4347"/>
                </a:lnTo>
                <a:lnTo>
                  <a:pt x="3133" y="4328"/>
                </a:lnTo>
                <a:lnTo>
                  <a:pt x="3125" y="4312"/>
                </a:lnTo>
                <a:lnTo>
                  <a:pt x="3105" y="4280"/>
                </a:lnTo>
                <a:lnTo>
                  <a:pt x="3085" y="4249"/>
                </a:lnTo>
                <a:lnTo>
                  <a:pt x="3064" y="4217"/>
                </a:lnTo>
                <a:lnTo>
                  <a:pt x="3064" y="4217"/>
                </a:lnTo>
                <a:lnTo>
                  <a:pt x="3060" y="4209"/>
                </a:lnTo>
                <a:lnTo>
                  <a:pt x="3058" y="4201"/>
                </a:lnTo>
                <a:lnTo>
                  <a:pt x="3060" y="4193"/>
                </a:lnTo>
                <a:lnTo>
                  <a:pt x="3061" y="4185"/>
                </a:lnTo>
                <a:lnTo>
                  <a:pt x="3064" y="4179"/>
                </a:lnTo>
                <a:lnTo>
                  <a:pt x="3068" y="4172"/>
                </a:lnTo>
                <a:lnTo>
                  <a:pt x="3079" y="4161"/>
                </a:lnTo>
                <a:lnTo>
                  <a:pt x="3089" y="4151"/>
                </a:lnTo>
                <a:lnTo>
                  <a:pt x="3095" y="4145"/>
                </a:lnTo>
                <a:lnTo>
                  <a:pt x="3097" y="4142"/>
                </a:lnTo>
                <a:lnTo>
                  <a:pt x="3098" y="4139"/>
                </a:lnTo>
                <a:lnTo>
                  <a:pt x="3097" y="4135"/>
                </a:lnTo>
                <a:lnTo>
                  <a:pt x="3092" y="4134"/>
                </a:lnTo>
                <a:lnTo>
                  <a:pt x="3092" y="4134"/>
                </a:lnTo>
                <a:lnTo>
                  <a:pt x="3087" y="4132"/>
                </a:lnTo>
                <a:lnTo>
                  <a:pt x="3084" y="4129"/>
                </a:lnTo>
                <a:lnTo>
                  <a:pt x="3082" y="4124"/>
                </a:lnTo>
                <a:lnTo>
                  <a:pt x="3081" y="4119"/>
                </a:lnTo>
                <a:lnTo>
                  <a:pt x="3079" y="4108"/>
                </a:lnTo>
                <a:lnTo>
                  <a:pt x="3081" y="4094"/>
                </a:lnTo>
                <a:lnTo>
                  <a:pt x="3084" y="4079"/>
                </a:lnTo>
                <a:lnTo>
                  <a:pt x="3089" y="4065"/>
                </a:lnTo>
                <a:lnTo>
                  <a:pt x="3097" y="4037"/>
                </a:lnTo>
                <a:lnTo>
                  <a:pt x="3097" y="4037"/>
                </a:lnTo>
                <a:lnTo>
                  <a:pt x="3101" y="4025"/>
                </a:lnTo>
                <a:lnTo>
                  <a:pt x="3111" y="4010"/>
                </a:lnTo>
                <a:lnTo>
                  <a:pt x="3121" y="3996"/>
                </a:lnTo>
                <a:lnTo>
                  <a:pt x="3133" y="3981"/>
                </a:lnTo>
                <a:lnTo>
                  <a:pt x="3162" y="3954"/>
                </a:lnTo>
                <a:lnTo>
                  <a:pt x="3190" y="3930"/>
                </a:lnTo>
                <a:lnTo>
                  <a:pt x="3190" y="3930"/>
                </a:lnTo>
                <a:lnTo>
                  <a:pt x="3194" y="3925"/>
                </a:lnTo>
                <a:lnTo>
                  <a:pt x="3198" y="3920"/>
                </a:lnTo>
                <a:lnTo>
                  <a:pt x="3201" y="3915"/>
                </a:lnTo>
                <a:lnTo>
                  <a:pt x="3203" y="3909"/>
                </a:lnTo>
                <a:lnTo>
                  <a:pt x="3204" y="3898"/>
                </a:lnTo>
                <a:lnTo>
                  <a:pt x="3203" y="3887"/>
                </a:lnTo>
                <a:lnTo>
                  <a:pt x="3196" y="3861"/>
                </a:lnTo>
                <a:lnTo>
                  <a:pt x="3193" y="3845"/>
                </a:lnTo>
                <a:lnTo>
                  <a:pt x="3194" y="3829"/>
                </a:lnTo>
                <a:lnTo>
                  <a:pt x="3194" y="3829"/>
                </a:lnTo>
                <a:lnTo>
                  <a:pt x="3194" y="3821"/>
                </a:lnTo>
                <a:lnTo>
                  <a:pt x="3193" y="3811"/>
                </a:lnTo>
                <a:lnTo>
                  <a:pt x="3190" y="3795"/>
                </a:lnTo>
                <a:lnTo>
                  <a:pt x="3183" y="3779"/>
                </a:lnTo>
                <a:lnTo>
                  <a:pt x="3175" y="3766"/>
                </a:lnTo>
                <a:lnTo>
                  <a:pt x="3167" y="3753"/>
                </a:lnTo>
                <a:lnTo>
                  <a:pt x="3159" y="3744"/>
                </a:lnTo>
                <a:lnTo>
                  <a:pt x="3153" y="3737"/>
                </a:lnTo>
                <a:lnTo>
                  <a:pt x="3153" y="3737"/>
                </a:lnTo>
                <a:lnTo>
                  <a:pt x="3151" y="3736"/>
                </a:lnTo>
                <a:lnTo>
                  <a:pt x="3151" y="3736"/>
                </a:lnTo>
                <a:lnTo>
                  <a:pt x="3146" y="3729"/>
                </a:lnTo>
                <a:lnTo>
                  <a:pt x="3140" y="3723"/>
                </a:lnTo>
                <a:lnTo>
                  <a:pt x="3135" y="3720"/>
                </a:lnTo>
                <a:lnTo>
                  <a:pt x="3130" y="3720"/>
                </a:lnTo>
                <a:lnTo>
                  <a:pt x="3125" y="3720"/>
                </a:lnTo>
                <a:lnTo>
                  <a:pt x="3122" y="3723"/>
                </a:lnTo>
                <a:lnTo>
                  <a:pt x="3122" y="3723"/>
                </a:lnTo>
                <a:lnTo>
                  <a:pt x="3116" y="3728"/>
                </a:lnTo>
                <a:lnTo>
                  <a:pt x="3109" y="3732"/>
                </a:lnTo>
                <a:lnTo>
                  <a:pt x="3093" y="3739"/>
                </a:lnTo>
                <a:lnTo>
                  <a:pt x="3085" y="3742"/>
                </a:lnTo>
                <a:lnTo>
                  <a:pt x="3082" y="3747"/>
                </a:lnTo>
                <a:lnTo>
                  <a:pt x="3081" y="3750"/>
                </a:lnTo>
                <a:lnTo>
                  <a:pt x="3082" y="3753"/>
                </a:lnTo>
                <a:lnTo>
                  <a:pt x="3082" y="3753"/>
                </a:lnTo>
                <a:lnTo>
                  <a:pt x="3093" y="3760"/>
                </a:lnTo>
                <a:lnTo>
                  <a:pt x="3098" y="3763"/>
                </a:lnTo>
                <a:lnTo>
                  <a:pt x="3101" y="3768"/>
                </a:lnTo>
                <a:lnTo>
                  <a:pt x="3103" y="3771"/>
                </a:lnTo>
                <a:lnTo>
                  <a:pt x="3101" y="3774"/>
                </a:lnTo>
                <a:lnTo>
                  <a:pt x="3097" y="3777"/>
                </a:lnTo>
                <a:lnTo>
                  <a:pt x="3090" y="3781"/>
                </a:lnTo>
                <a:lnTo>
                  <a:pt x="3090" y="3781"/>
                </a:lnTo>
                <a:lnTo>
                  <a:pt x="3081" y="3782"/>
                </a:lnTo>
                <a:lnTo>
                  <a:pt x="3074" y="3782"/>
                </a:lnTo>
                <a:lnTo>
                  <a:pt x="3069" y="3782"/>
                </a:lnTo>
                <a:lnTo>
                  <a:pt x="3064" y="3781"/>
                </a:lnTo>
                <a:lnTo>
                  <a:pt x="3061" y="3777"/>
                </a:lnTo>
                <a:lnTo>
                  <a:pt x="3058" y="3771"/>
                </a:lnTo>
                <a:lnTo>
                  <a:pt x="3053" y="3758"/>
                </a:lnTo>
                <a:lnTo>
                  <a:pt x="3053" y="3758"/>
                </a:lnTo>
                <a:lnTo>
                  <a:pt x="3048" y="3750"/>
                </a:lnTo>
                <a:lnTo>
                  <a:pt x="3042" y="3744"/>
                </a:lnTo>
                <a:lnTo>
                  <a:pt x="3034" y="3737"/>
                </a:lnTo>
                <a:lnTo>
                  <a:pt x="3026" y="3734"/>
                </a:lnTo>
                <a:lnTo>
                  <a:pt x="3018" y="3731"/>
                </a:lnTo>
                <a:lnTo>
                  <a:pt x="3010" y="3729"/>
                </a:lnTo>
                <a:lnTo>
                  <a:pt x="2995" y="3728"/>
                </a:lnTo>
                <a:lnTo>
                  <a:pt x="2995" y="3728"/>
                </a:lnTo>
                <a:lnTo>
                  <a:pt x="2989" y="3726"/>
                </a:lnTo>
                <a:lnTo>
                  <a:pt x="2983" y="3723"/>
                </a:lnTo>
                <a:lnTo>
                  <a:pt x="2970" y="3710"/>
                </a:lnTo>
                <a:lnTo>
                  <a:pt x="2957" y="3697"/>
                </a:lnTo>
                <a:lnTo>
                  <a:pt x="2949" y="3688"/>
                </a:lnTo>
                <a:lnTo>
                  <a:pt x="2949" y="3688"/>
                </a:lnTo>
                <a:lnTo>
                  <a:pt x="2941" y="3681"/>
                </a:lnTo>
                <a:lnTo>
                  <a:pt x="2930" y="3673"/>
                </a:lnTo>
                <a:lnTo>
                  <a:pt x="2925" y="3670"/>
                </a:lnTo>
                <a:lnTo>
                  <a:pt x="2920" y="3670"/>
                </a:lnTo>
                <a:lnTo>
                  <a:pt x="2917" y="3671"/>
                </a:lnTo>
                <a:lnTo>
                  <a:pt x="2914" y="3676"/>
                </a:lnTo>
                <a:lnTo>
                  <a:pt x="2914" y="3676"/>
                </a:lnTo>
                <a:lnTo>
                  <a:pt x="2912" y="3681"/>
                </a:lnTo>
                <a:lnTo>
                  <a:pt x="2910" y="3681"/>
                </a:lnTo>
                <a:lnTo>
                  <a:pt x="2909" y="3681"/>
                </a:lnTo>
                <a:lnTo>
                  <a:pt x="2904" y="3676"/>
                </a:lnTo>
                <a:lnTo>
                  <a:pt x="2899" y="3671"/>
                </a:lnTo>
                <a:lnTo>
                  <a:pt x="2893" y="3657"/>
                </a:lnTo>
                <a:lnTo>
                  <a:pt x="2889" y="3646"/>
                </a:lnTo>
                <a:lnTo>
                  <a:pt x="2889" y="3646"/>
                </a:lnTo>
                <a:lnTo>
                  <a:pt x="2889" y="3641"/>
                </a:lnTo>
                <a:lnTo>
                  <a:pt x="2893" y="3635"/>
                </a:lnTo>
                <a:lnTo>
                  <a:pt x="2896" y="3625"/>
                </a:lnTo>
                <a:lnTo>
                  <a:pt x="2896" y="3614"/>
                </a:lnTo>
                <a:lnTo>
                  <a:pt x="2896" y="3614"/>
                </a:lnTo>
                <a:lnTo>
                  <a:pt x="2893" y="3601"/>
                </a:lnTo>
                <a:lnTo>
                  <a:pt x="2886" y="3588"/>
                </a:lnTo>
                <a:lnTo>
                  <a:pt x="2881" y="3577"/>
                </a:lnTo>
                <a:lnTo>
                  <a:pt x="2875" y="3570"/>
                </a:lnTo>
                <a:lnTo>
                  <a:pt x="2875" y="3570"/>
                </a:lnTo>
                <a:lnTo>
                  <a:pt x="2869" y="3567"/>
                </a:lnTo>
                <a:lnTo>
                  <a:pt x="2857" y="3562"/>
                </a:lnTo>
                <a:lnTo>
                  <a:pt x="2843" y="3559"/>
                </a:lnTo>
                <a:lnTo>
                  <a:pt x="2824" y="3559"/>
                </a:lnTo>
                <a:lnTo>
                  <a:pt x="2824" y="3559"/>
                </a:lnTo>
                <a:lnTo>
                  <a:pt x="2801" y="3557"/>
                </a:lnTo>
                <a:lnTo>
                  <a:pt x="2779" y="3556"/>
                </a:lnTo>
                <a:lnTo>
                  <a:pt x="2759" y="3554"/>
                </a:lnTo>
                <a:lnTo>
                  <a:pt x="2751" y="3551"/>
                </a:lnTo>
                <a:lnTo>
                  <a:pt x="2748" y="3549"/>
                </a:lnTo>
                <a:lnTo>
                  <a:pt x="2748" y="3549"/>
                </a:lnTo>
                <a:lnTo>
                  <a:pt x="2742" y="3545"/>
                </a:lnTo>
                <a:lnTo>
                  <a:pt x="2727" y="3538"/>
                </a:lnTo>
                <a:lnTo>
                  <a:pt x="2690" y="3519"/>
                </a:lnTo>
                <a:lnTo>
                  <a:pt x="2671" y="3508"/>
                </a:lnTo>
                <a:lnTo>
                  <a:pt x="2654" y="3498"/>
                </a:lnTo>
                <a:lnTo>
                  <a:pt x="2639" y="3488"/>
                </a:lnTo>
                <a:lnTo>
                  <a:pt x="2634" y="3484"/>
                </a:lnTo>
                <a:lnTo>
                  <a:pt x="2633" y="3480"/>
                </a:lnTo>
                <a:lnTo>
                  <a:pt x="2633" y="3480"/>
                </a:lnTo>
                <a:lnTo>
                  <a:pt x="2629" y="3477"/>
                </a:lnTo>
                <a:lnTo>
                  <a:pt x="2626" y="3474"/>
                </a:lnTo>
                <a:lnTo>
                  <a:pt x="2617" y="3469"/>
                </a:lnTo>
                <a:lnTo>
                  <a:pt x="2605" y="3466"/>
                </a:lnTo>
                <a:lnTo>
                  <a:pt x="2591" y="3463"/>
                </a:lnTo>
                <a:lnTo>
                  <a:pt x="2578" y="3463"/>
                </a:lnTo>
                <a:lnTo>
                  <a:pt x="2565" y="3464"/>
                </a:lnTo>
                <a:lnTo>
                  <a:pt x="2554" y="3466"/>
                </a:lnTo>
                <a:lnTo>
                  <a:pt x="2546" y="3471"/>
                </a:lnTo>
                <a:lnTo>
                  <a:pt x="2546" y="3471"/>
                </a:lnTo>
                <a:lnTo>
                  <a:pt x="2543" y="3472"/>
                </a:lnTo>
                <a:lnTo>
                  <a:pt x="2538" y="3474"/>
                </a:lnTo>
                <a:lnTo>
                  <a:pt x="2523" y="3472"/>
                </a:lnTo>
                <a:lnTo>
                  <a:pt x="2506" y="3468"/>
                </a:lnTo>
                <a:lnTo>
                  <a:pt x="2487" y="3461"/>
                </a:lnTo>
                <a:lnTo>
                  <a:pt x="2450" y="3447"/>
                </a:lnTo>
                <a:lnTo>
                  <a:pt x="2429" y="3435"/>
                </a:lnTo>
                <a:lnTo>
                  <a:pt x="2429" y="3435"/>
                </a:lnTo>
                <a:lnTo>
                  <a:pt x="2414" y="3427"/>
                </a:lnTo>
                <a:lnTo>
                  <a:pt x="2390" y="3413"/>
                </a:lnTo>
                <a:lnTo>
                  <a:pt x="2361" y="3399"/>
                </a:lnTo>
                <a:lnTo>
                  <a:pt x="2334" y="3387"/>
                </a:lnTo>
                <a:lnTo>
                  <a:pt x="2334" y="3387"/>
                </a:lnTo>
                <a:lnTo>
                  <a:pt x="2308" y="3376"/>
                </a:lnTo>
                <a:lnTo>
                  <a:pt x="2284" y="3363"/>
                </a:lnTo>
                <a:lnTo>
                  <a:pt x="2262" y="3352"/>
                </a:lnTo>
                <a:lnTo>
                  <a:pt x="2254" y="3349"/>
                </a:lnTo>
                <a:lnTo>
                  <a:pt x="2246" y="3346"/>
                </a:lnTo>
                <a:lnTo>
                  <a:pt x="2246" y="3346"/>
                </a:lnTo>
                <a:lnTo>
                  <a:pt x="2244" y="3346"/>
                </a:lnTo>
                <a:lnTo>
                  <a:pt x="2241" y="3344"/>
                </a:lnTo>
                <a:lnTo>
                  <a:pt x="2236" y="3338"/>
                </a:lnTo>
                <a:lnTo>
                  <a:pt x="2231" y="3328"/>
                </a:lnTo>
                <a:lnTo>
                  <a:pt x="2227" y="3317"/>
                </a:lnTo>
                <a:lnTo>
                  <a:pt x="2222" y="3291"/>
                </a:lnTo>
                <a:lnTo>
                  <a:pt x="2218" y="3267"/>
                </a:lnTo>
                <a:lnTo>
                  <a:pt x="2218" y="3267"/>
                </a:lnTo>
                <a:lnTo>
                  <a:pt x="2215" y="3246"/>
                </a:lnTo>
                <a:lnTo>
                  <a:pt x="2212" y="3235"/>
                </a:lnTo>
                <a:lnTo>
                  <a:pt x="2209" y="3224"/>
                </a:lnTo>
                <a:lnTo>
                  <a:pt x="2204" y="3212"/>
                </a:lnTo>
                <a:lnTo>
                  <a:pt x="2199" y="3203"/>
                </a:lnTo>
                <a:lnTo>
                  <a:pt x="2193" y="3195"/>
                </a:lnTo>
                <a:lnTo>
                  <a:pt x="2185" y="3188"/>
                </a:lnTo>
                <a:lnTo>
                  <a:pt x="2185" y="3188"/>
                </a:lnTo>
                <a:lnTo>
                  <a:pt x="2175" y="3182"/>
                </a:lnTo>
                <a:lnTo>
                  <a:pt x="2166" y="3174"/>
                </a:lnTo>
                <a:lnTo>
                  <a:pt x="2146" y="3155"/>
                </a:lnTo>
                <a:lnTo>
                  <a:pt x="2130" y="3134"/>
                </a:lnTo>
                <a:lnTo>
                  <a:pt x="2119" y="3118"/>
                </a:lnTo>
                <a:lnTo>
                  <a:pt x="2119" y="3118"/>
                </a:lnTo>
                <a:lnTo>
                  <a:pt x="2114" y="3111"/>
                </a:lnTo>
                <a:lnTo>
                  <a:pt x="2109" y="3105"/>
                </a:lnTo>
                <a:lnTo>
                  <a:pt x="2095" y="3094"/>
                </a:lnTo>
                <a:lnTo>
                  <a:pt x="2080" y="3085"/>
                </a:lnTo>
                <a:lnTo>
                  <a:pt x="2076" y="3084"/>
                </a:lnTo>
                <a:lnTo>
                  <a:pt x="2071" y="3082"/>
                </a:lnTo>
                <a:lnTo>
                  <a:pt x="2071" y="3082"/>
                </a:lnTo>
                <a:lnTo>
                  <a:pt x="2069" y="3082"/>
                </a:lnTo>
                <a:lnTo>
                  <a:pt x="2068" y="3081"/>
                </a:lnTo>
                <a:lnTo>
                  <a:pt x="2066" y="3074"/>
                </a:lnTo>
                <a:lnTo>
                  <a:pt x="2063" y="3055"/>
                </a:lnTo>
                <a:lnTo>
                  <a:pt x="2061" y="3045"/>
                </a:lnTo>
                <a:lnTo>
                  <a:pt x="2056" y="3037"/>
                </a:lnTo>
                <a:lnTo>
                  <a:pt x="2053" y="3033"/>
                </a:lnTo>
                <a:lnTo>
                  <a:pt x="2050" y="3031"/>
                </a:lnTo>
                <a:lnTo>
                  <a:pt x="2047" y="3028"/>
                </a:lnTo>
                <a:lnTo>
                  <a:pt x="2040" y="3028"/>
                </a:lnTo>
                <a:lnTo>
                  <a:pt x="2040" y="3028"/>
                </a:lnTo>
                <a:lnTo>
                  <a:pt x="2031" y="3026"/>
                </a:lnTo>
                <a:lnTo>
                  <a:pt x="2024" y="3023"/>
                </a:lnTo>
                <a:lnTo>
                  <a:pt x="2018" y="3020"/>
                </a:lnTo>
                <a:lnTo>
                  <a:pt x="2015" y="3016"/>
                </a:lnTo>
                <a:lnTo>
                  <a:pt x="2010" y="3005"/>
                </a:lnTo>
                <a:lnTo>
                  <a:pt x="2003" y="2991"/>
                </a:lnTo>
                <a:lnTo>
                  <a:pt x="2003" y="2991"/>
                </a:lnTo>
                <a:lnTo>
                  <a:pt x="2000" y="2983"/>
                </a:lnTo>
                <a:lnTo>
                  <a:pt x="1995" y="2978"/>
                </a:lnTo>
                <a:lnTo>
                  <a:pt x="1983" y="2970"/>
                </a:lnTo>
                <a:lnTo>
                  <a:pt x="1978" y="2965"/>
                </a:lnTo>
                <a:lnTo>
                  <a:pt x="1973" y="2960"/>
                </a:lnTo>
                <a:lnTo>
                  <a:pt x="1968" y="2954"/>
                </a:lnTo>
                <a:lnTo>
                  <a:pt x="1965" y="2944"/>
                </a:lnTo>
                <a:lnTo>
                  <a:pt x="1965" y="2944"/>
                </a:lnTo>
                <a:lnTo>
                  <a:pt x="1957" y="2923"/>
                </a:lnTo>
                <a:lnTo>
                  <a:pt x="1952" y="2914"/>
                </a:lnTo>
                <a:lnTo>
                  <a:pt x="1947" y="2904"/>
                </a:lnTo>
                <a:lnTo>
                  <a:pt x="1941" y="2896"/>
                </a:lnTo>
                <a:lnTo>
                  <a:pt x="1933" y="2890"/>
                </a:lnTo>
                <a:lnTo>
                  <a:pt x="1925" y="2883"/>
                </a:lnTo>
                <a:lnTo>
                  <a:pt x="1917" y="2880"/>
                </a:lnTo>
                <a:lnTo>
                  <a:pt x="1917" y="2880"/>
                </a:lnTo>
                <a:lnTo>
                  <a:pt x="1899" y="2874"/>
                </a:lnTo>
                <a:lnTo>
                  <a:pt x="1886" y="2872"/>
                </a:lnTo>
                <a:lnTo>
                  <a:pt x="1875" y="2872"/>
                </a:lnTo>
                <a:lnTo>
                  <a:pt x="1875" y="2872"/>
                </a:lnTo>
                <a:lnTo>
                  <a:pt x="1880" y="2894"/>
                </a:lnTo>
                <a:lnTo>
                  <a:pt x="1885" y="2912"/>
                </a:lnTo>
                <a:lnTo>
                  <a:pt x="1888" y="2923"/>
                </a:lnTo>
                <a:lnTo>
                  <a:pt x="1888" y="2923"/>
                </a:lnTo>
                <a:lnTo>
                  <a:pt x="1896" y="2931"/>
                </a:lnTo>
                <a:lnTo>
                  <a:pt x="1907" y="2943"/>
                </a:lnTo>
                <a:lnTo>
                  <a:pt x="1933" y="2970"/>
                </a:lnTo>
                <a:lnTo>
                  <a:pt x="1933" y="2970"/>
                </a:lnTo>
                <a:lnTo>
                  <a:pt x="1942" y="2984"/>
                </a:lnTo>
                <a:lnTo>
                  <a:pt x="1950" y="3000"/>
                </a:lnTo>
                <a:lnTo>
                  <a:pt x="1965" y="3034"/>
                </a:lnTo>
                <a:lnTo>
                  <a:pt x="1965" y="3034"/>
                </a:lnTo>
                <a:lnTo>
                  <a:pt x="1968" y="3041"/>
                </a:lnTo>
                <a:lnTo>
                  <a:pt x="1971" y="3044"/>
                </a:lnTo>
                <a:lnTo>
                  <a:pt x="1981" y="3050"/>
                </a:lnTo>
                <a:lnTo>
                  <a:pt x="1991" y="3055"/>
                </a:lnTo>
                <a:lnTo>
                  <a:pt x="1995" y="3060"/>
                </a:lnTo>
                <a:lnTo>
                  <a:pt x="1999" y="3066"/>
                </a:lnTo>
                <a:lnTo>
                  <a:pt x="1999" y="3066"/>
                </a:lnTo>
                <a:lnTo>
                  <a:pt x="2002" y="3074"/>
                </a:lnTo>
                <a:lnTo>
                  <a:pt x="2003" y="3082"/>
                </a:lnTo>
                <a:lnTo>
                  <a:pt x="2003" y="3098"/>
                </a:lnTo>
                <a:lnTo>
                  <a:pt x="2003" y="3106"/>
                </a:lnTo>
                <a:lnTo>
                  <a:pt x="2007" y="3113"/>
                </a:lnTo>
                <a:lnTo>
                  <a:pt x="2010" y="3119"/>
                </a:lnTo>
                <a:lnTo>
                  <a:pt x="2018" y="3124"/>
                </a:lnTo>
                <a:lnTo>
                  <a:pt x="2018" y="3124"/>
                </a:lnTo>
                <a:lnTo>
                  <a:pt x="2026" y="3129"/>
                </a:lnTo>
                <a:lnTo>
                  <a:pt x="2031" y="3135"/>
                </a:lnTo>
                <a:lnTo>
                  <a:pt x="2035" y="3140"/>
                </a:lnTo>
                <a:lnTo>
                  <a:pt x="2037" y="3147"/>
                </a:lnTo>
                <a:lnTo>
                  <a:pt x="2042" y="3158"/>
                </a:lnTo>
                <a:lnTo>
                  <a:pt x="2044" y="3161"/>
                </a:lnTo>
                <a:lnTo>
                  <a:pt x="2045" y="3164"/>
                </a:lnTo>
                <a:lnTo>
                  <a:pt x="2045" y="3164"/>
                </a:lnTo>
                <a:lnTo>
                  <a:pt x="2052" y="3167"/>
                </a:lnTo>
                <a:lnTo>
                  <a:pt x="2058" y="3172"/>
                </a:lnTo>
                <a:lnTo>
                  <a:pt x="2060" y="3175"/>
                </a:lnTo>
                <a:lnTo>
                  <a:pt x="2061" y="3180"/>
                </a:lnTo>
                <a:lnTo>
                  <a:pt x="2063" y="3185"/>
                </a:lnTo>
                <a:lnTo>
                  <a:pt x="2064" y="3193"/>
                </a:lnTo>
                <a:lnTo>
                  <a:pt x="2064" y="3193"/>
                </a:lnTo>
                <a:lnTo>
                  <a:pt x="2063" y="3198"/>
                </a:lnTo>
                <a:lnTo>
                  <a:pt x="2061" y="3199"/>
                </a:lnTo>
                <a:lnTo>
                  <a:pt x="2060" y="3203"/>
                </a:lnTo>
                <a:lnTo>
                  <a:pt x="2056" y="3203"/>
                </a:lnTo>
                <a:lnTo>
                  <a:pt x="2048" y="3203"/>
                </a:lnTo>
                <a:lnTo>
                  <a:pt x="2039" y="3199"/>
                </a:lnTo>
                <a:lnTo>
                  <a:pt x="2029" y="3195"/>
                </a:lnTo>
                <a:lnTo>
                  <a:pt x="2019" y="3188"/>
                </a:lnTo>
                <a:lnTo>
                  <a:pt x="2010" y="3182"/>
                </a:lnTo>
                <a:lnTo>
                  <a:pt x="2003" y="3175"/>
                </a:lnTo>
                <a:lnTo>
                  <a:pt x="2003" y="3175"/>
                </a:lnTo>
                <a:lnTo>
                  <a:pt x="1994" y="3159"/>
                </a:lnTo>
                <a:lnTo>
                  <a:pt x="1986" y="3142"/>
                </a:lnTo>
                <a:lnTo>
                  <a:pt x="1974" y="3124"/>
                </a:lnTo>
                <a:lnTo>
                  <a:pt x="1968" y="3118"/>
                </a:lnTo>
                <a:lnTo>
                  <a:pt x="1960" y="3110"/>
                </a:lnTo>
                <a:lnTo>
                  <a:pt x="1960" y="3110"/>
                </a:lnTo>
                <a:lnTo>
                  <a:pt x="1954" y="3103"/>
                </a:lnTo>
                <a:lnTo>
                  <a:pt x="1949" y="3095"/>
                </a:lnTo>
                <a:lnTo>
                  <a:pt x="1947" y="3087"/>
                </a:lnTo>
                <a:lnTo>
                  <a:pt x="1947" y="3079"/>
                </a:lnTo>
                <a:lnTo>
                  <a:pt x="1946" y="3071"/>
                </a:lnTo>
                <a:lnTo>
                  <a:pt x="1942" y="3063"/>
                </a:lnTo>
                <a:lnTo>
                  <a:pt x="1938" y="3057"/>
                </a:lnTo>
                <a:lnTo>
                  <a:pt x="1930" y="3053"/>
                </a:lnTo>
                <a:lnTo>
                  <a:pt x="1930" y="3053"/>
                </a:lnTo>
                <a:lnTo>
                  <a:pt x="1918" y="3049"/>
                </a:lnTo>
                <a:lnTo>
                  <a:pt x="1907" y="3042"/>
                </a:lnTo>
                <a:lnTo>
                  <a:pt x="1896" y="3036"/>
                </a:lnTo>
                <a:lnTo>
                  <a:pt x="1886" y="3028"/>
                </a:lnTo>
                <a:lnTo>
                  <a:pt x="1878" y="3020"/>
                </a:lnTo>
                <a:lnTo>
                  <a:pt x="1875" y="3013"/>
                </a:lnTo>
                <a:lnTo>
                  <a:pt x="1873" y="3010"/>
                </a:lnTo>
                <a:lnTo>
                  <a:pt x="1873" y="3008"/>
                </a:lnTo>
                <a:lnTo>
                  <a:pt x="1877" y="3005"/>
                </a:lnTo>
                <a:lnTo>
                  <a:pt x="1880" y="3004"/>
                </a:lnTo>
                <a:lnTo>
                  <a:pt x="1880" y="3004"/>
                </a:lnTo>
                <a:lnTo>
                  <a:pt x="1886" y="3002"/>
                </a:lnTo>
                <a:lnTo>
                  <a:pt x="1893" y="2999"/>
                </a:lnTo>
                <a:lnTo>
                  <a:pt x="1897" y="2994"/>
                </a:lnTo>
                <a:lnTo>
                  <a:pt x="1899" y="2989"/>
                </a:lnTo>
                <a:lnTo>
                  <a:pt x="1899" y="2983"/>
                </a:lnTo>
                <a:lnTo>
                  <a:pt x="1896" y="2976"/>
                </a:lnTo>
                <a:lnTo>
                  <a:pt x="1889" y="2967"/>
                </a:lnTo>
                <a:lnTo>
                  <a:pt x="1880" y="2955"/>
                </a:lnTo>
                <a:lnTo>
                  <a:pt x="1880" y="2955"/>
                </a:lnTo>
                <a:lnTo>
                  <a:pt x="1854" y="2930"/>
                </a:lnTo>
                <a:lnTo>
                  <a:pt x="1828" y="2902"/>
                </a:lnTo>
                <a:lnTo>
                  <a:pt x="1819" y="2888"/>
                </a:lnTo>
                <a:lnTo>
                  <a:pt x="1809" y="2875"/>
                </a:lnTo>
                <a:lnTo>
                  <a:pt x="1803" y="2864"/>
                </a:lnTo>
                <a:lnTo>
                  <a:pt x="1798" y="2854"/>
                </a:lnTo>
                <a:lnTo>
                  <a:pt x="1798" y="2854"/>
                </a:lnTo>
                <a:lnTo>
                  <a:pt x="1795" y="2832"/>
                </a:lnTo>
                <a:lnTo>
                  <a:pt x="1791" y="2821"/>
                </a:lnTo>
                <a:lnTo>
                  <a:pt x="1788" y="2809"/>
                </a:lnTo>
                <a:lnTo>
                  <a:pt x="1785" y="2798"/>
                </a:lnTo>
                <a:lnTo>
                  <a:pt x="1779" y="2790"/>
                </a:lnTo>
                <a:lnTo>
                  <a:pt x="1775" y="2787"/>
                </a:lnTo>
                <a:lnTo>
                  <a:pt x="1771" y="2784"/>
                </a:lnTo>
                <a:lnTo>
                  <a:pt x="1764" y="2780"/>
                </a:lnTo>
                <a:lnTo>
                  <a:pt x="1759" y="2780"/>
                </a:lnTo>
                <a:lnTo>
                  <a:pt x="1759" y="2780"/>
                </a:lnTo>
                <a:lnTo>
                  <a:pt x="1745" y="2776"/>
                </a:lnTo>
                <a:lnTo>
                  <a:pt x="1730" y="2769"/>
                </a:lnTo>
                <a:lnTo>
                  <a:pt x="1714" y="2761"/>
                </a:lnTo>
                <a:lnTo>
                  <a:pt x="1698" y="2750"/>
                </a:lnTo>
                <a:lnTo>
                  <a:pt x="1684" y="2739"/>
                </a:lnTo>
                <a:lnTo>
                  <a:pt x="1671" y="2726"/>
                </a:lnTo>
                <a:lnTo>
                  <a:pt x="1660" y="2716"/>
                </a:lnTo>
                <a:lnTo>
                  <a:pt x="1652" y="2707"/>
                </a:lnTo>
                <a:lnTo>
                  <a:pt x="1652" y="2707"/>
                </a:lnTo>
                <a:lnTo>
                  <a:pt x="1641" y="2686"/>
                </a:lnTo>
                <a:lnTo>
                  <a:pt x="1628" y="2663"/>
                </a:lnTo>
                <a:lnTo>
                  <a:pt x="1615" y="2638"/>
                </a:lnTo>
                <a:lnTo>
                  <a:pt x="1599" y="2612"/>
                </a:lnTo>
                <a:lnTo>
                  <a:pt x="1599" y="2612"/>
                </a:lnTo>
                <a:lnTo>
                  <a:pt x="1570" y="2564"/>
                </a:lnTo>
                <a:lnTo>
                  <a:pt x="1559" y="2544"/>
                </a:lnTo>
                <a:lnTo>
                  <a:pt x="1557" y="2536"/>
                </a:lnTo>
                <a:lnTo>
                  <a:pt x="1556" y="2528"/>
                </a:lnTo>
                <a:lnTo>
                  <a:pt x="1556" y="2528"/>
                </a:lnTo>
                <a:lnTo>
                  <a:pt x="1554" y="2512"/>
                </a:lnTo>
                <a:lnTo>
                  <a:pt x="1549" y="2495"/>
                </a:lnTo>
                <a:lnTo>
                  <a:pt x="1544" y="2475"/>
                </a:lnTo>
                <a:lnTo>
                  <a:pt x="1539" y="2455"/>
                </a:lnTo>
                <a:lnTo>
                  <a:pt x="1539" y="2455"/>
                </a:lnTo>
                <a:lnTo>
                  <a:pt x="1535" y="2434"/>
                </a:lnTo>
                <a:lnTo>
                  <a:pt x="1530" y="2418"/>
                </a:lnTo>
                <a:lnTo>
                  <a:pt x="1527" y="2403"/>
                </a:lnTo>
                <a:lnTo>
                  <a:pt x="1527" y="2397"/>
                </a:lnTo>
                <a:lnTo>
                  <a:pt x="1528" y="2389"/>
                </a:lnTo>
                <a:lnTo>
                  <a:pt x="1528" y="2389"/>
                </a:lnTo>
                <a:lnTo>
                  <a:pt x="1531" y="2384"/>
                </a:lnTo>
                <a:lnTo>
                  <a:pt x="1535" y="2379"/>
                </a:lnTo>
                <a:lnTo>
                  <a:pt x="1541" y="2374"/>
                </a:lnTo>
                <a:lnTo>
                  <a:pt x="1544" y="2370"/>
                </a:lnTo>
                <a:lnTo>
                  <a:pt x="1547" y="2365"/>
                </a:lnTo>
                <a:lnTo>
                  <a:pt x="1549" y="2357"/>
                </a:lnTo>
                <a:lnTo>
                  <a:pt x="1549" y="2345"/>
                </a:lnTo>
                <a:lnTo>
                  <a:pt x="1549" y="2345"/>
                </a:lnTo>
                <a:lnTo>
                  <a:pt x="1547" y="2313"/>
                </a:lnTo>
                <a:lnTo>
                  <a:pt x="1547" y="2276"/>
                </a:lnTo>
                <a:lnTo>
                  <a:pt x="1546" y="2243"/>
                </a:lnTo>
                <a:lnTo>
                  <a:pt x="1546" y="2230"/>
                </a:lnTo>
                <a:lnTo>
                  <a:pt x="1544" y="2220"/>
                </a:lnTo>
                <a:lnTo>
                  <a:pt x="1544" y="2220"/>
                </a:lnTo>
                <a:lnTo>
                  <a:pt x="1539" y="2201"/>
                </a:lnTo>
                <a:lnTo>
                  <a:pt x="1536" y="2191"/>
                </a:lnTo>
                <a:lnTo>
                  <a:pt x="1528" y="2177"/>
                </a:lnTo>
                <a:lnTo>
                  <a:pt x="1528" y="2177"/>
                </a:lnTo>
                <a:lnTo>
                  <a:pt x="1523" y="2167"/>
                </a:lnTo>
                <a:lnTo>
                  <a:pt x="1522" y="2159"/>
                </a:lnTo>
                <a:lnTo>
                  <a:pt x="1523" y="2153"/>
                </a:lnTo>
                <a:lnTo>
                  <a:pt x="1525" y="2146"/>
                </a:lnTo>
                <a:lnTo>
                  <a:pt x="1528" y="2143"/>
                </a:lnTo>
                <a:lnTo>
                  <a:pt x="1533" y="2142"/>
                </a:lnTo>
                <a:lnTo>
                  <a:pt x="1538" y="2143"/>
                </a:lnTo>
                <a:lnTo>
                  <a:pt x="1541" y="2146"/>
                </a:lnTo>
                <a:lnTo>
                  <a:pt x="1541" y="2146"/>
                </a:lnTo>
                <a:lnTo>
                  <a:pt x="1547" y="2153"/>
                </a:lnTo>
                <a:lnTo>
                  <a:pt x="1549" y="2153"/>
                </a:lnTo>
                <a:lnTo>
                  <a:pt x="1552" y="2156"/>
                </a:lnTo>
                <a:lnTo>
                  <a:pt x="1562" y="2167"/>
                </a:lnTo>
                <a:lnTo>
                  <a:pt x="1562" y="2167"/>
                </a:lnTo>
                <a:lnTo>
                  <a:pt x="1575" y="2183"/>
                </a:lnTo>
                <a:lnTo>
                  <a:pt x="1581" y="2195"/>
                </a:lnTo>
                <a:lnTo>
                  <a:pt x="1584" y="2198"/>
                </a:lnTo>
                <a:lnTo>
                  <a:pt x="1588" y="2199"/>
                </a:lnTo>
                <a:lnTo>
                  <a:pt x="1591" y="2199"/>
                </a:lnTo>
                <a:lnTo>
                  <a:pt x="1594" y="2198"/>
                </a:lnTo>
                <a:lnTo>
                  <a:pt x="1594" y="2198"/>
                </a:lnTo>
                <a:lnTo>
                  <a:pt x="1599" y="2195"/>
                </a:lnTo>
                <a:lnTo>
                  <a:pt x="1600" y="2188"/>
                </a:lnTo>
                <a:lnTo>
                  <a:pt x="1599" y="2180"/>
                </a:lnTo>
                <a:lnTo>
                  <a:pt x="1597" y="2172"/>
                </a:lnTo>
                <a:lnTo>
                  <a:pt x="1592" y="2156"/>
                </a:lnTo>
                <a:lnTo>
                  <a:pt x="1591" y="2146"/>
                </a:lnTo>
                <a:lnTo>
                  <a:pt x="1591" y="2146"/>
                </a:lnTo>
                <a:lnTo>
                  <a:pt x="1588" y="2138"/>
                </a:lnTo>
                <a:lnTo>
                  <a:pt x="1580" y="2127"/>
                </a:lnTo>
                <a:lnTo>
                  <a:pt x="1565" y="2108"/>
                </a:lnTo>
                <a:lnTo>
                  <a:pt x="1565" y="2108"/>
                </a:lnTo>
                <a:lnTo>
                  <a:pt x="1543" y="2093"/>
                </a:lnTo>
                <a:lnTo>
                  <a:pt x="1499" y="2071"/>
                </a:lnTo>
                <a:lnTo>
                  <a:pt x="1438" y="2040"/>
                </a:lnTo>
                <a:lnTo>
                  <a:pt x="1438" y="2040"/>
                </a:lnTo>
                <a:lnTo>
                  <a:pt x="1432" y="2042"/>
                </a:lnTo>
                <a:lnTo>
                  <a:pt x="1417" y="2042"/>
                </a:lnTo>
                <a:lnTo>
                  <a:pt x="1409" y="2040"/>
                </a:lnTo>
                <a:lnTo>
                  <a:pt x="1403" y="2037"/>
                </a:lnTo>
                <a:lnTo>
                  <a:pt x="1400" y="2034"/>
                </a:lnTo>
                <a:lnTo>
                  <a:pt x="1398" y="2031"/>
                </a:lnTo>
                <a:lnTo>
                  <a:pt x="1398" y="2028"/>
                </a:lnTo>
                <a:lnTo>
                  <a:pt x="1398" y="2028"/>
                </a:lnTo>
                <a:lnTo>
                  <a:pt x="1401" y="2013"/>
                </a:lnTo>
                <a:lnTo>
                  <a:pt x="1405" y="2003"/>
                </a:lnTo>
                <a:lnTo>
                  <a:pt x="1406" y="1999"/>
                </a:lnTo>
                <a:lnTo>
                  <a:pt x="1406" y="1994"/>
                </a:lnTo>
                <a:lnTo>
                  <a:pt x="1405" y="1989"/>
                </a:lnTo>
                <a:lnTo>
                  <a:pt x="1401" y="1983"/>
                </a:lnTo>
                <a:lnTo>
                  <a:pt x="1401" y="1983"/>
                </a:lnTo>
                <a:lnTo>
                  <a:pt x="1392" y="1970"/>
                </a:lnTo>
                <a:lnTo>
                  <a:pt x="1382" y="1959"/>
                </a:lnTo>
                <a:lnTo>
                  <a:pt x="1374" y="1951"/>
                </a:lnTo>
                <a:lnTo>
                  <a:pt x="1366" y="1944"/>
                </a:lnTo>
                <a:lnTo>
                  <a:pt x="1366" y="1944"/>
                </a:lnTo>
                <a:lnTo>
                  <a:pt x="1358" y="1938"/>
                </a:lnTo>
                <a:lnTo>
                  <a:pt x="1350" y="1931"/>
                </a:lnTo>
                <a:lnTo>
                  <a:pt x="1342" y="1923"/>
                </a:lnTo>
                <a:lnTo>
                  <a:pt x="1336" y="1912"/>
                </a:lnTo>
                <a:lnTo>
                  <a:pt x="1336" y="1912"/>
                </a:lnTo>
                <a:lnTo>
                  <a:pt x="1332" y="1896"/>
                </a:lnTo>
                <a:lnTo>
                  <a:pt x="1329" y="1880"/>
                </a:lnTo>
                <a:lnTo>
                  <a:pt x="1324" y="1862"/>
                </a:lnTo>
                <a:lnTo>
                  <a:pt x="1321" y="1856"/>
                </a:lnTo>
                <a:lnTo>
                  <a:pt x="1318" y="1849"/>
                </a:lnTo>
                <a:lnTo>
                  <a:pt x="1318" y="1849"/>
                </a:lnTo>
                <a:lnTo>
                  <a:pt x="1310" y="1840"/>
                </a:lnTo>
                <a:lnTo>
                  <a:pt x="1300" y="1833"/>
                </a:lnTo>
                <a:lnTo>
                  <a:pt x="1291" y="1829"/>
                </a:lnTo>
                <a:lnTo>
                  <a:pt x="1278" y="1825"/>
                </a:lnTo>
                <a:lnTo>
                  <a:pt x="1278" y="1825"/>
                </a:lnTo>
                <a:lnTo>
                  <a:pt x="1260" y="1822"/>
                </a:lnTo>
                <a:lnTo>
                  <a:pt x="1254" y="1822"/>
                </a:lnTo>
                <a:lnTo>
                  <a:pt x="1246" y="1824"/>
                </a:lnTo>
                <a:lnTo>
                  <a:pt x="1246" y="1824"/>
                </a:lnTo>
                <a:lnTo>
                  <a:pt x="1233" y="1824"/>
                </a:lnTo>
                <a:lnTo>
                  <a:pt x="1226" y="1822"/>
                </a:lnTo>
                <a:lnTo>
                  <a:pt x="1220" y="1820"/>
                </a:lnTo>
                <a:lnTo>
                  <a:pt x="1215" y="1817"/>
                </a:lnTo>
                <a:lnTo>
                  <a:pt x="1210" y="1812"/>
                </a:lnTo>
                <a:lnTo>
                  <a:pt x="1207" y="1806"/>
                </a:lnTo>
                <a:lnTo>
                  <a:pt x="1207" y="1798"/>
                </a:lnTo>
                <a:lnTo>
                  <a:pt x="1207" y="1798"/>
                </a:lnTo>
                <a:lnTo>
                  <a:pt x="1207" y="1784"/>
                </a:lnTo>
                <a:lnTo>
                  <a:pt x="1207" y="1772"/>
                </a:lnTo>
                <a:lnTo>
                  <a:pt x="1207" y="1763"/>
                </a:lnTo>
                <a:lnTo>
                  <a:pt x="1177" y="1747"/>
                </a:lnTo>
                <a:lnTo>
                  <a:pt x="1149" y="1763"/>
                </a:lnTo>
                <a:lnTo>
                  <a:pt x="1149" y="1763"/>
                </a:lnTo>
                <a:lnTo>
                  <a:pt x="1140" y="1727"/>
                </a:lnTo>
                <a:lnTo>
                  <a:pt x="1135" y="1700"/>
                </a:lnTo>
                <a:lnTo>
                  <a:pt x="1135" y="1689"/>
                </a:lnTo>
                <a:lnTo>
                  <a:pt x="1135" y="1682"/>
                </a:lnTo>
                <a:lnTo>
                  <a:pt x="1135" y="1682"/>
                </a:lnTo>
                <a:lnTo>
                  <a:pt x="1138" y="1674"/>
                </a:lnTo>
                <a:lnTo>
                  <a:pt x="1138" y="1666"/>
                </a:lnTo>
                <a:lnTo>
                  <a:pt x="1138" y="1665"/>
                </a:lnTo>
                <a:lnTo>
                  <a:pt x="1137" y="1662"/>
                </a:lnTo>
                <a:lnTo>
                  <a:pt x="1135" y="1658"/>
                </a:lnTo>
                <a:lnTo>
                  <a:pt x="1130" y="1657"/>
                </a:lnTo>
                <a:lnTo>
                  <a:pt x="1130" y="1657"/>
                </a:lnTo>
                <a:lnTo>
                  <a:pt x="1112" y="1647"/>
                </a:lnTo>
                <a:lnTo>
                  <a:pt x="1103" y="1645"/>
                </a:lnTo>
                <a:lnTo>
                  <a:pt x="1098" y="1644"/>
                </a:lnTo>
                <a:lnTo>
                  <a:pt x="1093" y="1645"/>
                </a:lnTo>
                <a:lnTo>
                  <a:pt x="1093" y="1645"/>
                </a:lnTo>
                <a:lnTo>
                  <a:pt x="1088" y="1647"/>
                </a:lnTo>
                <a:lnTo>
                  <a:pt x="1082" y="1647"/>
                </a:lnTo>
                <a:lnTo>
                  <a:pt x="1076" y="1647"/>
                </a:lnTo>
                <a:lnTo>
                  <a:pt x="1069" y="1645"/>
                </a:lnTo>
                <a:lnTo>
                  <a:pt x="1063" y="1642"/>
                </a:lnTo>
                <a:lnTo>
                  <a:pt x="1056" y="1639"/>
                </a:lnTo>
                <a:lnTo>
                  <a:pt x="1043" y="1626"/>
                </a:lnTo>
                <a:lnTo>
                  <a:pt x="1043" y="1626"/>
                </a:lnTo>
                <a:lnTo>
                  <a:pt x="1039" y="1623"/>
                </a:lnTo>
                <a:lnTo>
                  <a:pt x="1032" y="1620"/>
                </a:lnTo>
                <a:lnTo>
                  <a:pt x="1016" y="1613"/>
                </a:lnTo>
                <a:lnTo>
                  <a:pt x="995" y="1609"/>
                </a:lnTo>
                <a:lnTo>
                  <a:pt x="973" y="1604"/>
                </a:lnTo>
                <a:lnTo>
                  <a:pt x="931" y="1596"/>
                </a:lnTo>
                <a:lnTo>
                  <a:pt x="904" y="1593"/>
                </a:lnTo>
                <a:lnTo>
                  <a:pt x="904" y="1593"/>
                </a:lnTo>
                <a:lnTo>
                  <a:pt x="888" y="1589"/>
                </a:lnTo>
                <a:lnTo>
                  <a:pt x="868" y="1581"/>
                </a:lnTo>
                <a:lnTo>
                  <a:pt x="825" y="1565"/>
                </a:lnTo>
                <a:lnTo>
                  <a:pt x="825" y="1565"/>
                </a:lnTo>
                <a:lnTo>
                  <a:pt x="795" y="1554"/>
                </a:lnTo>
                <a:lnTo>
                  <a:pt x="754" y="1543"/>
                </a:lnTo>
                <a:lnTo>
                  <a:pt x="735" y="1538"/>
                </a:lnTo>
                <a:lnTo>
                  <a:pt x="719" y="1536"/>
                </a:lnTo>
                <a:lnTo>
                  <a:pt x="706" y="1536"/>
                </a:lnTo>
                <a:lnTo>
                  <a:pt x="703" y="1536"/>
                </a:lnTo>
                <a:lnTo>
                  <a:pt x="700" y="1540"/>
                </a:lnTo>
                <a:lnTo>
                  <a:pt x="700" y="1540"/>
                </a:lnTo>
                <a:lnTo>
                  <a:pt x="698" y="1543"/>
                </a:lnTo>
                <a:lnTo>
                  <a:pt x="695" y="1544"/>
                </a:lnTo>
                <a:lnTo>
                  <a:pt x="687" y="1544"/>
                </a:lnTo>
                <a:lnTo>
                  <a:pt x="684" y="1544"/>
                </a:lnTo>
                <a:lnTo>
                  <a:pt x="681" y="1548"/>
                </a:lnTo>
                <a:lnTo>
                  <a:pt x="677" y="1552"/>
                </a:lnTo>
                <a:lnTo>
                  <a:pt x="676" y="1562"/>
                </a:lnTo>
                <a:lnTo>
                  <a:pt x="676" y="1562"/>
                </a:lnTo>
                <a:lnTo>
                  <a:pt x="673" y="1573"/>
                </a:lnTo>
                <a:lnTo>
                  <a:pt x="669" y="1581"/>
                </a:lnTo>
                <a:lnTo>
                  <a:pt x="665" y="1588"/>
                </a:lnTo>
                <a:lnTo>
                  <a:pt x="660" y="1593"/>
                </a:lnTo>
                <a:lnTo>
                  <a:pt x="655" y="1594"/>
                </a:lnTo>
                <a:lnTo>
                  <a:pt x="649" y="1596"/>
                </a:lnTo>
                <a:lnTo>
                  <a:pt x="639" y="1597"/>
                </a:lnTo>
                <a:lnTo>
                  <a:pt x="639" y="1597"/>
                </a:lnTo>
                <a:lnTo>
                  <a:pt x="602" y="1597"/>
                </a:lnTo>
                <a:lnTo>
                  <a:pt x="602" y="1597"/>
                </a:lnTo>
                <a:lnTo>
                  <a:pt x="596" y="1596"/>
                </a:lnTo>
                <a:lnTo>
                  <a:pt x="588" y="1596"/>
                </a:lnTo>
                <a:lnTo>
                  <a:pt x="584" y="1597"/>
                </a:lnTo>
                <a:lnTo>
                  <a:pt x="581" y="1599"/>
                </a:lnTo>
                <a:lnTo>
                  <a:pt x="580" y="1602"/>
                </a:lnTo>
                <a:lnTo>
                  <a:pt x="578" y="1609"/>
                </a:lnTo>
                <a:lnTo>
                  <a:pt x="578" y="1609"/>
                </a:lnTo>
                <a:lnTo>
                  <a:pt x="575" y="1621"/>
                </a:lnTo>
                <a:lnTo>
                  <a:pt x="571" y="1634"/>
                </a:lnTo>
                <a:lnTo>
                  <a:pt x="567" y="1645"/>
                </a:lnTo>
                <a:lnTo>
                  <a:pt x="567" y="1645"/>
                </a:lnTo>
                <a:lnTo>
                  <a:pt x="560" y="1602"/>
                </a:lnTo>
                <a:lnTo>
                  <a:pt x="557" y="1573"/>
                </a:lnTo>
                <a:lnTo>
                  <a:pt x="557" y="1564"/>
                </a:lnTo>
                <a:lnTo>
                  <a:pt x="559" y="1560"/>
                </a:lnTo>
                <a:lnTo>
                  <a:pt x="560" y="1560"/>
                </a:lnTo>
                <a:lnTo>
                  <a:pt x="560" y="1560"/>
                </a:lnTo>
                <a:lnTo>
                  <a:pt x="567" y="1559"/>
                </a:lnTo>
                <a:lnTo>
                  <a:pt x="575" y="1554"/>
                </a:lnTo>
                <a:lnTo>
                  <a:pt x="581" y="1548"/>
                </a:lnTo>
                <a:lnTo>
                  <a:pt x="584" y="1541"/>
                </a:lnTo>
                <a:lnTo>
                  <a:pt x="584" y="1541"/>
                </a:lnTo>
                <a:lnTo>
                  <a:pt x="588" y="1533"/>
                </a:lnTo>
                <a:lnTo>
                  <a:pt x="589" y="1522"/>
                </a:lnTo>
                <a:lnTo>
                  <a:pt x="588" y="1511"/>
                </a:lnTo>
                <a:lnTo>
                  <a:pt x="586" y="1507"/>
                </a:lnTo>
                <a:lnTo>
                  <a:pt x="583" y="1504"/>
                </a:lnTo>
                <a:lnTo>
                  <a:pt x="583" y="1504"/>
                </a:lnTo>
                <a:lnTo>
                  <a:pt x="580" y="1504"/>
                </a:lnTo>
                <a:lnTo>
                  <a:pt x="571" y="1506"/>
                </a:lnTo>
                <a:lnTo>
                  <a:pt x="554" y="1514"/>
                </a:lnTo>
                <a:lnTo>
                  <a:pt x="538" y="1525"/>
                </a:lnTo>
                <a:lnTo>
                  <a:pt x="531" y="1530"/>
                </a:lnTo>
                <a:lnTo>
                  <a:pt x="528" y="1535"/>
                </a:lnTo>
                <a:lnTo>
                  <a:pt x="528" y="1535"/>
                </a:lnTo>
                <a:lnTo>
                  <a:pt x="522" y="1544"/>
                </a:lnTo>
                <a:lnTo>
                  <a:pt x="514" y="1557"/>
                </a:lnTo>
                <a:lnTo>
                  <a:pt x="510" y="1564"/>
                </a:lnTo>
                <a:lnTo>
                  <a:pt x="509" y="1573"/>
                </a:lnTo>
                <a:lnTo>
                  <a:pt x="507" y="1583"/>
                </a:lnTo>
                <a:lnTo>
                  <a:pt x="507" y="1593"/>
                </a:lnTo>
                <a:lnTo>
                  <a:pt x="507" y="1593"/>
                </a:lnTo>
                <a:lnTo>
                  <a:pt x="507" y="1612"/>
                </a:lnTo>
                <a:lnTo>
                  <a:pt x="504" y="1626"/>
                </a:lnTo>
                <a:lnTo>
                  <a:pt x="502" y="1633"/>
                </a:lnTo>
                <a:lnTo>
                  <a:pt x="499" y="1637"/>
                </a:lnTo>
                <a:lnTo>
                  <a:pt x="494" y="1641"/>
                </a:lnTo>
                <a:lnTo>
                  <a:pt x="490" y="1644"/>
                </a:lnTo>
                <a:lnTo>
                  <a:pt x="490" y="1644"/>
                </a:lnTo>
                <a:lnTo>
                  <a:pt x="486" y="1645"/>
                </a:lnTo>
                <a:lnTo>
                  <a:pt x="483" y="1649"/>
                </a:lnTo>
                <a:lnTo>
                  <a:pt x="477" y="1655"/>
                </a:lnTo>
                <a:lnTo>
                  <a:pt x="469" y="1666"/>
                </a:lnTo>
                <a:lnTo>
                  <a:pt x="453" y="1681"/>
                </a:lnTo>
                <a:lnTo>
                  <a:pt x="453" y="1681"/>
                </a:lnTo>
                <a:lnTo>
                  <a:pt x="430" y="1700"/>
                </a:lnTo>
                <a:lnTo>
                  <a:pt x="424" y="1705"/>
                </a:lnTo>
                <a:lnTo>
                  <a:pt x="416" y="1708"/>
                </a:lnTo>
                <a:lnTo>
                  <a:pt x="416" y="1708"/>
                </a:lnTo>
                <a:lnTo>
                  <a:pt x="372" y="1724"/>
                </a:lnTo>
                <a:lnTo>
                  <a:pt x="372" y="1724"/>
                </a:lnTo>
                <a:lnTo>
                  <a:pt x="368" y="1726"/>
                </a:lnTo>
                <a:lnTo>
                  <a:pt x="366" y="1729"/>
                </a:lnTo>
                <a:lnTo>
                  <a:pt x="364" y="1732"/>
                </a:lnTo>
                <a:lnTo>
                  <a:pt x="364" y="1735"/>
                </a:lnTo>
                <a:lnTo>
                  <a:pt x="364" y="1742"/>
                </a:lnTo>
                <a:lnTo>
                  <a:pt x="363" y="1750"/>
                </a:lnTo>
                <a:lnTo>
                  <a:pt x="363" y="1750"/>
                </a:lnTo>
                <a:lnTo>
                  <a:pt x="361" y="1753"/>
                </a:lnTo>
                <a:lnTo>
                  <a:pt x="360" y="1756"/>
                </a:lnTo>
                <a:lnTo>
                  <a:pt x="353" y="1763"/>
                </a:lnTo>
                <a:lnTo>
                  <a:pt x="345" y="1767"/>
                </a:lnTo>
                <a:lnTo>
                  <a:pt x="345" y="1767"/>
                </a:lnTo>
                <a:lnTo>
                  <a:pt x="313" y="1777"/>
                </a:lnTo>
                <a:lnTo>
                  <a:pt x="313" y="1777"/>
                </a:lnTo>
                <a:lnTo>
                  <a:pt x="297" y="1784"/>
                </a:lnTo>
                <a:lnTo>
                  <a:pt x="276" y="1792"/>
                </a:lnTo>
                <a:lnTo>
                  <a:pt x="252" y="1803"/>
                </a:lnTo>
                <a:lnTo>
                  <a:pt x="252" y="1803"/>
                </a:lnTo>
                <a:lnTo>
                  <a:pt x="244" y="1809"/>
                </a:lnTo>
                <a:lnTo>
                  <a:pt x="226" y="1822"/>
                </a:lnTo>
                <a:lnTo>
                  <a:pt x="214" y="1829"/>
                </a:lnTo>
                <a:lnTo>
                  <a:pt x="202" y="1835"/>
                </a:lnTo>
                <a:lnTo>
                  <a:pt x="193" y="1838"/>
                </a:lnTo>
                <a:lnTo>
                  <a:pt x="188" y="1838"/>
                </a:lnTo>
                <a:lnTo>
                  <a:pt x="183" y="1837"/>
                </a:lnTo>
                <a:lnTo>
                  <a:pt x="183" y="1837"/>
                </a:lnTo>
                <a:lnTo>
                  <a:pt x="177" y="1835"/>
                </a:lnTo>
                <a:lnTo>
                  <a:pt x="170" y="1835"/>
                </a:lnTo>
                <a:lnTo>
                  <a:pt x="164" y="1835"/>
                </a:lnTo>
                <a:lnTo>
                  <a:pt x="157" y="1838"/>
                </a:lnTo>
                <a:lnTo>
                  <a:pt x="148" y="1845"/>
                </a:lnTo>
                <a:lnTo>
                  <a:pt x="135" y="1853"/>
                </a:lnTo>
                <a:lnTo>
                  <a:pt x="135" y="1853"/>
                </a:lnTo>
                <a:lnTo>
                  <a:pt x="128" y="1856"/>
                </a:lnTo>
                <a:lnTo>
                  <a:pt x="127" y="1856"/>
                </a:lnTo>
                <a:lnTo>
                  <a:pt x="125" y="1854"/>
                </a:lnTo>
                <a:lnTo>
                  <a:pt x="122" y="1851"/>
                </a:lnTo>
                <a:lnTo>
                  <a:pt x="120" y="1845"/>
                </a:lnTo>
                <a:lnTo>
                  <a:pt x="122" y="1837"/>
                </a:lnTo>
                <a:lnTo>
                  <a:pt x="124" y="1830"/>
                </a:lnTo>
                <a:lnTo>
                  <a:pt x="127" y="1824"/>
                </a:lnTo>
                <a:lnTo>
                  <a:pt x="130" y="1820"/>
                </a:lnTo>
                <a:lnTo>
                  <a:pt x="130" y="1820"/>
                </a:lnTo>
                <a:lnTo>
                  <a:pt x="164" y="1809"/>
                </a:lnTo>
                <a:lnTo>
                  <a:pt x="185" y="1800"/>
                </a:lnTo>
                <a:lnTo>
                  <a:pt x="193" y="1795"/>
                </a:lnTo>
                <a:lnTo>
                  <a:pt x="199" y="1792"/>
                </a:lnTo>
                <a:lnTo>
                  <a:pt x="199" y="1792"/>
                </a:lnTo>
                <a:lnTo>
                  <a:pt x="205" y="1787"/>
                </a:lnTo>
                <a:lnTo>
                  <a:pt x="214" y="1782"/>
                </a:lnTo>
                <a:lnTo>
                  <a:pt x="233" y="1774"/>
                </a:lnTo>
                <a:lnTo>
                  <a:pt x="249" y="1764"/>
                </a:lnTo>
                <a:lnTo>
                  <a:pt x="255" y="1761"/>
                </a:lnTo>
                <a:lnTo>
                  <a:pt x="260" y="1756"/>
                </a:lnTo>
                <a:lnTo>
                  <a:pt x="260" y="1756"/>
                </a:lnTo>
                <a:lnTo>
                  <a:pt x="265" y="1750"/>
                </a:lnTo>
                <a:lnTo>
                  <a:pt x="273" y="1743"/>
                </a:lnTo>
                <a:lnTo>
                  <a:pt x="283" y="1739"/>
                </a:lnTo>
                <a:lnTo>
                  <a:pt x="294" y="1731"/>
                </a:lnTo>
                <a:lnTo>
                  <a:pt x="294" y="1731"/>
                </a:lnTo>
                <a:lnTo>
                  <a:pt x="307" y="1723"/>
                </a:lnTo>
                <a:lnTo>
                  <a:pt x="318" y="1713"/>
                </a:lnTo>
                <a:lnTo>
                  <a:pt x="326" y="1702"/>
                </a:lnTo>
                <a:lnTo>
                  <a:pt x="331" y="1695"/>
                </a:lnTo>
                <a:lnTo>
                  <a:pt x="334" y="1687"/>
                </a:lnTo>
                <a:lnTo>
                  <a:pt x="334" y="1687"/>
                </a:lnTo>
                <a:lnTo>
                  <a:pt x="339" y="1668"/>
                </a:lnTo>
                <a:lnTo>
                  <a:pt x="340" y="1649"/>
                </a:lnTo>
                <a:lnTo>
                  <a:pt x="340" y="1641"/>
                </a:lnTo>
                <a:lnTo>
                  <a:pt x="339" y="1637"/>
                </a:lnTo>
                <a:lnTo>
                  <a:pt x="336" y="1636"/>
                </a:lnTo>
                <a:lnTo>
                  <a:pt x="334" y="1636"/>
                </a:lnTo>
                <a:lnTo>
                  <a:pt x="326" y="1641"/>
                </a:lnTo>
                <a:lnTo>
                  <a:pt x="326" y="1641"/>
                </a:lnTo>
                <a:lnTo>
                  <a:pt x="311" y="1652"/>
                </a:lnTo>
                <a:lnTo>
                  <a:pt x="300" y="1657"/>
                </a:lnTo>
                <a:lnTo>
                  <a:pt x="294" y="1658"/>
                </a:lnTo>
                <a:lnTo>
                  <a:pt x="289" y="1658"/>
                </a:lnTo>
                <a:lnTo>
                  <a:pt x="278" y="1655"/>
                </a:lnTo>
                <a:lnTo>
                  <a:pt x="278" y="1655"/>
                </a:lnTo>
                <a:lnTo>
                  <a:pt x="258" y="1645"/>
                </a:lnTo>
                <a:lnTo>
                  <a:pt x="250" y="1642"/>
                </a:lnTo>
                <a:lnTo>
                  <a:pt x="239" y="1641"/>
                </a:lnTo>
                <a:lnTo>
                  <a:pt x="239" y="1641"/>
                </a:lnTo>
                <a:lnTo>
                  <a:pt x="233" y="1641"/>
                </a:lnTo>
                <a:lnTo>
                  <a:pt x="226" y="1642"/>
                </a:lnTo>
                <a:lnTo>
                  <a:pt x="220" y="1644"/>
                </a:lnTo>
                <a:lnTo>
                  <a:pt x="217" y="1644"/>
                </a:lnTo>
                <a:lnTo>
                  <a:pt x="215" y="1642"/>
                </a:lnTo>
                <a:lnTo>
                  <a:pt x="212" y="1637"/>
                </a:lnTo>
                <a:lnTo>
                  <a:pt x="210" y="1629"/>
                </a:lnTo>
                <a:lnTo>
                  <a:pt x="210" y="1629"/>
                </a:lnTo>
                <a:lnTo>
                  <a:pt x="209" y="1621"/>
                </a:lnTo>
                <a:lnTo>
                  <a:pt x="205" y="1613"/>
                </a:lnTo>
                <a:lnTo>
                  <a:pt x="197" y="1601"/>
                </a:lnTo>
                <a:lnTo>
                  <a:pt x="189" y="1586"/>
                </a:lnTo>
                <a:lnTo>
                  <a:pt x="188" y="1580"/>
                </a:lnTo>
                <a:lnTo>
                  <a:pt x="188" y="1572"/>
                </a:lnTo>
                <a:lnTo>
                  <a:pt x="188" y="1572"/>
                </a:lnTo>
                <a:lnTo>
                  <a:pt x="180" y="1583"/>
                </a:lnTo>
                <a:lnTo>
                  <a:pt x="170" y="1591"/>
                </a:lnTo>
                <a:lnTo>
                  <a:pt x="165" y="1594"/>
                </a:lnTo>
                <a:lnTo>
                  <a:pt x="159" y="1597"/>
                </a:lnTo>
                <a:lnTo>
                  <a:pt x="154" y="1597"/>
                </a:lnTo>
                <a:lnTo>
                  <a:pt x="148" y="1597"/>
                </a:lnTo>
                <a:lnTo>
                  <a:pt x="148" y="1597"/>
                </a:lnTo>
                <a:lnTo>
                  <a:pt x="138" y="1593"/>
                </a:lnTo>
                <a:lnTo>
                  <a:pt x="130" y="1588"/>
                </a:lnTo>
                <a:lnTo>
                  <a:pt x="125" y="1581"/>
                </a:lnTo>
                <a:lnTo>
                  <a:pt x="119" y="1573"/>
                </a:lnTo>
                <a:lnTo>
                  <a:pt x="114" y="1568"/>
                </a:lnTo>
                <a:lnTo>
                  <a:pt x="109" y="1562"/>
                </a:lnTo>
                <a:lnTo>
                  <a:pt x="103" y="1559"/>
                </a:lnTo>
                <a:lnTo>
                  <a:pt x="95" y="1557"/>
                </a:lnTo>
                <a:lnTo>
                  <a:pt x="95" y="1557"/>
                </a:lnTo>
                <a:lnTo>
                  <a:pt x="92" y="1557"/>
                </a:lnTo>
                <a:lnTo>
                  <a:pt x="90" y="1556"/>
                </a:lnTo>
                <a:lnTo>
                  <a:pt x="88" y="1554"/>
                </a:lnTo>
                <a:lnTo>
                  <a:pt x="88" y="1552"/>
                </a:lnTo>
                <a:lnTo>
                  <a:pt x="92" y="1548"/>
                </a:lnTo>
                <a:lnTo>
                  <a:pt x="95" y="1541"/>
                </a:lnTo>
                <a:lnTo>
                  <a:pt x="100" y="1535"/>
                </a:lnTo>
                <a:lnTo>
                  <a:pt x="101" y="1530"/>
                </a:lnTo>
                <a:lnTo>
                  <a:pt x="101" y="1525"/>
                </a:lnTo>
                <a:lnTo>
                  <a:pt x="101" y="1523"/>
                </a:lnTo>
                <a:lnTo>
                  <a:pt x="98" y="1523"/>
                </a:lnTo>
                <a:lnTo>
                  <a:pt x="98" y="1523"/>
                </a:lnTo>
                <a:lnTo>
                  <a:pt x="90" y="1520"/>
                </a:lnTo>
                <a:lnTo>
                  <a:pt x="83" y="1515"/>
                </a:lnTo>
                <a:lnTo>
                  <a:pt x="77" y="1507"/>
                </a:lnTo>
                <a:lnTo>
                  <a:pt x="71" y="1498"/>
                </a:lnTo>
                <a:lnTo>
                  <a:pt x="67" y="1488"/>
                </a:lnTo>
                <a:lnTo>
                  <a:pt x="66" y="1480"/>
                </a:lnTo>
                <a:lnTo>
                  <a:pt x="67" y="1472"/>
                </a:lnTo>
                <a:lnTo>
                  <a:pt x="69" y="1469"/>
                </a:lnTo>
                <a:lnTo>
                  <a:pt x="72" y="1467"/>
                </a:lnTo>
                <a:lnTo>
                  <a:pt x="72" y="1467"/>
                </a:lnTo>
                <a:lnTo>
                  <a:pt x="80" y="1462"/>
                </a:lnTo>
                <a:lnTo>
                  <a:pt x="88" y="1458"/>
                </a:lnTo>
                <a:lnTo>
                  <a:pt x="103" y="1443"/>
                </a:lnTo>
                <a:lnTo>
                  <a:pt x="109" y="1435"/>
                </a:lnTo>
                <a:lnTo>
                  <a:pt x="114" y="1429"/>
                </a:lnTo>
                <a:lnTo>
                  <a:pt x="116" y="1422"/>
                </a:lnTo>
                <a:lnTo>
                  <a:pt x="116" y="1416"/>
                </a:lnTo>
                <a:lnTo>
                  <a:pt x="116" y="1416"/>
                </a:lnTo>
                <a:lnTo>
                  <a:pt x="114" y="1411"/>
                </a:lnTo>
                <a:lnTo>
                  <a:pt x="116" y="1411"/>
                </a:lnTo>
                <a:lnTo>
                  <a:pt x="117" y="1411"/>
                </a:lnTo>
                <a:lnTo>
                  <a:pt x="125" y="1414"/>
                </a:lnTo>
                <a:lnTo>
                  <a:pt x="140" y="1419"/>
                </a:lnTo>
                <a:lnTo>
                  <a:pt x="140" y="1419"/>
                </a:lnTo>
                <a:lnTo>
                  <a:pt x="148" y="1421"/>
                </a:lnTo>
                <a:lnTo>
                  <a:pt x="156" y="1419"/>
                </a:lnTo>
                <a:lnTo>
                  <a:pt x="164" y="1418"/>
                </a:lnTo>
                <a:lnTo>
                  <a:pt x="172" y="1416"/>
                </a:lnTo>
                <a:lnTo>
                  <a:pt x="178" y="1413"/>
                </a:lnTo>
                <a:lnTo>
                  <a:pt x="183" y="1408"/>
                </a:lnTo>
                <a:lnTo>
                  <a:pt x="188" y="1403"/>
                </a:lnTo>
                <a:lnTo>
                  <a:pt x="193" y="1398"/>
                </a:lnTo>
                <a:lnTo>
                  <a:pt x="193" y="1398"/>
                </a:lnTo>
                <a:lnTo>
                  <a:pt x="197" y="1393"/>
                </a:lnTo>
                <a:lnTo>
                  <a:pt x="202" y="1392"/>
                </a:lnTo>
                <a:lnTo>
                  <a:pt x="209" y="1392"/>
                </a:lnTo>
                <a:lnTo>
                  <a:pt x="217" y="1392"/>
                </a:lnTo>
                <a:lnTo>
                  <a:pt x="231" y="1392"/>
                </a:lnTo>
                <a:lnTo>
                  <a:pt x="238" y="1390"/>
                </a:lnTo>
                <a:lnTo>
                  <a:pt x="242" y="1387"/>
                </a:lnTo>
                <a:lnTo>
                  <a:pt x="242" y="1387"/>
                </a:lnTo>
                <a:lnTo>
                  <a:pt x="246" y="1384"/>
                </a:lnTo>
                <a:lnTo>
                  <a:pt x="246" y="1382"/>
                </a:lnTo>
                <a:lnTo>
                  <a:pt x="246" y="1376"/>
                </a:lnTo>
                <a:lnTo>
                  <a:pt x="242" y="1369"/>
                </a:lnTo>
                <a:lnTo>
                  <a:pt x="238" y="1361"/>
                </a:lnTo>
                <a:lnTo>
                  <a:pt x="228" y="1349"/>
                </a:lnTo>
                <a:lnTo>
                  <a:pt x="225" y="1344"/>
                </a:lnTo>
                <a:lnTo>
                  <a:pt x="225" y="1340"/>
                </a:lnTo>
                <a:lnTo>
                  <a:pt x="225" y="1340"/>
                </a:lnTo>
                <a:lnTo>
                  <a:pt x="225" y="1337"/>
                </a:lnTo>
                <a:lnTo>
                  <a:pt x="223" y="1334"/>
                </a:lnTo>
                <a:lnTo>
                  <a:pt x="220" y="1331"/>
                </a:lnTo>
                <a:lnTo>
                  <a:pt x="215" y="1328"/>
                </a:lnTo>
                <a:lnTo>
                  <a:pt x="207" y="1328"/>
                </a:lnTo>
                <a:lnTo>
                  <a:pt x="199" y="1329"/>
                </a:lnTo>
                <a:lnTo>
                  <a:pt x="188" y="1332"/>
                </a:lnTo>
                <a:lnTo>
                  <a:pt x="173" y="1340"/>
                </a:lnTo>
                <a:lnTo>
                  <a:pt x="173" y="1340"/>
                </a:lnTo>
                <a:lnTo>
                  <a:pt x="162" y="1347"/>
                </a:lnTo>
                <a:lnTo>
                  <a:pt x="156" y="1350"/>
                </a:lnTo>
                <a:lnTo>
                  <a:pt x="153" y="1350"/>
                </a:lnTo>
                <a:lnTo>
                  <a:pt x="153" y="1349"/>
                </a:lnTo>
                <a:lnTo>
                  <a:pt x="151" y="1345"/>
                </a:lnTo>
                <a:lnTo>
                  <a:pt x="149" y="1340"/>
                </a:lnTo>
                <a:lnTo>
                  <a:pt x="149" y="1336"/>
                </a:lnTo>
                <a:lnTo>
                  <a:pt x="146" y="1331"/>
                </a:lnTo>
                <a:lnTo>
                  <a:pt x="143" y="1329"/>
                </a:lnTo>
                <a:lnTo>
                  <a:pt x="140" y="1329"/>
                </a:lnTo>
                <a:lnTo>
                  <a:pt x="140" y="1329"/>
                </a:lnTo>
                <a:lnTo>
                  <a:pt x="130" y="1329"/>
                </a:lnTo>
                <a:lnTo>
                  <a:pt x="122" y="1329"/>
                </a:lnTo>
                <a:lnTo>
                  <a:pt x="104" y="1334"/>
                </a:lnTo>
                <a:lnTo>
                  <a:pt x="90" y="1339"/>
                </a:lnTo>
                <a:lnTo>
                  <a:pt x="79" y="1340"/>
                </a:lnTo>
                <a:lnTo>
                  <a:pt x="79" y="1340"/>
                </a:lnTo>
                <a:lnTo>
                  <a:pt x="75" y="1339"/>
                </a:lnTo>
                <a:lnTo>
                  <a:pt x="69" y="1337"/>
                </a:lnTo>
                <a:lnTo>
                  <a:pt x="63" y="1334"/>
                </a:lnTo>
                <a:lnTo>
                  <a:pt x="56" y="1329"/>
                </a:lnTo>
                <a:lnTo>
                  <a:pt x="51" y="1323"/>
                </a:lnTo>
                <a:lnTo>
                  <a:pt x="47" y="1316"/>
                </a:lnTo>
                <a:lnTo>
                  <a:pt x="45" y="1310"/>
                </a:lnTo>
                <a:lnTo>
                  <a:pt x="47" y="1304"/>
                </a:lnTo>
                <a:lnTo>
                  <a:pt x="47" y="1304"/>
                </a:lnTo>
                <a:lnTo>
                  <a:pt x="48" y="1297"/>
                </a:lnTo>
                <a:lnTo>
                  <a:pt x="48" y="1291"/>
                </a:lnTo>
                <a:lnTo>
                  <a:pt x="47" y="1286"/>
                </a:lnTo>
                <a:lnTo>
                  <a:pt x="42" y="1281"/>
                </a:lnTo>
                <a:lnTo>
                  <a:pt x="35" y="1278"/>
                </a:lnTo>
                <a:lnTo>
                  <a:pt x="27" y="1276"/>
                </a:lnTo>
                <a:lnTo>
                  <a:pt x="19" y="1275"/>
                </a:lnTo>
                <a:lnTo>
                  <a:pt x="10" y="1273"/>
                </a:lnTo>
                <a:lnTo>
                  <a:pt x="10" y="1273"/>
                </a:lnTo>
                <a:lnTo>
                  <a:pt x="3" y="1273"/>
                </a:lnTo>
                <a:lnTo>
                  <a:pt x="0" y="1270"/>
                </a:lnTo>
                <a:lnTo>
                  <a:pt x="2" y="1267"/>
                </a:lnTo>
                <a:lnTo>
                  <a:pt x="5" y="1263"/>
                </a:lnTo>
                <a:lnTo>
                  <a:pt x="21" y="1252"/>
                </a:lnTo>
                <a:lnTo>
                  <a:pt x="42" y="1244"/>
                </a:lnTo>
                <a:lnTo>
                  <a:pt x="42" y="1244"/>
                </a:lnTo>
                <a:lnTo>
                  <a:pt x="64" y="1236"/>
                </a:lnTo>
                <a:lnTo>
                  <a:pt x="82" y="1233"/>
                </a:lnTo>
                <a:lnTo>
                  <a:pt x="90" y="1231"/>
                </a:lnTo>
                <a:lnTo>
                  <a:pt x="95" y="1228"/>
                </a:lnTo>
                <a:lnTo>
                  <a:pt x="100" y="1225"/>
                </a:lnTo>
                <a:lnTo>
                  <a:pt x="103" y="1220"/>
                </a:lnTo>
                <a:lnTo>
                  <a:pt x="103" y="1220"/>
                </a:lnTo>
                <a:lnTo>
                  <a:pt x="104" y="1215"/>
                </a:lnTo>
                <a:lnTo>
                  <a:pt x="109" y="1212"/>
                </a:lnTo>
                <a:lnTo>
                  <a:pt x="116" y="1209"/>
                </a:lnTo>
                <a:lnTo>
                  <a:pt x="122" y="1206"/>
                </a:lnTo>
                <a:lnTo>
                  <a:pt x="128" y="1204"/>
                </a:lnTo>
                <a:lnTo>
                  <a:pt x="135" y="1204"/>
                </a:lnTo>
                <a:lnTo>
                  <a:pt x="140" y="1206"/>
                </a:lnTo>
                <a:lnTo>
                  <a:pt x="144" y="1209"/>
                </a:lnTo>
                <a:lnTo>
                  <a:pt x="144" y="1209"/>
                </a:lnTo>
                <a:lnTo>
                  <a:pt x="146" y="1212"/>
                </a:lnTo>
                <a:lnTo>
                  <a:pt x="146" y="1217"/>
                </a:lnTo>
                <a:lnTo>
                  <a:pt x="143" y="1226"/>
                </a:lnTo>
                <a:lnTo>
                  <a:pt x="143" y="1233"/>
                </a:lnTo>
                <a:lnTo>
                  <a:pt x="141" y="1238"/>
                </a:lnTo>
                <a:lnTo>
                  <a:pt x="143" y="1243"/>
                </a:lnTo>
                <a:lnTo>
                  <a:pt x="146" y="1246"/>
                </a:lnTo>
                <a:lnTo>
                  <a:pt x="146" y="1246"/>
                </a:lnTo>
                <a:lnTo>
                  <a:pt x="151" y="1249"/>
                </a:lnTo>
                <a:lnTo>
                  <a:pt x="156" y="1249"/>
                </a:lnTo>
                <a:lnTo>
                  <a:pt x="169" y="1249"/>
                </a:lnTo>
                <a:lnTo>
                  <a:pt x="178" y="1247"/>
                </a:lnTo>
                <a:lnTo>
                  <a:pt x="183" y="1247"/>
                </a:lnTo>
                <a:lnTo>
                  <a:pt x="188" y="1247"/>
                </a:lnTo>
                <a:lnTo>
                  <a:pt x="188" y="1247"/>
                </a:lnTo>
                <a:lnTo>
                  <a:pt x="191" y="1251"/>
                </a:lnTo>
                <a:lnTo>
                  <a:pt x="193" y="1252"/>
                </a:lnTo>
                <a:lnTo>
                  <a:pt x="196" y="1259"/>
                </a:lnTo>
                <a:lnTo>
                  <a:pt x="199" y="1262"/>
                </a:lnTo>
                <a:lnTo>
                  <a:pt x="201" y="1263"/>
                </a:lnTo>
                <a:lnTo>
                  <a:pt x="204" y="1265"/>
                </a:lnTo>
                <a:lnTo>
                  <a:pt x="209" y="1263"/>
                </a:lnTo>
                <a:lnTo>
                  <a:pt x="209" y="1263"/>
                </a:lnTo>
                <a:lnTo>
                  <a:pt x="214" y="1263"/>
                </a:lnTo>
                <a:lnTo>
                  <a:pt x="217" y="1260"/>
                </a:lnTo>
                <a:lnTo>
                  <a:pt x="223" y="1252"/>
                </a:lnTo>
                <a:lnTo>
                  <a:pt x="230" y="1244"/>
                </a:lnTo>
                <a:lnTo>
                  <a:pt x="234" y="1239"/>
                </a:lnTo>
                <a:lnTo>
                  <a:pt x="241" y="1235"/>
                </a:lnTo>
                <a:lnTo>
                  <a:pt x="241" y="1235"/>
                </a:lnTo>
                <a:lnTo>
                  <a:pt x="249" y="1230"/>
                </a:lnTo>
                <a:lnTo>
                  <a:pt x="258" y="1228"/>
                </a:lnTo>
                <a:lnTo>
                  <a:pt x="276" y="1223"/>
                </a:lnTo>
                <a:lnTo>
                  <a:pt x="284" y="1222"/>
                </a:lnTo>
                <a:lnTo>
                  <a:pt x="289" y="1218"/>
                </a:lnTo>
                <a:lnTo>
                  <a:pt x="289" y="1217"/>
                </a:lnTo>
                <a:lnTo>
                  <a:pt x="289" y="1215"/>
                </a:lnTo>
                <a:lnTo>
                  <a:pt x="284" y="1210"/>
                </a:lnTo>
                <a:lnTo>
                  <a:pt x="284" y="1210"/>
                </a:lnTo>
                <a:lnTo>
                  <a:pt x="281" y="1209"/>
                </a:lnTo>
                <a:lnTo>
                  <a:pt x="276" y="1207"/>
                </a:lnTo>
                <a:lnTo>
                  <a:pt x="265" y="1206"/>
                </a:lnTo>
                <a:lnTo>
                  <a:pt x="254" y="1207"/>
                </a:lnTo>
                <a:lnTo>
                  <a:pt x="241" y="1209"/>
                </a:lnTo>
                <a:lnTo>
                  <a:pt x="228" y="1210"/>
                </a:lnTo>
                <a:lnTo>
                  <a:pt x="218" y="1210"/>
                </a:lnTo>
                <a:lnTo>
                  <a:pt x="210" y="1209"/>
                </a:lnTo>
                <a:lnTo>
                  <a:pt x="207" y="1207"/>
                </a:lnTo>
                <a:lnTo>
                  <a:pt x="205" y="1204"/>
                </a:lnTo>
                <a:lnTo>
                  <a:pt x="205" y="1204"/>
                </a:lnTo>
                <a:lnTo>
                  <a:pt x="205" y="1198"/>
                </a:lnTo>
                <a:lnTo>
                  <a:pt x="205" y="1191"/>
                </a:lnTo>
                <a:lnTo>
                  <a:pt x="204" y="1186"/>
                </a:lnTo>
                <a:lnTo>
                  <a:pt x="204" y="1180"/>
                </a:lnTo>
                <a:lnTo>
                  <a:pt x="201" y="1177"/>
                </a:lnTo>
                <a:lnTo>
                  <a:pt x="194" y="1174"/>
                </a:lnTo>
                <a:lnTo>
                  <a:pt x="186" y="1172"/>
                </a:lnTo>
                <a:lnTo>
                  <a:pt x="173" y="1174"/>
                </a:lnTo>
                <a:lnTo>
                  <a:pt x="173" y="1174"/>
                </a:lnTo>
                <a:lnTo>
                  <a:pt x="161" y="1175"/>
                </a:lnTo>
                <a:lnTo>
                  <a:pt x="148" y="1172"/>
                </a:lnTo>
                <a:lnTo>
                  <a:pt x="135" y="1169"/>
                </a:lnTo>
                <a:lnTo>
                  <a:pt x="125" y="1162"/>
                </a:lnTo>
                <a:lnTo>
                  <a:pt x="104" y="1148"/>
                </a:lnTo>
                <a:lnTo>
                  <a:pt x="95" y="1141"/>
                </a:lnTo>
                <a:lnTo>
                  <a:pt x="83" y="1137"/>
                </a:lnTo>
                <a:lnTo>
                  <a:pt x="83" y="1137"/>
                </a:lnTo>
                <a:lnTo>
                  <a:pt x="74" y="1133"/>
                </a:lnTo>
                <a:lnTo>
                  <a:pt x="63" y="1127"/>
                </a:lnTo>
                <a:lnTo>
                  <a:pt x="53" y="1119"/>
                </a:lnTo>
                <a:lnTo>
                  <a:pt x="45" y="1113"/>
                </a:lnTo>
                <a:lnTo>
                  <a:pt x="39" y="1104"/>
                </a:lnTo>
                <a:lnTo>
                  <a:pt x="35" y="1098"/>
                </a:lnTo>
                <a:lnTo>
                  <a:pt x="35" y="1095"/>
                </a:lnTo>
                <a:lnTo>
                  <a:pt x="35" y="1093"/>
                </a:lnTo>
                <a:lnTo>
                  <a:pt x="39" y="1092"/>
                </a:lnTo>
                <a:lnTo>
                  <a:pt x="42" y="1090"/>
                </a:lnTo>
                <a:lnTo>
                  <a:pt x="42" y="1090"/>
                </a:lnTo>
                <a:lnTo>
                  <a:pt x="47" y="1085"/>
                </a:lnTo>
                <a:lnTo>
                  <a:pt x="61" y="1076"/>
                </a:lnTo>
                <a:lnTo>
                  <a:pt x="71" y="1072"/>
                </a:lnTo>
                <a:lnTo>
                  <a:pt x="82" y="1068"/>
                </a:lnTo>
                <a:lnTo>
                  <a:pt x="95" y="1066"/>
                </a:lnTo>
                <a:lnTo>
                  <a:pt x="108" y="1066"/>
                </a:lnTo>
                <a:lnTo>
                  <a:pt x="108" y="1066"/>
                </a:lnTo>
                <a:lnTo>
                  <a:pt x="120" y="1066"/>
                </a:lnTo>
                <a:lnTo>
                  <a:pt x="133" y="1063"/>
                </a:lnTo>
                <a:lnTo>
                  <a:pt x="144" y="1058"/>
                </a:lnTo>
                <a:lnTo>
                  <a:pt x="157" y="1052"/>
                </a:lnTo>
                <a:lnTo>
                  <a:pt x="167" y="1043"/>
                </a:lnTo>
                <a:lnTo>
                  <a:pt x="178" y="1035"/>
                </a:lnTo>
                <a:lnTo>
                  <a:pt x="186" y="1026"/>
                </a:lnTo>
                <a:lnTo>
                  <a:pt x="194" y="1018"/>
                </a:lnTo>
                <a:lnTo>
                  <a:pt x="194" y="1018"/>
                </a:lnTo>
                <a:lnTo>
                  <a:pt x="201" y="1008"/>
                </a:lnTo>
                <a:lnTo>
                  <a:pt x="210" y="999"/>
                </a:lnTo>
                <a:lnTo>
                  <a:pt x="223" y="989"/>
                </a:lnTo>
                <a:lnTo>
                  <a:pt x="234" y="981"/>
                </a:lnTo>
                <a:lnTo>
                  <a:pt x="247" y="973"/>
                </a:lnTo>
                <a:lnTo>
                  <a:pt x="260" y="966"/>
                </a:lnTo>
                <a:lnTo>
                  <a:pt x="273" y="963"/>
                </a:lnTo>
                <a:lnTo>
                  <a:pt x="284" y="962"/>
                </a:lnTo>
                <a:lnTo>
                  <a:pt x="284" y="962"/>
                </a:lnTo>
                <a:lnTo>
                  <a:pt x="295" y="960"/>
                </a:lnTo>
                <a:lnTo>
                  <a:pt x="310" y="957"/>
                </a:lnTo>
                <a:lnTo>
                  <a:pt x="344" y="947"/>
                </a:lnTo>
                <a:lnTo>
                  <a:pt x="379" y="936"/>
                </a:lnTo>
                <a:lnTo>
                  <a:pt x="405" y="926"/>
                </a:lnTo>
                <a:lnTo>
                  <a:pt x="405" y="926"/>
                </a:lnTo>
                <a:lnTo>
                  <a:pt x="416" y="925"/>
                </a:lnTo>
                <a:lnTo>
                  <a:pt x="425" y="925"/>
                </a:lnTo>
                <a:lnTo>
                  <a:pt x="435" y="926"/>
                </a:lnTo>
                <a:lnTo>
                  <a:pt x="443" y="928"/>
                </a:lnTo>
                <a:lnTo>
                  <a:pt x="456" y="931"/>
                </a:lnTo>
                <a:lnTo>
                  <a:pt x="461" y="934"/>
                </a:lnTo>
                <a:lnTo>
                  <a:pt x="461" y="934"/>
                </a:lnTo>
                <a:lnTo>
                  <a:pt x="435" y="947"/>
                </a:lnTo>
                <a:lnTo>
                  <a:pt x="419" y="955"/>
                </a:lnTo>
                <a:lnTo>
                  <a:pt x="417" y="960"/>
                </a:lnTo>
                <a:lnTo>
                  <a:pt x="417" y="960"/>
                </a:lnTo>
                <a:lnTo>
                  <a:pt x="419" y="962"/>
                </a:lnTo>
                <a:lnTo>
                  <a:pt x="419" y="962"/>
                </a:lnTo>
                <a:lnTo>
                  <a:pt x="427" y="962"/>
                </a:lnTo>
                <a:lnTo>
                  <a:pt x="438" y="962"/>
                </a:lnTo>
                <a:lnTo>
                  <a:pt x="470" y="955"/>
                </a:lnTo>
                <a:lnTo>
                  <a:pt x="501" y="950"/>
                </a:lnTo>
                <a:lnTo>
                  <a:pt x="520" y="947"/>
                </a:lnTo>
                <a:lnTo>
                  <a:pt x="520" y="947"/>
                </a:lnTo>
                <a:lnTo>
                  <a:pt x="525" y="949"/>
                </a:lnTo>
                <a:lnTo>
                  <a:pt x="533" y="954"/>
                </a:lnTo>
                <a:lnTo>
                  <a:pt x="555" y="965"/>
                </a:lnTo>
                <a:lnTo>
                  <a:pt x="570" y="970"/>
                </a:lnTo>
                <a:lnTo>
                  <a:pt x="584" y="974"/>
                </a:lnTo>
                <a:lnTo>
                  <a:pt x="599" y="976"/>
                </a:lnTo>
                <a:lnTo>
                  <a:pt x="613" y="976"/>
                </a:lnTo>
                <a:lnTo>
                  <a:pt x="613" y="976"/>
                </a:lnTo>
                <a:lnTo>
                  <a:pt x="628" y="973"/>
                </a:lnTo>
                <a:lnTo>
                  <a:pt x="644" y="973"/>
                </a:lnTo>
                <a:lnTo>
                  <a:pt x="677" y="973"/>
                </a:lnTo>
                <a:lnTo>
                  <a:pt x="721" y="976"/>
                </a:lnTo>
                <a:lnTo>
                  <a:pt x="721" y="976"/>
                </a:lnTo>
                <a:lnTo>
                  <a:pt x="726" y="978"/>
                </a:lnTo>
                <a:lnTo>
                  <a:pt x="730" y="981"/>
                </a:lnTo>
                <a:lnTo>
                  <a:pt x="746" y="994"/>
                </a:lnTo>
                <a:lnTo>
                  <a:pt x="756" y="1000"/>
                </a:lnTo>
                <a:lnTo>
                  <a:pt x="769" y="1007"/>
                </a:lnTo>
                <a:lnTo>
                  <a:pt x="782" y="1010"/>
                </a:lnTo>
                <a:lnTo>
                  <a:pt x="796" y="1010"/>
                </a:lnTo>
                <a:lnTo>
                  <a:pt x="796" y="1010"/>
                </a:lnTo>
                <a:lnTo>
                  <a:pt x="830" y="1008"/>
                </a:lnTo>
                <a:lnTo>
                  <a:pt x="864" y="1008"/>
                </a:lnTo>
                <a:lnTo>
                  <a:pt x="891" y="1008"/>
                </a:lnTo>
                <a:lnTo>
                  <a:pt x="910" y="1010"/>
                </a:lnTo>
                <a:lnTo>
                  <a:pt x="910" y="1010"/>
                </a:lnTo>
                <a:lnTo>
                  <a:pt x="917" y="1013"/>
                </a:lnTo>
                <a:lnTo>
                  <a:pt x="923" y="1016"/>
                </a:lnTo>
                <a:lnTo>
                  <a:pt x="937" y="1029"/>
                </a:lnTo>
                <a:lnTo>
                  <a:pt x="944" y="1034"/>
                </a:lnTo>
                <a:lnTo>
                  <a:pt x="954" y="1039"/>
                </a:lnTo>
                <a:lnTo>
                  <a:pt x="963" y="1042"/>
                </a:lnTo>
                <a:lnTo>
                  <a:pt x="973" y="1042"/>
                </a:lnTo>
                <a:lnTo>
                  <a:pt x="973" y="1042"/>
                </a:lnTo>
                <a:lnTo>
                  <a:pt x="979" y="1042"/>
                </a:lnTo>
                <a:lnTo>
                  <a:pt x="984" y="1042"/>
                </a:lnTo>
                <a:lnTo>
                  <a:pt x="995" y="1047"/>
                </a:lnTo>
                <a:lnTo>
                  <a:pt x="1005" y="1053"/>
                </a:lnTo>
                <a:lnTo>
                  <a:pt x="1016" y="1061"/>
                </a:lnTo>
                <a:lnTo>
                  <a:pt x="1027" y="1069"/>
                </a:lnTo>
                <a:lnTo>
                  <a:pt x="1040" y="1076"/>
                </a:lnTo>
                <a:lnTo>
                  <a:pt x="1056" y="1080"/>
                </a:lnTo>
                <a:lnTo>
                  <a:pt x="1064" y="1082"/>
                </a:lnTo>
                <a:lnTo>
                  <a:pt x="1074" y="1084"/>
                </a:lnTo>
                <a:lnTo>
                  <a:pt x="1074" y="1084"/>
                </a:lnTo>
                <a:lnTo>
                  <a:pt x="1109" y="1084"/>
                </a:lnTo>
                <a:lnTo>
                  <a:pt x="1135" y="1087"/>
                </a:lnTo>
                <a:lnTo>
                  <a:pt x="1157" y="1090"/>
                </a:lnTo>
                <a:lnTo>
                  <a:pt x="1157" y="1090"/>
                </a:lnTo>
                <a:lnTo>
                  <a:pt x="1157" y="1082"/>
                </a:lnTo>
                <a:lnTo>
                  <a:pt x="1162" y="1068"/>
                </a:lnTo>
                <a:lnTo>
                  <a:pt x="1165" y="1060"/>
                </a:lnTo>
                <a:lnTo>
                  <a:pt x="1170" y="1052"/>
                </a:lnTo>
                <a:lnTo>
                  <a:pt x="1177" y="1047"/>
                </a:lnTo>
                <a:lnTo>
                  <a:pt x="1180" y="1045"/>
                </a:lnTo>
                <a:lnTo>
                  <a:pt x="1185" y="1045"/>
                </a:lnTo>
                <a:lnTo>
                  <a:pt x="1185" y="1045"/>
                </a:lnTo>
                <a:lnTo>
                  <a:pt x="1204" y="1043"/>
                </a:lnTo>
                <a:lnTo>
                  <a:pt x="1222" y="1039"/>
                </a:lnTo>
                <a:lnTo>
                  <a:pt x="1247" y="1031"/>
                </a:lnTo>
                <a:lnTo>
                  <a:pt x="1247" y="1031"/>
                </a:lnTo>
                <a:lnTo>
                  <a:pt x="1291" y="1015"/>
                </a:lnTo>
                <a:lnTo>
                  <a:pt x="1320" y="1003"/>
                </a:lnTo>
                <a:lnTo>
                  <a:pt x="1331" y="1000"/>
                </a:lnTo>
                <a:lnTo>
                  <a:pt x="1340" y="1000"/>
                </a:lnTo>
                <a:lnTo>
                  <a:pt x="1340" y="1000"/>
                </a:lnTo>
                <a:lnTo>
                  <a:pt x="1347" y="1000"/>
                </a:lnTo>
                <a:lnTo>
                  <a:pt x="1352" y="1003"/>
                </a:lnTo>
                <a:lnTo>
                  <a:pt x="1353" y="1007"/>
                </a:lnTo>
                <a:lnTo>
                  <a:pt x="1353" y="1010"/>
                </a:lnTo>
                <a:lnTo>
                  <a:pt x="1352" y="1013"/>
                </a:lnTo>
                <a:lnTo>
                  <a:pt x="1348" y="1018"/>
                </a:lnTo>
                <a:lnTo>
                  <a:pt x="1344" y="1019"/>
                </a:lnTo>
                <a:lnTo>
                  <a:pt x="1336" y="1021"/>
                </a:lnTo>
                <a:lnTo>
                  <a:pt x="1336" y="1021"/>
                </a:lnTo>
                <a:lnTo>
                  <a:pt x="1329" y="1023"/>
                </a:lnTo>
                <a:lnTo>
                  <a:pt x="1321" y="1026"/>
                </a:lnTo>
                <a:lnTo>
                  <a:pt x="1308" y="1031"/>
                </a:lnTo>
                <a:lnTo>
                  <a:pt x="1295" y="1039"/>
                </a:lnTo>
                <a:lnTo>
                  <a:pt x="1283" y="1045"/>
                </a:lnTo>
                <a:lnTo>
                  <a:pt x="1283" y="1045"/>
                </a:lnTo>
                <a:lnTo>
                  <a:pt x="1276" y="1047"/>
                </a:lnTo>
                <a:lnTo>
                  <a:pt x="1271" y="1048"/>
                </a:lnTo>
                <a:lnTo>
                  <a:pt x="1260" y="1048"/>
                </a:lnTo>
                <a:lnTo>
                  <a:pt x="1255" y="1048"/>
                </a:lnTo>
                <a:lnTo>
                  <a:pt x="1251" y="1050"/>
                </a:lnTo>
                <a:lnTo>
                  <a:pt x="1247" y="1052"/>
                </a:lnTo>
                <a:lnTo>
                  <a:pt x="1244" y="1056"/>
                </a:lnTo>
                <a:lnTo>
                  <a:pt x="1244" y="1056"/>
                </a:lnTo>
                <a:lnTo>
                  <a:pt x="1233" y="1082"/>
                </a:lnTo>
                <a:lnTo>
                  <a:pt x="1233" y="1082"/>
                </a:lnTo>
                <a:lnTo>
                  <a:pt x="1291" y="1058"/>
                </a:lnTo>
                <a:lnTo>
                  <a:pt x="1291" y="1058"/>
                </a:lnTo>
                <a:lnTo>
                  <a:pt x="1318" y="1045"/>
                </a:lnTo>
                <a:lnTo>
                  <a:pt x="1344" y="1031"/>
                </a:lnTo>
                <a:lnTo>
                  <a:pt x="1344" y="1031"/>
                </a:lnTo>
                <a:lnTo>
                  <a:pt x="1352" y="1027"/>
                </a:lnTo>
                <a:lnTo>
                  <a:pt x="1364" y="1023"/>
                </a:lnTo>
                <a:lnTo>
                  <a:pt x="1381" y="1019"/>
                </a:lnTo>
                <a:lnTo>
                  <a:pt x="1373" y="1035"/>
                </a:lnTo>
                <a:lnTo>
                  <a:pt x="1403" y="1013"/>
                </a:lnTo>
                <a:lnTo>
                  <a:pt x="1413" y="994"/>
                </a:lnTo>
                <a:lnTo>
                  <a:pt x="1408" y="978"/>
                </a:lnTo>
                <a:lnTo>
                  <a:pt x="1408" y="978"/>
                </a:lnTo>
                <a:lnTo>
                  <a:pt x="1424" y="982"/>
                </a:lnTo>
                <a:lnTo>
                  <a:pt x="1435" y="989"/>
                </a:lnTo>
                <a:lnTo>
                  <a:pt x="1440" y="991"/>
                </a:lnTo>
                <a:lnTo>
                  <a:pt x="1443" y="994"/>
                </a:lnTo>
                <a:lnTo>
                  <a:pt x="1443" y="994"/>
                </a:lnTo>
                <a:lnTo>
                  <a:pt x="1445" y="1000"/>
                </a:lnTo>
                <a:lnTo>
                  <a:pt x="1446" y="1008"/>
                </a:lnTo>
                <a:lnTo>
                  <a:pt x="1448" y="1018"/>
                </a:lnTo>
                <a:lnTo>
                  <a:pt x="1450" y="1021"/>
                </a:lnTo>
                <a:lnTo>
                  <a:pt x="1451" y="1024"/>
                </a:lnTo>
                <a:lnTo>
                  <a:pt x="1451" y="1024"/>
                </a:lnTo>
                <a:lnTo>
                  <a:pt x="1456" y="1031"/>
                </a:lnTo>
                <a:lnTo>
                  <a:pt x="1459" y="1037"/>
                </a:lnTo>
                <a:lnTo>
                  <a:pt x="1464" y="1045"/>
                </a:lnTo>
                <a:lnTo>
                  <a:pt x="1467" y="1047"/>
                </a:lnTo>
                <a:lnTo>
                  <a:pt x="1472" y="1050"/>
                </a:lnTo>
                <a:lnTo>
                  <a:pt x="1472" y="1050"/>
                </a:lnTo>
                <a:lnTo>
                  <a:pt x="1478" y="1050"/>
                </a:lnTo>
                <a:lnTo>
                  <a:pt x="1485" y="1050"/>
                </a:lnTo>
                <a:lnTo>
                  <a:pt x="1490" y="1048"/>
                </a:lnTo>
                <a:lnTo>
                  <a:pt x="1495" y="1045"/>
                </a:lnTo>
                <a:lnTo>
                  <a:pt x="1499" y="1042"/>
                </a:lnTo>
                <a:lnTo>
                  <a:pt x="1504" y="1037"/>
                </a:lnTo>
                <a:lnTo>
                  <a:pt x="1507" y="1031"/>
                </a:lnTo>
                <a:lnTo>
                  <a:pt x="1509" y="1024"/>
                </a:lnTo>
                <a:lnTo>
                  <a:pt x="1509" y="1024"/>
                </a:lnTo>
                <a:lnTo>
                  <a:pt x="1512" y="1018"/>
                </a:lnTo>
                <a:lnTo>
                  <a:pt x="1515" y="1011"/>
                </a:lnTo>
                <a:lnTo>
                  <a:pt x="1523" y="1002"/>
                </a:lnTo>
                <a:lnTo>
                  <a:pt x="1527" y="999"/>
                </a:lnTo>
                <a:lnTo>
                  <a:pt x="1531" y="995"/>
                </a:lnTo>
                <a:lnTo>
                  <a:pt x="1536" y="995"/>
                </a:lnTo>
                <a:lnTo>
                  <a:pt x="1539" y="997"/>
                </a:lnTo>
                <a:lnTo>
                  <a:pt x="1539" y="997"/>
                </a:lnTo>
                <a:lnTo>
                  <a:pt x="1543" y="999"/>
                </a:lnTo>
                <a:lnTo>
                  <a:pt x="1544" y="1002"/>
                </a:lnTo>
                <a:lnTo>
                  <a:pt x="1544" y="1011"/>
                </a:lnTo>
                <a:lnTo>
                  <a:pt x="1541" y="1021"/>
                </a:lnTo>
                <a:lnTo>
                  <a:pt x="1539" y="1029"/>
                </a:lnTo>
                <a:lnTo>
                  <a:pt x="1539" y="1029"/>
                </a:lnTo>
                <a:lnTo>
                  <a:pt x="1538" y="1034"/>
                </a:lnTo>
                <a:lnTo>
                  <a:pt x="1536" y="1039"/>
                </a:lnTo>
                <a:lnTo>
                  <a:pt x="1536" y="1042"/>
                </a:lnTo>
                <a:lnTo>
                  <a:pt x="1539" y="1045"/>
                </a:lnTo>
                <a:lnTo>
                  <a:pt x="1549" y="1052"/>
                </a:lnTo>
                <a:lnTo>
                  <a:pt x="1549" y="1052"/>
                </a:lnTo>
                <a:lnTo>
                  <a:pt x="1556" y="1055"/>
                </a:lnTo>
                <a:lnTo>
                  <a:pt x="1562" y="1055"/>
                </a:lnTo>
                <a:lnTo>
                  <a:pt x="1568" y="1052"/>
                </a:lnTo>
                <a:lnTo>
                  <a:pt x="1573" y="1048"/>
                </a:lnTo>
                <a:lnTo>
                  <a:pt x="1581" y="1040"/>
                </a:lnTo>
                <a:lnTo>
                  <a:pt x="1583" y="1035"/>
                </a:lnTo>
                <a:lnTo>
                  <a:pt x="1583" y="1035"/>
                </a:lnTo>
                <a:lnTo>
                  <a:pt x="1583" y="1032"/>
                </a:lnTo>
                <a:lnTo>
                  <a:pt x="1586" y="1026"/>
                </a:lnTo>
                <a:lnTo>
                  <a:pt x="1588" y="1023"/>
                </a:lnTo>
                <a:lnTo>
                  <a:pt x="1591" y="1019"/>
                </a:lnTo>
                <a:lnTo>
                  <a:pt x="1594" y="1019"/>
                </a:lnTo>
                <a:lnTo>
                  <a:pt x="1599" y="1019"/>
                </a:lnTo>
                <a:lnTo>
                  <a:pt x="1599" y="1019"/>
                </a:lnTo>
                <a:lnTo>
                  <a:pt x="1645" y="1031"/>
                </a:lnTo>
                <a:lnTo>
                  <a:pt x="1668" y="1037"/>
                </a:lnTo>
                <a:lnTo>
                  <a:pt x="1676" y="1040"/>
                </a:lnTo>
                <a:lnTo>
                  <a:pt x="1678" y="1042"/>
                </a:lnTo>
                <a:lnTo>
                  <a:pt x="1678" y="1042"/>
                </a:lnTo>
                <a:lnTo>
                  <a:pt x="1679" y="1045"/>
                </a:lnTo>
                <a:lnTo>
                  <a:pt x="1684" y="1048"/>
                </a:lnTo>
                <a:lnTo>
                  <a:pt x="1695" y="1055"/>
                </a:lnTo>
                <a:lnTo>
                  <a:pt x="1710" y="1060"/>
                </a:lnTo>
                <a:lnTo>
                  <a:pt x="1722" y="1063"/>
                </a:lnTo>
                <a:lnTo>
                  <a:pt x="1722" y="1063"/>
                </a:lnTo>
                <a:lnTo>
                  <a:pt x="1753" y="1066"/>
                </a:lnTo>
                <a:lnTo>
                  <a:pt x="1775" y="1068"/>
                </a:lnTo>
                <a:lnTo>
                  <a:pt x="1775" y="1068"/>
                </a:lnTo>
                <a:lnTo>
                  <a:pt x="1787" y="1074"/>
                </a:lnTo>
                <a:lnTo>
                  <a:pt x="1796" y="1079"/>
                </a:lnTo>
                <a:lnTo>
                  <a:pt x="1804" y="1082"/>
                </a:lnTo>
                <a:lnTo>
                  <a:pt x="1804" y="1082"/>
                </a:lnTo>
                <a:lnTo>
                  <a:pt x="1816" y="1079"/>
                </a:lnTo>
                <a:lnTo>
                  <a:pt x="1832" y="1076"/>
                </a:lnTo>
                <a:lnTo>
                  <a:pt x="1840" y="1074"/>
                </a:lnTo>
                <a:lnTo>
                  <a:pt x="1848" y="1072"/>
                </a:lnTo>
                <a:lnTo>
                  <a:pt x="1856" y="1074"/>
                </a:lnTo>
                <a:lnTo>
                  <a:pt x="1862" y="1077"/>
                </a:lnTo>
                <a:lnTo>
                  <a:pt x="1862" y="1077"/>
                </a:lnTo>
                <a:lnTo>
                  <a:pt x="1881" y="1092"/>
                </a:lnTo>
                <a:lnTo>
                  <a:pt x="1888" y="1096"/>
                </a:lnTo>
                <a:lnTo>
                  <a:pt x="1896" y="1104"/>
                </a:lnTo>
                <a:lnTo>
                  <a:pt x="1896" y="1104"/>
                </a:lnTo>
                <a:lnTo>
                  <a:pt x="1897" y="1109"/>
                </a:lnTo>
                <a:lnTo>
                  <a:pt x="1899" y="1114"/>
                </a:lnTo>
                <a:lnTo>
                  <a:pt x="1901" y="1122"/>
                </a:lnTo>
                <a:lnTo>
                  <a:pt x="1901" y="1129"/>
                </a:lnTo>
                <a:lnTo>
                  <a:pt x="1901" y="1130"/>
                </a:lnTo>
                <a:lnTo>
                  <a:pt x="1901" y="1130"/>
                </a:lnTo>
                <a:lnTo>
                  <a:pt x="1873" y="1135"/>
                </a:lnTo>
                <a:lnTo>
                  <a:pt x="1864" y="1138"/>
                </a:lnTo>
                <a:lnTo>
                  <a:pt x="1857" y="1141"/>
                </a:lnTo>
                <a:lnTo>
                  <a:pt x="1856" y="1143"/>
                </a:lnTo>
                <a:lnTo>
                  <a:pt x="1856" y="1145"/>
                </a:lnTo>
                <a:lnTo>
                  <a:pt x="1859" y="1146"/>
                </a:lnTo>
                <a:lnTo>
                  <a:pt x="1859" y="1146"/>
                </a:lnTo>
                <a:lnTo>
                  <a:pt x="1865" y="1148"/>
                </a:lnTo>
                <a:lnTo>
                  <a:pt x="1875" y="1149"/>
                </a:lnTo>
                <a:lnTo>
                  <a:pt x="1897" y="1151"/>
                </a:lnTo>
                <a:lnTo>
                  <a:pt x="1918" y="1153"/>
                </a:lnTo>
                <a:lnTo>
                  <a:pt x="1936" y="1153"/>
                </a:lnTo>
                <a:lnTo>
                  <a:pt x="1936" y="1153"/>
                </a:lnTo>
                <a:lnTo>
                  <a:pt x="1955" y="1153"/>
                </a:lnTo>
                <a:lnTo>
                  <a:pt x="1981" y="1151"/>
                </a:lnTo>
                <a:lnTo>
                  <a:pt x="2003" y="1146"/>
                </a:lnTo>
                <a:lnTo>
                  <a:pt x="2015" y="1145"/>
                </a:lnTo>
                <a:lnTo>
                  <a:pt x="2015" y="1145"/>
                </a:lnTo>
                <a:lnTo>
                  <a:pt x="2024" y="1143"/>
                </a:lnTo>
                <a:lnTo>
                  <a:pt x="2037" y="1141"/>
                </a:lnTo>
                <a:lnTo>
                  <a:pt x="2050" y="1141"/>
                </a:lnTo>
                <a:lnTo>
                  <a:pt x="2056" y="1143"/>
                </a:lnTo>
                <a:lnTo>
                  <a:pt x="2060" y="1145"/>
                </a:lnTo>
                <a:lnTo>
                  <a:pt x="2060" y="1145"/>
                </a:lnTo>
                <a:lnTo>
                  <a:pt x="2063" y="1148"/>
                </a:lnTo>
                <a:lnTo>
                  <a:pt x="2068" y="1154"/>
                </a:lnTo>
                <a:lnTo>
                  <a:pt x="2076" y="1161"/>
                </a:lnTo>
                <a:lnTo>
                  <a:pt x="2087" y="1167"/>
                </a:lnTo>
                <a:lnTo>
                  <a:pt x="2087" y="1167"/>
                </a:lnTo>
                <a:lnTo>
                  <a:pt x="2101" y="1175"/>
                </a:lnTo>
                <a:lnTo>
                  <a:pt x="2113" y="1185"/>
                </a:lnTo>
                <a:lnTo>
                  <a:pt x="2116" y="1188"/>
                </a:lnTo>
                <a:lnTo>
                  <a:pt x="2117" y="1193"/>
                </a:lnTo>
                <a:lnTo>
                  <a:pt x="2117" y="1196"/>
                </a:lnTo>
                <a:lnTo>
                  <a:pt x="2114" y="1199"/>
                </a:lnTo>
                <a:lnTo>
                  <a:pt x="2114" y="1199"/>
                </a:lnTo>
                <a:lnTo>
                  <a:pt x="2113" y="1202"/>
                </a:lnTo>
                <a:lnTo>
                  <a:pt x="2113" y="1206"/>
                </a:lnTo>
                <a:lnTo>
                  <a:pt x="2114" y="1209"/>
                </a:lnTo>
                <a:lnTo>
                  <a:pt x="2117" y="1212"/>
                </a:lnTo>
                <a:lnTo>
                  <a:pt x="2125" y="1215"/>
                </a:lnTo>
                <a:lnTo>
                  <a:pt x="2133" y="1218"/>
                </a:lnTo>
                <a:lnTo>
                  <a:pt x="2133" y="1218"/>
                </a:lnTo>
                <a:lnTo>
                  <a:pt x="2135" y="1217"/>
                </a:lnTo>
                <a:lnTo>
                  <a:pt x="2137" y="1215"/>
                </a:lnTo>
                <a:lnTo>
                  <a:pt x="2138" y="1210"/>
                </a:lnTo>
                <a:lnTo>
                  <a:pt x="2140" y="1191"/>
                </a:lnTo>
                <a:lnTo>
                  <a:pt x="2140" y="1165"/>
                </a:lnTo>
                <a:lnTo>
                  <a:pt x="2140" y="1165"/>
                </a:lnTo>
                <a:lnTo>
                  <a:pt x="2137" y="1162"/>
                </a:lnTo>
                <a:lnTo>
                  <a:pt x="2129" y="1154"/>
                </a:lnTo>
                <a:lnTo>
                  <a:pt x="2125" y="1149"/>
                </a:lnTo>
                <a:lnTo>
                  <a:pt x="2124" y="1145"/>
                </a:lnTo>
                <a:lnTo>
                  <a:pt x="2125" y="1140"/>
                </a:lnTo>
                <a:lnTo>
                  <a:pt x="2129" y="1137"/>
                </a:lnTo>
                <a:lnTo>
                  <a:pt x="2129" y="1137"/>
                </a:lnTo>
                <a:lnTo>
                  <a:pt x="2140" y="1132"/>
                </a:lnTo>
                <a:lnTo>
                  <a:pt x="2153" y="1127"/>
                </a:lnTo>
                <a:lnTo>
                  <a:pt x="2166" y="1124"/>
                </a:lnTo>
                <a:lnTo>
                  <a:pt x="2166" y="1124"/>
                </a:lnTo>
                <a:lnTo>
                  <a:pt x="2167" y="1106"/>
                </a:lnTo>
                <a:lnTo>
                  <a:pt x="2170" y="1093"/>
                </a:lnTo>
                <a:lnTo>
                  <a:pt x="2172" y="1088"/>
                </a:lnTo>
                <a:lnTo>
                  <a:pt x="2175" y="1087"/>
                </a:lnTo>
                <a:lnTo>
                  <a:pt x="2175" y="1087"/>
                </a:lnTo>
                <a:lnTo>
                  <a:pt x="2178" y="1087"/>
                </a:lnTo>
                <a:lnTo>
                  <a:pt x="2183" y="1087"/>
                </a:lnTo>
                <a:lnTo>
                  <a:pt x="2194" y="1090"/>
                </a:lnTo>
                <a:lnTo>
                  <a:pt x="2206" y="1096"/>
                </a:lnTo>
                <a:lnTo>
                  <a:pt x="2214" y="1100"/>
                </a:lnTo>
                <a:lnTo>
                  <a:pt x="2214" y="1100"/>
                </a:lnTo>
                <a:lnTo>
                  <a:pt x="2231" y="1114"/>
                </a:lnTo>
                <a:lnTo>
                  <a:pt x="2243" y="1124"/>
                </a:lnTo>
                <a:lnTo>
                  <a:pt x="2247" y="1127"/>
                </a:lnTo>
                <a:lnTo>
                  <a:pt x="2254" y="1129"/>
                </a:lnTo>
                <a:lnTo>
                  <a:pt x="2254" y="1129"/>
                </a:lnTo>
                <a:lnTo>
                  <a:pt x="2340" y="1143"/>
                </a:lnTo>
                <a:lnTo>
                  <a:pt x="2395" y="1154"/>
                </a:lnTo>
                <a:lnTo>
                  <a:pt x="2424" y="1157"/>
                </a:lnTo>
                <a:lnTo>
                  <a:pt x="2424" y="1157"/>
                </a:lnTo>
                <a:lnTo>
                  <a:pt x="2434" y="1157"/>
                </a:lnTo>
                <a:lnTo>
                  <a:pt x="2442" y="1157"/>
                </a:lnTo>
                <a:lnTo>
                  <a:pt x="2445" y="1156"/>
                </a:lnTo>
                <a:lnTo>
                  <a:pt x="2450" y="1153"/>
                </a:lnTo>
                <a:lnTo>
                  <a:pt x="2453" y="1149"/>
                </a:lnTo>
                <a:lnTo>
                  <a:pt x="2456" y="1145"/>
                </a:lnTo>
                <a:lnTo>
                  <a:pt x="2456" y="1145"/>
                </a:lnTo>
                <a:lnTo>
                  <a:pt x="2459" y="1138"/>
                </a:lnTo>
                <a:lnTo>
                  <a:pt x="2459" y="1132"/>
                </a:lnTo>
                <a:lnTo>
                  <a:pt x="2458" y="1122"/>
                </a:lnTo>
                <a:lnTo>
                  <a:pt x="2456" y="1117"/>
                </a:lnTo>
                <a:lnTo>
                  <a:pt x="2458" y="1114"/>
                </a:lnTo>
                <a:lnTo>
                  <a:pt x="2459" y="1111"/>
                </a:lnTo>
                <a:lnTo>
                  <a:pt x="2464" y="1109"/>
                </a:lnTo>
                <a:lnTo>
                  <a:pt x="2464" y="1109"/>
                </a:lnTo>
                <a:lnTo>
                  <a:pt x="2466" y="1109"/>
                </a:lnTo>
                <a:lnTo>
                  <a:pt x="2467" y="1108"/>
                </a:lnTo>
                <a:lnTo>
                  <a:pt x="2466" y="1103"/>
                </a:lnTo>
                <a:lnTo>
                  <a:pt x="2462" y="1098"/>
                </a:lnTo>
                <a:lnTo>
                  <a:pt x="2458" y="1092"/>
                </a:lnTo>
                <a:lnTo>
                  <a:pt x="2445" y="1080"/>
                </a:lnTo>
                <a:lnTo>
                  <a:pt x="2438" y="1074"/>
                </a:lnTo>
                <a:lnTo>
                  <a:pt x="2438" y="1074"/>
                </a:lnTo>
                <a:lnTo>
                  <a:pt x="2469" y="1037"/>
                </a:lnTo>
                <a:lnTo>
                  <a:pt x="2469" y="1037"/>
                </a:lnTo>
                <a:lnTo>
                  <a:pt x="2472" y="1035"/>
                </a:lnTo>
                <a:lnTo>
                  <a:pt x="2475" y="1032"/>
                </a:lnTo>
                <a:lnTo>
                  <a:pt x="2480" y="1032"/>
                </a:lnTo>
                <a:lnTo>
                  <a:pt x="2487" y="1032"/>
                </a:lnTo>
                <a:lnTo>
                  <a:pt x="2498" y="1034"/>
                </a:lnTo>
                <a:lnTo>
                  <a:pt x="2507" y="1040"/>
                </a:lnTo>
                <a:lnTo>
                  <a:pt x="2507" y="1040"/>
                </a:lnTo>
                <a:lnTo>
                  <a:pt x="2538" y="1063"/>
                </a:lnTo>
                <a:lnTo>
                  <a:pt x="2554" y="1077"/>
                </a:lnTo>
                <a:lnTo>
                  <a:pt x="2559" y="1084"/>
                </a:lnTo>
                <a:lnTo>
                  <a:pt x="2560" y="1088"/>
                </a:lnTo>
                <a:lnTo>
                  <a:pt x="2560" y="1088"/>
                </a:lnTo>
                <a:lnTo>
                  <a:pt x="2559" y="1093"/>
                </a:lnTo>
                <a:lnTo>
                  <a:pt x="2556" y="1100"/>
                </a:lnTo>
                <a:lnTo>
                  <a:pt x="2546" y="1109"/>
                </a:lnTo>
                <a:lnTo>
                  <a:pt x="2536" y="1117"/>
                </a:lnTo>
                <a:lnTo>
                  <a:pt x="2533" y="1122"/>
                </a:lnTo>
                <a:lnTo>
                  <a:pt x="2533" y="1125"/>
                </a:lnTo>
                <a:lnTo>
                  <a:pt x="2533" y="1125"/>
                </a:lnTo>
                <a:lnTo>
                  <a:pt x="2533" y="1129"/>
                </a:lnTo>
                <a:lnTo>
                  <a:pt x="2532" y="1132"/>
                </a:lnTo>
                <a:lnTo>
                  <a:pt x="2530" y="1138"/>
                </a:lnTo>
                <a:lnTo>
                  <a:pt x="2528" y="1143"/>
                </a:lnTo>
                <a:lnTo>
                  <a:pt x="2530" y="1146"/>
                </a:lnTo>
                <a:lnTo>
                  <a:pt x="2532" y="1151"/>
                </a:lnTo>
                <a:lnTo>
                  <a:pt x="2538" y="1156"/>
                </a:lnTo>
                <a:lnTo>
                  <a:pt x="2538" y="1156"/>
                </a:lnTo>
                <a:lnTo>
                  <a:pt x="2544" y="1159"/>
                </a:lnTo>
                <a:lnTo>
                  <a:pt x="2548" y="1159"/>
                </a:lnTo>
                <a:lnTo>
                  <a:pt x="2552" y="1156"/>
                </a:lnTo>
                <a:lnTo>
                  <a:pt x="2556" y="1151"/>
                </a:lnTo>
                <a:lnTo>
                  <a:pt x="2560" y="1141"/>
                </a:lnTo>
                <a:lnTo>
                  <a:pt x="2564" y="1137"/>
                </a:lnTo>
                <a:lnTo>
                  <a:pt x="2567" y="1132"/>
                </a:lnTo>
                <a:lnTo>
                  <a:pt x="2567" y="1132"/>
                </a:lnTo>
                <a:lnTo>
                  <a:pt x="2578" y="1129"/>
                </a:lnTo>
                <a:lnTo>
                  <a:pt x="2589" y="1125"/>
                </a:lnTo>
                <a:lnTo>
                  <a:pt x="2609" y="1121"/>
                </a:lnTo>
                <a:lnTo>
                  <a:pt x="2609" y="1121"/>
                </a:lnTo>
                <a:lnTo>
                  <a:pt x="2617" y="1117"/>
                </a:lnTo>
                <a:lnTo>
                  <a:pt x="2621" y="1113"/>
                </a:lnTo>
                <a:lnTo>
                  <a:pt x="2625" y="1109"/>
                </a:lnTo>
                <a:lnTo>
                  <a:pt x="2626" y="1103"/>
                </a:lnTo>
                <a:lnTo>
                  <a:pt x="2628" y="1096"/>
                </a:lnTo>
                <a:lnTo>
                  <a:pt x="2626" y="1090"/>
                </a:lnTo>
                <a:lnTo>
                  <a:pt x="2621" y="1084"/>
                </a:lnTo>
                <a:lnTo>
                  <a:pt x="2621" y="1084"/>
                </a:lnTo>
                <a:lnTo>
                  <a:pt x="2615" y="1077"/>
                </a:lnTo>
                <a:lnTo>
                  <a:pt x="2612" y="1071"/>
                </a:lnTo>
                <a:lnTo>
                  <a:pt x="2607" y="1060"/>
                </a:lnTo>
                <a:lnTo>
                  <a:pt x="2605" y="1053"/>
                </a:lnTo>
                <a:lnTo>
                  <a:pt x="2599" y="1048"/>
                </a:lnTo>
                <a:lnTo>
                  <a:pt x="2591" y="1043"/>
                </a:lnTo>
                <a:lnTo>
                  <a:pt x="2580" y="1037"/>
                </a:lnTo>
                <a:lnTo>
                  <a:pt x="2580" y="1037"/>
                </a:lnTo>
                <a:lnTo>
                  <a:pt x="2552" y="1026"/>
                </a:lnTo>
                <a:lnTo>
                  <a:pt x="2541" y="1021"/>
                </a:lnTo>
                <a:lnTo>
                  <a:pt x="2532" y="1015"/>
                </a:lnTo>
                <a:lnTo>
                  <a:pt x="2525" y="1008"/>
                </a:lnTo>
                <a:lnTo>
                  <a:pt x="2520" y="1003"/>
                </a:lnTo>
                <a:lnTo>
                  <a:pt x="2520" y="999"/>
                </a:lnTo>
                <a:lnTo>
                  <a:pt x="2522" y="994"/>
                </a:lnTo>
                <a:lnTo>
                  <a:pt x="2522" y="994"/>
                </a:lnTo>
                <a:lnTo>
                  <a:pt x="2525" y="989"/>
                </a:lnTo>
                <a:lnTo>
                  <a:pt x="2528" y="982"/>
                </a:lnTo>
                <a:lnTo>
                  <a:pt x="2533" y="968"/>
                </a:lnTo>
                <a:lnTo>
                  <a:pt x="2535" y="952"/>
                </a:lnTo>
                <a:lnTo>
                  <a:pt x="2535" y="942"/>
                </a:lnTo>
                <a:lnTo>
                  <a:pt x="2535" y="942"/>
                </a:lnTo>
                <a:lnTo>
                  <a:pt x="2535" y="939"/>
                </a:lnTo>
                <a:lnTo>
                  <a:pt x="2536" y="936"/>
                </a:lnTo>
                <a:lnTo>
                  <a:pt x="2540" y="926"/>
                </a:lnTo>
                <a:lnTo>
                  <a:pt x="2543" y="921"/>
                </a:lnTo>
                <a:lnTo>
                  <a:pt x="2548" y="918"/>
                </a:lnTo>
                <a:lnTo>
                  <a:pt x="2552" y="915"/>
                </a:lnTo>
                <a:lnTo>
                  <a:pt x="2559" y="913"/>
                </a:lnTo>
                <a:lnTo>
                  <a:pt x="2559" y="913"/>
                </a:lnTo>
                <a:lnTo>
                  <a:pt x="2567" y="910"/>
                </a:lnTo>
                <a:lnTo>
                  <a:pt x="2573" y="904"/>
                </a:lnTo>
                <a:lnTo>
                  <a:pt x="2573" y="904"/>
                </a:lnTo>
                <a:lnTo>
                  <a:pt x="2575" y="897"/>
                </a:lnTo>
                <a:lnTo>
                  <a:pt x="2576" y="888"/>
                </a:lnTo>
                <a:lnTo>
                  <a:pt x="2576" y="878"/>
                </a:lnTo>
                <a:lnTo>
                  <a:pt x="2572" y="867"/>
                </a:lnTo>
                <a:lnTo>
                  <a:pt x="2572" y="867"/>
                </a:lnTo>
                <a:lnTo>
                  <a:pt x="2564" y="849"/>
                </a:lnTo>
                <a:lnTo>
                  <a:pt x="2557" y="835"/>
                </a:lnTo>
                <a:lnTo>
                  <a:pt x="2552" y="820"/>
                </a:lnTo>
                <a:lnTo>
                  <a:pt x="2552" y="814"/>
                </a:lnTo>
                <a:lnTo>
                  <a:pt x="2554" y="809"/>
                </a:lnTo>
                <a:lnTo>
                  <a:pt x="2554" y="809"/>
                </a:lnTo>
                <a:lnTo>
                  <a:pt x="2557" y="796"/>
                </a:lnTo>
                <a:lnTo>
                  <a:pt x="2559" y="780"/>
                </a:lnTo>
                <a:lnTo>
                  <a:pt x="2560" y="761"/>
                </a:lnTo>
                <a:lnTo>
                  <a:pt x="2560" y="761"/>
                </a:lnTo>
                <a:lnTo>
                  <a:pt x="2575" y="767"/>
                </a:lnTo>
                <a:lnTo>
                  <a:pt x="2586" y="771"/>
                </a:lnTo>
                <a:lnTo>
                  <a:pt x="2593" y="772"/>
                </a:lnTo>
                <a:lnTo>
                  <a:pt x="2596" y="771"/>
                </a:lnTo>
                <a:lnTo>
                  <a:pt x="2596" y="771"/>
                </a:lnTo>
                <a:lnTo>
                  <a:pt x="2596" y="767"/>
                </a:lnTo>
                <a:lnTo>
                  <a:pt x="2596" y="763"/>
                </a:lnTo>
                <a:lnTo>
                  <a:pt x="2591" y="755"/>
                </a:lnTo>
                <a:lnTo>
                  <a:pt x="2589" y="750"/>
                </a:lnTo>
                <a:lnTo>
                  <a:pt x="2589" y="746"/>
                </a:lnTo>
                <a:lnTo>
                  <a:pt x="2593" y="743"/>
                </a:lnTo>
                <a:lnTo>
                  <a:pt x="2597" y="742"/>
                </a:lnTo>
                <a:lnTo>
                  <a:pt x="2597" y="742"/>
                </a:lnTo>
                <a:lnTo>
                  <a:pt x="2610" y="742"/>
                </a:lnTo>
                <a:lnTo>
                  <a:pt x="2618" y="745"/>
                </a:lnTo>
                <a:lnTo>
                  <a:pt x="2628" y="748"/>
                </a:lnTo>
                <a:lnTo>
                  <a:pt x="2644" y="750"/>
                </a:lnTo>
                <a:lnTo>
                  <a:pt x="2644" y="750"/>
                </a:lnTo>
                <a:lnTo>
                  <a:pt x="2663" y="750"/>
                </a:lnTo>
                <a:lnTo>
                  <a:pt x="2681" y="753"/>
                </a:lnTo>
                <a:lnTo>
                  <a:pt x="2695" y="755"/>
                </a:lnTo>
                <a:lnTo>
                  <a:pt x="2702" y="755"/>
                </a:lnTo>
                <a:lnTo>
                  <a:pt x="2708" y="753"/>
                </a:lnTo>
                <a:lnTo>
                  <a:pt x="2708" y="753"/>
                </a:lnTo>
                <a:lnTo>
                  <a:pt x="2719" y="750"/>
                </a:lnTo>
                <a:lnTo>
                  <a:pt x="2731" y="750"/>
                </a:lnTo>
                <a:lnTo>
                  <a:pt x="2734" y="750"/>
                </a:lnTo>
                <a:lnTo>
                  <a:pt x="2739" y="751"/>
                </a:lnTo>
                <a:lnTo>
                  <a:pt x="2743" y="755"/>
                </a:lnTo>
                <a:lnTo>
                  <a:pt x="2748" y="758"/>
                </a:lnTo>
                <a:lnTo>
                  <a:pt x="2748" y="758"/>
                </a:lnTo>
                <a:lnTo>
                  <a:pt x="2751" y="763"/>
                </a:lnTo>
                <a:lnTo>
                  <a:pt x="2751" y="767"/>
                </a:lnTo>
                <a:lnTo>
                  <a:pt x="2750" y="771"/>
                </a:lnTo>
                <a:lnTo>
                  <a:pt x="2747" y="772"/>
                </a:lnTo>
                <a:lnTo>
                  <a:pt x="2737" y="777"/>
                </a:lnTo>
                <a:lnTo>
                  <a:pt x="2727" y="783"/>
                </a:lnTo>
                <a:lnTo>
                  <a:pt x="2727" y="783"/>
                </a:lnTo>
                <a:lnTo>
                  <a:pt x="2718" y="791"/>
                </a:lnTo>
                <a:lnTo>
                  <a:pt x="2708" y="798"/>
                </a:lnTo>
                <a:lnTo>
                  <a:pt x="2703" y="806"/>
                </a:lnTo>
                <a:lnTo>
                  <a:pt x="2698" y="814"/>
                </a:lnTo>
                <a:lnTo>
                  <a:pt x="2698" y="814"/>
                </a:lnTo>
                <a:lnTo>
                  <a:pt x="2698" y="822"/>
                </a:lnTo>
                <a:lnTo>
                  <a:pt x="2697" y="830"/>
                </a:lnTo>
                <a:lnTo>
                  <a:pt x="2694" y="835"/>
                </a:lnTo>
                <a:lnTo>
                  <a:pt x="2690" y="838"/>
                </a:lnTo>
                <a:lnTo>
                  <a:pt x="2684" y="840"/>
                </a:lnTo>
                <a:lnTo>
                  <a:pt x="2676" y="840"/>
                </a:lnTo>
                <a:lnTo>
                  <a:pt x="2676" y="840"/>
                </a:lnTo>
                <a:lnTo>
                  <a:pt x="2668" y="838"/>
                </a:lnTo>
                <a:lnTo>
                  <a:pt x="2662" y="835"/>
                </a:lnTo>
                <a:lnTo>
                  <a:pt x="2655" y="827"/>
                </a:lnTo>
                <a:lnTo>
                  <a:pt x="2652" y="824"/>
                </a:lnTo>
                <a:lnTo>
                  <a:pt x="2649" y="824"/>
                </a:lnTo>
                <a:lnTo>
                  <a:pt x="2644" y="825"/>
                </a:lnTo>
                <a:lnTo>
                  <a:pt x="2637" y="830"/>
                </a:lnTo>
                <a:lnTo>
                  <a:pt x="2637" y="830"/>
                </a:lnTo>
                <a:lnTo>
                  <a:pt x="2613" y="849"/>
                </a:lnTo>
                <a:lnTo>
                  <a:pt x="2609" y="856"/>
                </a:lnTo>
                <a:lnTo>
                  <a:pt x="2607" y="862"/>
                </a:lnTo>
                <a:lnTo>
                  <a:pt x="2607" y="862"/>
                </a:lnTo>
                <a:lnTo>
                  <a:pt x="2609" y="865"/>
                </a:lnTo>
                <a:lnTo>
                  <a:pt x="2610" y="868"/>
                </a:lnTo>
                <a:lnTo>
                  <a:pt x="2618" y="872"/>
                </a:lnTo>
                <a:lnTo>
                  <a:pt x="2625" y="875"/>
                </a:lnTo>
                <a:lnTo>
                  <a:pt x="2626" y="878"/>
                </a:lnTo>
                <a:lnTo>
                  <a:pt x="2625" y="881"/>
                </a:lnTo>
                <a:lnTo>
                  <a:pt x="2625" y="881"/>
                </a:lnTo>
                <a:lnTo>
                  <a:pt x="2621" y="885"/>
                </a:lnTo>
                <a:lnTo>
                  <a:pt x="2617" y="888"/>
                </a:lnTo>
                <a:lnTo>
                  <a:pt x="2612" y="891"/>
                </a:lnTo>
                <a:lnTo>
                  <a:pt x="2607" y="896"/>
                </a:lnTo>
                <a:lnTo>
                  <a:pt x="2607" y="896"/>
                </a:lnTo>
                <a:lnTo>
                  <a:pt x="2613" y="901"/>
                </a:lnTo>
                <a:lnTo>
                  <a:pt x="2621" y="909"/>
                </a:lnTo>
                <a:lnTo>
                  <a:pt x="2621" y="909"/>
                </a:lnTo>
                <a:lnTo>
                  <a:pt x="2626" y="913"/>
                </a:lnTo>
                <a:lnTo>
                  <a:pt x="2634" y="918"/>
                </a:lnTo>
                <a:lnTo>
                  <a:pt x="2654" y="928"/>
                </a:lnTo>
                <a:lnTo>
                  <a:pt x="2662" y="931"/>
                </a:lnTo>
                <a:lnTo>
                  <a:pt x="2670" y="936"/>
                </a:lnTo>
                <a:lnTo>
                  <a:pt x="2674" y="941"/>
                </a:lnTo>
                <a:lnTo>
                  <a:pt x="2676" y="944"/>
                </a:lnTo>
                <a:lnTo>
                  <a:pt x="2676" y="947"/>
                </a:lnTo>
                <a:lnTo>
                  <a:pt x="2676" y="947"/>
                </a:lnTo>
                <a:lnTo>
                  <a:pt x="2676" y="954"/>
                </a:lnTo>
                <a:lnTo>
                  <a:pt x="2674" y="958"/>
                </a:lnTo>
                <a:lnTo>
                  <a:pt x="2671" y="968"/>
                </a:lnTo>
                <a:lnTo>
                  <a:pt x="2671" y="973"/>
                </a:lnTo>
                <a:lnTo>
                  <a:pt x="2671" y="979"/>
                </a:lnTo>
                <a:lnTo>
                  <a:pt x="2674" y="987"/>
                </a:lnTo>
                <a:lnTo>
                  <a:pt x="2679" y="997"/>
                </a:lnTo>
                <a:lnTo>
                  <a:pt x="2679" y="997"/>
                </a:lnTo>
                <a:lnTo>
                  <a:pt x="2682" y="1005"/>
                </a:lnTo>
                <a:lnTo>
                  <a:pt x="2684" y="1011"/>
                </a:lnTo>
                <a:lnTo>
                  <a:pt x="2682" y="1016"/>
                </a:lnTo>
                <a:lnTo>
                  <a:pt x="2681" y="1019"/>
                </a:lnTo>
                <a:lnTo>
                  <a:pt x="2678" y="1023"/>
                </a:lnTo>
                <a:lnTo>
                  <a:pt x="2676" y="1027"/>
                </a:lnTo>
                <a:lnTo>
                  <a:pt x="2676" y="1032"/>
                </a:lnTo>
                <a:lnTo>
                  <a:pt x="2679" y="1040"/>
                </a:lnTo>
                <a:lnTo>
                  <a:pt x="2679" y="1040"/>
                </a:lnTo>
                <a:lnTo>
                  <a:pt x="2686" y="1053"/>
                </a:lnTo>
                <a:lnTo>
                  <a:pt x="2689" y="1055"/>
                </a:lnTo>
                <a:lnTo>
                  <a:pt x="2694" y="1056"/>
                </a:lnTo>
                <a:lnTo>
                  <a:pt x="2700" y="1056"/>
                </a:lnTo>
                <a:lnTo>
                  <a:pt x="2711" y="1056"/>
                </a:lnTo>
                <a:lnTo>
                  <a:pt x="2711" y="1056"/>
                </a:lnTo>
                <a:lnTo>
                  <a:pt x="2719" y="1058"/>
                </a:lnTo>
                <a:lnTo>
                  <a:pt x="2723" y="1060"/>
                </a:lnTo>
                <a:lnTo>
                  <a:pt x="2724" y="1061"/>
                </a:lnTo>
                <a:lnTo>
                  <a:pt x="2727" y="1069"/>
                </a:lnTo>
                <a:lnTo>
                  <a:pt x="2732" y="1084"/>
                </a:lnTo>
                <a:lnTo>
                  <a:pt x="2732" y="1084"/>
                </a:lnTo>
                <a:lnTo>
                  <a:pt x="2737" y="1096"/>
                </a:lnTo>
                <a:lnTo>
                  <a:pt x="2740" y="1103"/>
                </a:lnTo>
                <a:lnTo>
                  <a:pt x="2742" y="1109"/>
                </a:lnTo>
                <a:lnTo>
                  <a:pt x="2743" y="1121"/>
                </a:lnTo>
                <a:lnTo>
                  <a:pt x="2743" y="1121"/>
                </a:lnTo>
                <a:lnTo>
                  <a:pt x="2743" y="1125"/>
                </a:lnTo>
                <a:lnTo>
                  <a:pt x="2747" y="1122"/>
                </a:lnTo>
                <a:lnTo>
                  <a:pt x="2756" y="1101"/>
                </a:lnTo>
                <a:lnTo>
                  <a:pt x="2763" y="1090"/>
                </a:lnTo>
                <a:lnTo>
                  <a:pt x="2771" y="1079"/>
                </a:lnTo>
                <a:lnTo>
                  <a:pt x="2776" y="1074"/>
                </a:lnTo>
                <a:lnTo>
                  <a:pt x="2779" y="1071"/>
                </a:lnTo>
                <a:lnTo>
                  <a:pt x="2784" y="1069"/>
                </a:lnTo>
                <a:lnTo>
                  <a:pt x="2790" y="1071"/>
                </a:lnTo>
                <a:lnTo>
                  <a:pt x="2790" y="1071"/>
                </a:lnTo>
                <a:lnTo>
                  <a:pt x="2806" y="1076"/>
                </a:lnTo>
                <a:lnTo>
                  <a:pt x="2812" y="1079"/>
                </a:lnTo>
                <a:lnTo>
                  <a:pt x="2819" y="1082"/>
                </a:lnTo>
                <a:lnTo>
                  <a:pt x="2822" y="1085"/>
                </a:lnTo>
                <a:lnTo>
                  <a:pt x="2827" y="1090"/>
                </a:lnTo>
                <a:lnTo>
                  <a:pt x="2833" y="1104"/>
                </a:lnTo>
                <a:lnTo>
                  <a:pt x="2833" y="1104"/>
                </a:lnTo>
                <a:lnTo>
                  <a:pt x="2835" y="1111"/>
                </a:lnTo>
                <a:lnTo>
                  <a:pt x="2833" y="1116"/>
                </a:lnTo>
                <a:lnTo>
                  <a:pt x="2830" y="1117"/>
                </a:lnTo>
                <a:lnTo>
                  <a:pt x="2825" y="1119"/>
                </a:lnTo>
                <a:lnTo>
                  <a:pt x="2820" y="1121"/>
                </a:lnTo>
                <a:lnTo>
                  <a:pt x="2816" y="1122"/>
                </a:lnTo>
                <a:lnTo>
                  <a:pt x="2812" y="1127"/>
                </a:lnTo>
                <a:lnTo>
                  <a:pt x="2812" y="1135"/>
                </a:lnTo>
                <a:lnTo>
                  <a:pt x="2812" y="1135"/>
                </a:lnTo>
                <a:lnTo>
                  <a:pt x="2812" y="1153"/>
                </a:lnTo>
                <a:lnTo>
                  <a:pt x="2811" y="1167"/>
                </a:lnTo>
                <a:lnTo>
                  <a:pt x="2812" y="1172"/>
                </a:lnTo>
                <a:lnTo>
                  <a:pt x="2814" y="1177"/>
                </a:lnTo>
                <a:lnTo>
                  <a:pt x="2819" y="1182"/>
                </a:lnTo>
                <a:lnTo>
                  <a:pt x="2827" y="1183"/>
                </a:lnTo>
                <a:lnTo>
                  <a:pt x="2827" y="1183"/>
                </a:lnTo>
                <a:lnTo>
                  <a:pt x="2835" y="1183"/>
                </a:lnTo>
                <a:lnTo>
                  <a:pt x="2845" y="1183"/>
                </a:lnTo>
                <a:lnTo>
                  <a:pt x="2854" y="1180"/>
                </a:lnTo>
                <a:lnTo>
                  <a:pt x="2862" y="1175"/>
                </a:lnTo>
                <a:lnTo>
                  <a:pt x="2870" y="1170"/>
                </a:lnTo>
                <a:lnTo>
                  <a:pt x="2877" y="1164"/>
                </a:lnTo>
                <a:lnTo>
                  <a:pt x="2880" y="1156"/>
                </a:lnTo>
                <a:lnTo>
                  <a:pt x="2881" y="1149"/>
                </a:lnTo>
                <a:lnTo>
                  <a:pt x="2881" y="1149"/>
                </a:lnTo>
                <a:lnTo>
                  <a:pt x="2883" y="1141"/>
                </a:lnTo>
                <a:lnTo>
                  <a:pt x="2885" y="1133"/>
                </a:lnTo>
                <a:lnTo>
                  <a:pt x="2888" y="1127"/>
                </a:lnTo>
                <a:lnTo>
                  <a:pt x="2891" y="1121"/>
                </a:lnTo>
                <a:lnTo>
                  <a:pt x="2896" y="1114"/>
                </a:lnTo>
                <a:lnTo>
                  <a:pt x="2901" y="1109"/>
                </a:lnTo>
                <a:lnTo>
                  <a:pt x="2914" y="1100"/>
                </a:lnTo>
                <a:lnTo>
                  <a:pt x="2914" y="1100"/>
                </a:lnTo>
                <a:lnTo>
                  <a:pt x="2925" y="1093"/>
                </a:lnTo>
                <a:lnTo>
                  <a:pt x="2928" y="1090"/>
                </a:lnTo>
                <a:lnTo>
                  <a:pt x="2930" y="1085"/>
                </a:lnTo>
                <a:lnTo>
                  <a:pt x="2931" y="1080"/>
                </a:lnTo>
                <a:lnTo>
                  <a:pt x="2930" y="1076"/>
                </a:lnTo>
                <a:lnTo>
                  <a:pt x="2928" y="1061"/>
                </a:lnTo>
                <a:lnTo>
                  <a:pt x="2928" y="1061"/>
                </a:lnTo>
                <a:lnTo>
                  <a:pt x="2926" y="1053"/>
                </a:lnTo>
                <a:lnTo>
                  <a:pt x="2926" y="1045"/>
                </a:lnTo>
                <a:lnTo>
                  <a:pt x="2928" y="1037"/>
                </a:lnTo>
                <a:lnTo>
                  <a:pt x="2930" y="1031"/>
                </a:lnTo>
                <a:lnTo>
                  <a:pt x="2934" y="1026"/>
                </a:lnTo>
                <a:lnTo>
                  <a:pt x="2939" y="1021"/>
                </a:lnTo>
                <a:lnTo>
                  <a:pt x="2946" y="1019"/>
                </a:lnTo>
                <a:lnTo>
                  <a:pt x="2954" y="1019"/>
                </a:lnTo>
                <a:lnTo>
                  <a:pt x="2954" y="1019"/>
                </a:lnTo>
                <a:lnTo>
                  <a:pt x="2962" y="1021"/>
                </a:lnTo>
                <a:lnTo>
                  <a:pt x="2968" y="1024"/>
                </a:lnTo>
                <a:lnTo>
                  <a:pt x="2978" y="1031"/>
                </a:lnTo>
                <a:lnTo>
                  <a:pt x="2989" y="1039"/>
                </a:lnTo>
                <a:lnTo>
                  <a:pt x="2997" y="1042"/>
                </a:lnTo>
                <a:lnTo>
                  <a:pt x="3007" y="1045"/>
                </a:lnTo>
                <a:lnTo>
                  <a:pt x="3007" y="1045"/>
                </a:lnTo>
                <a:lnTo>
                  <a:pt x="3024" y="1048"/>
                </a:lnTo>
                <a:lnTo>
                  <a:pt x="3039" y="1053"/>
                </a:lnTo>
                <a:lnTo>
                  <a:pt x="3045" y="1056"/>
                </a:lnTo>
                <a:lnTo>
                  <a:pt x="3050" y="1061"/>
                </a:lnTo>
                <a:lnTo>
                  <a:pt x="3053" y="1068"/>
                </a:lnTo>
                <a:lnTo>
                  <a:pt x="3058" y="1074"/>
                </a:lnTo>
                <a:lnTo>
                  <a:pt x="3058" y="1074"/>
                </a:lnTo>
                <a:lnTo>
                  <a:pt x="3060" y="1082"/>
                </a:lnTo>
                <a:lnTo>
                  <a:pt x="3058" y="1090"/>
                </a:lnTo>
                <a:lnTo>
                  <a:pt x="3055" y="1095"/>
                </a:lnTo>
                <a:lnTo>
                  <a:pt x="3050" y="1101"/>
                </a:lnTo>
                <a:lnTo>
                  <a:pt x="3039" y="1111"/>
                </a:lnTo>
                <a:lnTo>
                  <a:pt x="3034" y="1116"/>
                </a:lnTo>
                <a:lnTo>
                  <a:pt x="3029" y="1121"/>
                </a:lnTo>
                <a:lnTo>
                  <a:pt x="3029" y="1121"/>
                </a:lnTo>
                <a:lnTo>
                  <a:pt x="3028" y="1127"/>
                </a:lnTo>
                <a:lnTo>
                  <a:pt x="3028" y="1132"/>
                </a:lnTo>
                <a:lnTo>
                  <a:pt x="3029" y="1135"/>
                </a:lnTo>
                <a:lnTo>
                  <a:pt x="3032" y="1140"/>
                </a:lnTo>
                <a:lnTo>
                  <a:pt x="3039" y="1146"/>
                </a:lnTo>
                <a:lnTo>
                  <a:pt x="3048" y="1151"/>
                </a:lnTo>
                <a:lnTo>
                  <a:pt x="3048" y="1151"/>
                </a:lnTo>
                <a:lnTo>
                  <a:pt x="3055" y="1156"/>
                </a:lnTo>
                <a:lnTo>
                  <a:pt x="3058" y="1164"/>
                </a:lnTo>
                <a:lnTo>
                  <a:pt x="3060" y="1172"/>
                </a:lnTo>
                <a:lnTo>
                  <a:pt x="3060" y="1186"/>
                </a:lnTo>
                <a:lnTo>
                  <a:pt x="3060" y="1186"/>
                </a:lnTo>
                <a:lnTo>
                  <a:pt x="3058" y="1193"/>
                </a:lnTo>
                <a:lnTo>
                  <a:pt x="3056" y="1198"/>
                </a:lnTo>
                <a:lnTo>
                  <a:pt x="3052" y="1202"/>
                </a:lnTo>
                <a:lnTo>
                  <a:pt x="3047" y="1207"/>
                </a:lnTo>
                <a:lnTo>
                  <a:pt x="3034" y="1215"/>
                </a:lnTo>
                <a:lnTo>
                  <a:pt x="3018" y="1225"/>
                </a:lnTo>
                <a:lnTo>
                  <a:pt x="3018" y="1225"/>
                </a:lnTo>
                <a:lnTo>
                  <a:pt x="3010" y="1230"/>
                </a:lnTo>
                <a:lnTo>
                  <a:pt x="3003" y="1233"/>
                </a:lnTo>
                <a:lnTo>
                  <a:pt x="2997" y="1236"/>
                </a:lnTo>
                <a:lnTo>
                  <a:pt x="2991" y="1236"/>
                </a:lnTo>
                <a:lnTo>
                  <a:pt x="2979" y="1236"/>
                </a:lnTo>
                <a:lnTo>
                  <a:pt x="2970" y="1235"/>
                </a:lnTo>
                <a:lnTo>
                  <a:pt x="2970" y="1235"/>
                </a:lnTo>
                <a:lnTo>
                  <a:pt x="2959" y="1233"/>
                </a:lnTo>
                <a:lnTo>
                  <a:pt x="2942" y="1233"/>
                </a:lnTo>
                <a:lnTo>
                  <a:pt x="2925" y="1235"/>
                </a:lnTo>
                <a:lnTo>
                  <a:pt x="2925" y="1235"/>
                </a:lnTo>
                <a:lnTo>
                  <a:pt x="2923" y="1231"/>
                </a:lnTo>
                <a:lnTo>
                  <a:pt x="2915" y="1228"/>
                </a:lnTo>
                <a:lnTo>
                  <a:pt x="2910" y="1226"/>
                </a:lnTo>
                <a:lnTo>
                  <a:pt x="2906" y="1226"/>
                </a:lnTo>
                <a:lnTo>
                  <a:pt x="2899" y="1228"/>
                </a:lnTo>
                <a:lnTo>
                  <a:pt x="2893" y="1231"/>
                </a:lnTo>
                <a:lnTo>
                  <a:pt x="2893" y="1231"/>
                </a:lnTo>
                <a:lnTo>
                  <a:pt x="2881" y="1241"/>
                </a:lnTo>
                <a:lnTo>
                  <a:pt x="2872" y="1246"/>
                </a:lnTo>
                <a:lnTo>
                  <a:pt x="2867" y="1249"/>
                </a:lnTo>
                <a:lnTo>
                  <a:pt x="2865" y="1252"/>
                </a:lnTo>
                <a:lnTo>
                  <a:pt x="2865" y="1254"/>
                </a:lnTo>
                <a:lnTo>
                  <a:pt x="2869" y="1257"/>
                </a:lnTo>
                <a:lnTo>
                  <a:pt x="2869" y="1257"/>
                </a:lnTo>
                <a:lnTo>
                  <a:pt x="2870" y="1262"/>
                </a:lnTo>
                <a:lnTo>
                  <a:pt x="2872" y="1265"/>
                </a:lnTo>
                <a:lnTo>
                  <a:pt x="2872" y="1270"/>
                </a:lnTo>
                <a:lnTo>
                  <a:pt x="2870" y="1275"/>
                </a:lnTo>
                <a:lnTo>
                  <a:pt x="2864" y="1284"/>
                </a:lnTo>
                <a:lnTo>
                  <a:pt x="2856" y="1292"/>
                </a:lnTo>
                <a:lnTo>
                  <a:pt x="2856" y="1292"/>
                </a:lnTo>
                <a:lnTo>
                  <a:pt x="2854" y="1296"/>
                </a:lnTo>
                <a:lnTo>
                  <a:pt x="2854" y="1297"/>
                </a:lnTo>
                <a:lnTo>
                  <a:pt x="2859" y="1305"/>
                </a:lnTo>
                <a:lnTo>
                  <a:pt x="2861" y="1308"/>
                </a:lnTo>
                <a:lnTo>
                  <a:pt x="2861" y="1316"/>
                </a:lnTo>
                <a:lnTo>
                  <a:pt x="2856" y="1324"/>
                </a:lnTo>
                <a:lnTo>
                  <a:pt x="2848" y="1336"/>
                </a:lnTo>
                <a:lnTo>
                  <a:pt x="2848" y="1336"/>
                </a:lnTo>
                <a:lnTo>
                  <a:pt x="2820" y="1365"/>
                </a:lnTo>
                <a:lnTo>
                  <a:pt x="2812" y="1369"/>
                </a:lnTo>
                <a:lnTo>
                  <a:pt x="2801" y="1376"/>
                </a:lnTo>
                <a:lnTo>
                  <a:pt x="2801" y="1376"/>
                </a:lnTo>
                <a:lnTo>
                  <a:pt x="2793" y="1377"/>
                </a:lnTo>
                <a:lnTo>
                  <a:pt x="2787" y="1377"/>
                </a:lnTo>
                <a:lnTo>
                  <a:pt x="2774" y="1373"/>
                </a:lnTo>
                <a:lnTo>
                  <a:pt x="2767" y="1371"/>
                </a:lnTo>
                <a:lnTo>
                  <a:pt x="2763" y="1371"/>
                </a:lnTo>
                <a:lnTo>
                  <a:pt x="2756" y="1373"/>
                </a:lnTo>
                <a:lnTo>
                  <a:pt x="2750" y="1377"/>
                </a:lnTo>
                <a:lnTo>
                  <a:pt x="2750" y="1377"/>
                </a:lnTo>
                <a:lnTo>
                  <a:pt x="2743" y="1387"/>
                </a:lnTo>
                <a:lnTo>
                  <a:pt x="2742" y="1390"/>
                </a:lnTo>
                <a:lnTo>
                  <a:pt x="2740" y="1392"/>
                </a:lnTo>
                <a:lnTo>
                  <a:pt x="2734" y="1397"/>
                </a:lnTo>
                <a:lnTo>
                  <a:pt x="2734" y="1397"/>
                </a:lnTo>
                <a:lnTo>
                  <a:pt x="2732" y="1398"/>
                </a:lnTo>
                <a:lnTo>
                  <a:pt x="2731" y="1401"/>
                </a:lnTo>
                <a:lnTo>
                  <a:pt x="2731" y="1408"/>
                </a:lnTo>
                <a:lnTo>
                  <a:pt x="2734" y="1427"/>
                </a:lnTo>
                <a:lnTo>
                  <a:pt x="2734" y="1437"/>
                </a:lnTo>
                <a:lnTo>
                  <a:pt x="2732" y="1445"/>
                </a:lnTo>
                <a:lnTo>
                  <a:pt x="2731" y="1446"/>
                </a:lnTo>
                <a:lnTo>
                  <a:pt x="2727" y="1450"/>
                </a:lnTo>
                <a:lnTo>
                  <a:pt x="2724" y="1451"/>
                </a:lnTo>
                <a:lnTo>
                  <a:pt x="2718" y="1451"/>
                </a:lnTo>
                <a:lnTo>
                  <a:pt x="2718" y="1451"/>
                </a:lnTo>
                <a:lnTo>
                  <a:pt x="2694" y="1450"/>
                </a:lnTo>
                <a:lnTo>
                  <a:pt x="2674" y="1450"/>
                </a:lnTo>
                <a:lnTo>
                  <a:pt x="2666" y="1451"/>
                </a:lnTo>
                <a:lnTo>
                  <a:pt x="2660" y="1454"/>
                </a:lnTo>
                <a:lnTo>
                  <a:pt x="2655" y="1459"/>
                </a:lnTo>
                <a:lnTo>
                  <a:pt x="2654" y="1467"/>
                </a:lnTo>
                <a:lnTo>
                  <a:pt x="2654" y="1467"/>
                </a:lnTo>
                <a:lnTo>
                  <a:pt x="2650" y="1483"/>
                </a:lnTo>
                <a:lnTo>
                  <a:pt x="2647" y="1491"/>
                </a:lnTo>
                <a:lnTo>
                  <a:pt x="2645" y="1496"/>
                </a:lnTo>
                <a:lnTo>
                  <a:pt x="2642" y="1498"/>
                </a:lnTo>
                <a:lnTo>
                  <a:pt x="2629" y="1504"/>
                </a:lnTo>
                <a:lnTo>
                  <a:pt x="2629" y="1504"/>
                </a:lnTo>
                <a:lnTo>
                  <a:pt x="2623" y="1509"/>
                </a:lnTo>
                <a:lnTo>
                  <a:pt x="2620" y="1512"/>
                </a:lnTo>
                <a:lnTo>
                  <a:pt x="2618" y="1519"/>
                </a:lnTo>
                <a:lnTo>
                  <a:pt x="2617" y="1525"/>
                </a:lnTo>
                <a:lnTo>
                  <a:pt x="2615" y="1532"/>
                </a:lnTo>
                <a:lnTo>
                  <a:pt x="2613" y="1541"/>
                </a:lnTo>
                <a:lnTo>
                  <a:pt x="2609" y="1551"/>
                </a:lnTo>
                <a:lnTo>
                  <a:pt x="2602" y="1562"/>
                </a:lnTo>
                <a:lnTo>
                  <a:pt x="2602" y="1562"/>
                </a:lnTo>
                <a:lnTo>
                  <a:pt x="2594" y="1575"/>
                </a:lnTo>
                <a:lnTo>
                  <a:pt x="2588" y="1589"/>
                </a:lnTo>
                <a:lnTo>
                  <a:pt x="2584" y="1604"/>
                </a:lnTo>
                <a:lnTo>
                  <a:pt x="2583" y="1618"/>
                </a:lnTo>
                <a:lnTo>
                  <a:pt x="2583" y="1631"/>
                </a:lnTo>
                <a:lnTo>
                  <a:pt x="2586" y="1642"/>
                </a:lnTo>
                <a:lnTo>
                  <a:pt x="2589" y="1647"/>
                </a:lnTo>
                <a:lnTo>
                  <a:pt x="2593" y="1652"/>
                </a:lnTo>
                <a:lnTo>
                  <a:pt x="2597" y="1655"/>
                </a:lnTo>
                <a:lnTo>
                  <a:pt x="2602" y="1657"/>
                </a:lnTo>
                <a:lnTo>
                  <a:pt x="2602" y="1657"/>
                </a:lnTo>
                <a:lnTo>
                  <a:pt x="2612" y="1660"/>
                </a:lnTo>
                <a:lnTo>
                  <a:pt x="2621" y="1660"/>
                </a:lnTo>
                <a:lnTo>
                  <a:pt x="2633" y="1658"/>
                </a:lnTo>
                <a:lnTo>
                  <a:pt x="2636" y="1658"/>
                </a:lnTo>
                <a:lnTo>
                  <a:pt x="2639" y="1660"/>
                </a:lnTo>
                <a:lnTo>
                  <a:pt x="2642" y="1665"/>
                </a:lnTo>
                <a:lnTo>
                  <a:pt x="2644" y="1671"/>
                </a:lnTo>
                <a:lnTo>
                  <a:pt x="2644" y="1671"/>
                </a:lnTo>
                <a:lnTo>
                  <a:pt x="2645" y="1681"/>
                </a:lnTo>
                <a:lnTo>
                  <a:pt x="2645" y="1694"/>
                </a:lnTo>
                <a:lnTo>
                  <a:pt x="2647" y="1719"/>
                </a:lnTo>
                <a:lnTo>
                  <a:pt x="2649" y="1732"/>
                </a:lnTo>
                <a:lnTo>
                  <a:pt x="2652" y="1742"/>
                </a:lnTo>
                <a:lnTo>
                  <a:pt x="2655" y="1747"/>
                </a:lnTo>
                <a:lnTo>
                  <a:pt x="2657" y="1750"/>
                </a:lnTo>
                <a:lnTo>
                  <a:pt x="2660" y="1751"/>
                </a:lnTo>
                <a:lnTo>
                  <a:pt x="2665" y="1751"/>
                </a:lnTo>
                <a:lnTo>
                  <a:pt x="2665" y="1751"/>
                </a:lnTo>
                <a:lnTo>
                  <a:pt x="2673" y="1751"/>
                </a:lnTo>
                <a:lnTo>
                  <a:pt x="2679" y="1748"/>
                </a:lnTo>
                <a:lnTo>
                  <a:pt x="2690" y="1743"/>
                </a:lnTo>
                <a:lnTo>
                  <a:pt x="2695" y="1740"/>
                </a:lnTo>
                <a:lnTo>
                  <a:pt x="2702" y="1739"/>
                </a:lnTo>
                <a:lnTo>
                  <a:pt x="2708" y="1737"/>
                </a:lnTo>
                <a:lnTo>
                  <a:pt x="2716" y="1739"/>
                </a:lnTo>
                <a:lnTo>
                  <a:pt x="2716" y="1739"/>
                </a:lnTo>
                <a:lnTo>
                  <a:pt x="2739" y="1745"/>
                </a:lnTo>
                <a:lnTo>
                  <a:pt x="2769" y="1756"/>
                </a:lnTo>
                <a:lnTo>
                  <a:pt x="2798" y="1767"/>
                </a:lnTo>
                <a:lnTo>
                  <a:pt x="2817" y="1776"/>
                </a:lnTo>
                <a:lnTo>
                  <a:pt x="2817" y="1776"/>
                </a:lnTo>
                <a:lnTo>
                  <a:pt x="2822" y="1777"/>
                </a:lnTo>
                <a:lnTo>
                  <a:pt x="2825" y="1780"/>
                </a:lnTo>
                <a:lnTo>
                  <a:pt x="2830" y="1790"/>
                </a:lnTo>
                <a:lnTo>
                  <a:pt x="2833" y="1795"/>
                </a:lnTo>
                <a:lnTo>
                  <a:pt x="2837" y="1798"/>
                </a:lnTo>
                <a:lnTo>
                  <a:pt x="2843" y="1801"/>
                </a:lnTo>
                <a:lnTo>
                  <a:pt x="2851" y="1803"/>
                </a:lnTo>
                <a:lnTo>
                  <a:pt x="2851" y="1803"/>
                </a:lnTo>
                <a:lnTo>
                  <a:pt x="2872" y="1806"/>
                </a:lnTo>
                <a:lnTo>
                  <a:pt x="2883" y="1809"/>
                </a:lnTo>
                <a:lnTo>
                  <a:pt x="2891" y="1812"/>
                </a:lnTo>
                <a:lnTo>
                  <a:pt x="2899" y="1817"/>
                </a:lnTo>
                <a:lnTo>
                  <a:pt x="2906" y="1822"/>
                </a:lnTo>
                <a:lnTo>
                  <a:pt x="2912" y="1829"/>
                </a:lnTo>
                <a:lnTo>
                  <a:pt x="2914" y="1835"/>
                </a:lnTo>
                <a:lnTo>
                  <a:pt x="2914" y="1835"/>
                </a:lnTo>
                <a:lnTo>
                  <a:pt x="2917" y="1841"/>
                </a:lnTo>
                <a:lnTo>
                  <a:pt x="2920" y="1845"/>
                </a:lnTo>
                <a:lnTo>
                  <a:pt x="2925" y="1846"/>
                </a:lnTo>
                <a:lnTo>
                  <a:pt x="2930" y="1846"/>
                </a:lnTo>
                <a:lnTo>
                  <a:pt x="2941" y="1846"/>
                </a:lnTo>
                <a:lnTo>
                  <a:pt x="2954" y="1846"/>
                </a:lnTo>
                <a:lnTo>
                  <a:pt x="2954" y="1846"/>
                </a:lnTo>
                <a:lnTo>
                  <a:pt x="2960" y="1846"/>
                </a:lnTo>
                <a:lnTo>
                  <a:pt x="2970" y="1845"/>
                </a:lnTo>
                <a:lnTo>
                  <a:pt x="2991" y="1838"/>
                </a:lnTo>
                <a:lnTo>
                  <a:pt x="3002" y="1838"/>
                </a:lnTo>
                <a:lnTo>
                  <a:pt x="3011" y="1838"/>
                </a:lnTo>
                <a:lnTo>
                  <a:pt x="3016" y="1840"/>
                </a:lnTo>
                <a:lnTo>
                  <a:pt x="3021" y="1841"/>
                </a:lnTo>
                <a:lnTo>
                  <a:pt x="3024" y="1845"/>
                </a:lnTo>
                <a:lnTo>
                  <a:pt x="3028" y="1849"/>
                </a:lnTo>
                <a:lnTo>
                  <a:pt x="3028" y="1849"/>
                </a:lnTo>
                <a:lnTo>
                  <a:pt x="3031" y="1857"/>
                </a:lnTo>
                <a:lnTo>
                  <a:pt x="3032" y="1865"/>
                </a:lnTo>
                <a:lnTo>
                  <a:pt x="3031" y="1873"/>
                </a:lnTo>
                <a:lnTo>
                  <a:pt x="3029" y="1880"/>
                </a:lnTo>
                <a:lnTo>
                  <a:pt x="3026" y="1894"/>
                </a:lnTo>
                <a:lnTo>
                  <a:pt x="3026" y="1902"/>
                </a:lnTo>
                <a:lnTo>
                  <a:pt x="3028" y="1912"/>
                </a:lnTo>
                <a:lnTo>
                  <a:pt x="3028" y="1912"/>
                </a:lnTo>
                <a:lnTo>
                  <a:pt x="3029" y="1920"/>
                </a:lnTo>
                <a:lnTo>
                  <a:pt x="3031" y="1930"/>
                </a:lnTo>
                <a:lnTo>
                  <a:pt x="3031" y="1947"/>
                </a:lnTo>
                <a:lnTo>
                  <a:pt x="3032" y="1955"/>
                </a:lnTo>
                <a:lnTo>
                  <a:pt x="3032" y="1962"/>
                </a:lnTo>
                <a:lnTo>
                  <a:pt x="3034" y="1968"/>
                </a:lnTo>
                <a:lnTo>
                  <a:pt x="3039" y="1973"/>
                </a:lnTo>
                <a:lnTo>
                  <a:pt x="3039" y="1973"/>
                </a:lnTo>
                <a:lnTo>
                  <a:pt x="3055" y="1986"/>
                </a:lnTo>
                <a:lnTo>
                  <a:pt x="3061" y="1991"/>
                </a:lnTo>
                <a:lnTo>
                  <a:pt x="3066" y="1997"/>
                </a:lnTo>
                <a:lnTo>
                  <a:pt x="3066" y="1997"/>
                </a:lnTo>
                <a:lnTo>
                  <a:pt x="3074" y="2003"/>
                </a:lnTo>
                <a:lnTo>
                  <a:pt x="3085" y="2012"/>
                </a:lnTo>
                <a:lnTo>
                  <a:pt x="3090" y="2016"/>
                </a:lnTo>
                <a:lnTo>
                  <a:pt x="3095" y="2021"/>
                </a:lnTo>
                <a:lnTo>
                  <a:pt x="3098" y="2028"/>
                </a:lnTo>
                <a:lnTo>
                  <a:pt x="3098" y="2034"/>
                </a:lnTo>
                <a:lnTo>
                  <a:pt x="3098" y="2034"/>
                </a:lnTo>
                <a:lnTo>
                  <a:pt x="3100" y="2037"/>
                </a:lnTo>
                <a:lnTo>
                  <a:pt x="3101" y="2037"/>
                </a:lnTo>
                <a:lnTo>
                  <a:pt x="3109" y="2028"/>
                </a:lnTo>
                <a:lnTo>
                  <a:pt x="3114" y="2021"/>
                </a:lnTo>
                <a:lnTo>
                  <a:pt x="3121" y="2016"/>
                </a:lnTo>
                <a:lnTo>
                  <a:pt x="3124" y="2015"/>
                </a:lnTo>
                <a:lnTo>
                  <a:pt x="3127" y="2015"/>
                </a:lnTo>
                <a:lnTo>
                  <a:pt x="3132" y="2016"/>
                </a:lnTo>
                <a:lnTo>
                  <a:pt x="3137" y="2018"/>
                </a:lnTo>
                <a:lnTo>
                  <a:pt x="3137" y="2018"/>
                </a:lnTo>
                <a:lnTo>
                  <a:pt x="3143" y="2021"/>
                </a:lnTo>
                <a:lnTo>
                  <a:pt x="3150" y="2021"/>
                </a:lnTo>
                <a:lnTo>
                  <a:pt x="3153" y="2018"/>
                </a:lnTo>
                <a:lnTo>
                  <a:pt x="3156" y="2013"/>
                </a:lnTo>
                <a:lnTo>
                  <a:pt x="3159" y="1999"/>
                </a:lnTo>
                <a:lnTo>
                  <a:pt x="3164" y="1983"/>
                </a:lnTo>
                <a:lnTo>
                  <a:pt x="3164" y="1983"/>
                </a:lnTo>
                <a:lnTo>
                  <a:pt x="3164" y="1975"/>
                </a:lnTo>
                <a:lnTo>
                  <a:pt x="3164" y="1968"/>
                </a:lnTo>
                <a:lnTo>
                  <a:pt x="3161" y="1960"/>
                </a:lnTo>
                <a:lnTo>
                  <a:pt x="3156" y="1952"/>
                </a:lnTo>
                <a:lnTo>
                  <a:pt x="3153" y="1942"/>
                </a:lnTo>
                <a:lnTo>
                  <a:pt x="3150" y="1934"/>
                </a:lnTo>
                <a:lnTo>
                  <a:pt x="3146" y="1925"/>
                </a:lnTo>
                <a:lnTo>
                  <a:pt x="3148" y="1914"/>
                </a:lnTo>
                <a:lnTo>
                  <a:pt x="3148" y="1914"/>
                </a:lnTo>
                <a:lnTo>
                  <a:pt x="3148" y="1902"/>
                </a:lnTo>
                <a:lnTo>
                  <a:pt x="3146" y="1894"/>
                </a:lnTo>
                <a:lnTo>
                  <a:pt x="3140" y="1880"/>
                </a:lnTo>
                <a:lnTo>
                  <a:pt x="3138" y="1875"/>
                </a:lnTo>
                <a:lnTo>
                  <a:pt x="3138" y="1869"/>
                </a:lnTo>
                <a:lnTo>
                  <a:pt x="3142" y="1865"/>
                </a:lnTo>
                <a:lnTo>
                  <a:pt x="3150" y="1861"/>
                </a:lnTo>
                <a:lnTo>
                  <a:pt x="3150" y="1861"/>
                </a:lnTo>
                <a:lnTo>
                  <a:pt x="3174" y="1849"/>
                </a:lnTo>
                <a:lnTo>
                  <a:pt x="3185" y="1843"/>
                </a:lnTo>
                <a:lnTo>
                  <a:pt x="3196" y="1833"/>
                </a:lnTo>
                <a:lnTo>
                  <a:pt x="3207" y="1825"/>
                </a:lnTo>
                <a:lnTo>
                  <a:pt x="3215" y="1814"/>
                </a:lnTo>
                <a:lnTo>
                  <a:pt x="3220" y="1801"/>
                </a:lnTo>
                <a:lnTo>
                  <a:pt x="3222" y="1795"/>
                </a:lnTo>
                <a:lnTo>
                  <a:pt x="3222" y="1788"/>
                </a:lnTo>
                <a:lnTo>
                  <a:pt x="3222" y="1788"/>
                </a:lnTo>
                <a:lnTo>
                  <a:pt x="3219" y="1774"/>
                </a:lnTo>
                <a:lnTo>
                  <a:pt x="3212" y="1756"/>
                </a:lnTo>
                <a:lnTo>
                  <a:pt x="3203" y="1739"/>
                </a:lnTo>
                <a:lnTo>
                  <a:pt x="3193" y="1719"/>
                </a:lnTo>
                <a:lnTo>
                  <a:pt x="3182" y="1703"/>
                </a:lnTo>
                <a:lnTo>
                  <a:pt x="3172" y="1690"/>
                </a:lnTo>
                <a:lnTo>
                  <a:pt x="3162" y="1681"/>
                </a:lnTo>
                <a:lnTo>
                  <a:pt x="3156" y="1676"/>
                </a:lnTo>
                <a:lnTo>
                  <a:pt x="3156" y="1676"/>
                </a:lnTo>
                <a:lnTo>
                  <a:pt x="3153" y="1673"/>
                </a:lnTo>
                <a:lnTo>
                  <a:pt x="3150" y="1666"/>
                </a:lnTo>
                <a:lnTo>
                  <a:pt x="3146" y="1660"/>
                </a:lnTo>
                <a:lnTo>
                  <a:pt x="3146" y="1654"/>
                </a:lnTo>
                <a:lnTo>
                  <a:pt x="3146" y="1645"/>
                </a:lnTo>
                <a:lnTo>
                  <a:pt x="3150" y="1639"/>
                </a:lnTo>
                <a:lnTo>
                  <a:pt x="3156" y="1636"/>
                </a:lnTo>
                <a:lnTo>
                  <a:pt x="3166" y="1634"/>
                </a:lnTo>
                <a:lnTo>
                  <a:pt x="3166" y="1634"/>
                </a:lnTo>
                <a:lnTo>
                  <a:pt x="3177" y="1633"/>
                </a:lnTo>
                <a:lnTo>
                  <a:pt x="3185" y="1631"/>
                </a:lnTo>
                <a:lnTo>
                  <a:pt x="3193" y="1628"/>
                </a:lnTo>
                <a:lnTo>
                  <a:pt x="3198" y="1623"/>
                </a:lnTo>
                <a:lnTo>
                  <a:pt x="3203" y="1618"/>
                </a:lnTo>
                <a:lnTo>
                  <a:pt x="3204" y="1612"/>
                </a:lnTo>
                <a:lnTo>
                  <a:pt x="3204" y="1607"/>
                </a:lnTo>
                <a:lnTo>
                  <a:pt x="3203" y="1602"/>
                </a:lnTo>
                <a:lnTo>
                  <a:pt x="3203" y="1602"/>
                </a:lnTo>
                <a:lnTo>
                  <a:pt x="3196" y="1588"/>
                </a:lnTo>
                <a:lnTo>
                  <a:pt x="3188" y="1570"/>
                </a:lnTo>
                <a:lnTo>
                  <a:pt x="3186" y="1560"/>
                </a:lnTo>
                <a:lnTo>
                  <a:pt x="3185" y="1549"/>
                </a:lnTo>
                <a:lnTo>
                  <a:pt x="3185" y="1541"/>
                </a:lnTo>
                <a:lnTo>
                  <a:pt x="3186" y="1532"/>
                </a:lnTo>
                <a:lnTo>
                  <a:pt x="3186" y="1532"/>
                </a:lnTo>
                <a:lnTo>
                  <a:pt x="3188" y="1528"/>
                </a:lnTo>
                <a:lnTo>
                  <a:pt x="3188" y="1523"/>
                </a:lnTo>
                <a:lnTo>
                  <a:pt x="3186" y="1515"/>
                </a:lnTo>
                <a:lnTo>
                  <a:pt x="3178" y="1496"/>
                </a:lnTo>
                <a:lnTo>
                  <a:pt x="3177" y="1488"/>
                </a:lnTo>
                <a:lnTo>
                  <a:pt x="3177" y="1483"/>
                </a:lnTo>
                <a:lnTo>
                  <a:pt x="3178" y="1480"/>
                </a:lnTo>
                <a:lnTo>
                  <a:pt x="3180" y="1475"/>
                </a:lnTo>
                <a:lnTo>
                  <a:pt x="3185" y="1472"/>
                </a:lnTo>
                <a:lnTo>
                  <a:pt x="3191" y="1471"/>
                </a:lnTo>
                <a:lnTo>
                  <a:pt x="3198" y="1467"/>
                </a:lnTo>
                <a:lnTo>
                  <a:pt x="3198" y="1467"/>
                </a:lnTo>
                <a:lnTo>
                  <a:pt x="3215" y="1464"/>
                </a:lnTo>
                <a:lnTo>
                  <a:pt x="3233" y="1464"/>
                </a:lnTo>
                <a:lnTo>
                  <a:pt x="3251" y="1467"/>
                </a:lnTo>
                <a:lnTo>
                  <a:pt x="3267" y="1471"/>
                </a:lnTo>
                <a:lnTo>
                  <a:pt x="3291" y="1477"/>
                </a:lnTo>
                <a:lnTo>
                  <a:pt x="3300" y="1479"/>
                </a:lnTo>
                <a:lnTo>
                  <a:pt x="3305" y="1479"/>
                </a:lnTo>
                <a:lnTo>
                  <a:pt x="3305" y="1479"/>
                </a:lnTo>
                <a:lnTo>
                  <a:pt x="3310" y="1475"/>
                </a:lnTo>
                <a:lnTo>
                  <a:pt x="3320" y="1471"/>
                </a:lnTo>
                <a:lnTo>
                  <a:pt x="3325" y="1469"/>
                </a:lnTo>
                <a:lnTo>
                  <a:pt x="3331" y="1467"/>
                </a:lnTo>
                <a:lnTo>
                  <a:pt x="3337" y="1469"/>
                </a:lnTo>
                <a:lnTo>
                  <a:pt x="3347" y="1472"/>
                </a:lnTo>
                <a:lnTo>
                  <a:pt x="3347" y="1472"/>
                </a:lnTo>
                <a:lnTo>
                  <a:pt x="3363" y="1482"/>
                </a:lnTo>
                <a:lnTo>
                  <a:pt x="3379" y="1495"/>
                </a:lnTo>
                <a:lnTo>
                  <a:pt x="3394" y="1506"/>
                </a:lnTo>
                <a:lnTo>
                  <a:pt x="3400" y="1509"/>
                </a:lnTo>
                <a:lnTo>
                  <a:pt x="3406" y="1512"/>
                </a:lnTo>
                <a:lnTo>
                  <a:pt x="3406" y="1512"/>
                </a:lnTo>
                <a:lnTo>
                  <a:pt x="3410" y="1514"/>
                </a:lnTo>
                <a:lnTo>
                  <a:pt x="3410" y="1517"/>
                </a:lnTo>
                <a:lnTo>
                  <a:pt x="3403" y="1523"/>
                </a:lnTo>
                <a:lnTo>
                  <a:pt x="3402" y="1527"/>
                </a:lnTo>
                <a:lnTo>
                  <a:pt x="3402" y="1528"/>
                </a:lnTo>
                <a:lnTo>
                  <a:pt x="3403" y="1530"/>
                </a:lnTo>
                <a:lnTo>
                  <a:pt x="3408" y="1535"/>
                </a:lnTo>
                <a:lnTo>
                  <a:pt x="3421" y="1536"/>
                </a:lnTo>
                <a:lnTo>
                  <a:pt x="3421" y="1536"/>
                </a:lnTo>
                <a:lnTo>
                  <a:pt x="3445" y="1540"/>
                </a:lnTo>
                <a:lnTo>
                  <a:pt x="3461" y="1540"/>
                </a:lnTo>
                <a:lnTo>
                  <a:pt x="3467" y="1541"/>
                </a:lnTo>
                <a:lnTo>
                  <a:pt x="3472" y="1541"/>
                </a:lnTo>
                <a:lnTo>
                  <a:pt x="3475" y="1544"/>
                </a:lnTo>
                <a:lnTo>
                  <a:pt x="3480" y="1549"/>
                </a:lnTo>
                <a:lnTo>
                  <a:pt x="3480" y="1549"/>
                </a:lnTo>
                <a:lnTo>
                  <a:pt x="3483" y="1552"/>
                </a:lnTo>
                <a:lnTo>
                  <a:pt x="3483" y="1557"/>
                </a:lnTo>
                <a:lnTo>
                  <a:pt x="3482" y="1560"/>
                </a:lnTo>
                <a:lnTo>
                  <a:pt x="3480" y="1564"/>
                </a:lnTo>
                <a:lnTo>
                  <a:pt x="3479" y="1568"/>
                </a:lnTo>
                <a:lnTo>
                  <a:pt x="3475" y="1575"/>
                </a:lnTo>
                <a:lnTo>
                  <a:pt x="3475" y="1583"/>
                </a:lnTo>
                <a:lnTo>
                  <a:pt x="3475" y="1593"/>
                </a:lnTo>
                <a:lnTo>
                  <a:pt x="3475" y="1593"/>
                </a:lnTo>
                <a:lnTo>
                  <a:pt x="3477" y="1602"/>
                </a:lnTo>
                <a:lnTo>
                  <a:pt x="3480" y="1610"/>
                </a:lnTo>
                <a:lnTo>
                  <a:pt x="3487" y="1623"/>
                </a:lnTo>
                <a:lnTo>
                  <a:pt x="3490" y="1633"/>
                </a:lnTo>
                <a:lnTo>
                  <a:pt x="3490" y="1639"/>
                </a:lnTo>
                <a:lnTo>
                  <a:pt x="3490" y="1645"/>
                </a:lnTo>
                <a:lnTo>
                  <a:pt x="3490" y="1645"/>
                </a:lnTo>
                <a:lnTo>
                  <a:pt x="3488" y="1652"/>
                </a:lnTo>
                <a:lnTo>
                  <a:pt x="3490" y="1654"/>
                </a:lnTo>
                <a:lnTo>
                  <a:pt x="3493" y="1655"/>
                </a:lnTo>
                <a:lnTo>
                  <a:pt x="3496" y="1654"/>
                </a:lnTo>
                <a:lnTo>
                  <a:pt x="3503" y="1654"/>
                </a:lnTo>
                <a:lnTo>
                  <a:pt x="3508" y="1654"/>
                </a:lnTo>
                <a:lnTo>
                  <a:pt x="3516" y="1657"/>
                </a:lnTo>
                <a:lnTo>
                  <a:pt x="3522" y="1663"/>
                </a:lnTo>
                <a:lnTo>
                  <a:pt x="3522" y="1663"/>
                </a:lnTo>
                <a:lnTo>
                  <a:pt x="3535" y="1678"/>
                </a:lnTo>
                <a:lnTo>
                  <a:pt x="3541" y="1682"/>
                </a:lnTo>
                <a:lnTo>
                  <a:pt x="3546" y="1686"/>
                </a:lnTo>
                <a:lnTo>
                  <a:pt x="3551" y="1687"/>
                </a:lnTo>
                <a:lnTo>
                  <a:pt x="3556" y="1687"/>
                </a:lnTo>
                <a:lnTo>
                  <a:pt x="3559" y="1687"/>
                </a:lnTo>
                <a:lnTo>
                  <a:pt x="3560" y="1684"/>
                </a:lnTo>
                <a:lnTo>
                  <a:pt x="3560" y="1684"/>
                </a:lnTo>
                <a:lnTo>
                  <a:pt x="3565" y="1676"/>
                </a:lnTo>
                <a:lnTo>
                  <a:pt x="3572" y="1665"/>
                </a:lnTo>
                <a:lnTo>
                  <a:pt x="3575" y="1660"/>
                </a:lnTo>
                <a:lnTo>
                  <a:pt x="3580" y="1657"/>
                </a:lnTo>
                <a:lnTo>
                  <a:pt x="3585" y="1655"/>
                </a:lnTo>
                <a:lnTo>
                  <a:pt x="3591" y="1657"/>
                </a:lnTo>
                <a:lnTo>
                  <a:pt x="3591" y="1657"/>
                </a:lnTo>
                <a:lnTo>
                  <a:pt x="3597" y="1660"/>
                </a:lnTo>
                <a:lnTo>
                  <a:pt x="3604" y="1660"/>
                </a:lnTo>
                <a:lnTo>
                  <a:pt x="3610" y="1658"/>
                </a:lnTo>
                <a:lnTo>
                  <a:pt x="3617" y="1655"/>
                </a:lnTo>
                <a:lnTo>
                  <a:pt x="3621" y="1650"/>
                </a:lnTo>
                <a:lnTo>
                  <a:pt x="3625" y="1644"/>
                </a:lnTo>
                <a:lnTo>
                  <a:pt x="3626" y="1637"/>
                </a:lnTo>
                <a:lnTo>
                  <a:pt x="3626" y="1629"/>
                </a:lnTo>
                <a:lnTo>
                  <a:pt x="3626" y="1629"/>
                </a:lnTo>
                <a:lnTo>
                  <a:pt x="3623" y="1613"/>
                </a:lnTo>
                <a:lnTo>
                  <a:pt x="3623" y="1605"/>
                </a:lnTo>
                <a:lnTo>
                  <a:pt x="3625" y="1599"/>
                </a:lnTo>
                <a:lnTo>
                  <a:pt x="3626" y="1594"/>
                </a:lnTo>
                <a:lnTo>
                  <a:pt x="3630" y="1589"/>
                </a:lnTo>
                <a:lnTo>
                  <a:pt x="3634" y="1588"/>
                </a:lnTo>
                <a:lnTo>
                  <a:pt x="3639" y="1586"/>
                </a:lnTo>
                <a:lnTo>
                  <a:pt x="3639" y="1586"/>
                </a:lnTo>
                <a:lnTo>
                  <a:pt x="3647" y="1586"/>
                </a:lnTo>
                <a:lnTo>
                  <a:pt x="3654" y="1588"/>
                </a:lnTo>
                <a:lnTo>
                  <a:pt x="3660" y="1589"/>
                </a:lnTo>
                <a:lnTo>
                  <a:pt x="3666" y="1594"/>
                </a:lnTo>
                <a:lnTo>
                  <a:pt x="3678" y="1602"/>
                </a:lnTo>
                <a:lnTo>
                  <a:pt x="3684" y="1610"/>
                </a:lnTo>
                <a:lnTo>
                  <a:pt x="3684" y="1610"/>
                </a:lnTo>
                <a:lnTo>
                  <a:pt x="3687" y="1621"/>
                </a:lnTo>
                <a:lnTo>
                  <a:pt x="3691" y="1634"/>
                </a:lnTo>
                <a:lnTo>
                  <a:pt x="3695" y="1649"/>
                </a:lnTo>
                <a:lnTo>
                  <a:pt x="3699" y="1654"/>
                </a:lnTo>
                <a:lnTo>
                  <a:pt x="3702" y="1657"/>
                </a:lnTo>
                <a:lnTo>
                  <a:pt x="3702" y="1657"/>
                </a:lnTo>
                <a:lnTo>
                  <a:pt x="3707" y="1662"/>
                </a:lnTo>
                <a:lnTo>
                  <a:pt x="3710" y="1670"/>
                </a:lnTo>
                <a:lnTo>
                  <a:pt x="3719" y="1690"/>
                </a:lnTo>
                <a:lnTo>
                  <a:pt x="3724" y="1702"/>
                </a:lnTo>
                <a:lnTo>
                  <a:pt x="3731" y="1711"/>
                </a:lnTo>
                <a:lnTo>
                  <a:pt x="3735" y="1721"/>
                </a:lnTo>
                <a:lnTo>
                  <a:pt x="3743" y="1726"/>
                </a:lnTo>
                <a:lnTo>
                  <a:pt x="3743" y="1726"/>
                </a:lnTo>
                <a:lnTo>
                  <a:pt x="3750" y="1731"/>
                </a:lnTo>
                <a:lnTo>
                  <a:pt x="3756" y="1737"/>
                </a:lnTo>
                <a:lnTo>
                  <a:pt x="3760" y="1742"/>
                </a:lnTo>
                <a:lnTo>
                  <a:pt x="3763" y="1748"/>
                </a:lnTo>
                <a:lnTo>
                  <a:pt x="3764" y="1753"/>
                </a:lnTo>
                <a:lnTo>
                  <a:pt x="3764" y="1759"/>
                </a:lnTo>
                <a:lnTo>
                  <a:pt x="3763" y="1764"/>
                </a:lnTo>
                <a:lnTo>
                  <a:pt x="3763" y="1767"/>
                </a:lnTo>
                <a:lnTo>
                  <a:pt x="3763" y="1767"/>
                </a:lnTo>
                <a:lnTo>
                  <a:pt x="3760" y="1771"/>
                </a:lnTo>
                <a:lnTo>
                  <a:pt x="3755" y="1774"/>
                </a:lnTo>
                <a:lnTo>
                  <a:pt x="3743" y="1779"/>
                </a:lnTo>
                <a:lnTo>
                  <a:pt x="3739" y="1780"/>
                </a:lnTo>
                <a:lnTo>
                  <a:pt x="3735" y="1784"/>
                </a:lnTo>
                <a:lnTo>
                  <a:pt x="3735" y="1785"/>
                </a:lnTo>
                <a:lnTo>
                  <a:pt x="3739" y="1788"/>
                </a:lnTo>
                <a:lnTo>
                  <a:pt x="3739" y="1788"/>
                </a:lnTo>
                <a:lnTo>
                  <a:pt x="3753" y="1795"/>
                </a:lnTo>
                <a:lnTo>
                  <a:pt x="3768" y="1800"/>
                </a:lnTo>
                <a:lnTo>
                  <a:pt x="3790" y="1804"/>
                </a:lnTo>
                <a:lnTo>
                  <a:pt x="3790" y="1804"/>
                </a:lnTo>
                <a:lnTo>
                  <a:pt x="3813" y="1814"/>
                </a:lnTo>
                <a:lnTo>
                  <a:pt x="3825" y="1820"/>
                </a:lnTo>
                <a:lnTo>
                  <a:pt x="3830" y="1824"/>
                </a:lnTo>
                <a:lnTo>
                  <a:pt x="3833" y="1829"/>
                </a:lnTo>
                <a:lnTo>
                  <a:pt x="3833" y="1829"/>
                </a:lnTo>
                <a:lnTo>
                  <a:pt x="3837" y="1833"/>
                </a:lnTo>
                <a:lnTo>
                  <a:pt x="3843" y="1838"/>
                </a:lnTo>
                <a:lnTo>
                  <a:pt x="3861" y="1853"/>
                </a:lnTo>
                <a:lnTo>
                  <a:pt x="3870" y="1859"/>
                </a:lnTo>
                <a:lnTo>
                  <a:pt x="3880" y="1864"/>
                </a:lnTo>
                <a:lnTo>
                  <a:pt x="3888" y="1867"/>
                </a:lnTo>
                <a:lnTo>
                  <a:pt x="3894" y="1867"/>
                </a:lnTo>
                <a:lnTo>
                  <a:pt x="3894" y="1867"/>
                </a:lnTo>
                <a:lnTo>
                  <a:pt x="3898" y="1867"/>
                </a:lnTo>
                <a:lnTo>
                  <a:pt x="3902" y="1867"/>
                </a:lnTo>
                <a:lnTo>
                  <a:pt x="3906" y="1870"/>
                </a:lnTo>
                <a:lnTo>
                  <a:pt x="3909" y="1873"/>
                </a:lnTo>
                <a:lnTo>
                  <a:pt x="3914" y="1881"/>
                </a:lnTo>
                <a:lnTo>
                  <a:pt x="3915" y="1888"/>
                </a:lnTo>
                <a:lnTo>
                  <a:pt x="3915" y="1888"/>
                </a:lnTo>
                <a:lnTo>
                  <a:pt x="3914" y="1894"/>
                </a:lnTo>
                <a:lnTo>
                  <a:pt x="3912" y="1902"/>
                </a:lnTo>
                <a:lnTo>
                  <a:pt x="3912" y="1907"/>
                </a:lnTo>
                <a:lnTo>
                  <a:pt x="3914" y="1910"/>
                </a:lnTo>
                <a:lnTo>
                  <a:pt x="3917" y="1914"/>
                </a:lnTo>
                <a:lnTo>
                  <a:pt x="3922" y="1915"/>
                </a:lnTo>
                <a:lnTo>
                  <a:pt x="3922" y="1915"/>
                </a:lnTo>
                <a:lnTo>
                  <a:pt x="3926" y="1917"/>
                </a:lnTo>
                <a:lnTo>
                  <a:pt x="3931" y="1915"/>
                </a:lnTo>
                <a:lnTo>
                  <a:pt x="3941" y="1912"/>
                </a:lnTo>
                <a:lnTo>
                  <a:pt x="3944" y="1910"/>
                </a:lnTo>
                <a:lnTo>
                  <a:pt x="3947" y="1910"/>
                </a:lnTo>
                <a:lnTo>
                  <a:pt x="3951" y="1912"/>
                </a:lnTo>
                <a:lnTo>
                  <a:pt x="3954" y="1915"/>
                </a:lnTo>
                <a:lnTo>
                  <a:pt x="3954" y="1915"/>
                </a:lnTo>
                <a:lnTo>
                  <a:pt x="3959" y="1926"/>
                </a:lnTo>
                <a:lnTo>
                  <a:pt x="3962" y="1936"/>
                </a:lnTo>
                <a:lnTo>
                  <a:pt x="3965" y="1952"/>
                </a:lnTo>
                <a:lnTo>
                  <a:pt x="3965" y="1952"/>
                </a:lnTo>
                <a:lnTo>
                  <a:pt x="3965" y="1967"/>
                </a:lnTo>
                <a:lnTo>
                  <a:pt x="3963" y="1975"/>
                </a:lnTo>
                <a:lnTo>
                  <a:pt x="3962" y="1984"/>
                </a:lnTo>
                <a:lnTo>
                  <a:pt x="3957" y="1995"/>
                </a:lnTo>
                <a:lnTo>
                  <a:pt x="3952" y="2005"/>
                </a:lnTo>
                <a:lnTo>
                  <a:pt x="3944" y="2015"/>
                </a:lnTo>
                <a:lnTo>
                  <a:pt x="3936" y="2023"/>
                </a:lnTo>
                <a:lnTo>
                  <a:pt x="3936" y="2023"/>
                </a:lnTo>
                <a:lnTo>
                  <a:pt x="3925" y="2028"/>
                </a:lnTo>
                <a:lnTo>
                  <a:pt x="3915" y="2029"/>
                </a:lnTo>
                <a:lnTo>
                  <a:pt x="3906" y="2031"/>
                </a:lnTo>
                <a:lnTo>
                  <a:pt x="3898" y="2029"/>
                </a:lnTo>
                <a:lnTo>
                  <a:pt x="3888" y="2029"/>
                </a:lnTo>
                <a:lnTo>
                  <a:pt x="3880" y="2029"/>
                </a:lnTo>
                <a:lnTo>
                  <a:pt x="3874" y="2031"/>
                </a:lnTo>
                <a:lnTo>
                  <a:pt x="3865" y="2036"/>
                </a:lnTo>
                <a:lnTo>
                  <a:pt x="3865" y="2036"/>
                </a:lnTo>
                <a:lnTo>
                  <a:pt x="3859" y="2042"/>
                </a:lnTo>
                <a:lnTo>
                  <a:pt x="3854" y="2048"/>
                </a:lnTo>
                <a:lnTo>
                  <a:pt x="3846" y="2061"/>
                </a:lnTo>
                <a:lnTo>
                  <a:pt x="3841" y="2066"/>
                </a:lnTo>
                <a:lnTo>
                  <a:pt x="3837" y="2071"/>
                </a:lnTo>
                <a:lnTo>
                  <a:pt x="3829" y="2074"/>
                </a:lnTo>
                <a:lnTo>
                  <a:pt x="3821" y="2076"/>
                </a:lnTo>
                <a:lnTo>
                  <a:pt x="3821" y="2076"/>
                </a:lnTo>
                <a:lnTo>
                  <a:pt x="3771" y="2079"/>
                </a:lnTo>
                <a:lnTo>
                  <a:pt x="3737" y="2081"/>
                </a:lnTo>
                <a:lnTo>
                  <a:pt x="3737" y="2081"/>
                </a:lnTo>
                <a:lnTo>
                  <a:pt x="3726" y="2077"/>
                </a:lnTo>
                <a:lnTo>
                  <a:pt x="3708" y="2074"/>
                </a:lnTo>
                <a:lnTo>
                  <a:pt x="3699" y="2073"/>
                </a:lnTo>
                <a:lnTo>
                  <a:pt x="3687" y="2073"/>
                </a:lnTo>
                <a:lnTo>
                  <a:pt x="3676" y="2073"/>
                </a:lnTo>
                <a:lnTo>
                  <a:pt x="3665" y="2076"/>
                </a:lnTo>
                <a:lnTo>
                  <a:pt x="3665" y="2076"/>
                </a:lnTo>
                <a:lnTo>
                  <a:pt x="3652" y="2079"/>
                </a:lnTo>
                <a:lnTo>
                  <a:pt x="3638" y="2081"/>
                </a:lnTo>
                <a:lnTo>
                  <a:pt x="3605" y="2085"/>
                </a:lnTo>
                <a:lnTo>
                  <a:pt x="3591" y="2090"/>
                </a:lnTo>
                <a:lnTo>
                  <a:pt x="3577" y="2095"/>
                </a:lnTo>
                <a:lnTo>
                  <a:pt x="3565" y="2103"/>
                </a:lnTo>
                <a:lnTo>
                  <a:pt x="3562" y="2106"/>
                </a:lnTo>
                <a:lnTo>
                  <a:pt x="3559" y="2113"/>
                </a:lnTo>
                <a:lnTo>
                  <a:pt x="3559" y="2113"/>
                </a:lnTo>
                <a:lnTo>
                  <a:pt x="3556" y="2117"/>
                </a:lnTo>
                <a:lnTo>
                  <a:pt x="3552" y="2121"/>
                </a:lnTo>
                <a:lnTo>
                  <a:pt x="3549" y="2122"/>
                </a:lnTo>
                <a:lnTo>
                  <a:pt x="3546" y="2124"/>
                </a:lnTo>
                <a:lnTo>
                  <a:pt x="3538" y="2124"/>
                </a:lnTo>
                <a:lnTo>
                  <a:pt x="3530" y="2125"/>
                </a:lnTo>
                <a:lnTo>
                  <a:pt x="3520" y="2127"/>
                </a:lnTo>
                <a:lnTo>
                  <a:pt x="3514" y="2129"/>
                </a:lnTo>
                <a:lnTo>
                  <a:pt x="3509" y="2134"/>
                </a:lnTo>
                <a:lnTo>
                  <a:pt x="3503" y="2138"/>
                </a:lnTo>
                <a:lnTo>
                  <a:pt x="3498" y="2145"/>
                </a:lnTo>
                <a:lnTo>
                  <a:pt x="3491" y="2154"/>
                </a:lnTo>
                <a:lnTo>
                  <a:pt x="3485" y="2166"/>
                </a:lnTo>
                <a:lnTo>
                  <a:pt x="3485" y="2166"/>
                </a:lnTo>
                <a:lnTo>
                  <a:pt x="3467" y="2195"/>
                </a:lnTo>
                <a:lnTo>
                  <a:pt x="3467" y="2195"/>
                </a:lnTo>
                <a:lnTo>
                  <a:pt x="3491" y="2177"/>
                </a:lnTo>
                <a:lnTo>
                  <a:pt x="3504" y="2169"/>
                </a:lnTo>
                <a:lnTo>
                  <a:pt x="3516" y="2162"/>
                </a:lnTo>
                <a:lnTo>
                  <a:pt x="3516" y="2162"/>
                </a:lnTo>
                <a:lnTo>
                  <a:pt x="3541" y="2150"/>
                </a:lnTo>
                <a:lnTo>
                  <a:pt x="3570" y="2135"/>
                </a:lnTo>
                <a:lnTo>
                  <a:pt x="3585" y="2129"/>
                </a:lnTo>
                <a:lnTo>
                  <a:pt x="3599" y="2124"/>
                </a:lnTo>
                <a:lnTo>
                  <a:pt x="3612" y="2122"/>
                </a:lnTo>
                <a:lnTo>
                  <a:pt x="3617" y="2122"/>
                </a:lnTo>
                <a:lnTo>
                  <a:pt x="3621" y="2124"/>
                </a:lnTo>
                <a:lnTo>
                  <a:pt x="3621" y="2124"/>
                </a:lnTo>
                <a:lnTo>
                  <a:pt x="3639" y="2130"/>
                </a:lnTo>
                <a:lnTo>
                  <a:pt x="3655" y="2135"/>
                </a:lnTo>
                <a:lnTo>
                  <a:pt x="3662" y="2137"/>
                </a:lnTo>
                <a:lnTo>
                  <a:pt x="3668" y="2140"/>
                </a:lnTo>
                <a:lnTo>
                  <a:pt x="3671" y="2145"/>
                </a:lnTo>
                <a:lnTo>
                  <a:pt x="3671" y="2150"/>
                </a:lnTo>
                <a:lnTo>
                  <a:pt x="3671" y="2150"/>
                </a:lnTo>
                <a:lnTo>
                  <a:pt x="3671" y="2154"/>
                </a:lnTo>
                <a:lnTo>
                  <a:pt x="3668" y="2159"/>
                </a:lnTo>
                <a:lnTo>
                  <a:pt x="3665" y="2166"/>
                </a:lnTo>
                <a:lnTo>
                  <a:pt x="3660" y="2170"/>
                </a:lnTo>
                <a:lnTo>
                  <a:pt x="3649" y="2178"/>
                </a:lnTo>
                <a:lnTo>
                  <a:pt x="3638" y="2183"/>
                </a:lnTo>
                <a:lnTo>
                  <a:pt x="3638" y="2183"/>
                </a:lnTo>
                <a:lnTo>
                  <a:pt x="3633" y="2185"/>
                </a:lnTo>
                <a:lnTo>
                  <a:pt x="3631" y="2188"/>
                </a:lnTo>
                <a:lnTo>
                  <a:pt x="3633" y="2190"/>
                </a:lnTo>
                <a:lnTo>
                  <a:pt x="3634" y="2191"/>
                </a:lnTo>
                <a:lnTo>
                  <a:pt x="3639" y="2196"/>
                </a:lnTo>
                <a:lnTo>
                  <a:pt x="3644" y="2203"/>
                </a:lnTo>
                <a:lnTo>
                  <a:pt x="3644" y="2203"/>
                </a:lnTo>
                <a:lnTo>
                  <a:pt x="3646" y="2206"/>
                </a:lnTo>
                <a:lnTo>
                  <a:pt x="3644" y="2211"/>
                </a:lnTo>
                <a:lnTo>
                  <a:pt x="3641" y="2220"/>
                </a:lnTo>
                <a:lnTo>
                  <a:pt x="3639" y="2231"/>
                </a:lnTo>
                <a:lnTo>
                  <a:pt x="3639" y="2235"/>
                </a:lnTo>
                <a:lnTo>
                  <a:pt x="3642" y="2239"/>
                </a:lnTo>
                <a:lnTo>
                  <a:pt x="3642" y="2239"/>
                </a:lnTo>
                <a:lnTo>
                  <a:pt x="3657" y="2252"/>
                </a:lnTo>
                <a:lnTo>
                  <a:pt x="3663" y="2257"/>
                </a:lnTo>
                <a:lnTo>
                  <a:pt x="3671" y="2260"/>
                </a:lnTo>
                <a:lnTo>
                  <a:pt x="3671" y="2260"/>
                </a:lnTo>
                <a:lnTo>
                  <a:pt x="3676" y="2260"/>
                </a:lnTo>
                <a:lnTo>
                  <a:pt x="3679" y="2259"/>
                </a:lnTo>
                <a:lnTo>
                  <a:pt x="3686" y="2252"/>
                </a:lnTo>
                <a:lnTo>
                  <a:pt x="3689" y="2249"/>
                </a:lnTo>
                <a:lnTo>
                  <a:pt x="3694" y="2248"/>
                </a:lnTo>
                <a:lnTo>
                  <a:pt x="3699" y="2246"/>
                </a:lnTo>
                <a:lnTo>
                  <a:pt x="3707" y="2246"/>
                </a:lnTo>
                <a:lnTo>
                  <a:pt x="3707" y="2246"/>
                </a:lnTo>
                <a:lnTo>
                  <a:pt x="3732" y="2251"/>
                </a:lnTo>
                <a:lnTo>
                  <a:pt x="3740" y="2252"/>
                </a:lnTo>
                <a:lnTo>
                  <a:pt x="3745" y="2256"/>
                </a:lnTo>
                <a:lnTo>
                  <a:pt x="3745" y="2256"/>
                </a:lnTo>
                <a:lnTo>
                  <a:pt x="3747" y="2259"/>
                </a:lnTo>
                <a:lnTo>
                  <a:pt x="3743" y="2260"/>
                </a:lnTo>
                <a:lnTo>
                  <a:pt x="3732" y="2267"/>
                </a:lnTo>
                <a:lnTo>
                  <a:pt x="3713" y="2273"/>
                </a:lnTo>
                <a:lnTo>
                  <a:pt x="3695" y="2278"/>
                </a:lnTo>
                <a:lnTo>
                  <a:pt x="3695" y="2278"/>
                </a:lnTo>
                <a:lnTo>
                  <a:pt x="3691" y="2281"/>
                </a:lnTo>
                <a:lnTo>
                  <a:pt x="3692" y="2281"/>
                </a:lnTo>
                <a:lnTo>
                  <a:pt x="3711" y="2283"/>
                </a:lnTo>
                <a:lnTo>
                  <a:pt x="3743" y="2281"/>
                </a:lnTo>
                <a:lnTo>
                  <a:pt x="3743" y="2281"/>
                </a:lnTo>
                <a:lnTo>
                  <a:pt x="3748" y="2280"/>
                </a:lnTo>
                <a:lnTo>
                  <a:pt x="3756" y="2276"/>
                </a:lnTo>
                <a:lnTo>
                  <a:pt x="3764" y="2272"/>
                </a:lnTo>
                <a:lnTo>
                  <a:pt x="3768" y="2268"/>
                </a:lnTo>
                <a:lnTo>
                  <a:pt x="3769" y="2265"/>
                </a:lnTo>
                <a:lnTo>
                  <a:pt x="3769" y="2265"/>
                </a:lnTo>
                <a:lnTo>
                  <a:pt x="3768" y="2256"/>
                </a:lnTo>
                <a:lnTo>
                  <a:pt x="3768" y="2246"/>
                </a:lnTo>
                <a:lnTo>
                  <a:pt x="3769" y="2241"/>
                </a:lnTo>
                <a:lnTo>
                  <a:pt x="3772" y="2236"/>
                </a:lnTo>
                <a:lnTo>
                  <a:pt x="3776" y="2233"/>
                </a:lnTo>
                <a:lnTo>
                  <a:pt x="3784" y="2230"/>
                </a:lnTo>
                <a:lnTo>
                  <a:pt x="3784" y="2230"/>
                </a:lnTo>
                <a:lnTo>
                  <a:pt x="3790" y="2228"/>
                </a:lnTo>
                <a:lnTo>
                  <a:pt x="3795" y="2228"/>
                </a:lnTo>
                <a:lnTo>
                  <a:pt x="3800" y="2230"/>
                </a:lnTo>
                <a:lnTo>
                  <a:pt x="3803" y="2233"/>
                </a:lnTo>
                <a:lnTo>
                  <a:pt x="3804" y="2236"/>
                </a:lnTo>
                <a:lnTo>
                  <a:pt x="3806" y="2241"/>
                </a:lnTo>
                <a:lnTo>
                  <a:pt x="3808" y="2251"/>
                </a:lnTo>
                <a:lnTo>
                  <a:pt x="3808" y="2251"/>
                </a:lnTo>
                <a:lnTo>
                  <a:pt x="3811" y="2260"/>
                </a:lnTo>
                <a:lnTo>
                  <a:pt x="3814" y="2265"/>
                </a:lnTo>
                <a:lnTo>
                  <a:pt x="3819" y="2268"/>
                </a:lnTo>
                <a:lnTo>
                  <a:pt x="3824" y="2270"/>
                </a:lnTo>
                <a:lnTo>
                  <a:pt x="3824" y="2270"/>
                </a:lnTo>
                <a:lnTo>
                  <a:pt x="3827" y="2270"/>
                </a:lnTo>
                <a:lnTo>
                  <a:pt x="3827" y="2273"/>
                </a:lnTo>
                <a:lnTo>
                  <a:pt x="3824" y="2283"/>
                </a:lnTo>
                <a:lnTo>
                  <a:pt x="3817" y="2294"/>
                </a:lnTo>
                <a:lnTo>
                  <a:pt x="3814" y="2297"/>
                </a:lnTo>
                <a:lnTo>
                  <a:pt x="3811" y="2299"/>
                </a:lnTo>
                <a:lnTo>
                  <a:pt x="3811" y="2299"/>
                </a:lnTo>
                <a:lnTo>
                  <a:pt x="3808" y="2299"/>
                </a:lnTo>
                <a:lnTo>
                  <a:pt x="3804" y="2297"/>
                </a:lnTo>
                <a:lnTo>
                  <a:pt x="3798" y="2292"/>
                </a:lnTo>
                <a:lnTo>
                  <a:pt x="3793" y="2291"/>
                </a:lnTo>
                <a:lnTo>
                  <a:pt x="3788" y="2289"/>
                </a:lnTo>
                <a:lnTo>
                  <a:pt x="3784" y="2291"/>
                </a:lnTo>
                <a:lnTo>
                  <a:pt x="3776" y="2294"/>
                </a:lnTo>
                <a:lnTo>
                  <a:pt x="3776" y="2294"/>
                </a:lnTo>
                <a:lnTo>
                  <a:pt x="3761" y="2305"/>
                </a:lnTo>
                <a:lnTo>
                  <a:pt x="3748" y="2318"/>
                </a:lnTo>
                <a:lnTo>
                  <a:pt x="3742" y="2323"/>
                </a:lnTo>
                <a:lnTo>
                  <a:pt x="3732" y="2326"/>
                </a:lnTo>
                <a:lnTo>
                  <a:pt x="3723" y="2329"/>
                </a:lnTo>
                <a:lnTo>
                  <a:pt x="3711" y="2331"/>
                </a:lnTo>
                <a:lnTo>
                  <a:pt x="3711" y="2331"/>
                </a:lnTo>
                <a:lnTo>
                  <a:pt x="3691" y="2334"/>
                </a:lnTo>
                <a:lnTo>
                  <a:pt x="3682" y="2337"/>
                </a:lnTo>
                <a:lnTo>
                  <a:pt x="3674" y="2339"/>
                </a:lnTo>
                <a:lnTo>
                  <a:pt x="3663" y="2347"/>
                </a:lnTo>
                <a:lnTo>
                  <a:pt x="3649" y="2360"/>
                </a:lnTo>
                <a:lnTo>
                  <a:pt x="3649" y="2360"/>
                </a:lnTo>
                <a:lnTo>
                  <a:pt x="3634" y="2371"/>
                </a:lnTo>
                <a:lnTo>
                  <a:pt x="3620" y="2381"/>
                </a:lnTo>
                <a:lnTo>
                  <a:pt x="3615" y="2382"/>
                </a:lnTo>
                <a:lnTo>
                  <a:pt x="3610" y="2384"/>
                </a:lnTo>
                <a:lnTo>
                  <a:pt x="3605" y="2384"/>
                </a:lnTo>
                <a:lnTo>
                  <a:pt x="3602" y="2382"/>
                </a:lnTo>
                <a:lnTo>
                  <a:pt x="3602" y="2382"/>
                </a:lnTo>
                <a:lnTo>
                  <a:pt x="3601" y="2379"/>
                </a:lnTo>
                <a:lnTo>
                  <a:pt x="3597" y="2373"/>
                </a:lnTo>
                <a:lnTo>
                  <a:pt x="3596" y="2358"/>
                </a:lnTo>
                <a:lnTo>
                  <a:pt x="3596" y="2350"/>
                </a:lnTo>
                <a:lnTo>
                  <a:pt x="3597" y="2342"/>
                </a:lnTo>
                <a:lnTo>
                  <a:pt x="3601" y="2336"/>
                </a:lnTo>
                <a:lnTo>
                  <a:pt x="3605" y="2331"/>
                </a:lnTo>
                <a:lnTo>
                  <a:pt x="3605" y="2331"/>
                </a:lnTo>
                <a:lnTo>
                  <a:pt x="3628" y="2315"/>
                </a:lnTo>
                <a:lnTo>
                  <a:pt x="3639" y="2307"/>
                </a:lnTo>
                <a:lnTo>
                  <a:pt x="3593" y="2299"/>
                </a:lnTo>
                <a:lnTo>
                  <a:pt x="3593" y="2299"/>
                </a:lnTo>
                <a:lnTo>
                  <a:pt x="3581" y="2302"/>
                </a:lnTo>
                <a:lnTo>
                  <a:pt x="3572" y="2307"/>
                </a:lnTo>
                <a:lnTo>
                  <a:pt x="3569" y="2309"/>
                </a:lnTo>
                <a:lnTo>
                  <a:pt x="3565" y="2312"/>
                </a:lnTo>
                <a:lnTo>
                  <a:pt x="3565" y="2312"/>
                </a:lnTo>
                <a:lnTo>
                  <a:pt x="3562" y="2318"/>
                </a:lnTo>
                <a:lnTo>
                  <a:pt x="3559" y="2329"/>
                </a:lnTo>
                <a:lnTo>
                  <a:pt x="3556" y="2339"/>
                </a:lnTo>
                <a:lnTo>
                  <a:pt x="3552" y="2344"/>
                </a:lnTo>
                <a:lnTo>
                  <a:pt x="3549" y="2345"/>
                </a:lnTo>
                <a:lnTo>
                  <a:pt x="3549" y="2345"/>
                </a:lnTo>
                <a:lnTo>
                  <a:pt x="3538" y="2349"/>
                </a:lnTo>
                <a:lnTo>
                  <a:pt x="3522" y="2352"/>
                </a:lnTo>
                <a:lnTo>
                  <a:pt x="3490" y="2360"/>
                </a:lnTo>
                <a:lnTo>
                  <a:pt x="3490" y="2360"/>
                </a:lnTo>
                <a:lnTo>
                  <a:pt x="3482" y="2365"/>
                </a:lnTo>
                <a:lnTo>
                  <a:pt x="3472" y="2373"/>
                </a:lnTo>
                <a:lnTo>
                  <a:pt x="3463" y="2386"/>
                </a:lnTo>
                <a:lnTo>
                  <a:pt x="3453" y="2398"/>
                </a:lnTo>
                <a:lnTo>
                  <a:pt x="3445" y="2413"/>
                </a:lnTo>
                <a:lnTo>
                  <a:pt x="3440" y="2427"/>
                </a:lnTo>
                <a:lnTo>
                  <a:pt x="3438" y="2434"/>
                </a:lnTo>
                <a:lnTo>
                  <a:pt x="3438" y="2439"/>
                </a:lnTo>
                <a:lnTo>
                  <a:pt x="3440" y="2443"/>
                </a:lnTo>
                <a:lnTo>
                  <a:pt x="3443" y="2447"/>
                </a:lnTo>
                <a:lnTo>
                  <a:pt x="3443" y="2447"/>
                </a:lnTo>
                <a:lnTo>
                  <a:pt x="3450" y="2453"/>
                </a:lnTo>
                <a:lnTo>
                  <a:pt x="3453" y="2458"/>
                </a:lnTo>
                <a:lnTo>
                  <a:pt x="3453" y="2461"/>
                </a:lnTo>
                <a:lnTo>
                  <a:pt x="3450" y="2466"/>
                </a:lnTo>
                <a:lnTo>
                  <a:pt x="3443" y="2467"/>
                </a:lnTo>
                <a:lnTo>
                  <a:pt x="3434" y="2471"/>
                </a:lnTo>
                <a:lnTo>
                  <a:pt x="3408" y="2472"/>
                </a:lnTo>
                <a:lnTo>
                  <a:pt x="3408" y="2472"/>
                </a:lnTo>
                <a:lnTo>
                  <a:pt x="3382" y="2475"/>
                </a:lnTo>
                <a:lnTo>
                  <a:pt x="3373" y="2477"/>
                </a:lnTo>
                <a:lnTo>
                  <a:pt x="3363" y="2480"/>
                </a:lnTo>
                <a:lnTo>
                  <a:pt x="3357" y="2485"/>
                </a:lnTo>
                <a:lnTo>
                  <a:pt x="3349" y="2490"/>
                </a:lnTo>
                <a:lnTo>
                  <a:pt x="3334" y="2504"/>
                </a:lnTo>
                <a:lnTo>
                  <a:pt x="3334" y="2504"/>
                </a:lnTo>
                <a:lnTo>
                  <a:pt x="3325" y="2517"/>
                </a:lnTo>
                <a:lnTo>
                  <a:pt x="3321" y="2525"/>
                </a:lnTo>
                <a:lnTo>
                  <a:pt x="3318" y="2533"/>
                </a:lnTo>
                <a:lnTo>
                  <a:pt x="3308" y="2544"/>
                </a:lnTo>
                <a:lnTo>
                  <a:pt x="3308" y="2544"/>
                </a:lnTo>
                <a:lnTo>
                  <a:pt x="3304" y="2553"/>
                </a:lnTo>
                <a:lnTo>
                  <a:pt x="3300" y="2559"/>
                </a:lnTo>
                <a:lnTo>
                  <a:pt x="3299" y="2565"/>
                </a:lnTo>
                <a:lnTo>
                  <a:pt x="3297" y="2572"/>
                </a:lnTo>
                <a:lnTo>
                  <a:pt x="3296" y="2583"/>
                </a:lnTo>
                <a:lnTo>
                  <a:pt x="3294" y="2586"/>
                </a:lnTo>
                <a:lnTo>
                  <a:pt x="3291" y="2588"/>
                </a:lnTo>
                <a:lnTo>
                  <a:pt x="3291" y="2588"/>
                </a:lnTo>
                <a:lnTo>
                  <a:pt x="3288" y="2591"/>
                </a:lnTo>
                <a:lnTo>
                  <a:pt x="3284" y="2594"/>
                </a:lnTo>
                <a:lnTo>
                  <a:pt x="3281" y="2602"/>
                </a:lnTo>
                <a:lnTo>
                  <a:pt x="3278" y="2615"/>
                </a:lnTo>
                <a:lnTo>
                  <a:pt x="3275" y="2622"/>
                </a:lnTo>
                <a:lnTo>
                  <a:pt x="3270" y="2630"/>
                </a:lnTo>
                <a:lnTo>
                  <a:pt x="3270" y="2630"/>
                </a:lnTo>
                <a:lnTo>
                  <a:pt x="3264" y="2636"/>
                </a:lnTo>
                <a:lnTo>
                  <a:pt x="3257" y="2642"/>
                </a:lnTo>
                <a:lnTo>
                  <a:pt x="3244" y="2650"/>
                </a:lnTo>
                <a:lnTo>
                  <a:pt x="3239" y="2655"/>
                </a:lnTo>
                <a:lnTo>
                  <a:pt x="3238" y="2658"/>
                </a:lnTo>
                <a:lnTo>
                  <a:pt x="3238" y="2665"/>
                </a:lnTo>
                <a:lnTo>
                  <a:pt x="3243" y="2671"/>
                </a:lnTo>
                <a:lnTo>
                  <a:pt x="3243" y="2671"/>
                </a:lnTo>
                <a:lnTo>
                  <a:pt x="3252" y="2687"/>
                </a:lnTo>
                <a:lnTo>
                  <a:pt x="3255" y="2694"/>
                </a:lnTo>
                <a:lnTo>
                  <a:pt x="3259" y="2700"/>
                </a:lnTo>
                <a:lnTo>
                  <a:pt x="3259" y="2707"/>
                </a:lnTo>
                <a:lnTo>
                  <a:pt x="3259" y="2711"/>
                </a:lnTo>
                <a:lnTo>
                  <a:pt x="3255" y="2715"/>
                </a:lnTo>
                <a:lnTo>
                  <a:pt x="3251" y="2718"/>
                </a:lnTo>
                <a:lnTo>
                  <a:pt x="3251" y="2718"/>
                </a:lnTo>
                <a:lnTo>
                  <a:pt x="3239" y="2721"/>
                </a:lnTo>
                <a:lnTo>
                  <a:pt x="3230" y="2726"/>
                </a:lnTo>
                <a:lnTo>
                  <a:pt x="3225" y="2731"/>
                </a:lnTo>
                <a:lnTo>
                  <a:pt x="3222" y="2736"/>
                </a:lnTo>
                <a:lnTo>
                  <a:pt x="3219" y="2740"/>
                </a:lnTo>
                <a:lnTo>
                  <a:pt x="3219" y="2748"/>
                </a:lnTo>
                <a:lnTo>
                  <a:pt x="3219" y="2748"/>
                </a:lnTo>
                <a:lnTo>
                  <a:pt x="3219" y="2752"/>
                </a:lnTo>
                <a:lnTo>
                  <a:pt x="3217" y="2755"/>
                </a:lnTo>
                <a:lnTo>
                  <a:pt x="3212" y="2760"/>
                </a:lnTo>
                <a:lnTo>
                  <a:pt x="3204" y="2764"/>
                </a:lnTo>
                <a:lnTo>
                  <a:pt x="3196" y="2769"/>
                </a:lnTo>
                <a:lnTo>
                  <a:pt x="3175" y="2776"/>
                </a:lnTo>
                <a:lnTo>
                  <a:pt x="3167" y="2780"/>
                </a:lnTo>
                <a:lnTo>
                  <a:pt x="3161" y="2785"/>
                </a:lnTo>
                <a:lnTo>
                  <a:pt x="3161" y="2785"/>
                </a:lnTo>
                <a:lnTo>
                  <a:pt x="3148" y="2800"/>
                </a:lnTo>
                <a:lnTo>
                  <a:pt x="3127" y="2819"/>
                </a:lnTo>
                <a:lnTo>
                  <a:pt x="3116" y="2829"/>
                </a:lnTo>
                <a:lnTo>
                  <a:pt x="3103" y="2838"/>
                </a:lnTo>
                <a:lnTo>
                  <a:pt x="3092" y="2845"/>
                </a:lnTo>
                <a:lnTo>
                  <a:pt x="3081" y="2850"/>
                </a:lnTo>
                <a:lnTo>
                  <a:pt x="3081" y="2850"/>
                </a:lnTo>
                <a:lnTo>
                  <a:pt x="3071" y="2853"/>
                </a:lnTo>
                <a:lnTo>
                  <a:pt x="3063" y="2858"/>
                </a:lnTo>
                <a:lnTo>
                  <a:pt x="3056" y="2864"/>
                </a:lnTo>
                <a:lnTo>
                  <a:pt x="3053" y="2870"/>
                </a:lnTo>
                <a:lnTo>
                  <a:pt x="3050" y="2878"/>
                </a:lnTo>
                <a:lnTo>
                  <a:pt x="3048" y="2888"/>
                </a:lnTo>
                <a:lnTo>
                  <a:pt x="3048" y="2898"/>
                </a:lnTo>
                <a:lnTo>
                  <a:pt x="3050" y="2909"/>
                </a:lnTo>
                <a:lnTo>
                  <a:pt x="3050" y="2909"/>
                </a:lnTo>
                <a:lnTo>
                  <a:pt x="3056" y="2935"/>
                </a:lnTo>
                <a:lnTo>
                  <a:pt x="3060" y="2944"/>
                </a:lnTo>
                <a:lnTo>
                  <a:pt x="3066" y="2957"/>
                </a:lnTo>
                <a:lnTo>
                  <a:pt x="3066" y="2957"/>
                </a:lnTo>
                <a:lnTo>
                  <a:pt x="3076" y="2976"/>
                </a:lnTo>
                <a:lnTo>
                  <a:pt x="3081" y="2996"/>
                </a:lnTo>
                <a:lnTo>
                  <a:pt x="3085" y="3012"/>
                </a:lnTo>
                <a:lnTo>
                  <a:pt x="3087" y="3028"/>
                </a:lnTo>
                <a:lnTo>
                  <a:pt x="3087" y="3028"/>
                </a:lnTo>
                <a:lnTo>
                  <a:pt x="3090" y="3039"/>
                </a:lnTo>
                <a:lnTo>
                  <a:pt x="3095" y="3049"/>
                </a:lnTo>
                <a:lnTo>
                  <a:pt x="3100" y="3058"/>
                </a:lnTo>
                <a:lnTo>
                  <a:pt x="3103" y="3069"/>
                </a:lnTo>
                <a:lnTo>
                  <a:pt x="3103" y="3069"/>
                </a:lnTo>
                <a:lnTo>
                  <a:pt x="3103" y="3076"/>
                </a:lnTo>
                <a:lnTo>
                  <a:pt x="3103" y="3082"/>
                </a:lnTo>
                <a:lnTo>
                  <a:pt x="3098" y="3095"/>
                </a:lnTo>
                <a:lnTo>
                  <a:pt x="3092" y="3106"/>
                </a:lnTo>
                <a:lnTo>
                  <a:pt x="3085" y="3114"/>
                </a:lnTo>
                <a:lnTo>
                  <a:pt x="3085" y="3114"/>
                </a:lnTo>
                <a:lnTo>
                  <a:pt x="3081" y="3116"/>
                </a:lnTo>
                <a:lnTo>
                  <a:pt x="3077" y="3116"/>
                </a:lnTo>
                <a:lnTo>
                  <a:pt x="3072" y="3114"/>
                </a:lnTo>
                <a:lnTo>
                  <a:pt x="3066" y="3111"/>
                </a:lnTo>
                <a:lnTo>
                  <a:pt x="3055" y="3097"/>
                </a:lnTo>
                <a:lnTo>
                  <a:pt x="3042" y="3077"/>
                </a:lnTo>
                <a:lnTo>
                  <a:pt x="3042" y="3077"/>
                </a:lnTo>
                <a:lnTo>
                  <a:pt x="3028" y="3058"/>
                </a:lnTo>
                <a:lnTo>
                  <a:pt x="3016" y="3042"/>
                </a:lnTo>
                <a:lnTo>
                  <a:pt x="3007" y="3028"/>
                </a:lnTo>
                <a:lnTo>
                  <a:pt x="3003" y="3020"/>
                </a:lnTo>
                <a:lnTo>
                  <a:pt x="3002" y="3012"/>
                </a:lnTo>
                <a:lnTo>
                  <a:pt x="3002" y="3012"/>
                </a:lnTo>
                <a:lnTo>
                  <a:pt x="2999" y="2992"/>
                </a:lnTo>
                <a:lnTo>
                  <a:pt x="2992" y="2973"/>
                </a:lnTo>
                <a:lnTo>
                  <a:pt x="2987" y="2955"/>
                </a:lnTo>
                <a:lnTo>
                  <a:pt x="2979" y="2941"/>
                </a:lnTo>
                <a:lnTo>
                  <a:pt x="2979" y="2941"/>
                </a:lnTo>
                <a:lnTo>
                  <a:pt x="2975" y="2936"/>
                </a:lnTo>
                <a:lnTo>
                  <a:pt x="2970" y="2931"/>
                </a:lnTo>
                <a:lnTo>
                  <a:pt x="2965" y="2930"/>
                </a:lnTo>
                <a:lnTo>
                  <a:pt x="2959" y="2928"/>
                </a:lnTo>
                <a:lnTo>
                  <a:pt x="2954" y="2928"/>
                </a:lnTo>
                <a:lnTo>
                  <a:pt x="2949" y="2928"/>
                </a:lnTo>
                <a:lnTo>
                  <a:pt x="2944" y="2931"/>
                </a:lnTo>
                <a:lnTo>
                  <a:pt x="2939" y="2935"/>
                </a:lnTo>
                <a:lnTo>
                  <a:pt x="2939" y="2935"/>
                </a:lnTo>
                <a:lnTo>
                  <a:pt x="2938" y="2936"/>
                </a:lnTo>
                <a:lnTo>
                  <a:pt x="2934" y="2936"/>
                </a:lnTo>
                <a:lnTo>
                  <a:pt x="2926" y="2935"/>
                </a:lnTo>
                <a:lnTo>
                  <a:pt x="2907" y="2923"/>
                </a:lnTo>
                <a:lnTo>
                  <a:pt x="2896" y="2917"/>
                </a:lnTo>
                <a:lnTo>
                  <a:pt x="2883" y="2912"/>
                </a:lnTo>
                <a:lnTo>
                  <a:pt x="2870" y="2909"/>
                </a:lnTo>
                <a:lnTo>
                  <a:pt x="2865" y="2909"/>
                </a:lnTo>
                <a:lnTo>
                  <a:pt x="2859" y="2909"/>
                </a:lnTo>
                <a:lnTo>
                  <a:pt x="2859" y="2909"/>
                </a:lnTo>
                <a:lnTo>
                  <a:pt x="2838" y="2912"/>
                </a:lnTo>
                <a:lnTo>
                  <a:pt x="2822" y="2914"/>
                </a:lnTo>
                <a:lnTo>
                  <a:pt x="2809" y="2917"/>
                </a:lnTo>
                <a:lnTo>
                  <a:pt x="2793" y="2923"/>
                </a:lnTo>
                <a:lnTo>
                  <a:pt x="2793" y="2923"/>
                </a:lnTo>
                <a:lnTo>
                  <a:pt x="2785" y="2930"/>
                </a:lnTo>
                <a:lnTo>
                  <a:pt x="2776" y="2938"/>
                </a:lnTo>
                <a:lnTo>
                  <a:pt x="2756" y="2955"/>
                </a:lnTo>
                <a:lnTo>
                  <a:pt x="2745" y="2963"/>
                </a:lnTo>
                <a:lnTo>
                  <a:pt x="2734" y="2968"/>
                </a:lnTo>
                <a:lnTo>
                  <a:pt x="2727" y="2970"/>
                </a:lnTo>
                <a:lnTo>
                  <a:pt x="2721" y="2970"/>
                </a:lnTo>
                <a:lnTo>
                  <a:pt x="2715" y="2970"/>
                </a:lnTo>
                <a:lnTo>
                  <a:pt x="2708" y="2967"/>
                </a:lnTo>
                <a:lnTo>
                  <a:pt x="2708" y="2967"/>
                </a:lnTo>
                <a:lnTo>
                  <a:pt x="2697" y="2960"/>
                </a:lnTo>
                <a:lnTo>
                  <a:pt x="2687" y="2955"/>
                </a:lnTo>
                <a:lnTo>
                  <a:pt x="2674" y="2944"/>
                </a:lnTo>
                <a:lnTo>
                  <a:pt x="2670" y="2941"/>
                </a:lnTo>
                <a:lnTo>
                  <a:pt x="2665" y="2938"/>
                </a:lnTo>
                <a:lnTo>
                  <a:pt x="2660" y="2936"/>
                </a:lnTo>
                <a:lnTo>
                  <a:pt x="2654" y="2938"/>
                </a:lnTo>
                <a:lnTo>
                  <a:pt x="2654" y="2938"/>
                </a:lnTo>
                <a:lnTo>
                  <a:pt x="2645" y="2938"/>
                </a:lnTo>
                <a:lnTo>
                  <a:pt x="2639" y="2938"/>
                </a:lnTo>
                <a:lnTo>
                  <a:pt x="2626" y="2936"/>
                </a:lnTo>
                <a:lnTo>
                  <a:pt x="2620" y="2938"/>
                </a:lnTo>
                <a:lnTo>
                  <a:pt x="2612" y="2939"/>
                </a:lnTo>
                <a:lnTo>
                  <a:pt x="2604" y="2943"/>
                </a:lnTo>
                <a:lnTo>
                  <a:pt x="2596" y="2949"/>
                </a:lnTo>
                <a:lnTo>
                  <a:pt x="2596" y="2949"/>
                </a:lnTo>
                <a:lnTo>
                  <a:pt x="2588" y="2957"/>
                </a:lnTo>
                <a:lnTo>
                  <a:pt x="2581" y="2963"/>
                </a:lnTo>
                <a:lnTo>
                  <a:pt x="2573" y="2976"/>
                </a:lnTo>
                <a:lnTo>
                  <a:pt x="2568" y="2980"/>
                </a:lnTo>
                <a:lnTo>
                  <a:pt x="2562" y="2983"/>
                </a:lnTo>
                <a:lnTo>
                  <a:pt x="2552" y="2984"/>
                </a:lnTo>
                <a:lnTo>
                  <a:pt x="2540" y="2983"/>
                </a:lnTo>
                <a:lnTo>
                  <a:pt x="2540" y="2983"/>
                </a:lnTo>
                <a:lnTo>
                  <a:pt x="2527" y="2983"/>
                </a:lnTo>
                <a:lnTo>
                  <a:pt x="2517" y="2986"/>
                </a:lnTo>
                <a:lnTo>
                  <a:pt x="2509" y="2992"/>
                </a:lnTo>
                <a:lnTo>
                  <a:pt x="2504" y="3000"/>
                </a:lnTo>
                <a:lnTo>
                  <a:pt x="2501" y="3008"/>
                </a:lnTo>
                <a:lnTo>
                  <a:pt x="2499" y="3018"/>
                </a:lnTo>
                <a:lnTo>
                  <a:pt x="2498" y="3034"/>
                </a:lnTo>
                <a:lnTo>
                  <a:pt x="2498" y="3034"/>
                </a:lnTo>
                <a:lnTo>
                  <a:pt x="2499" y="3041"/>
                </a:lnTo>
                <a:lnTo>
                  <a:pt x="2501" y="3047"/>
                </a:lnTo>
                <a:lnTo>
                  <a:pt x="2503" y="3060"/>
                </a:lnTo>
                <a:lnTo>
                  <a:pt x="2504" y="3066"/>
                </a:lnTo>
                <a:lnTo>
                  <a:pt x="2503" y="3073"/>
                </a:lnTo>
                <a:lnTo>
                  <a:pt x="2498" y="3081"/>
                </a:lnTo>
                <a:lnTo>
                  <a:pt x="2491" y="3090"/>
                </a:lnTo>
                <a:lnTo>
                  <a:pt x="2491" y="3090"/>
                </a:lnTo>
                <a:lnTo>
                  <a:pt x="2485" y="3098"/>
                </a:lnTo>
                <a:lnTo>
                  <a:pt x="2482" y="3103"/>
                </a:lnTo>
                <a:lnTo>
                  <a:pt x="2482" y="3106"/>
                </a:lnTo>
                <a:lnTo>
                  <a:pt x="2483" y="3110"/>
                </a:lnTo>
                <a:lnTo>
                  <a:pt x="2487" y="3113"/>
                </a:lnTo>
                <a:lnTo>
                  <a:pt x="2487" y="3118"/>
                </a:lnTo>
                <a:lnTo>
                  <a:pt x="2487" y="3124"/>
                </a:lnTo>
                <a:lnTo>
                  <a:pt x="2482" y="3134"/>
                </a:lnTo>
                <a:lnTo>
                  <a:pt x="2482" y="3134"/>
                </a:lnTo>
                <a:lnTo>
                  <a:pt x="2477" y="3145"/>
                </a:lnTo>
                <a:lnTo>
                  <a:pt x="2475" y="3156"/>
                </a:lnTo>
                <a:lnTo>
                  <a:pt x="2474" y="3167"/>
                </a:lnTo>
                <a:lnTo>
                  <a:pt x="2475" y="3177"/>
                </a:lnTo>
                <a:lnTo>
                  <a:pt x="2480" y="3199"/>
                </a:lnTo>
                <a:lnTo>
                  <a:pt x="2487" y="3224"/>
                </a:lnTo>
                <a:lnTo>
                  <a:pt x="2487" y="3224"/>
                </a:lnTo>
                <a:lnTo>
                  <a:pt x="2490" y="3235"/>
                </a:lnTo>
                <a:lnTo>
                  <a:pt x="2491" y="3244"/>
                </a:lnTo>
                <a:lnTo>
                  <a:pt x="2491" y="3259"/>
                </a:lnTo>
                <a:lnTo>
                  <a:pt x="2493" y="3267"/>
                </a:lnTo>
                <a:lnTo>
                  <a:pt x="2496" y="3273"/>
                </a:lnTo>
                <a:lnTo>
                  <a:pt x="2501" y="3281"/>
                </a:lnTo>
                <a:lnTo>
                  <a:pt x="2507" y="3291"/>
                </a:lnTo>
                <a:lnTo>
                  <a:pt x="2507" y="3291"/>
                </a:lnTo>
                <a:lnTo>
                  <a:pt x="2515" y="3301"/>
                </a:lnTo>
                <a:lnTo>
                  <a:pt x="2520" y="3312"/>
                </a:lnTo>
                <a:lnTo>
                  <a:pt x="2530" y="3333"/>
                </a:lnTo>
                <a:lnTo>
                  <a:pt x="2535" y="3342"/>
                </a:lnTo>
                <a:lnTo>
                  <a:pt x="2540" y="3350"/>
                </a:lnTo>
                <a:lnTo>
                  <a:pt x="2548" y="3357"/>
                </a:lnTo>
                <a:lnTo>
                  <a:pt x="2556" y="3362"/>
                </a:lnTo>
                <a:lnTo>
                  <a:pt x="2556" y="3362"/>
                </a:lnTo>
                <a:lnTo>
                  <a:pt x="2575" y="3366"/>
                </a:lnTo>
                <a:lnTo>
                  <a:pt x="2591" y="3368"/>
                </a:lnTo>
                <a:lnTo>
                  <a:pt x="2621" y="3366"/>
                </a:lnTo>
                <a:lnTo>
                  <a:pt x="2621" y="3366"/>
                </a:lnTo>
                <a:lnTo>
                  <a:pt x="2628" y="3366"/>
                </a:lnTo>
                <a:lnTo>
                  <a:pt x="2636" y="3363"/>
                </a:lnTo>
                <a:lnTo>
                  <a:pt x="2649" y="3357"/>
                </a:lnTo>
                <a:lnTo>
                  <a:pt x="2655" y="3354"/>
                </a:lnTo>
                <a:lnTo>
                  <a:pt x="2662" y="3354"/>
                </a:lnTo>
                <a:lnTo>
                  <a:pt x="2668" y="3357"/>
                </a:lnTo>
                <a:lnTo>
                  <a:pt x="2676" y="3365"/>
                </a:lnTo>
                <a:lnTo>
                  <a:pt x="2676" y="3365"/>
                </a:lnTo>
                <a:lnTo>
                  <a:pt x="2682" y="3371"/>
                </a:lnTo>
                <a:lnTo>
                  <a:pt x="2689" y="3374"/>
                </a:lnTo>
                <a:lnTo>
                  <a:pt x="2694" y="3373"/>
                </a:lnTo>
                <a:lnTo>
                  <a:pt x="2698" y="3368"/>
                </a:lnTo>
                <a:lnTo>
                  <a:pt x="2706" y="3355"/>
                </a:lnTo>
                <a:lnTo>
                  <a:pt x="2711" y="3349"/>
                </a:lnTo>
                <a:lnTo>
                  <a:pt x="2716" y="3341"/>
                </a:lnTo>
                <a:lnTo>
                  <a:pt x="2716" y="3341"/>
                </a:lnTo>
                <a:lnTo>
                  <a:pt x="2724" y="3331"/>
                </a:lnTo>
                <a:lnTo>
                  <a:pt x="2731" y="3321"/>
                </a:lnTo>
                <a:lnTo>
                  <a:pt x="2732" y="3317"/>
                </a:lnTo>
                <a:lnTo>
                  <a:pt x="2734" y="3310"/>
                </a:lnTo>
                <a:lnTo>
                  <a:pt x="2734" y="3291"/>
                </a:lnTo>
                <a:lnTo>
                  <a:pt x="2734" y="3291"/>
                </a:lnTo>
                <a:lnTo>
                  <a:pt x="2734" y="3272"/>
                </a:lnTo>
                <a:lnTo>
                  <a:pt x="2735" y="3265"/>
                </a:lnTo>
                <a:lnTo>
                  <a:pt x="2737" y="3260"/>
                </a:lnTo>
                <a:lnTo>
                  <a:pt x="2740" y="3259"/>
                </a:lnTo>
                <a:lnTo>
                  <a:pt x="2745" y="3257"/>
                </a:lnTo>
                <a:lnTo>
                  <a:pt x="2756" y="3256"/>
                </a:lnTo>
                <a:lnTo>
                  <a:pt x="2756" y="3256"/>
                </a:lnTo>
                <a:lnTo>
                  <a:pt x="2784" y="3257"/>
                </a:lnTo>
                <a:lnTo>
                  <a:pt x="2796" y="3256"/>
                </a:lnTo>
                <a:lnTo>
                  <a:pt x="2803" y="3252"/>
                </a:lnTo>
                <a:lnTo>
                  <a:pt x="2811" y="3249"/>
                </a:lnTo>
                <a:lnTo>
                  <a:pt x="2811" y="3249"/>
                </a:lnTo>
                <a:lnTo>
                  <a:pt x="2817" y="3246"/>
                </a:lnTo>
                <a:lnTo>
                  <a:pt x="2824" y="3243"/>
                </a:lnTo>
                <a:lnTo>
                  <a:pt x="2830" y="3243"/>
                </a:lnTo>
                <a:lnTo>
                  <a:pt x="2837" y="3244"/>
                </a:lnTo>
                <a:lnTo>
                  <a:pt x="2843" y="3246"/>
                </a:lnTo>
                <a:lnTo>
                  <a:pt x="2848" y="3251"/>
                </a:lnTo>
                <a:lnTo>
                  <a:pt x="2853" y="3256"/>
                </a:lnTo>
                <a:lnTo>
                  <a:pt x="2856" y="3264"/>
                </a:lnTo>
                <a:lnTo>
                  <a:pt x="2856" y="3264"/>
                </a:lnTo>
                <a:lnTo>
                  <a:pt x="2859" y="3270"/>
                </a:lnTo>
                <a:lnTo>
                  <a:pt x="2861" y="3277"/>
                </a:lnTo>
                <a:lnTo>
                  <a:pt x="2859" y="3281"/>
                </a:lnTo>
                <a:lnTo>
                  <a:pt x="2857" y="3286"/>
                </a:lnTo>
                <a:lnTo>
                  <a:pt x="2853" y="3296"/>
                </a:lnTo>
                <a:lnTo>
                  <a:pt x="2843" y="3312"/>
                </a:lnTo>
                <a:lnTo>
                  <a:pt x="2843" y="3312"/>
                </a:lnTo>
                <a:lnTo>
                  <a:pt x="2838" y="3321"/>
                </a:lnTo>
                <a:lnTo>
                  <a:pt x="2837" y="3333"/>
                </a:lnTo>
                <a:lnTo>
                  <a:pt x="2837" y="3357"/>
                </a:lnTo>
                <a:lnTo>
                  <a:pt x="2835" y="3366"/>
                </a:lnTo>
                <a:lnTo>
                  <a:pt x="2832" y="3376"/>
                </a:lnTo>
                <a:lnTo>
                  <a:pt x="2830" y="3379"/>
                </a:lnTo>
                <a:lnTo>
                  <a:pt x="2827" y="3382"/>
                </a:lnTo>
                <a:lnTo>
                  <a:pt x="2822" y="3384"/>
                </a:lnTo>
                <a:lnTo>
                  <a:pt x="2817" y="3386"/>
                </a:lnTo>
                <a:lnTo>
                  <a:pt x="2817" y="3386"/>
                </a:lnTo>
                <a:lnTo>
                  <a:pt x="2808" y="3389"/>
                </a:lnTo>
                <a:lnTo>
                  <a:pt x="2804" y="3391"/>
                </a:lnTo>
                <a:lnTo>
                  <a:pt x="2803" y="3394"/>
                </a:lnTo>
                <a:lnTo>
                  <a:pt x="2801" y="3400"/>
                </a:lnTo>
                <a:lnTo>
                  <a:pt x="2801" y="3408"/>
                </a:lnTo>
                <a:lnTo>
                  <a:pt x="2801" y="3424"/>
                </a:lnTo>
                <a:lnTo>
                  <a:pt x="2800" y="3434"/>
                </a:lnTo>
                <a:lnTo>
                  <a:pt x="2796" y="3440"/>
                </a:lnTo>
                <a:lnTo>
                  <a:pt x="2796" y="3440"/>
                </a:lnTo>
                <a:lnTo>
                  <a:pt x="2793" y="3448"/>
                </a:lnTo>
                <a:lnTo>
                  <a:pt x="2792" y="3455"/>
                </a:lnTo>
                <a:lnTo>
                  <a:pt x="2793" y="3461"/>
                </a:lnTo>
                <a:lnTo>
                  <a:pt x="2796" y="3468"/>
                </a:lnTo>
                <a:lnTo>
                  <a:pt x="2800" y="3472"/>
                </a:lnTo>
                <a:lnTo>
                  <a:pt x="2804" y="3477"/>
                </a:lnTo>
                <a:lnTo>
                  <a:pt x="2811" y="3479"/>
                </a:lnTo>
                <a:lnTo>
                  <a:pt x="2814" y="3477"/>
                </a:lnTo>
                <a:lnTo>
                  <a:pt x="2814" y="3477"/>
                </a:lnTo>
                <a:lnTo>
                  <a:pt x="2833" y="3468"/>
                </a:lnTo>
                <a:lnTo>
                  <a:pt x="2846" y="3464"/>
                </a:lnTo>
                <a:lnTo>
                  <a:pt x="2853" y="3464"/>
                </a:lnTo>
                <a:lnTo>
                  <a:pt x="2861" y="3464"/>
                </a:lnTo>
                <a:lnTo>
                  <a:pt x="2861" y="3464"/>
                </a:lnTo>
                <a:lnTo>
                  <a:pt x="2870" y="3464"/>
                </a:lnTo>
                <a:lnTo>
                  <a:pt x="2880" y="3464"/>
                </a:lnTo>
                <a:lnTo>
                  <a:pt x="2899" y="3463"/>
                </a:lnTo>
                <a:lnTo>
                  <a:pt x="2910" y="3463"/>
                </a:lnTo>
                <a:lnTo>
                  <a:pt x="2920" y="3463"/>
                </a:lnTo>
                <a:lnTo>
                  <a:pt x="2930" y="3466"/>
                </a:lnTo>
                <a:lnTo>
                  <a:pt x="2939" y="3471"/>
                </a:lnTo>
                <a:lnTo>
                  <a:pt x="2939" y="3471"/>
                </a:lnTo>
                <a:lnTo>
                  <a:pt x="2949" y="3476"/>
                </a:lnTo>
                <a:lnTo>
                  <a:pt x="2957" y="3477"/>
                </a:lnTo>
                <a:lnTo>
                  <a:pt x="2970" y="3479"/>
                </a:lnTo>
                <a:lnTo>
                  <a:pt x="2975" y="3479"/>
                </a:lnTo>
                <a:lnTo>
                  <a:pt x="2979" y="3480"/>
                </a:lnTo>
                <a:lnTo>
                  <a:pt x="2984" y="3484"/>
                </a:lnTo>
                <a:lnTo>
                  <a:pt x="2987" y="3490"/>
                </a:lnTo>
                <a:lnTo>
                  <a:pt x="2987" y="3490"/>
                </a:lnTo>
                <a:lnTo>
                  <a:pt x="2991" y="3498"/>
                </a:lnTo>
                <a:lnTo>
                  <a:pt x="2991" y="3506"/>
                </a:lnTo>
                <a:lnTo>
                  <a:pt x="2991" y="3514"/>
                </a:lnTo>
                <a:lnTo>
                  <a:pt x="2989" y="3522"/>
                </a:lnTo>
                <a:lnTo>
                  <a:pt x="2979" y="3554"/>
                </a:lnTo>
                <a:lnTo>
                  <a:pt x="2979" y="3554"/>
                </a:lnTo>
                <a:lnTo>
                  <a:pt x="2973" y="3572"/>
                </a:lnTo>
                <a:lnTo>
                  <a:pt x="2967" y="3594"/>
                </a:lnTo>
                <a:lnTo>
                  <a:pt x="2965" y="3607"/>
                </a:lnTo>
                <a:lnTo>
                  <a:pt x="2965" y="3618"/>
                </a:lnTo>
                <a:lnTo>
                  <a:pt x="2967" y="3630"/>
                </a:lnTo>
                <a:lnTo>
                  <a:pt x="2968" y="3635"/>
                </a:lnTo>
                <a:lnTo>
                  <a:pt x="2971" y="3639"/>
                </a:lnTo>
                <a:lnTo>
                  <a:pt x="2971" y="3639"/>
                </a:lnTo>
                <a:lnTo>
                  <a:pt x="2984" y="3657"/>
                </a:lnTo>
                <a:lnTo>
                  <a:pt x="2994" y="3675"/>
                </a:lnTo>
                <a:lnTo>
                  <a:pt x="3003" y="3689"/>
                </a:lnTo>
                <a:lnTo>
                  <a:pt x="3008" y="3696"/>
                </a:lnTo>
                <a:lnTo>
                  <a:pt x="3013" y="3699"/>
                </a:lnTo>
                <a:lnTo>
                  <a:pt x="3013" y="3699"/>
                </a:lnTo>
                <a:lnTo>
                  <a:pt x="3026" y="3707"/>
                </a:lnTo>
                <a:lnTo>
                  <a:pt x="3040" y="3712"/>
                </a:lnTo>
                <a:lnTo>
                  <a:pt x="3055" y="3715"/>
                </a:lnTo>
                <a:lnTo>
                  <a:pt x="3061" y="3716"/>
                </a:lnTo>
                <a:lnTo>
                  <a:pt x="3066" y="3716"/>
                </a:lnTo>
                <a:lnTo>
                  <a:pt x="3066" y="3716"/>
                </a:lnTo>
                <a:lnTo>
                  <a:pt x="3072" y="3713"/>
                </a:lnTo>
                <a:lnTo>
                  <a:pt x="3081" y="3710"/>
                </a:lnTo>
                <a:lnTo>
                  <a:pt x="3101" y="3700"/>
                </a:lnTo>
                <a:lnTo>
                  <a:pt x="3111" y="3696"/>
                </a:lnTo>
                <a:lnTo>
                  <a:pt x="3122" y="3692"/>
                </a:lnTo>
                <a:lnTo>
                  <a:pt x="3132" y="3692"/>
                </a:lnTo>
                <a:lnTo>
                  <a:pt x="3140" y="3692"/>
                </a:lnTo>
                <a:lnTo>
                  <a:pt x="3140" y="3692"/>
                </a:lnTo>
                <a:lnTo>
                  <a:pt x="3153" y="3697"/>
                </a:lnTo>
                <a:lnTo>
                  <a:pt x="3164" y="3705"/>
                </a:lnTo>
                <a:lnTo>
                  <a:pt x="3175" y="3713"/>
                </a:lnTo>
                <a:lnTo>
                  <a:pt x="3185" y="3723"/>
                </a:lnTo>
                <a:lnTo>
                  <a:pt x="3185" y="3723"/>
                </a:lnTo>
                <a:lnTo>
                  <a:pt x="3185" y="3723"/>
                </a:lnTo>
                <a:lnTo>
                  <a:pt x="3185" y="3723"/>
                </a:lnTo>
                <a:lnTo>
                  <a:pt x="3191" y="3726"/>
                </a:lnTo>
                <a:lnTo>
                  <a:pt x="3199" y="3726"/>
                </a:lnTo>
                <a:lnTo>
                  <a:pt x="3204" y="3726"/>
                </a:lnTo>
                <a:lnTo>
                  <a:pt x="3211" y="3724"/>
                </a:lnTo>
                <a:lnTo>
                  <a:pt x="3215" y="3721"/>
                </a:lnTo>
                <a:lnTo>
                  <a:pt x="3220" y="3718"/>
                </a:lnTo>
                <a:lnTo>
                  <a:pt x="3228" y="3708"/>
                </a:lnTo>
                <a:lnTo>
                  <a:pt x="3236" y="3696"/>
                </a:lnTo>
                <a:lnTo>
                  <a:pt x="3243" y="3683"/>
                </a:lnTo>
                <a:lnTo>
                  <a:pt x="3251" y="3670"/>
                </a:lnTo>
                <a:lnTo>
                  <a:pt x="3259" y="3659"/>
                </a:lnTo>
                <a:lnTo>
                  <a:pt x="3259" y="3659"/>
                </a:lnTo>
                <a:lnTo>
                  <a:pt x="3268" y="3647"/>
                </a:lnTo>
                <a:lnTo>
                  <a:pt x="3283" y="3639"/>
                </a:lnTo>
                <a:lnTo>
                  <a:pt x="3300" y="3630"/>
                </a:lnTo>
                <a:lnTo>
                  <a:pt x="3318" y="3622"/>
                </a:lnTo>
                <a:lnTo>
                  <a:pt x="3355" y="3606"/>
                </a:lnTo>
                <a:lnTo>
                  <a:pt x="3373" y="3598"/>
                </a:lnTo>
                <a:lnTo>
                  <a:pt x="3387" y="3588"/>
                </a:lnTo>
                <a:lnTo>
                  <a:pt x="3387" y="3588"/>
                </a:lnTo>
                <a:lnTo>
                  <a:pt x="3394" y="3585"/>
                </a:lnTo>
                <a:lnTo>
                  <a:pt x="3397" y="3585"/>
                </a:lnTo>
                <a:lnTo>
                  <a:pt x="3400" y="3585"/>
                </a:lnTo>
                <a:lnTo>
                  <a:pt x="3400" y="3588"/>
                </a:lnTo>
                <a:lnTo>
                  <a:pt x="3397" y="3596"/>
                </a:lnTo>
                <a:lnTo>
                  <a:pt x="3392" y="3607"/>
                </a:lnTo>
                <a:lnTo>
                  <a:pt x="3379" y="3631"/>
                </a:lnTo>
                <a:lnTo>
                  <a:pt x="3376" y="3641"/>
                </a:lnTo>
                <a:lnTo>
                  <a:pt x="3377" y="3643"/>
                </a:lnTo>
                <a:lnTo>
                  <a:pt x="3379" y="3644"/>
                </a:lnTo>
                <a:lnTo>
                  <a:pt x="3379" y="3644"/>
                </a:lnTo>
                <a:lnTo>
                  <a:pt x="3386" y="3643"/>
                </a:lnTo>
                <a:lnTo>
                  <a:pt x="3395" y="3638"/>
                </a:lnTo>
                <a:lnTo>
                  <a:pt x="3421" y="3623"/>
                </a:lnTo>
                <a:lnTo>
                  <a:pt x="3435" y="3618"/>
                </a:lnTo>
                <a:lnTo>
                  <a:pt x="3448" y="3615"/>
                </a:lnTo>
                <a:lnTo>
                  <a:pt x="3455" y="3615"/>
                </a:lnTo>
                <a:lnTo>
                  <a:pt x="3461" y="3615"/>
                </a:lnTo>
                <a:lnTo>
                  <a:pt x="3466" y="3617"/>
                </a:lnTo>
                <a:lnTo>
                  <a:pt x="3471" y="3622"/>
                </a:lnTo>
                <a:lnTo>
                  <a:pt x="3471" y="3622"/>
                </a:lnTo>
                <a:lnTo>
                  <a:pt x="3480" y="3628"/>
                </a:lnTo>
                <a:lnTo>
                  <a:pt x="3488" y="3631"/>
                </a:lnTo>
                <a:lnTo>
                  <a:pt x="3498" y="3631"/>
                </a:lnTo>
                <a:lnTo>
                  <a:pt x="3509" y="3631"/>
                </a:lnTo>
                <a:lnTo>
                  <a:pt x="3520" y="3633"/>
                </a:lnTo>
                <a:lnTo>
                  <a:pt x="3535" y="3636"/>
                </a:lnTo>
                <a:lnTo>
                  <a:pt x="3551" y="3643"/>
                </a:lnTo>
                <a:lnTo>
                  <a:pt x="3569" y="3654"/>
                </a:lnTo>
                <a:lnTo>
                  <a:pt x="3569" y="3654"/>
                </a:lnTo>
                <a:lnTo>
                  <a:pt x="3578" y="3659"/>
                </a:lnTo>
                <a:lnTo>
                  <a:pt x="3588" y="3663"/>
                </a:lnTo>
                <a:lnTo>
                  <a:pt x="3597" y="3665"/>
                </a:lnTo>
                <a:lnTo>
                  <a:pt x="3609" y="3665"/>
                </a:lnTo>
                <a:lnTo>
                  <a:pt x="3618" y="3665"/>
                </a:lnTo>
                <a:lnTo>
                  <a:pt x="3630" y="3663"/>
                </a:lnTo>
                <a:lnTo>
                  <a:pt x="3649" y="3659"/>
                </a:lnTo>
                <a:lnTo>
                  <a:pt x="3670" y="3652"/>
                </a:lnTo>
                <a:lnTo>
                  <a:pt x="3689" y="3649"/>
                </a:lnTo>
                <a:lnTo>
                  <a:pt x="3697" y="3647"/>
                </a:lnTo>
                <a:lnTo>
                  <a:pt x="3705" y="3649"/>
                </a:lnTo>
                <a:lnTo>
                  <a:pt x="3713" y="3651"/>
                </a:lnTo>
                <a:lnTo>
                  <a:pt x="3721" y="3654"/>
                </a:lnTo>
                <a:lnTo>
                  <a:pt x="3721" y="3654"/>
                </a:lnTo>
                <a:lnTo>
                  <a:pt x="3732" y="3662"/>
                </a:lnTo>
                <a:lnTo>
                  <a:pt x="3742" y="3671"/>
                </a:lnTo>
                <a:lnTo>
                  <a:pt x="3755" y="3688"/>
                </a:lnTo>
                <a:lnTo>
                  <a:pt x="3761" y="3694"/>
                </a:lnTo>
                <a:lnTo>
                  <a:pt x="3769" y="3699"/>
                </a:lnTo>
                <a:lnTo>
                  <a:pt x="3777" y="3704"/>
                </a:lnTo>
                <a:lnTo>
                  <a:pt x="3790" y="3704"/>
                </a:lnTo>
                <a:lnTo>
                  <a:pt x="3790" y="3704"/>
                </a:lnTo>
                <a:lnTo>
                  <a:pt x="3796" y="3705"/>
                </a:lnTo>
                <a:lnTo>
                  <a:pt x="3803" y="3707"/>
                </a:lnTo>
                <a:lnTo>
                  <a:pt x="3809" y="3710"/>
                </a:lnTo>
                <a:lnTo>
                  <a:pt x="3816" y="3713"/>
                </a:lnTo>
                <a:lnTo>
                  <a:pt x="3829" y="3724"/>
                </a:lnTo>
                <a:lnTo>
                  <a:pt x="3843" y="3737"/>
                </a:lnTo>
                <a:lnTo>
                  <a:pt x="3875" y="3771"/>
                </a:lnTo>
                <a:lnTo>
                  <a:pt x="3894" y="3789"/>
                </a:lnTo>
                <a:lnTo>
                  <a:pt x="3918" y="3806"/>
                </a:lnTo>
                <a:lnTo>
                  <a:pt x="3918" y="3806"/>
                </a:lnTo>
                <a:lnTo>
                  <a:pt x="3931" y="3814"/>
                </a:lnTo>
                <a:lnTo>
                  <a:pt x="3944" y="3821"/>
                </a:lnTo>
                <a:lnTo>
                  <a:pt x="3970" y="3830"/>
                </a:lnTo>
                <a:lnTo>
                  <a:pt x="3994" y="3835"/>
                </a:lnTo>
                <a:lnTo>
                  <a:pt x="4016" y="3840"/>
                </a:lnTo>
                <a:lnTo>
                  <a:pt x="4039" y="3843"/>
                </a:lnTo>
                <a:lnTo>
                  <a:pt x="4060" y="3850"/>
                </a:lnTo>
                <a:lnTo>
                  <a:pt x="4069" y="3853"/>
                </a:lnTo>
                <a:lnTo>
                  <a:pt x="4081" y="3858"/>
                </a:lnTo>
                <a:lnTo>
                  <a:pt x="4090" y="3864"/>
                </a:lnTo>
                <a:lnTo>
                  <a:pt x="4100" y="3871"/>
                </a:lnTo>
                <a:lnTo>
                  <a:pt x="4100" y="3871"/>
                </a:lnTo>
                <a:lnTo>
                  <a:pt x="4118" y="3887"/>
                </a:lnTo>
                <a:lnTo>
                  <a:pt x="4134" y="3903"/>
                </a:lnTo>
                <a:lnTo>
                  <a:pt x="4146" y="3920"/>
                </a:lnTo>
                <a:lnTo>
                  <a:pt x="4158" y="3936"/>
                </a:lnTo>
                <a:lnTo>
                  <a:pt x="4166" y="3951"/>
                </a:lnTo>
                <a:lnTo>
                  <a:pt x="4170" y="3967"/>
                </a:lnTo>
                <a:lnTo>
                  <a:pt x="4174" y="3980"/>
                </a:lnTo>
                <a:lnTo>
                  <a:pt x="4174" y="3991"/>
                </a:lnTo>
                <a:lnTo>
                  <a:pt x="4174" y="3991"/>
                </a:lnTo>
                <a:lnTo>
                  <a:pt x="4170" y="4001"/>
                </a:lnTo>
                <a:lnTo>
                  <a:pt x="4164" y="4012"/>
                </a:lnTo>
                <a:lnTo>
                  <a:pt x="4158" y="4021"/>
                </a:lnTo>
                <a:lnTo>
                  <a:pt x="4151" y="4031"/>
                </a:lnTo>
                <a:lnTo>
                  <a:pt x="4137" y="4046"/>
                </a:lnTo>
                <a:lnTo>
                  <a:pt x="4132" y="4050"/>
                </a:lnTo>
                <a:lnTo>
                  <a:pt x="4132" y="4050"/>
                </a:lnTo>
                <a:lnTo>
                  <a:pt x="4151" y="4047"/>
                </a:lnTo>
                <a:lnTo>
                  <a:pt x="4159" y="4046"/>
                </a:lnTo>
                <a:lnTo>
                  <a:pt x="4166" y="4047"/>
                </a:lnTo>
                <a:lnTo>
                  <a:pt x="4170" y="4047"/>
                </a:lnTo>
                <a:lnTo>
                  <a:pt x="4174" y="4050"/>
                </a:lnTo>
                <a:lnTo>
                  <a:pt x="4179" y="4055"/>
                </a:lnTo>
                <a:lnTo>
                  <a:pt x="4182" y="4060"/>
                </a:lnTo>
                <a:lnTo>
                  <a:pt x="4185" y="4066"/>
                </a:lnTo>
                <a:lnTo>
                  <a:pt x="4188" y="4068"/>
                </a:lnTo>
                <a:lnTo>
                  <a:pt x="4191" y="4070"/>
                </a:lnTo>
                <a:lnTo>
                  <a:pt x="4196" y="4070"/>
                </a:lnTo>
                <a:lnTo>
                  <a:pt x="4201" y="4070"/>
                </a:lnTo>
                <a:lnTo>
                  <a:pt x="4201" y="4070"/>
                </a:lnTo>
                <a:lnTo>
                  <a:pt x="4214" y="4066"/>
                </a:lnTo>
                <a:lnTo>
                  <a:pt x="4227" y="4062"/>
                </a:lnTo>
                <a:lnTo>
                  <a:pt x="4238" y="4057"/>
                </a:lnTo>
                <a:lnTo>
                  <a:pt x="4251" y="4054"/>
                </a:lnTo>
                <a:lnTo>
                  <a:pt x="4264" y="4052"/>
                </a:lnTo>
                <a:lnTo>
                  <a:pt x="4270" y="4052"/>
                </a:lnTo>
                <a:lnTo>
                  <a:pt x="4276" y="4054"/>
                </a:lnTo>
                <a:lnTo>
                  <a:pt x="4281" y="4055"/>
                </a:lnTo>
                <a:lnTo>
                  <a:pt x="4288" y="4058"/>
                </a:lnTo>
                <a:lnTo>
                  <a:pt x="4292" y="4063"/>
                </a:lnTo>
                <a:lnTo>
                  <a:pt x="4297" y="4070"/>
                </a:lnTo>
                <a:lnTo>
                  <a:pt x="4297" y="4070"/>
                </a:lnTo>
                <a:lnTo>
                  <a:pt x="4304" y="4076"/>
                </a:lnTo>
                <a:lnTo>
                  <a:pt x="4313" y="4082"/>
                </a:lnTo>
                <a:lnTo>
                  <a:pt x="4323" y="4089"/>
                </a:lnTo>
                <a:lnTo>
                  <a:pt x="4334" y="4095"/>
                </a:lnTo>
                <a:lnTo>
                  <a:pt x="4362" y="4105"/>
                </a:lnTo>
                <a:lnTo>
                  <a:pt x="4392" y="4116"/>
                </a:lnTo>
                <a:lnTo>
                  <a:pt x="4456" y="4132"/>
                </a:lnTo>
                <a:lnTo>
                  <a:pt x="4511" y="4148"/>
                </a:lnTo>
                <a:lnTo>
                  <a:pt x="4511" y="4148"/>
                </a:lnTo>
                <a:lnTo>
                  <a:pt x="4553" y="4163"/>
                </a:lnTo>
                <a:lnTo>
                  <a:pt x="4591" y="4177"/>
                </a:lnTo>
                <a:lnTo>
                  <a:pt x="4628" y="4193"/>
                </a:lnTo>
                <a:lnTo>
                  <a:pt x="4668" y="4208"/>
                </a:lnTo>
                <a:lnTo>
                  <a:pt x="4668" y="4208"/>
                </a:lnTo>
                <a:lnTo>
                  <a:pt x="4676" y="4212"/>
                </a:lnTo>
                <a:lnTo>
                  <a:pt x="4684" y="4219"/>
                </a:lnTo>
                <a:lnTo>
                  <a:pt x="4689" y="4229"/>
                </a:lnTo>
                <a:lnTo>
                  <a:pt x="4692" y="4238"/>
                </a:lnTo>
                <a:lnTo>
                  <a:pt x="4692" y="4249"/>
                </a:lnTo>
                <a:lnTo>
                  <a:pt x="4692" y="4262"/>
                </a:lnTo>
                <a:lnTo>
                  <a:pt x="4692" y="4275"/>
                </a:lnTo>
                <a:lnTo>
                  <a:pt x="4689" y="4290"/>
                </a:lnTo>
                <a:lnTo>
                  <a:pt x="4683" y="4315"/>
                </a:lnTo>
                <a:lnTo>
                  <a:pt x="4673" y="4339"/>
                </a:lnTo>
                <a:lnTo>
                  <a:pt x="4665" y="4359"/>
                </a:lnTo>
                <a:lnTo>
                  <a:pt x="4658" y="4370"/>
                </a:lnTo>
                <a:lnTo>
                  <a:pt x="4658" y="4370"/>
                </a:lnTo>
                <a:close/>
                <a:moveTo>
                  <a:pt x="2546" y="313"/>
                </a:moveTo>
                <a:lnTo>
                  <a:pt x="2546" y="313"/>
                </a:lnTo>
                <a:lnTo>
                  <a:pt x="2546" y="308"/>
                </a:lnTo>
                <a:lnTo>
                  <a:pt x="2544" y="303"/>
                </a:lnTo>
                <a:lnTo>
                  <a:pt x="2538" y="292"/>
                </a:lnTo>
                <a:lnTo>
                  <a:pt x="2530" y="279"/>
                </a:lnTo>
                <a:lnTo>
                  <a:pt x="2530" y="279"/>
                </a:lnTo>
                <a:lnTo>
                  <a:pt x="2544" y="271"/>
                </a:lnTo>
                <a:lnTo>
                  <a:pt x="2567" y="262"/>
                </a:lnTo>
                <a:lnTo>
                  <a:pt x="2567" y="262"/>
                </a:lnTo>
                <a:lnTo>
                  <a:pt x="2576" y="257"/>
                </a:lnTo>
                <a:lnTo>
                  <a:pt x="2586" y="250"/>
                </a:lnTo>
                <a:lnTo>
                  <a:pt x="2596" y="241"/>
                </a:lnTo>
                <a:lnTo>
                  <a:pt x="2593" y="217"/>
                </a:lnTo>
                <a:lnTo>
                  <a:pt x="2593" y="217"/>
                </a:lnTo>
                <a:lnTo>
                  <a:pt x="2591" y="212"/>
                </a:lnTo>
                <a:lnTo>
                  <a:pt x="2591" y="209"/>
                </a:lnTo>
                <a:lnTo>
                  <a:pt x="2591" y="204"/>
                </a:lnTo>
                <a:lnTo>
                  <a:pt x="2593" y="199"/>
                </a:lnTo>
                <a:lnTo>
                  <a:pt x="2597" y="196"/>
                </a:lnTo>
                <a:lnTo>
                  <a:pt x="2605" y="193"/>
                </a:lnTo>
                <a:lnTo>
                  <a:pt x="2617" y="193"/>
                </a:lnTo>
                <a:lnTo>
                  <a:pt x="2617" y="193"/>
                </a:lnTo>
                <a:lnTo>
                  <a:pt x="2637" y="193"/>
                </a:lnTo>
                <a:lnTo>
                  <a:pt x="2650" y="194"/>
                </a:lnTo>
                <a:lnTo>
                  <a:pt x="2660" y="197"/>
                </a:lnTo>
                <a:lnTo>
                  <a:pt x="2671" y="202"/>
                </a:lnTo>
                <a:lnTo>
                  <a:pt x="2671" y="202"/>
                </a:lnTo>
                <a:lnTo>
                  <a:pt x="2676" y="205"/>
                </a:lnTo>
                <a:lnTo>
                  <a:pt x="2679" y="209"/>
                </a:lnTo>
                <a:lnTo>
                  <a:pt x="2681" y="218"/>
                </a:lnTo>
                <a:lnTo>
                  <a:pt x="2682" y="223"/>
                </a:lnTo>
                <a:lnTo>
                  <a:pt x="2686" y="228"/>
                </a:lnTo>
                <a:lnTo>
                  <a:pt x="2690" y="234"/>
                </a:lnTo>
                <a:lnTo>
                  <a:pt x="2698" y="241"/>
                </a:lnTo>
                <a:lnTo>
                  <a:pt x="2698" y="241"/>
                </a:lnTo>
                <a:lnTo>
                  <a:pt x="2731" y="262"/>
                </a:lnTo>
                <a:lnTo>
                  <a:pt x="2743" y="268"/>
                </a:lnTo>
                <a:lnTo>
                  <a:pt x="2751" y="270"/>
                </a:lnTo>
                <a:lnTo>
                  <a:pt x="2761" y="271"/>
                </a:lnTo>
                <a:lnTo>
                  <a:pt x="2761" y="271"/>
                </a:lnTo>
                <a:lnTo>
                  <a:pt x="2772" y="273"/>
                </a:lnTo>
                <a:lnTo>
                  <a:pt x="2785" y="273"/>
                </a:lnTo>
                <a:lnTo>
                  <a:pt x="2812" y="270"/>
                </a:lnTo>
                <a:lnTo>
                  <a:pt x="2841" y="265"/>
                </a:lnTo>
                <a:lnTo>
                  <a:pt x="2841" y="265"/>
                </a:lnTo>
                <a:lnTo>
                  <a:pt x="2841" y="260"/>
                </a:lnTo>
                <a:lnTo>
                  <a:pt x="2841" y="254"/>
                </a:lnTo>
                <a:lnTo>
                  <a:pt x="2840" y="247"/>
                </a:lnTo>
                <a:lnTo>
                  <a:pt x="2837" y="241"/>
                </a:lnTo>
                <a:lnTo>
                  <a:pt x="2832" y="236"/>
                </a:lnTo>
                <a:lnTo>
                  <a:pt x="2822" y="231"/>
                </a:lnTo>
                <a:lnTo>
                  <a:pt x="2811" y="230"/>
                </a:lnTo>
                <a:lnTo>
                  <a:pt x="2811" y="230"/>
                </a:lnTo>
                <a:lnTo>
                  <a:pt x="2785" y="230"/>
                </a:lnTo>
                <a:lnTo>
                  <a:pt x="2766" y="226"/>
                </a:lnTo>
                <a:lnTo>
                  <a:pt x="2759" y="225"/>
                </a:lnTo>
                <a:lnTo>
                  <a:pt x="2756" y="222"/>
                </a:lnTo>
                <a:lnTo>
                  <a:pt x="2756" y="218"/>
                </a:lnTo>
                <a:lnTo>
                  <a:pt x="2758" y="214"/>
                </a:lnTo>
                <a:lnTo>
                  <a:pt x="2758" y="214"/>
                </a:lnTo>
                <a:lnTo>
                  <a:pt x="2766" y="204"/>
                </a:lnTo>
                <a:lnTo>
                  <a:pt x="2771" y="196"/>
                </a:lnTo>
                <a:lnTo>
                  <a:pt x="2772" y="191"/>
                </a:lnTo>
                <a:lnTo>
                  <a:pt x="2771" y="189"/>
                </a:lnTo>
                <a:lnTo>
                  <a:pt x="2769" y="186"/>
                </a:lnTo>
                <a:lnTo>
                  <a:pt x="2764" y="185"/>
                </a:lnTo>
                <a:lnTo>
                  <a:pt x="2764" y="185"/>
                </a:lnTo>
                <a:lnTo>
                  <a:pt x="2695" y="164"/>
                </a:lnTo>
                <a:lnTo>
                  <a:pt x="2695" y="164"/>
                </a:lnTo>
                <a:lnTo>
                  <a:pt x="2731" y="149"/>
                </a:lnTo>
                <a:lnTo>
                  <a:pt x="2759" y="140"/>
                </a:lnTo>
                <a:lnTo>
                  <a:pt x="2771" y="136"/>
                </a:lnTo>
                <a:lnTo>
                  <a:pt x="2779" y="136"/>
                </a:lnTo>
                <a:lnTo>
                  <a:pt x="2779" y="136"/>
                </a:lnTo>
                <a:lnTo>
                  <a:pt x="2787" y="138"/>
                </a:lnTo>
                <a:lnTo>
                  <a:pt x="2796" y="136"/>
                </a:lnTo>
                <a:lnTo>
                  <a:pt x="2817" y="133"/>
                </a:lnTo>
                <a:lnTo>
                  <a:pt x="2837" y="128"/>
                </a:lnTo>
                <a:lnTo>
                  <a:pt x="2851" y="122"/>
                </a:lnTo>
                <a:lnTo>
                  <a:pt x="2851" y="122"/>
                </a:lnTo>
                <a:lnTo>
                  <a:pt x="2862" y="116"/>
                </a:lnTo>
                <a:lnTo>
                  <a:pt x="2875" y="108"/>
                </a:lnTo>
                <a:lnTo>
                  <a:pt x="2881" y="103"/>
                </a:lnTo>
                <a:lnTo>
                  <a:pt x="2889" y="100"/>
                </a:lnTo>
                <a:lnTo>
                  <a:pt x="2899" y="96"/>
                </a:lnTo>
                <a:lnTo>
                  <a:pt x="2910" y="95"/>
                </a:lnTo>
                <a:lnTo>
                  <a:pt x="2910" y="95"/>
                </a:lnTo>
                <a:lnTo>
                  <a:pt x="2930" y="95"/>
                </a:lnTo>
                <a:lnTo>
                  <a:pt x="2944" y="96"/>
                </a:lnTo>
                <a:lnTo>
                  <a:pt x="2976" y="106"/>
                </a:lnTo>
                <a:lnTo>
                  <a:pt x="2976" y="106"/>
                </a:lnTo>
                <a:lnTo>
                  <a:pt x="2981" y="106"/>
                </a:lnTo>
                <a:lnTo>
                  <a:pt x="2986" y="106"/>
                </a:lnTo>
                <a:lnTo>
                  <a:pt x="2994" y="103"/>
                </a:lnTo>
                <a:lnTo>
                  <a:pt x="3002" y="98"/>
                </a:lnTo>
                <a:lnTo>
                  <a:pt x="3008" y="90"/>
                </a:lnTo>
                <a:lnTo>
                  <a:pt x="3016" y="83"/>
                </a:lnTo>
                <a:lnTo>
                  <a:pt x="3026" y="75"/>
                </a:lnTo>
                <a:lnTo>
                  <a:pt x="3036" y="71"/>
                </a:lnTo>
                <a:lnTo>
                  <a:pt x="3050" y="67"/>
                </a:lnTo>
                <a:lnTo>
                  <a:pt x="3050" y="67"/>
                </a:lnTo>
                <a:lnTo>
                  <a:pt x="3076" y="64"/>
                </a:lnTo>
                <a:lnTo>
                  <a:pt x="3097" y="61"/>
                </a:lnTo>
                <a:lnTo>
                  <a:pt x="3132" y="53"/>
                </a:lnTo>
                <a:lnTo>
                  <a:pt x="3132" y="53"/>
                </a:lnTo>
                <a:lnTo>
                  <a:pt x="3154" y="50"/>
                </a:lnTo>
                <a:lnTo>
                  <a:pt x="3183" y="47"/>
                </a:lnTo>
                <a:lnTo>
                  <a:pt x="3215" y="45"/>
                </a:lnTo>
                <a:lnTo>
                  <a:pt x="3230" y="45"/>
                </a:lnTo>
                <a:lnTo>
                  <a:pt x="3243" y="47"/>
                </a:lnTo>
                <a:lnTo>
                  <a:pt x="3243" y="47"/>
                </a:lnTo>
                <a:lnTo>
                  <a:pt x="3255" y="48"/>
                </a:lnTo>
                <a:lnTo>
                  <a:pt x="3270" y="48"/>
                </a:lnTo>
                <a:lnTo>
                  <a:pt x="3302" y="47"/>
                </a:lnTo>
                <a:lnTo>
                  <a:pt x="3334" y="43"/>
                </a:lnTo>
                <a:lnTo>
                  <a:pt x="3350" y="42"/>
                </a:lnTo>
                <a:lnTo>
                  <a:pt x="3365" y="43"/>
                </a:lnTo>
                <a:lnTo>
                  <a:pt x="3365" y="43"/>
                </a:lnTo>
                <a:lnTo>
                  <a:pt x="3379" y="43"/>
                </a:lnTo>
                <a:lnTo>
                  <a:pt x="3394" y="43"/>
                </a:lnTo>
                <a:lnTo>
                  <a:pt x="3421" y="43"/>
                </a:lnTo>
                <a:lnTo>
                  <a:pt x="3432" y="43"/>
                </a:lnTo>
                <a:lnTo>
                  <a:pt x="3443" y="43"/>
                </a:lnTo>
                <a:lnTo>
                  <a:pt x="3451" y="47"/>
                </a:lnTo>
                <a:lnTo>
                  <a:pt x="3458" y="50"/>
                </a:lnTo>
                <a:lnTo>
                  <a:pt x="3458" y="50"/>
                </a:lnTo>
                <a:lnTo>
                  <a:pt x="3467" y="59"/>
                </a:lnTo>
                <a:lnTo>
                  <a:pt x="3477" y="66"/>
                </a:lnTo>
                <a:lnTo>
                  <a:pt x="3487" y="69"/>
                </a:lnTo>
                <a:lnTo>
                  <a:pt x="3496" y="71"/>
                </a:lnTo>
                <a:lnTo>
                  <a:pt x="3496" y="71"/>
                </a:lnTo>
                <a:lnTo>
                  <a:pt x="3508" y="72"/>
                </a:lnTo>
                <a:lnTo>
                  <a:pt x="3520" y="74"/>
                </a:lnTo>
                <a:lnTo>
                  <a:pt x="3535" y="77"/>
                </a:lnTo>
                <a:lnTo>
                  <a:pt x="3535" y="77"/>
                </a:lnTo>
                <a:lnTo>
                  <a:pt x="3564" y="71"/>
                </a:lnTo>
                <a:lnTo>
                  <a:pt x="3589" y="66"/>
                </a:lnTo>
                <a:lnTo>
                  <a:pt x="3613" y="64"/>
                </a:lnTo>
                <a:lnTo>
                  <a:pt x="3613" y="64"/>
                </a:lnTo>
                <a:lnTo>
                  <a:pt x="3626" y="64"/>
                </a:lnTo>
                <a:lnTo>
                  <a:pt x="3639" y="67"/>
                </a:lnTo>
                <a:lnTo>
                  <a:pt x="3670" y="75"/>
                </a:lnTo>
                <a:lnTo>
                  <a:pt x="3695" y="85"/>
                </a:lnTo>
                <a:lnTo>
                  <a:pt x="3711" y="88"/>
                </a:lnTo>
                <a:lnTo>
                  <a:pt x="3711" y="88"/>
                </a:lnTo>
                <a:lnTo>
                  <a:pt x="3723" y="90"/>
                </a:lnTo>
                <a:lnTo>
                  <a:pt x="3739" y="92"/>
                </a:lnTo>
                <a:lnTo>
                  <a:pt x="3771" y="98"/>
                </a:lnTo>
                <a:lnTo>
                  <a:pt x="3771" y="98"/>
                </a:lnTo>
                <a:lnTo>
                  <a:pt x="3772" y="100"/>
                </a:lnTo>
                <a:lnTo>
                  <a:pt x="3774" y="103"/>
                </a:lnTo>
                <a:lnTo>
                  <a:pt x="3774" y="106"/>
                </a:lnTo>
                <a:lnTo>
                  <a:pt x="3772" y="109"/>
                </a:lnTo>
                <a:lnTo>
                  <a:pt x="3766" y="119"/>
                </a:lnTo>
                <a:lnTo>
                  <a:pt x="3756" y="128"/>
                </a:lnTo>
                <a:lnTo>
                  <a:pt x="3745" y="138"/>
                </a:lnTo>
                <a:lnTo>
                  <a:pt x="3732" y="148"/>
                </a:lnTo>
                <a:lnTo>
                  <a:pt x="3718" y="153"/>
                </a:lnTo>
                <a:lnTo>
                  <a:pt x="3711" y="154"/>
                </a:lnTo>
                <a:lnTo>
                  <a:pt x="3705" y="154"/>
                </a:lnTo>
                <a:lnTo>
                  <a:pt x="3705" y="154"/>
                </a:lnTo>
                <a:lnTo>
                  <a:pt x="3687" y="154"/>
                </a:lnTo>
                <a:lnTo>
                  <a:pt x="3666" y="156"/>
                </a:lnTo>
                <a:lnTo>
                  <a:pt x="3617" y="164"/>
                </a:lnTo>
                <a:lnTo>
                  <a:pt x="3569" y="173"/>
                </a:lnTo>
                <a:lnTo>
                  <a:pt x="3538" y="181"/>
                </a:lnTo>
                <a:lnTo>
                  <a:pt x="3538" y="181"/>
                </a:lnTo>
                <a:lnTo>
                  <a:pt x="3533" y="185"/>
                </a:lnTo>
                <a:lnTo>
                  <a:pt x="3533" y="185"/>
                </a:lnTo>
                <a:lnTo>
                  <a:pt x="3535" y="186"/>
                </a:lnTo>
                <a:lnTo>
                  <a:pt x="3543" y="188"/>
                </a:lnTo>
                <a:lnTo>
                  <a:pt x="3552" y="189"/>
                </a:lnTo>
                <a:lnTo>
                  <a:pt x="3578" y="188"/>
                </a:lnTo>
                <a:lnTo>
                  <a:pt x="3589" y="188"/>
                </a:lnTo>
                <a:lnTo>
                  <a:pt x="3601" y="185"/>
                </a:lnTo>
                <a:lnTo>
                  <a:pt x="3601" y="185"/>
                </a:lnTo>
                <a:lnTo>
                  <a:pt x="3621" y="181"/>
                </a:lnTo>
                <a:lnTo>
                  <a:pt x="3646" y="178"/>
                </a:lnTo>
                <a:lnTo>
                  <a:pt x="3673" y="175"/>
                </a:lnTo>
                <a:lnTo>
                  <a:pt x="3673" y="175"/>
                </a:lnTo>
                <a:lnTo>
                  <a:pt x="3660" y="185"/>
                </a:lnTo>
                <a:lnTo>
                  <a:pt x="3626" y="204"/>
                </a:lnTo>
                <a:lnTo>
                  <a:pt x="3607" y="215"/>
                </a:lnTo>
                <a:lnTo>
                  <a:pt x="3586" y="226"/>
                </a:lnTo>
                <a:lnTo>
                  <a:pt x="3569" y="233"/>
                </a:lnTo>
                <a:lnTo>
                  <a:pt x="3552" y="238"/>
                </a:lnTo>
                <a:lnTo>
                  <a:pt x="3552" y="238"/>
                </a:lnTo>
                <a:lnTo>
                  <a:pt x="3536" y="241"/>
                </a:lnTo>
                <a:lnTo>
                  <a:pt x="3520" y="246"/>
                </a:lnTo>
                <a:lnTo>
                  <a:pt x="3503" y="254"/>
                </a:lnTo>
                <a:lnTo>
                  <a:pt x="3487" y="263"/>
                </a:lnTo>
                <a:lnTo>
                  <a:pt x="3458" y="281"/>
                </a:lnTo>
                <a:lnTo>
                  <a:pt x="3437" y="295"/>
                </a:lnTo>
                <a:lnTo>
                  <a:pt x="3437" y="295"/>
                </a:lnTo>
                <a:lnTo>
                  <a:pt x="3424" y="308"/>
                </a:lnTo>
                <a:lnTo>
                  <a:pt x="3410" y="321"/>
                </a:lnTo>
                <a:lnTo>
                  <a:pt x="3402" y="327"/>
                </a:lnTo>
                <a:lnTo>
                  <a:pt x="3392" y="332"/>
                </a:lnTo>
                <a:lnTo>
                  <a:pt x="3382" y="334"/>
                </a:lnTo>
                <a:lnTo>
                  <a:pt x="3371" y="334"/>
                </a:lnTo>
                <a:lnTo>
                  <a:pt x="3371" y="334"/>
                </a:lnTo>
                <a:lnTo>
                  <a:pt x="3350" y="332"/>
                </a:lnTo>
                <a:lnTo>
                  <a:pt x="3333" y="334"/>
                </a:lnTo>
                <a:lnTo>
                  <a:pt x="3316" y="337"/>
                </a:lnTo>
                <a:lnTo>
                  <a:pt x="3299" y="340"/>
                </a:lnTo>
                <a:lnTo>
                  <a:pt x="3299" y="340"/>
                </a:lnTo>
                <a:lnTo>
                  <a:pt x="3292" y="344"/>
                </a:lnTo>
                <a:lnTo>
                  <a:pt x="3288" y="348"/>
                </a:lnTo>
                <a:lnTo>
                  <a:pt x="3286" y="352"/>
                </a:lnTo>
                <a:lnTo>
                  <a:pt x="3284" y="355"/>
                </a:lnTo>
                <a:lnTo>
                  <a:pt x="3283" y="358"/>
                </a:lnTo>
                <a:lnTo>
                  <a:pt x="3280" y="361"/>
                </a:lnTo>
                <a:lnTo>
                  <a:pt x="3272" y="363"/>
                </a:lnTo>
                <a:lnTo>
                  <a:pt x="3260" y="361"/>
                </a:lnTo>
                <a:lnTo>
                  <a:pt x="3260" y="361"/>
                </a:lnTo>
                <a:lnTo>
                  <a:pt x="3247" y="361"/>
                </a:lnTo>
                <a:lnTo>
                  <a:pt x="3238" y="364"/>
                </a:lnTo>
                <a:lnTo>
                  <a:pt x="3231" y="368"/>
                </a:lnTo>
                <a:lnTo>
                  <a:pt x="3227" y="371"/>
                </a:lnTo>
                <a:lnTo>
                  <a:pt x="3225" y="376"/>
                </a:lnTo>
                <a:lnTo>
                  <a:pt x="3227" y="380"/>
                </a:lnTo>
                <a:lnTo>
                  <a:pt x="3230" y="384"/>
                </a:lnTo>
                <a:lnTo>
                  <a:pt x="3236" y="387"/>
                </a:lnTo>
                <a:lnTo>
                  <a:pt x="3236" y="387"/>
                </a:lnTo>
                <a:lnTo>
                  <a:pt x="3244" y="387"/>
                </a:lnTo>
                <a:lnTo>
                  <a:pt x="3254" y="387"/>
                </a:lnTo>
                <a:lnTo>
                  <a:pt x="3275" y="387"/>
                </a:lnTo>
                <a:lnTo>
                  <a:pt x="3284" y="387"/>
                </a:lnTo>
                <a:lnTo>
                  <a:pt x="3292" y="388"/>
                </a:lnTo>
                <a:lnTo>
                  <a:pt x="3299" y="392"/>
                </a:lnTo>
                <a:lnTo>
                  <a:pt x="3302" y="397"/>
                </a:lnTo>
                <a:lnTo>
                  <a:pt x="3302" y="397"/>
                </a:lnTo>
                <a:lnTo>
                  <a:pt x="3304" y="403"/>
                </a:lnTo>
                <a:lnTo>
                  <a:pt x="3304" y="409"/>
                </a:lnTo>
                <a:lnTo>
                  <a:pt x="3300" y="417"/>
                </a:lnTo>
                <a:lnTo>
                  <a:pt x="3297" y="424"/>
                </a:lnTo>
                <a:lnTo>
                  <a:pt x="3288" y="435"/>
                </a:lnTo>
                <a:lnTo>
                  <a:pt x="3278" y="445"/>
                </a:lnTo>
                <a:lnTo>
                  <a:pt x="3278" y="445"/>
                </a:lnTo>
                <a:lnTo>
                  <a:pt x="3270" y="451"/>
                </a:lnTo>
                <a:lnTo>
                  <a:pt x="3247" y="464"/>
                </a:lnTo>
                <a:lnTo>
                  <a:pt x="3235" y="470"/>
                </a:lnTo>
                <a:lnTo>
                  <a:pt x="3220" y="475"/>
                </a:lnTo>
                <a:lnTo>
                  <a:pt x="3206" y="478"/>
                </a:lnTo>
                <a:lnTo>
                  <a:pt x="3198" y="478"/>
                </a:lnTo>
                <a:lnTo>
                  <a:pt x="3191" y="477"/>
                </a:lnTo>
                <a:lnTo>
                  <a:pt x="3191" y="477"/>
                </a:lnTo>
                <a:lnTo>
                  <a:pt x="3186" y="475"/>
                </a:lnTo>
                <a:lnTo>
                  <a:pt x="3182" y="475"/>
                </a:lnTo>
                <a:lnTo>
                  <a:pt x="3178" y="477"/>
                </a:lnTo>
                <a:lnTo>
                  <a:pt x="3177" y="480"/>
                </a:lnTo>
                <a:lnTo>
                  <a:pt x="3177" y="490"/>
                </a:lnTo>
                <a:lnTo>
                  <a:pt x="3177" y="499"/>
                </a:lnTo>
                <a:lnTo>
                  <a:pt x="3177" y="511"/>
                </a:lnTo>
                <a:lnTo>
                  <a:pt x="3177" y="519"/>
                </a:lnTo>
                <a:lnTo>
                  <a:pt x="3174" y="522"/>
                </a:lnTo>
                <a:lnTo>
                  <a:pt x="3170" y="525"/>
                </a:lnTo>
                <a:lnTo>
                  <a:pt x="3166" y="525"/>
                </a:lnTo>
                <a:lnTo>
                  <a:pt x="3161" y="525"/>
                </a:lnTo>
                <a:lnTo>
                  <a:pt x="3161" y="525"/>
                </a:lnTo>
                <a:lnTo>
                  <a:pt x="3148" y="523"/>
                </a:lnTo>
                <a:lnTo>
                  <a:pt x="3140" y="527"/>
                </a:lnTo>
                <a:lnTo>
                  <a:pt x="3135" y="530"/>
                </a:lnTo>
                <a:lnTo>
                  <a:pt x="3133" y="535"/>
                </a:lnTo>
                <a:lnTo>
                  <a:pt x="3135" y="541"/>
                </a:lnTo>
                <a:lnTo>
                  <a:pt x="3137" y="547"/>
                </a:lnTo>
                <a:lnTo>
                  <a:pt x="3142" y="552"/>
                </a:lnTo>
                <a:lnTo>
                  <a:pt x="3146" y="555"/>
                </a:lnTo>
                <a:lnTo>
                  <a:pt x="3146" y="555"/>
                </a:lnTo>
                <a:lnTo>
                  <a:pt x="3150" y="557"/>
                </a:lnTo>
                <a:lnTo>
                  <a:pt x="3153" y="557"/>
                </a:lnTo>
                <a:lnTo>
                  <a:pt x="3164" y="555"/>
                </a:lnTo>
                <a:lnTo>
                  <a:pt x="3186" y="547"/>
                </a:lnTo>
                <a:lnTo>
                  <a:pt x="3196" y="546"/>
                </a:lnTo>
                <a:lnTo>
                  <a:pt x="3203" y="546"/>
                </a:lnTo>
                <a:lnTo>
                  <a:pt x="3204" y="546"/>
                </a:lnTo>
                <a:lnTo>
                  <a:pt x="3204" y="549"/>
                </a:lnTo>
                <a:lnTo>
                  <a:pt x="3198" y="555"/>
                </a:lnTo>
                <a:lnTo>
                  <a:pt x="3198" y="555"/>
                </a:lnTo>
                <a:lnTo>
                  <a:pt x="3180" y="575"/>
                </a:lnTo>
                <a:lnTo>
                  <a:pt x="3170" y="583"/>
                </a:lnTo>
                <a:lnTo>
                  <a:pt x="3161" y="589"/>
                </a:lnTo>
                <a:lnTo>
                  <a:pt x="3151" y="594"/>
                </a:lnTo>
                <a:lnTo>
                  <a:pt x="3142" y="597"/>
                </a:lnTo>
                <a:lnTo>
                  <a:pt x="3132" y="599"/>
                </a:lnTo>
                <a:lnTo>
                  <a:pt x="3122" y="597"/>
                </a:lnTo>
                <a:lnTo>
                  <a:pt x="3122" y="597"/>
                </a:lnTo>
                <a:lnTo>
                  <a:pt x="3106" y="594"/>
                </a:lnTo>
                <a:lnTo>
                  <a:pt x="3093" y="596"/>
                </a:lnTo>
                <a:lnTo>
                  <a:pt x="3082" y="597"/>
                </a:lnTo>
                <a:lnTo>
                  <a:pt x="3069" y="597"/>
                </a:lnTo>
                <a:lnTo>
                  <a:pt x="3069" y="597"/>
                </a:lnTo>
                <a:lnTo>
                  <a:pt x="3064" y="597"/>
                </a:lnTo>
                <a:lnTo>
                  <a:pt x="3060" y="594"/>
                </a:lnTo>
                <a:lnTo>
                  <a:pt x="3050" y="588"/>
                </a:lnTo>
                <a:lnTo>
                  <a:pt x="3044" y="583"/>
                </a:lnTo>
                <a:lnTo>
                  <a:pt x="3036" y="578"/>
                </a:lnTo>
                <a:lnTo>
                  <a:pt x="3024" y="575"/>
                </a:lnTo>
                <a:lnTo>
                  <a:pt x="3011" y="573"/>
                </a:lnTo>
                <a:lnTo>
                  <a:pt x="3011" y="573"/>
                </a:lnTo>
                <a:lnTo>
                  <a:pt x="2997" y="573"/>
                </a:lnTo>
                <a:lnTo>
                  <a:pt x="2984" y="575"/>
                </a:lnTo>
                <a:lnTo>
                  <a:pt x="2975" y="576"/>
                </a:lnTo>
                <a:lnTo>
                  <a:pt x="2965" y="580"/>
                </a:lnTo>
                <a:lnTo>
                  <a:pt x="2947" y="584"/>
                </a:lnTo>
                <a:lnTo>
                  <a:pt x="2938" y="586"/>
                </a:lnTo>
                <a:lnTo>
                  <a:pt x="2928" y="588"/>
                </a:lnTo>
                <a:lnTo>
                  <a:pt x="2928" y="588"/>
                </a:lnTo>
                <a:lnTo>
                  <a:pt x="2917" y="586"/>
                </a:lnTo>
                <a:lnTo>
                  <a:pt x="2902" y="584"/>
                </a:lnTo>
                <a:lnTo>
                  <a:pt x="2873" y="578"/>
                </a:lnTo>
                <a:lnTo>
                  <a:pt x="2843" y="572"/>
                </a:lnTo>
                <a:lnTo>
                  <a:pt x="2832" y="570"/>
                </a:lnTo>
                <a:lnTo>
                  <a:pt x="2820" y="570"/>
                </a:lnTo>
                <a:lnTo>
                  <a:pt x="2820" y="570"/>
                </a:lnTo>
                <a:lnTo>
                  <a:pt x="2814" y="572"/>
                </a:lnTo>
                <a:lnTo>
                  <a:pt x="2809" y="575"/>
                </a:lnTo>
                <a:lnTo>
                  <a:pt x="2809" y="580"/>
                </a:lnTo>
                <a:lnTo>
                  <a:pt x="2808" y="583"/>
                </a:lnTo>
                <a:lnTo>
                  <a:pt x="2808" y="584"/>
                </a:lnTo>
                <a:lnTo>
                  <a:pt x="2808" y="584"/>
                </a:lnTo>
                <a:lnTo>
                  <a:pt x="2796" y="573"/>
                </a:lnTo>
                <a:lnTo>
                  <a:pt x="2796" y="573"/>
                </a:lnTo>
                <a:lnTo>
                  <a:pt x="2793" y="568"/>
                </a:lnTo>
                <a:lnTo>
                  <a:pt x="2790" y="563"/>
                </a:lnTo>
                <a:lnTo>
                  <a:pt x="2788" y="559"/>
                </a:lnTo>
                <a:lnTo>
                  <a:pt x="2787" y="554"/>
                </a:lnTo>
                <a:lnTo>
                  <a:pt x="2788" y="546"/>
                </a:lnTo>
                <a:lnTo>
                  <a:pt x="2793" y="536"/>
                </a:lnTo>
                <a:lnTo>
                  <a:pt x="2800" y="530"/>
                </a:lnTo>
                <a:lnTo>
                  <a:pt x="2806" y="523"/>
                </a:lnTo>
                <a:lnTo>
                  <a:pt x="2814" y="519"/>
                </a:lnTo>
                <a:lnTo>
                  <a:pt x="2820" y="519"/>
                </a:lnTo>
                <a:lnTo>
                  <a:pt x="2820" y="519"/>
                </a:lnTo>
                <a:lnTo>
                  <a:pt x="2827" y="519"/>
                </a:lnTo>
                <a:lnTo>
                  <a:pt x="2835" y="523"/>
                </a:lnTo>
                <a:lnTo>
                  <a:pt x="2849" y="531"/>
                </a:lnTo>
                <a:lnTo>
                  <a:pt x="2854" y="533"/>
                </a:lnTo>
                <a:lnTo>
                  <a:pt x="2856" y="533"/>
                </a:lnTo>
                <a:lnTo>
                  <a:pt x="2857" y="533"/>
                </a:lnTo>
                <a:lnTo>
                  <a:pt x="2859" y="531"/>
                </a:lnTo>
                <a:lnTo>
                  <a:pt x="2859" y="528"/>
                </a:lnTo>
                <a:lnTo>
                  <a:pt x="2859" y="519"/>
                </a:lnTo>
                <a:lnTo>
                  <a:pt x="2859" y="519"/>
                </a:lnTo>
                <a:lnTo>
                  <a:pt x="2854" y="506"/>
                </a:lnTo>
                <a:lnTo>
                  <a:pt x="2849" y="496"/>
                </a:lnTo>
                <a:lnTo>
                  <a:pt x="2843" y="488"/>
                </a:lnTo>
                <a:lnTo>
                  <a:pt x="2835" y="482"/>
                </a:lnTo>
                <a:lnTo>
                  <a:pt x="2830" y="475"/>
                </a:lnTo>
                <a:lnTo>
                  <a:pt x="2827" y="470"/>
                </a:lnTo>
                <a:lnTo>
                  <a:pt x="2827" y="467"/>
                </a:lnTo>
                <a:lnTo>
                  <a:pt x="2830" y="462"/>
                </a:lnTo>
                <a:lnTo>
                  <a:pt x="2830" y="462"/>
                </a:lnTo>
                <a:lnTo>
                  <a:pt x="2838" y="459"/>
                </a:lnTo>
                <a:lnTo>
                  <a:pt x="2846" y="456"/>
                </a:lnTo>
                <a:lnTo>
                  <a:pt x="2856" y="454"/>
                </a:lnTo>
                <a:lnTo>
                  <a:pt x="2865" y="454"/>
                </a:lnTo>
                <a:lnTo>
                  <a:pt x="2875" y="456"/>
                </a:lnTo>
                <a:lnTo>
                  <a:pt x="2883" y="458"/>
                </a:lnTo>
                <a:lnTo>
                  <a:pt x="2891" y="462"/>
                </a:lnTo>
                <a:lnTo>
                  <a:pt x="2898" y="469"/>
                </a:lnTo>
                <a:lnTo>
                  <a:pt x="2898" y="469"/>
                </a:lnTo>
                <a:lnTo>
                  <a:pt x="2901" y="475"/>
                </a:lnTo>
                <a:lnTo>
                  <a:pt x="2901" y="480"/>
                </a:lnTo>
                <a:lnTo>
                  <a:pt x="2899" y="483"/>
                </a:lnTo>
                <a:lnTo>
                  <a:pt x="2898" y="485"/>
                </a:lnTo>
                <a:lnTo>
                  <a:pt x="2896" y="486"/>
                </a:lnTo>
                <a:lnTo>
                  <a:pt x="2898" y="486"/>
                </a:lnTo>
                <a:lnTo>
                  <a:pt x="2910" y="490"/>
                </a:lnTo>
                <a:lnTo>
                  <a:pt x="2910" y="490"/>
                </a:lnTo>
                <a:lnTo>
                  <a:pt x="2922" y="491"/>
                </a:lnTo>
                <a:lnTo>
                  <a:pt x="2930" y="490"/>
                </a:lnTo>
                <a:lnTo>
                  <a:pt x="2936" y="485"/>
                </a:lnTo>
                <a:lnTo>
                  <a:pt x="2942" y="480"/>
                </a:lnTo>
                <a:lnTo>
                  <a:pt x="2946" y="474"/>
                </a:lnTo>
                <a:lnTo>
                  <a:pt x="2949" y="466"/>
                </a:lnTo>
                <a:lnTo>
                  <a:pt x="2952" y="456"/>
                </a:lnTo>
                <a:lnTo>
                  <a:pt x="2952" y="456"/>
                </a:lnTo>
                <a:lnTo>
                  <a:pt x="2952" y="454"/>
                </a:lnTo>
                <a:lnTo>
                  <a:pt x="2952" y="453"/>
                </a:lnTo>
                <a:lnTo>
                  <a:pt x="2947" y="450"/>
                </a:lnTo>
                <a:lnTo>
                  <a:pt x="2941" y="448"/>
                </a:lnTo>
                <a:lnTo>
                  <a:pt x="2933" y="446"/>
                </a:lnTo>
                <a:lnTo>
                  <a:pt x="2917" y="445"/>
                </a:lnTo>
                <a:lnTo>
                  <a:pt x="2910" y="445"/>
                </a:lnTo>
                <a:lnTo>
                  <a:pt x="2910" y="445"/>
                </a:lnTo>
                <a:lnTo>
                  <a:pt x="2894" y="448"/>
                </a:lnTo>
                <a:lnTo>
                  <a:pt x="2881" y="448"/>
                </a:lnTo>
                <a:lnTo>
                  <a:pt x="2875" y="448"/>
                </a:lnTo>
                <a:lnTo>
                  <a:pt x="2869" y="445"/>
                </a:lnTo>
                <a:lnTo>
                  <a:pt x="2869" y="445"/>
                </a:lnTo>
                <a:lnTo>
                  <a:pt x="2857" y="438"/>
                </a:lnTo>
                <a:lnTo>
                  <a:pt x="2846" y="429"/>
                </a:lnTo>
                <a:lnTo>
                  <a:pt x="2835" y="417"/>
                </a:lnTo>
                <a:lnTo>
                  <a:pt x="2835" y="417"/>
                </a:lnTo>
                <a:lnTo>
                  <a:pt x="2830" y="416"/>
                </a:lnTo>
                <a:lnTo>
                  <a:pt x="2817" y="414"/>
                </a:lnTo>
                <a:lnTo>
                  <a:pt x="2811" y="414"/>
                </a:lnTo>
                <a:lnTo>
                  <a:pt x="2804" y="416"/>
                </a:lnTo>
                <a:lnTo>
                  <a:pt x="2798" y="419"/>
                </a:lnTo>
                <a:lnTo>
                  <a:pt x="2793" y="424"/>
                </a:lnTo>
                <a:lnTo>
                  <a:pt x="2793" y="424"/>
                </a:lnTo>
                <a:lnTo>
                  <a:pt x="2780" y="448"/>
                </a:lnTo>
                <a:lnTo>
                  <a:pt x="2777" y="451"/>
                </a:lnTo>
                <a:lnTo>
                  <a:pt x="2774" y="454"/>
                </a:lnTo>
                <a:lnTo>
                  <a:pt x="2769" y="456"/>
                </a:lnTo>
                <a:lnTo>
                  <a:pt x="2764" y="456"/>
                </a:lnTo>
                <a:lnTo>
                  <a:pt x="2764" y="456"/>
                </a:lnTo>
                <a:lnTo>
                  <a:pt x="2756" y="453"/>
                </a:lnTo>
                <a:lnTo>
                  <a:pt x="2748" y="448"/>
                </a:lnTo>
                <a:lnTo>
                  <a:pt x="2739" y="443"/>
                </a:lnTo>
                <a:lnTo>
                  <a:pt x="2724" y="438"/>
                </a:lnTo>
                <a:lnTo>
                  <a:pt x="2724" y="438"/>
                </a:lnTo>
                <a:lnTo>
                  <a:pt x="2686" y="427"/>
                </a:lnTo>
                <a:lnTo>
                  <a:pt x="2666" y="421"/>
                </a:lnTo>
                <a:lnTo>
                  <a:pt x="2647" y="414"/>
                </a:lnTo>
                <a:lnTo>
                  <a:pt x="2647" y="414"/>
                </a:lnTo>
                <a:lnTo>
                  <a:pt x="2639" y="409"/>
                </a:lnTo>
                <a:lnTo>
                  <a:pt x="2633" y="403"/>
                </a:lnTo>
                <a:lnTo>
                  <a:pt x="2628" y="397"/>
                </a:lnTo>
                <a:lnTo>
                  <a:pt x="2625" y="388"/>
                </a:lnTo>
                <a:lnTo>
                  <a:pt x="2623" y="382"/>
                </a:lnTo>
                <a:lnTo>
                  <a:pt x="2623" y="377"/>
                </a:lnTo>
                <a:lnTo>
                  <a:pt x="2626" y="374"/>
                </a:lnTo>
                <a:lnTo>
                  <a:pt x="2629" y="372"/>
                </a:lnTo>
                <a:lnTo>
                  <a:pt x="2629" y="372"/>
                </a:lnTo>
                <a:lnTo>
                  <a:pt x="2644" y="371"/>
                </a:lnTo>
                <a:lnTo>
                  <a:pt x="2663" y="366"/>
                </a:lnTo>
                <a:lnTo>
                  <a:pt x="2692" y="358"/>
                </a:lnTo>
                <a:lnTo>
                  <a:pt x="2692" y="358"/>
                </a:lnTo>
                <a:lnTo>
                  <a:pt x="2694" y="358"/>
                </a:lnTo>
                <a:lnTo>
                  <a:pt x="2692" y="356"/>
                </a:lnTo>
                <a:lnTo>
                  <a:pt x="2684" y="355"/>
                </a:lnTo>
                <a:lnTo>
                  <a:pt x="2654" y="348"/>
                </a:lnTo>
                <a:lnTo>
                  <a:pt x="2620" y="345"/>
                </a:lnTo>
                <a:lnTo>
                  <a:pt x="2605" y="344"/>
                </a:lnTo>
                <a:lnTo>
                  <a:pt x="2599" y="345"/>
                </a:lnTo>
                <a:lnTo>
                  <a:pt x="2599" y="345"/>
                </a:lnTo>
                <a:lnTo>
                  <a:pt x="2589" y="347"/>
                </a:lnTo>
                <a:lnTo>
                  <a:pt x="2580" y="348"/>
                </a:lnTo>
                <a:lnTo>
                  <a:pt x="2570" y="347"/>
                </a:lnTo>
                <a:lnTo>
                  <a:pt x="2565" y="345"/>
                </a:lnTo>
                <a:lnTo>
                  <a:pt x="2560" y="340"/>
                </a:lnTo>
                <a:lnTo>
                  <a:pt x="2560" y="340"/>
                </a:lnTo>
                <a:lnTo>
                  <a:pt x="2554" y="334"/>
                </a:lnTo>
                <a:lnTo>
                  <a:pt x="2549" y="327"/>
                </a:lnTo>
                <a:lnTo>
                  <a:pt x="2548" y="321"/>
                </a:lnTo>
                <a:lnTo>
                  <a:pt x="2546" y="313"/>
                </a:lnTo>
                <a:lnTo>
                  <a:pt x="2546" y="313"/>
                </a:lnTo>
                <a:close/>
                <a:moveTo>
                  <a:pt x="3556" y="1058"/>
                </a:moveTo>
                <a:lnTo>
                  <a:pt x="3556" y="1058"/>
                </a:lnTo>
                <a:lnTo>
                  <a:pt x="3548" y="1069"/>
                </a:lnTo>
                <a:lnTo>
                  <a:pt x="3543" y="1080"/>
                </a:lnTo>
                <a:lnTo>
                  <a:pt x="3541" y="1087"/>
                </a:lnTo>
                <a:lnTo>
                  <a:pt x="3543" y="1092"/>
                </a:lnTo>
                <a:lnTo>
                  <a:pt x="3544" y="1096"/>
                </a:lnTo>
                <a:lnTo>
                  <a:pt x="3548" y="1100"/>
                </a:lnTo>
                <a:lnTo>
                  <a:pt x="3548" y="1100"/>
                </a:lnTo>
                <a:lnTo>
                  <a:pt x="3570" y="1119"/>
                </a:lnTo>
                <a:lnTo>
                  <a:pt x="3585" y="1129"/>
                </a:lnTo>
                <a:lnTo>
                  <a:pt x="3591" y="1132"/>
                </a:lnTo>
                <a:lnTo>
                  <a:pt x="3601" y="1135"/>
                </a:lnTo>
                <a:lnTo>
                  <a:pt x="3601" y="1135"/>
                </a:lnTo>
                <a:lnTo>
                  <a:pt x="3610" y="1140"/>
                </a:lnTo>
                <a:lnTo>
                  <a:pt x="3625" y="1148"/>
                </a:lnTo>
                <a:lnTo>
                  <a:pt x="3655" y="1167"/>
                </a:lnTo>
                <a:lnTo>
                  <a:pt x="3673" y="1178"/>
                </a:lnTo>
                <a:lnTo>
                  <a:pt x="3691" y="1188"/>
                </a:lnTo>
                <a:lnTo>
                  <a:pt x="3707" y="1196"/>
                </a:lnTo>
                <a:lnTo>
                  <a:pt x="3721" y="1201"/>
                </a:lnTo>
                <a:lnTo>
                  <a:pt x="3721" y="1201"/>
                </a:lnTo>
                <a:lnTo>
                  <a:pt x="3743" y="1204"/>
                </a:lnTo>
                <a:lnTo>
                  <a:pt x="3748" y="1207"/>
                </a:lnTo>
                <a:lnTo>
                  <a:pt x="3752" y="1209"/>
                </a:lnTo>
                <a:lnTo>
                  <a:pt x="3753" y="1214"/>
                </a:lnTo>
                <a:lnTo>
                  <a:pt x="3752" y="1218"/>
                </a:lnTo>
                <a:lnTo>
                  <a:pt x="3745" y="1239"/>
                </a:lnTo>
                <a:lnTo>
                  <a:pt x="3745" y="1239"/>
                </a:lnTo>
                <a:lnTo>
                  <a:pt x="3742" y="1249"/>
                </a:lnTo>
                <a:lnTo>
                  <a:pt x="3739" y="1257"/>
                </a:lnTo>
                <a:lnTo>
                  <a:pt x="3735" y="1260"/>
                </a:lnTo>
                <a:lnTo>
                  <a:pt x="3734" y="1262"/>
                </a:lnTo>
                <a:lnTo>
                  <a:pt x="3727" y="1265"/>
                </a:lnTo>
                <a:lnTo>
                  <a:pt x="3723" y="1268"/>
                </a:lnTo>
                <a:lnTo>
                  <a:pt x="3718" y="1273"/>
                </a:lnTo>
                <a:lnTo>
                  <a:pt x="3718" y="1273"/>
                </a:lnTo>
                <a:lnTo>
                  <a:pt x="3713" y="1281"/>
                </a:lnTo>
                <a:lnTo>
                  <a:pt x="3708" y="1291"/>
                </a:lnTo>
                <a:lnTo>
                  <a:pt x="3700" y="1310"/>
                </a:lnTo>
                <a:lnTo>
                  <a:pt x="3697" y="1318"/>
                </a:lnTo>
                <a:lnTo>
                  <a:pt x="3692" y="1324"/>
                </a:lnTo>
                <a:lnTo>
                  <a:pt x="3689" y="1328"/>
                </a:lnTo>
                <a:lnTo>
                  <a:pt x="3686" y="1326"/>
                </a:lnTo>
                <a:lnTo>
                  <a:pt x="3684" y="1326"/>
                </a:lnTo>
                <a:lnTo>
                  <a:pt x="3684" y="1326"/>
                </a:lnTo>
                <a:lnTo>
                  <a:pt x="3679" y="1321"/>
                </a:lnTo>
                <a:lnTo>
                  <a:pt x="3676" y="1318"/>
                </a:lnTo>
                <a:lnTo>
                  <a:pt x="3670" y="1308"/>
                </a:lnTo>
                <a:lnTo>
                  <a:pt x="3666" y="1305"/>
                </a:lnTo>
                <a:lnTo>
                  <a:pt x="3662" y="1302"/>
                </a:lnTo>
                <a:lnTo>
                  <a:pt x="3654" y="1299"/>
                </a:lnTo>
                <a:lnTo>
                  <a:pt x="3646" y="1297"/>
                </a:lnTo>
                <a:lnTo>
                  <a:pt x="3646" y="1297"/>
                </a:lnTo>
                <a:lnTo>
                  <a:pt x="3636" y="1296"/>
                </a:lnTo>
                <a:lnTo>
                  <a:pt x="3630" y="1294"/>
                </a:lnTo>
                <a:lnTo>
                  <a:pt x="3625" y="1291"/>
                </a:lnTo>
                <a:lnTo>
                  <a:pt x="3620" y="1286"/>
                </a:lnTo>
                <a:lnTo>
                  <a:pt x="3613" y="1275"/>
                </a:lnTo>
                <a:lnTo>
                  <a:pt x="3604" y="1260"/>
                </a:lnTo>
                <a:lnTo>
                  <a:pt x="3604" y="1260"/>
                </a:lnTo>
                <a:lnTo>
                  <a:pt x="3593" y="1246"/>
                </a:lnTo>
                <a:lnTo>
                  <a:pt x="3589" y="1243"/>
                </a:lnTo>
                <a:lnTo>
                  <a:pt x="3585" y="1239"/>
                </a:lnTo>
                <a:lnTo>
                  <a:pt x="3573" y="1236"/>
                </a:lnTo>
                <a:lnTo>
                  <a:pt x="3556" y="1231"/>
                </a:lnTo>
                <a:lnTo>
                  <a:pt x="3556" y="1231"/>
                </a:lnTo>
                <a:lnTo>
                  <a:pt x="3546" y="1231"/>
                </a:lnTo>
                <a:lnTo>
                  <a:pt x="3541" y="1233"/>
                </a:lnTo>
                <a:lnTo>
                  <a:pt x="3538" y="1236"/>
                </a:lnTo>
                <a:lnTo>
                  <a:pt x="3538" y="1241"/>
                </a:lnTo>
                <a:lnTo>
                  <a:pt x="3538" y="1254"/>
                </a:lnTo>
                <a:lnTo>
                  <a:pt x="3536" y="1260"/>
                </a:lnTo>
                <a:lnTo>
                  <a:pt x="3532" y="1267"/>
                </a:lnTo>
                <a:lnTo>
                  <a:pt x="3532" y="1267"/>
                </a:lnTo>
                <a:lnTo>
                  <a:pt x="3527" y="1271"/>
                </a:lnTo>
                <a:lnTo>
                  <a:pt x="3525" y="1278"/>
                </a:lnTo>
                <a:lnTo>
                  <a:pt x="3527" y="1283"/>
                </a:lnTo>
                <a:lnTo>
                  <a:pt x="3532" y="1289"/>
                </a:lnTo>
                <a:lnTo>
                  <a:pt x="3538" y="1296"/>
                </a:lnTo>
                <a:lnTo>
                  <a:pt x="3546" y="1300"/>
                </a:lnTo>
                <a:lnTo>
                  <a:pt x="3565" y="1312"/>
                </a:lnTo>
                <a:lnTo>
                  <a:pt x="3565" y="1312"/>
                </a:lnTo>
                <a:lnTo>
                  <a:pt x="3583" y="1321"/>
                </a:lnTo>
                <a:lnTo>
                  <a:pt x="3597" y="1331"/>
                </a:lnTo>
                <a:lnTo>
                  <a:pt x="3610" y="1340"/>
                </a:lnTo>
                <a:lnTo>
                  <a:pt x="3628" y="1350"/>
                </a:lnTo>
                <a:lnTo>
                  <a:pt x="3628" y="1350"/>
                </a:lnTo>
                <a:lnTo>
                  <a:pt x="3636" y="1355"/>
                </a:lnTo>
                <a:lnTo>
                  <a:pt x="3641" y="1360"/>
                </a:lnTo>
                <a:lnTo>
                  <a:pt x="3642" y="1365"/>
                </a:lnTo>
                <a:lnTo>
                  <a:pt x="3642" y="1369"/>
                </a:lnTo>
                <a:lnTo>
                  <a:pt x="3639" y="1379"/>
                </a:lnTo>
                <a:lnTo>
                  <a:pt x="3638" y="1384"/>
                </a:lnTo>
                <a:lnTo>
                  <a:pt x="3639" y="1389"/>
                </a:lnTo>
                <a:lnTo>
                  <a:pt x="3639" y="1389"/>
                </a:lnTo>
                <a:lnTo>
                  <a:pt x="3641" y="1401"/>
                </a:lnTo>
                <a:lnTo>
                  <a:pt x="3639" y="1422"/>
                </a:lnTo>
                <a:lnTo>
                  <a:pt x="3638" y="1434"/>
                </a:lnTo>
                <a:lnTo>
                  <a:pt x="3636" y="1442"/>
                </a:lnTo>
                <a:lnTo>
                  <a:pt x="3633" y="1448"/>
                </a:lnTo>
                <a:lnTo>
                  <a:pt x="3631" y="1450"/>
                </a:lnTo>
                <a:lnTo>
                  <a:pt x="3628" y="1450"/>
                </a:lnTo>
                <a:lnTo>
                  <a:pt x="3628" y="1450"/>
                </a:lnTo>
                <a:lnTo>
                  <a:pt x="3621" y="1450"/>
                </a:lnTo>
                <a:lnTo>
                  <a:pt x="3615" y="1445"/>
                </a:lnTo>
                <a:lnTo>
                  <a:pt x="3597" y="1434"/>
                </a:lnTo>
                <a:lnTo>
                  <a:pt x="3581" y="1419"/>
                </a:lnTo>
                <a:lnTo>
                  <a:pt x="3565" y="1408"/>
                </a:lnTo>
                <a:lnTo>
                  <a:pt x="3565" y="1408"/>
                </a:lnTo>
                <a:lnTo>
                  <a:pt x="3559" y="1406"/>
                </a:lnTo>
                <a:lnTo>
                  <a:pt x="3552" y="1408"/>
                </a:lnTo>
                <a:lnTo>
                  <a:pt x="3546" y="1411"/>
                </a:lnTo>
                <a:lnTo>
                  <a:pt x="3541" y="1416"/>
                </a:lnTo>
                <a:lnTo>
                  <a:pt x="3538" y="1422"/>
                </a:lnTo>
                <a:lnTo>
                  <a:pt x="3538" y="1429"/>
                </a:lnTo>
                <a:lnTo>
                  <a:pt x="3540" y="1432"/>
                </a:lnTo>
                <a:lnTo>
                  <a:pt x="3543" y="1437"/>
                </a:lnTo>
                <a:lnTo>
                  <a:pt x="3552" y="1443"/>
                </a:lnTo>
                <a:lnTo>
                  <a:pt x="3552" y="1443"/>
                </a:lnTo>
                <a:lnTo>
                  <a:pt x="3562" y="1450"/>
                </a:lnTo>
                <a:lnTo>
                  <a:pt x="3569" y="1458"/>
                </a:lnTo>
                <a:lnTo>
                  <a:pt x="3572" y="1466"/>
                </a:lnTo>
                <a:lnTo>
                  <a:pt x="3573" y="1472"/>
                </a:lnTo>
                <a:lnTo>
                  <a:pt x="3570" y="1479"/>
                </a:lnTo>
                <a:lnTo>
                  <a:pt x="3565" y="1483"/>
                </a:lnTo>
                <a:lnTo>
                  <a:pt x="3556" y="1487"/>
                </a:lnTo>
                <a:lnTo>
                  <a:pt x="3544" y="1488"/>
                </a:lnTo>
                <a:lnTo>
                  <a:pt x="3544" y="1488"/>
                </a:lnTo>
                <a:lnTo>
                  <a:pt x="3533" y="1487"/>
                </a:lnTo>
                <a:lnTo>
                  <a:pt x="3522" y="1483"/>
                </a:lnTo>
                <a:lnTo>
                  <a:pt x="3514" y="1477"/>
                </a:lnTo>
                <a:lnTo>
                  <a:pt x="3504" y="1471"/>
                </a:lnTo>
                <a:lnTo>
                  <a:pt x="3496" y="1464"/>
                </a:lnTo>
                <a:lnTo>
                  <a:pt x="3487" y="1458"/>
                </a:lnTo>
                <a:lnTo>
                  <a:pt x="3477" y="1453"/>
                </a:lnTo>
                <a:lnTo>
                  <a:pt x="3466" y="1450"/>
                </a:lnTo>
                <a:lnTo>
                  <a:pt x="3466" y="1450"/>
                </a:lnTo>
                <a:lnTo>
                  <a:pt x="3455" y="1448"/>
                </a:lnTo>
                <a:lnTo>
                  <a:pt x="3445" y="1446"/>
                </a:lnTo>
                <a:lnTo>
                  <a:pt x="3432" y="1440"/>
                </a:lnTo>
                <a:lnTo>
                  <a:pt x="3418" y="1434"/>
                </a:lnTo>
                <a:lnTo>
                  <a:pt x="3408" y="1430"/>
                </a:lnTo>
                <a:lnTo>
                  <a:pt x="3395" y="1426"/>
                </a:lnTo>
                <a:lnTo>
                  <a:pt x="3395" y="1426"/>
                </a:lnTo>
                <a:lnTo>
                  <a:pt x="3386" y="1422"/>
                </a:lnTo>
                <a:lnTo>
                  <a:pt x="3382" y="1419"/>
                </a:lnTo>
                <a:lnTo>
                  <a:pt x="3382" y="1418"/>
                </a:lnTo>
                <a:lnTo>
                  <a:pt x="3382" y="1411"/>
                </a:lnTo>
                <a:lnTo>
                  <a:pt x="3386" y="1406"/>
                </a:lnTo>
                <a:lnTo>
                  <a:pt x="3389" y="1401"/>
                </a:lnTo>
                <a:lnTo>
                  <a:pt x="3389" y="1395"/>
                </a:lnTo>
                <a:lnTo>
                  <a:pt x="3387" y="1392"/>
                </a:lnTo>
                <a:lnTo>
                  <a:pt x="3386" y="1390"/>
                </a:lnTo>
                <a:lnTo>
                  <a:pt x="3381" y="1387"/>
                </a:lnTo>
                <a:lnTo>
                  <a:pt x="3374" y="1384"/>
                </a:lnTo>
                <a:lnTo>
                  <a:pt x="3374" y="1384"/>
                </a:lnTo>
                <a:lnTo>
                  <a:pt x="3361" y="1379"/>
                </a:lnTo>
                <a:lnTo>
                  <a:pt x="3352" y="1371"/>
                </a:lnTo>
                <a:lnTo>
                  <a:pt x="3334" y="1357"/>
                </a:lnTo>
                <a:lnTo>
                  <a:pt x="3325" y="1349"/>
                </a:lnTo>
                <a:lnTo>
                  <a:pt x="3315" y="1344"/>
                </a:lnTo>
                <a:lnTo>
                  <a:pt x="3305" y="1339"/>
                </a:lnTo>
                <a:lnTo>
                  <a:pt x="3292" y="1336"/>
                </a:lnTo>
                <a:lnTo>
                  <a:pt x="3292" y="1336"/>
                </a:lnTo>
                <a:lnTo>
                  <a:pt x="3280" y="1336"/>
                </a:lnTo>
                <a:lnTo>
                  <a:pt x="3268" y="1337"/>
                </a:lnTo>
                <a:lnTo>
                  <a:pt x="3260" y="1340"/>
                </a:lnTo>
                <a:lnTo>
                  <a:pt x="3252" y="1345"/>
                </a:lnTo>
                <a:lnTo>
                  <a:pt x="3238" y="1357"/>
                </a:lnTo>
                <a:lnTo>
                  <a:pt x="3231" y="1360"/>
                </a:lnTo>
                <a:lnTo>
                  <a:pt x="3222" y="1363"/>
                </a:lnTo>
                <a:lnTo>
                  <a:pt x="3222" y="1363"/>
                </a:lnTo>
                <a:lnTo>
                  <a:pt x="3214" y="1365"/>
                </a:lnTo>
                <a:lnTo>
                  <a:pt x="3206" y="1365"/>
                </a:lnTo>
                <a:lnTo>
                  <a:pt x="3198" y="1363"/>
                </a:lnTo>
                <a:lnTo>
                  <a:pt x="3190" y="1360"/>
                </a:lnTo>
                <a:lnTo>
                  <a:pt x="3177" y="1355"/>
                </a:lnTo>
                <a:lnTo>
                  <a:pt x="3167" y="1350"/>
                </a:lnTo>
                <a:lnTo>
                  <a:pt x="3167" y="1350"/>
                </a:lnTo>
                <a:lnTo>
                  <a:pt x="3164" y="1349"/>
                </a:lnTo>
                <a:lnTo>
                  <a:pt x="3164" y="1345"/>
                </a:lnTo>
                <a:lnTo>
                  <a:pt x="3167" y="1337"/>
                </a:lnTo>
                <a:lnTo>
                  <a:pt x="3175" y="1324"/>
                </a:lnTo>
                <a:lnTo>
                  <a:pt x="3185" y="1308"/>
                </a:lnTo>
                <a:lnTo>
                  <a:pt x="3185" y="1308"/>
                </a:lnTo>
                <a:lnTo>
                  <a:pt x="3188" y="1300"/>
                </a:lnTo>
                <a:lnTo>
                  <a:pt x="3193" y="1297"/>
                </a:lnTo>
                <a:lnTo>
                  <a:pt x="3198" y="1296"/>
                </a:lnTo>
                <a:lnTo>
                  <a:pt x="3203" y="1297"/>
                </a:lnTo>
                <a:lnTo>
                  <a:pt x="3215" y="1302"/>
                </a:lnTo>
                <a:lnTo>
                  <a:pt x="3230" y="1308"/>
                </a:lnTo>
                <a:lnTo>
                  <a:pt x="3230" y="1308"/>
                </a:lnTo>
                <a:lnTo>
                  <a:pt x="3238" y="1310"/>
                </a:lnTo>
                <a:lnTo>
                  <a:pt x="3249" y="1312"/>
                </a:lnTo>
                <a:lnTo>
                  <a:pt x="3262" y="1310"/>
                </a:lnTo>
                <a:lnTo>
                  <a:pt x="3275" y="1308"/>
                </a:lnTo>
                <a:lnTo>
                  <a:pt x="3302" y="1304"/>
                </a:lnTo>
                <a:lnTo>
                  <a:pt x="3329" y="1294"/>
                </a:lnTo>
                <a:lnTo>
                  <a:pt x="3329" y="1294"/>
                </a:lnTo>
                <a:lnTo>
                  <a:pt x="3339" y="1289"/>
                </a:lnTo>
                <a:lnTo>
                  <a:pt x="3341" y="1287"/>
                </a:lnTo>
                <a:lnTo>
                  <a:pt x="3341" y="1286"/>
                </a:lnTo>
                <a:lnTo>
                  <a:pt x="3337" y="1283"/>
                </a:lnTo>
                <a:lnTo>
                  <a:pt x="3331" y="1279"/>
                </a:lnTo>
                <a:lnTo>
                  <a:pt x="3325" y="1275"/>
                </a:lnTo>
                <a:lnTo>
                  <a:pt x="3320" y="1268"/>
                </a:lnTo>
                <a:lnTo>
                  <a:pt x="3320" y="1265"/>
                </a:lnTo>
                <a:lnTo>
                  <a:pt x="3318" y="1262"/>
                </a:lnTo>
                <a:lnTo>
                  <a:pt x="3320" y="1257"/>
                </a:lnTo>
                <a:lnTo>
                  <a:pt x="3323" y="1252"/>
                </a:lnTo>
                <a:lnTo>
                  <a:pt x="3323" y="1252"/>
                </a:lnTo>
                <a:lnTo>
                  <a:pt x="3331" y="1244"/>
                </a:lnTo>
                <a:lnTo>
                  <a:pt x="3339" y="1238"/>
                </a:lnTo>
                <a:lnTo>
                  <a:pt x="3353" y="1228"/>
                </a:lnTo>
                <a:lnTo>
                  <a:pt x="3365" y="1222"/>
                </a:lnTo>
                <a:lnTo>
                  <a:pt x="3371" y="1217"/>
                </a:lnTo>
                <a:lnTo>
                  <a:pt x="3374" y="1210"/>
                </a:lnTo>
                <a:lnTo>
                  <a:pt x="3374" y="1210"/>
                </a:lnTo>
                <a:lnTo>
                  <a:pt x="3379" y="1204"/>
                </a:lnTo>
                <a:lnTo>
                  <a:pt x="3381" y="1193"/>
                </a:lnTo>
                <a:lnTo>
                  <a:pt x="3382" y="1182"/>
                </a:lnTo>
                <a:lnTo>
                  <a:pt x="3382" y="1170"/>
                </a:lnTo>
                <a:lnTo>
                  <a:pt x="3379" y="1159"/>
                </a:lnTo>
                <a:lnTo>
                  <a:pt x="3374" y="1149"/>
                </a:lnTo>
                <a:lnTo>
                  <a:pt x="3369" y="1146"/>
                </a:lnTo>
                <a:lnTo>
                  <a:pt x="3366" y="1143"/>
                </a:lnTo>
                <a:lnTo>
                  <a:pt x="3360" y="1140"/>
                </a:lnTo>
                <a:lnTo>
                  <a:pt x="3355" y="1138"/>
                </a:lnTo>
                <a:lnTo>
                  <a:pt x="3355" y="1138"/>
                </a:lnTo>
                <a:lnTo>
                  <a:pt x="3342" y="1135"/>
                </a:lnTo>
                <a:lnTo>
                  <a:pt x="3333" y="1130"/>
                </a:lnTo>
                <a:lnTo>
                  <a:pt x="3325" y="1125"/>
                </a:lnTo>
                <a:lnTo>
                  <a:pt x="3318" y="1119"/>
                </a:lnTo>
                <a:lnTo>
                  <a:pt x="3313" y="1111"/>
                </a:lnTo>
                <a:lnTo>
                  <a:pt x="3308" y="1104"/>
                </a:lnTo>
                <a:lnTo>
                  <a:pt x="3299" y="1087"/>
                </a:lnTo>
                <a:lnTo>
                  <a:pt x="3299" y="1087"/>
                </a:lnTo>
                <a:lnTo>
                  <a:pt x="3292" y="1079"/>
                </a:lnTo>
                <a:lnTo>
                  <a:pt x="3286" y="1072"/>
                </a:lnTo>
                <a:lnTo>
                  <a:pt x="3278" y="1068"/>
                </a:lnTo>
                <a:lnTo>
                  <a:pt x="3270" y="1064"/>
                </a:lnTo>
                <a:lnTo>
                  <a:pt x="3251" y="1058"/>
                </a:lnTo>
                <a:lnTo>
                  <a:pt x="3230" y="1052"/>
                </a:lnTo>
                <a:lnTo>
                  <a:pt x="3230" y="1052"/>
                </a:lnTo>
                <a:lnTo>
                  <a:pt x="3220" y="1047"/>
                </a:lnTo>
                <a:lnTo>
                  <a:pt x="3214" y="1040"/>
                </a:lnTo>
                <a:lnTo>
                  <a:pt x="3207" y="1032"/>
                </a:lnTo>
                <a:lnTo>
                  <a:pt x="3203" y="1024"/>
                </a:lnTo>
                <a:lnTo>
                  <a:pt x="3196" y="1015"/>
                </a:lnTo>
                <a:lnTo>
                  <a:pt x="3190" y="1007"/>
                </a:lnTo>
                <a:lnTo>
                  <a:pt x="3180" y="999"/>
                </a:lnTo>
                <a:lnTo>
                  <a:pt x="3167" y="992"/>
                </a:lnTo>
                <a:lnTo>
                  <a:pt x="3167" y="992"/>
                </a:lnTo>
                <a:lnTo>
                  <a:pt x="3161" y="991"/>
                </a:lnTo>
                <a:lnTo>
                  <a:pt x="3154" y="991"/>
                </a:lnTo>
                <a:lnTo>
                  <a:pt x="3150" y="991"/>
                </a:lnTo>
                <a:lnTo>
                  <a:pt x="3146" y="992"/>
                </a:lnTo>
                <a:lnTo>
                  <a:pt x="3140" y="995"/>
                </a:lnTo>
                <a:lnTo>
                  <a:pt x="3133" y="1002"/>
                </a:lnTo>
                <a:lnTo>
                  <a:pt x="3130" y="1007"/>
                </a:lnTo>
                <a:lnTo>
                  <a:pt x="3125" y="1011"/>
                </a:lnTo>
                <a:lnTo>
                  <a:pt x="3122" y="1013"/>
                </a:lnTo>
                <a:lnTo>
                  <a:pt x="3119" y="1013"/>
                </a:lnTo>
                <a:lnTo>
                  <a:pt x="3116" y="1011"/>
                </a:lnTo>
                <a:lnTo>
                  <a:pt x="3111" y="1010"/>
                </a:lnTo>
                <a:lnTo>
                  <a:pt x="3111" y="1010"/>
                </a:lnTo>
                <a:lnTo>
                  <a:pt x="3108" y="1008"/>
                </a:lnTo>
                <a:lnTo>
                  <a:pt x="3103" y="1007"/>
                </a:lnTo>
                <a:lnTo>
                  <a:pt x="3095" y="1008"/>
                </a:lnTo>
                <a:lnTo>
                  <a:pt x="3089" y="1011"/>
                </a:lnTo>
                <a:lnTo>
                  <a:pt x="3084" y="1016"/>
                </a:lnTo>
                <a:lnTo>
                  <a:pt x="3076" y="1029"/>
                </a:lnTo>
                <a:lnTo>
                  <a:pt x="3074" y="1034"/>
                </a:lnTo>
                <a:lnTo>
                  <a:pt x="3074" y="1034"/>
                </a:lnTo>
                <a:lnTo>
                  <a:pt x="2987" y="1013"/>
                </a:lnTo>
                <a:lnTo>
                  <a:pt x="2987" y="1013"/>
                </a:lnTo>
                <a:lnTo>
                  <a:pt x="2970" y="1011"/>
                </a:lnTo>
                <a:lnTo>
                  <a:pt x="2955" y="1010"/>
                </a:lnTo>
                <a:lnTo>
                  <a:pt x="2942" y="1011"/>
                </a:lnTo>
                <a:lnTo>
                  <a:pt x="2930" y="1013"/>
                </a:lnTo>
                <a:lnTo>
                  <a:pt x="2914" y="1018"/>
                </a:lnTo>
                <a:lnTo>
                  <a:pt x="2907" y="1021"/>
                </a:lnTo>
                <a:lnTo>
                  <a:pt x="2907" y="1021"/>
                </a:lnTo>
                <a:lnTo>
                  <a:pt x="2885" y="1011"/>
                </a:lnTo>
                <a:lnTo>
                  <a:pt x="2865" y="1005"/>
                </a:lnTo>
                <a:lnTo>
                  <a:pt x="2848" y="1000"/>
                </a:lnTo>
                <a:lnTo>
                  <a:pt x="2848" y="1000"/>
                </a:lnTo>
                <a:lnTo>
                  <a:pt x="2790" y="989"/>
                </a:lnTo>
                <a:lnTo>
                  <a:pt x="2790" y="989"/>
                </a:lnTo>
                <a:lnTo>
                  <a:pt x="2784" y="987"/>
                </a:lnTo>
                <a:lnTo>
                  <a:pt x="2779" y="982"/>
                </a:lnTo>
                <a:lnTo>
                  <a:pt x="2777" y="978"/>
                </a:lnTo>
                <a:lnTo>
                  <a:pt x="2777" y="973"/>
                </a:lnTo>
                <a:lnTo>
                  <a:pt x="2780" y="968"/>
                </a:lnTo>
                <a:lnTo>
                  <a:pt x="2785" y="963"/>
                </a:lnTo>
                <a:lnTo>
                  <a:pt x="2792" y="962"/>
                </a:lnTo>
                <a:lnTo>
                  <a:pt x="2800" y="962"/>
                </a:lnTo>
                <a:lnTo>
                  <a:pt x="2800" y="962"/>
                </a:lnTo>
                <a:lnTo>
                  <a:pt x="2819" y="963"/>
                </a:lnTo>
                <a:lnTo>
                  <a:pt x="2838" y="963"/>
                </a:lnTo>
                <a:lnTo>
                  <a:pt x="2846" y="962"/>
                </a:lnTo>
                <a:lnTo>
                  <a:pt x="2851" y="958"/>
                </a:lnTo>
                <a:lnTo>
                  <a:pt x="2854" y="955"/>
                </a:lnTo>
                <a:lnTo>
                  <a:pt x="2856" y="950"/>
                </a:lnTo>
                <a:lnTo>
                  <a:pt x="2856" y="950"/>
                </a:lnTo>
                <a:lnTo>
                  <a:pt x="2854" y="949"/>
                </a:lnTo>
                <a:lnTo>
                  <a:pt x="2851" y="947"/>
                </a:lnTo>
                <a:lnTo>
                  <a:pt x="2845" y="942"/>
                </a:lnTo>
                <a:lnTo>
                  <a:pt x="2835" y="939"/>
                </a:lnTo>
                <a:lnTo>
                  <a:pt x="2824" y="938"/>
                </a:lnTo>
                <a:lnTo>
                  <a:pt x="2801" y="934"/>
                </a:lnTo>
                <a:lnTo>
                  <a:pt x="2785" y="934"/>
                </a:lnTo>
                <a:lnTo>
                  <a:pt x="2785" y="934"/>
                </a:lnTo>
                <a:lnTo>
                  <a:pt x="2776" y="933"/>
                </a:lnTo>
                <a:lnTo>
                  <a:pt x="2769" y="931"/>
                </a:lnTo>
                <a:lnTo>
                  <a:pt x="2761" y="928"/>
                </a:lnTo>
                <a:lnTo>
                  <a:pt x="2756" y="925"/>
                </a:lnTo>
                <a:lnTo>
                  <a:pt x="2751" y="920"/>
                </a:lnTo>
                <a:lnTo>
                  <a:pt x="2748" y="912"/>
                </a:lnTo>
                <a:lnTo>
                  <a:pt x="2748" y="902"/>
                </a:lnTo>
                <a:lnTo>
                  <a:pt x="2748" y="902"/>
                </a:lnTo>
                <a:lnTo>
                  <a:pt x="2750" y="886"/>
                </a:lnTo>
                <a:lnTo>
                  <a:pt x="2753" y="877"/>
                </a:lnTo>
                <a:lnTo>
                  <a:pt x="2755" y="870"/>
                </a:lnTo>
                <a:lnTo>
                  <a:pt x="2755" y="860"/>
                </a:lnTo>
                <a:lnTo>
                  <a:pt x="2755" y="860"/>
                </a:lnTo>
                <a:lnTo>
                  <a:pt x="2756" y="856"/>
                </a:lnTo>
                <a:lnTo>
                  <a:pt x="2759" y="848"/>
                </a:lnTo>
                <a:lnTo>
                  <a:pt x="2772" y="832"/>
                </a:lnTo>
                <a:lnTo>
                  <a:pt x="2792" y="812"/>
                </a:lnTo>
                <a:lnTo>
                  <a:pt x="2814" y="791"/>
                </a:lnTo>
                <a:lnTo>
                  <a:pt x="2814" y="791"/>
                </a:lnTo>
                <a:lnTo>
                  <a:pt x="2827" y="783"/>
                </a:lnTo>
                <a:lnTo>
                  <a:pt x="2841" y="777"/>
                </a:lnTo>
                <a:lnTo>
                  <a:pt x="2857" y="772"/>
                </a:lnTo>
                <a:lnTo>
                  <a:pt x="2872" y="769"/>
                </a:lnTo>
                <a:lnTo>
                  <a:pt x="2898" y="767"/>
                </a:lnTo>
                <a:lnTo>
                  <a:pt x="2907" y="767"/>
                </a:lnTo>
                <a:lnTo>
                  <a:pt x="2907" y="767"/>
                </a:lnTo>
                <a:lnTo>
                  <a:pt x="2928" y="777"/>
                </a:lnTo>
                <a:lnTo>
                  <a:pt x="2944" y="783"/>
                </a:lnTo>
                <a:lnTo>
                  <a:pt x="2957" y="785"/>
                </a:lnTo>
                <a:lnTo>
                  <a:pt x="2970" y="783"/>
                </a:lnTo>
                <a:lnTo>
                  <a:pt x="2979" y="779"/>
                </a:lnTo>
                <a:lnTo>
                  <a:pt x="2989" y="774"/>
                </a:lnTo>
                <a:lnTo>
                  <a:pt x="2997" y="769"/>
                </a:lnTo>
                <a:lnTo>
                  <a:pt x="3008" y="764"/>
                </a:lnTo>
                <a:lnTo>
                  <a:pt x="3008" y="764"/>
                </a:lnTo>
                <a:lnTo>
                  <a:pt x="3013" y="763"/>
                </a:lnTo>
                <a:lnTo>
                  <a:pt x="3018" y="763"/>
                </a:lnTo>
                <a:lnTo>
                  <a:pt x="3021" y="764"/>
                </a:lnTo>
                <a:lnTo>
                  <a:pt x="3024" y="767"/>
                </a:lnTo>
                <a:lnTo>
                  <a:pt x="3031" y="774"/>
                </a:lnTo>
                <a:lnTo>
                  <a:pt x="3037" y="782"/>
                </a:lnTo>
                <a:lnTo>
                  <a:pt x="3042" y="790"/>
                </a:lnTo>
                <a:lnTo>
                  <a:pt x="3045" y="795"/>
                </a:lnTo>
                <a:lnTo>
                  <a:pt x="3047" y="796"/>
                </a:lnTo>
                <a:lnTo>
                  <a:pt x="3048" y="796"/>
                </a:lnTo>
                <a:lnTo>
                  <a:pt x="3052" y="795"/>
                </a:lnTo>
                <a:lnTo>
                  <a:pt x="3053" y="791"/>
                </a:lnTo>
                <a:lnTo>
                  <a:pt x="3053" y="791"/>
                </a:lnTo>
                <a:lnTo>
                  <a:pt x="3058" y="785"/>
                </a:lnTo>
                <a:lnTo>
                  <a:pt x="3064" y="780"/>
                </a:lnTo>
                <a:lnTo>
                  <a:pt x="3072" y="779"/>
                </a:lnTo>
                <a:lnTo>
                  <a:pt x="3084" y="777"/>
                </a:lnTo>
                <a:lnTo>
                  <a:pt x="3109" y="777"/>
                </a:lnTo>
                <a:lnTo>
                  <a:pt x="3143" y="779"/>
                </a:lnTo>
                <a:lnTo>
                  <a:pt x="3143" y="779"/>
                </a:lnTo>
                <a:lnTo>
                  <a:pt x="3158" y="779"/>
                </a:lnTo>
                <a:lnTo>
                  <a:pt x="3169" y="779"/>
                </a:lnTo>
                <a:lnTo>
                  <a:pt x="3177" y="782"/>
                </a:lnTo>
                <a:lnTo>
                  <a:pt x="3183" y="785"/>
                </a:lnTo>
                <a:lnTo>
                  <a:pt x="3198" y="795"/>
                </a:lnTo>
                <a:lnTo>
                  <a:pt x="3209" y="803"/>
                </a:lnTo>
                <a:lnTo>
                  <a:pt x="3222" y="812"/>
                </a:lnTo>
                <a:lnTo>
                  <a:pt x="3222" y="812"/>
                </a:lnTo>
                <a:lnTo>
                  <a:pt x="3236" y="822"/>
                </a:lnTo>
                <a:lnTo>
                  <a:pt x="3246" y="828"/>
                </a:lnTo>
                <a:lnTo>
                  <a:pt x="3254" y="838"/>
                </a:lnTo>
                <a:lnTo>
                  <a:pt x="3255" y="840"/>
                </a:lnTo>
                <a:lnTo>
                  <a:pt x="3259" y="841"/>
                </a:lnTo>
                <a:lnTo>
                  <a:pt x="3268" y="840"/>
                </a:lnTo>
                <a:lnTo>
                  <a:pt x="3268" y="840"/>
                </a:lnTo>
                <a:lnTo>
                  <a:pt x="3272" y="840"/>
                </a:lnTo>
                <a:lnTo>
                  <a:pt x="3273" y="841"/>
                </a:lnTo>
                <a:lnTo>
                  <a:pt x="3278" y="844"/>
                </a:lnTo>
                <a:lnTo>
                  <a:pt x="3280" y="851"/>
                </a:lnTo>
                <a:lnTo>
                  <a:pt x="3281" y="859"/>
                </a:lnTo>
                <a:lnTo>
                  <a:pt x="3283" y="868"/>
                </a:lnTo>
                <a:lnTo>
                  <a:pt x="3284" y="880"/>
                </a:lnTo>
                <a:lnTo>
                  <a:pt x="3289" y="889"/>
                </a:lnTo>
                <a:lnTo>
                  <a:pt x="3296" y="899"/>
                </a:lnTo>
                <a:lnTo>
                  <a:pt x="3296" y="899"/>
                </a:lnTo>
                <a:lnTo>
                  <a:pt x="3299" y="904"/>
                </a:lnTo>
                <a:lnTo>
                  <a:pt x="3305" y="907"/>
                </a:lnTo>
                <a:lnTo>
                  <a:pt x="3316" y="912"/>
                </a:lnTo>
                <a:lnTo>
                  <a:pt x="3329" y="915"/>
                </a:lnTo>
                <a:lnTo>
                  <a:pt x="3344" y="915"/>
                </a:lnTo>
                <a:lnTo>
                  <a:pt x="3371" y="915"/>
                </a:lnTo>
                <a:lnTo>
                  <a:pt x="3382" y="915"/>
                </a:lnTo>
                <a:lnTo>
                  <a:pt x="3392" y="917"/>
                </a:lnTo>
                <a:lnTo>
                  <a:pt x="3392" y="917"/>
                </a:lnTo>
                <a:lnTo>
                  <a:pt x="3398" y="918"/>
                </a:lnTo>
                <a:lnTo>
                  <a:pt x="3402" y="923"/>
                </a:lnTo>
                <a:lnTo>
                  <a:pt x="3408" y="933"/>
                </a:lnTo>
                <a:lnTo>
                  <a:pt x="3411" y="938"/>
                </a:lnTo>
                <a:lnTo>
                  <a:pt x="3418" y="944"/>
                </a:lnTo>
                <a:lnTo>
                  <a:pt x="3427" y="947"/>
                </a:lnTo>
                <a:lnTo>
                  <a:pt x="3442" y="950"/>
                </a:lnTo>
                <a:lnTo>
                  <a:pt x="3442" y="950"/>
                </a:lnTo>
                <a:lnTo>
                  <a:pt x="3464" y="955"/>
                </a:lnTo>
                <a:lnTo>
                  <a:pt x="3471" y="958"/>
                </a:lnTo>
                <a:lnTo>
                  <a:pt x="3474" y="960"/>
                </a:lnTo>
                <a:lnTo>
                  <a:pt x="3480" y="970"/>
                </a:lnTo>
                <a:lnTo>
                  <a:pt x="3487" y="976"/>
                </a:lnTo>
                <a:lnTo>
                  <a:pt x="3496" y="986"/>
                </a:lnTo>
                <a:lnTo>
                  <a:pt x="3496" y="986"/>
                </a:lnTo>
                <a:lnTo>
                  <a:pt x="3514" y="1000"/>
                </a:lnTo>
                <a:lnTo>
                  <a:pt x="3525" y="1007"/>
                </a:lnTo>
                <a:lnTo>
                  <a:pt x="3536" y="1011"/>
                </a:lnTo>
                <a:lnTo>
                  <a:pt x="3552" y="1024"/>
                </a:lnTo>
                <a:lnTo>
                  <a:pt x="3552" y="1024"/>
                </a:lnTo>
                <a:lnTo>
                  <a:pt x="3565" y="1037"/>
                </a:lnTo>
                <a:lnTo>
                  <a:pt x="3569" y="1042"/>
                </a:lnTo>
                <a:lnTo>
                  <a:pt x="3569" y="1045"/>
                </a:lnTo>
                <a:lnTo>
                  <a:pt x="3565" y="1048"/>
                </a:lnTo>
                <a:lnTo>
                  <a:pt x="3564" y="1052"/>
                </a:lnTo>
                <a:lnTo>
                  <a:pt x="3556" y="1058"/>
                </a:lnTo>
                <a:lnTo>
                  <a:pt x="3556" y="1058"/>
                </a:lnTo>
                <a:close/>
                <a:moveTo>
                  <a:pt x="2904" y="1294"/>
                </a:moveTo>
                <a:lnTo>
                  <a:pt x="2904" y="1294"/>
                </a:lnTo>
                <a:lnTo>
                  <a:pt x="2915" y="1287"/>
                </a:lnTo>
                <a:lnTo>
                  <a:pt x="2923" y="1284"/>
                </a:lnTo>
                <a:lnTo>
                  <a:pt x="2931" y="1281"/>
                </a:lnTo>
                <a:lnTo>
                  <a:pt x="2938" y="1281"/>
                </a:lnTo>
                <a:lnTo>
                  <a:pt x="2942" y="1283"/>
                </a:lnTo>
                <a:lnTo>
                  <a:pt x="2946" y="1286"/>
                </a:lnTo>
                <a:lnTo>
                  <a:pt x="2949" y="1289"/>
                </a:lnTo>
                <a:lnTo>
                  <a:pt x="2952" y="1294"/>
                </a:lnTo>
                <a:lnTo>
                  <a:pt x="2952" y="1294"/>
                </a:lnTo>
                <a:lnTo>
                  <a:pt x="2955" y="1305"/>
                </a:lnTo>
                <a:lnTo>
                  <a:pt x="2957" y="1308"/>
                </a:lnTo>
                <a:lnTo>
                  <a:pt x="2960" y="1313"/>
                </a:lnTo>
                <a:lnTo>
                  <a:pt x="2965" y="1316"/>
                </a:lnTo>
                <a:lnTo>
                  <a:pt x="2973" y="1318"/>
                </a:lnTo>
                <a:lnTo>
                  <a:pt x="2984" y="1320"/>
                </a:lnTo>
                <a:lnTo>
                  <a:pt x="3000" y="1318"/>
                </a:lnTo>
                <a:lnTo>
                  <a:pt x="3000" y="1318"/>
                </a:lnTo>
                <a:lnTo>
                  <a:pt x="3016" y="1320"/>
                </a:lnTo>
                <a:lnTo>
                  <a:pt x="3021" y="1320"/>
                </a:lnTo>
                <a:lnTo>
                  <a:pt x="3026" y="1323"/>
                </a:lnTo>
                <a:lnTo>
                  <a:pt x="3028" y="1324"/>
                </a:lnTo>
                <a:lnTo>
                  <a:pt x="3031" y="1328"/>
                </a:lnTo>
                <a:lnTo>
                  <a:pt x="3032" y="1334"/>
                </a:lnTo>
                <a:lnTo>
                  <a:pt x="3034" y="1342"/>
                </a:lnTo>
                <a:lnTo>
                  <a:pt x="3036" y="1350"/>
                </a:lnTo>
                <a:lnTo>
                  <a:pt x="3039" y="1353"/>
                </a:lnTo>
                <a:lnTo>
                  <a:pt x="3042" y="1358"/>
                </a:lnTo>
                <a:lnTo>
                  <a:pt x="3047" y="1361"/>
                </a:lnTo>
                <a:lnTo>
                  <a:pt x="3053" y="1363"/>
                </a:lnTo>
                <a:lnTo>
                  <a:pt x="3053" y="1363"/>
                </a:lnTo>
                <a:lnTo>
                  <a:pt x="3077" y="1373"/>
                </a:lnTo>
                <a:lnTo>
                  <a:pt x="3092" y="1377"/>
                </a:lnTo>
                <a:lnTo>
                  <a:pt x="3097" y="1381"/>
                </a:lnTo>
                <a:lnTo>
                  <a:pt x="3100" y="1384"/>
                </a:lnTo>
                <a:lnTo>
                  <a:pt x="3100" y="1389"/>
                </a:lnTo>
                <a:lnTo>
                  <a:pt x="3098" y="1395"/>
                </a:lnTo>
                <a:lnTo>
                  <a:pt x="3098" y="1395"/>
                </a:lnTo>
                <a:lnTo>
                  <a:pt x="3093" y="1401"/>
                </a:lnTo>
                <a:lnTo>
                  <a:pt x="3085" y="1406"/>
                </a:lnTo>
                <a:lnTo>
                  <a:pt x="3076" y="1410"/>
                </a:lnTo>
                <a:lnTo>
                  <a:pt x="3063" y="1411"/>
                </a:lnTo>
                <a:lnTo>
                  <a:pt x="3050" y="1410"/>
                </a:lnTo>
                <a:lnTo>
                  <a:pt x="3039" y="1408"/>
                </a:lnTo>
                <a:lnTo>
                  <a:pt x="3028" y="1403"/>
                </a:lnTo>
                <a:lnTo>
                  <a:pt x="3023" y="1398"/>
                </a:lnTo>
                <a:lnTo>
                  <a:pt x="3018" y="1395"/>
                </a:lnTo>
                <a:lnTo>
                  <a:pt x="3018" y="1395"/>
                </a:lnTo>
                <a:lnTo>
                  <a:pt x="3013" y="1390"/>
                </a:lnTo>
                <a:lnTo>
                  <a:pt x="3010" y="1387"/>
                </a:lnTo>
                <a:lnTo>
                  <a:pt x="2999" y="1384"/>
                </a:lnTo>
                <a:lnTo>
                  <a:pt x="2987" y="1382"/>
                </a:lnTo>
                <a:lnTo>
                  <a:pt x="2975" y="1382"/>
                </a:lnTo>
                <a:lnTo>
                  <a:pt x="2963" y="1385"/>
                </a:lnTo>
                <a:lnTo>
                  <a:pt x="2954" y="1390"/>
                </a:lnTo>
                <a:lnTo>
                  <a:pt x="2946" y="1395"/>
                </a:lnTo>
                <a:lnTo>
                  <a:pt x="2942" y="1401"/>
                </a:lnTo>
                <a:lnTo>
                  <a:pt x="2942" y="1401"/>
                </a:lnTo>
                <a:lnTo>
                  <a:pt x="2936" y="1416"/>
                </a:lnTo>
                <a:lnTo>
                  <a:pt x="2926" y="1432"/>
                </a:lnTo>
                <a:lnTo>
                  <a:pt x="2923" y="1438"/>
                </a:lnTo>
                <a:lnTo>
                  <a:pt x="2917" y="1442"/>
                </a:lnTo>
                <a:lnTo>
                  <a:pt x="2912" y="1445"/>
                </a:lnTo>
                <a:lnTo>
                  <a:pt x="2907" y="1443"/>
                </a:lnTo>
                <a:lnTo>
                  <a:pt x="2907" y="1443"/>
                </a:lnTo>
                <a:lnTo>
                  <a:pt x="2904" y="1442"/>
                </a:lnTo>
                <a:lnTo>
                  <a:pt x="2902" y="1438"/>
                </a:lnTo>
                <a:lnTo>
                  <a:pt x="2898" y="1429"/>
                </a:lnTo>
                <a:lnTo>
                  <a:pt x="2888" y="1406"/>
                </a:lnTo>
                <a:lnTo>
                  <a:pt x="2881" y="1398"/>
                </a:lnTo>
                <a:lnTo>
                  <a:pt x="2877" y="1395"/>
                </a:lnTo>
                <a:lnTo>
                  <a:pt x="2873" y="1392"/>
                </a:lnTo>
                <a:lnTo>
                  <a:pt x="2869" y="1392"/>
                </a:lnTo>
                <a:lnTo>
                  <a:pt x="2864" y="1393"/>
                </a:lnTo>
                <a:lnTo>
                  <a:pt x="2857" y="1397"/>
                </a:lnTo>
                <a:lnTo>
                  <a:pt x="2851" y="1401"/>
                </a:lnTo>
                <a:lnTo>
                  <a:pt x="2851" y="1401"/>
                </a:lnTo>
                <a:lnTo>
                  <a:pt x="2854" y="1395"/>
                </a:lnTo>
                <a:lnTo>
                  <a:pt x="2861" y="1382"/>
                </a:lnTo>
                <a:lnTo>
                  <a:pt x="2865" y="1374"/>
                </a:lnTo>
                <a:lnTo>
                  <a:pt x="2870" y="1368"/>
                </a:lnTo>
                <a:lnTo>
                  <a:pt x="2877" y="1363"/>
                </a:lnTo>
                <a:lnTo>
                  <a:pt x="2883" y="1360"/>
                </a:lnTo>
                <a:lnTo>
                  <a:pt x="2883" y="1360"/>
                </a:lnTo>
                <a:lnTo>
                  <a:pt x="2886" y="1360"/>
                </a:lnTo>
                <a:lnTo>
                  <a:pt x="2888" y="1357"/>
                </a:lnTo>
                <a:lnTo>
                  <a:pt x="2889" y="1352"/>
                </a:lnTo>
                <a:lnTo>
                  <a:pt x="2888" y="1334"/>
                </a:lnTo>
                <a:lnTo>
                  <a:pt x="2888" y="1323"/>
                </a:lnTo>
                <a:lnTo>
                  <a:pt x="2889" y="1313"/>
                </a:lnTo>
                <a:lnTo>
                  <a:pt x="2891" y="1308"/>
                </a:lnTo>
                <a:lnTo>
                  <a:pt x="2894" y="1304"/>
                </a:lnTo>
                <a:lnTo>
                  <a:pt x="2899" y="1299"/>
                </a:lnTo>
                <a:lnTo>
                  <a:pt x="2904" y="1294"/>
                </a:lnTo>
                <a:lnTo>
                  <a:pt x="2904" y="1294"/>
                </a:lnTo>
                <a:close/>
                <a:moveTo>
                  <a:pt x="1493" y="857"/>
                </a:moveTo>
                <a:lnTo>
                  <a:pt x="1493" y="857"/>
                </a:lnTo>
                <a:lnTo>
                  <a:pt x="1504" y="840"/>
                </a:lnTo>
                <a:lnTo>
                  <a:pt x="1514" y="824"/>
                </a:lnTo>
                <a:lnTo>
                  <a:pt x="1520" y="809"/>
                </a:lnTo>
                <a:lnTo>
                  <a:pt x="1520" y="809"/>
                </a:lnTo>
                <a:lnTo>
                  <a:pt x="1523" y="803"/>
                </a:lnTo>
                <a:lnTo>
                  <a:pt x="1528" y="796"/>
                </a:lnTo>
                <a:lnTo>
                  <a:pt x="1538" y="785"/>
                </a:lnTo>
                <a:lnTo>
                  <a:pt x="1546" y="772"/>
                </a:lnTo>
                <a:lnTo>
                  <a:pt x="1547" y="767"/>
                </a:lnTo>
                <a:lnTo>
                  <a:pt x="1549" y="761"/>
                </a:lnTo>
                <a:lnTo>
                  <a:pt x="1549" y="761"/>
                </a:lnTo>
                <a:lnTo>
                  <a:pt x="1546" y="753"/>
                </a:lnTo>
                <a:lnTo>
                  <a:pt x="1541" y="746"/>
                </a:lnTo>
                <a:lnTo>
                  <a:pt x="1528" y="730"/>
                </a:lnTo>
                <a:lnTo>
                  <a:pt x="1523" y="724"/>
                </a:lnTo>
                <a:lnTo>
                  <a:pt x="1522" y="719"/>
                </a:lnTo>
                <a:lnTo>
                  <a:pt x="1523" y="716"/>
                </a:lnTo>
                <a:lnTo>
                  <a:pt x="1525" y="714"/>
                </a:lnTo>
                <a:lnTo>
                  <a:pt x="1535" y="713"/>
                </a:lnTo>
                <a:lnTo>
                  <a:pt x="1535" y="713"/>
                </a:lnTo>
                <a:lnTo>
                  <a:pt x="1573" y="710"/>
                </a:lnTo>
                <a:lnTo>
                  <a:pt x="1600" y="708"/>
                </a:lnTo>
                <a:lnTo>
                  <a:pt x="1600" y="708"/>
                </a:lnTo>
                <a:lnTo>
                  <a:pt x="1621" y="706"/>
                </a:lnTo>
                <a:lnTo>
                  <a:pt x="1645" y="705"/>
                </a:lnTo>
                <a:lnTo>
                  <a:pt x="1658" y="705"/>
                </a:lnTo>
                <a:lnTo>
                  <a:pt x="1669" y="706"/>
                </a:lnTo>
                <a:lnTo>
                  <a:pt x="1678" y="710"/>
                </a:lnTo>
                <a:lnTo>
                  <a:pt x="1681" y="713"/>
                </a:lnTo>
                <a:lnTo>
                  <a:pt x="1684" y="716"/>
                </a:lnTo>
                <a:lnTo>
                  <a:pt x="1684" y="716"/>
                </a:lnTo>
                <a:lnTo>
                  <a:pt x="1689" y="724"/>
                </a:lnTo>
                <a:lnTo>
                  <a:pt x="1694" y="730"/>
                </a:lnTo>
                <a:lnTo>
                  <a:pt x="1708" y="743"/>
                </a:lnTo>
                <a:lnTo>
                  <a:pt x="1724" y="753"/>
                </a:lnTo>
                <a:lnTo>
                  <a:pt x="1730" y="756"/>
                </a:lnTo>
                <a:lnTo>
                  <a:pt x="1735" y="758"/>
                </a:lnTo>
                <a:lnTo>
                  <a:pt x="1735" y="758"/>
                </a:lnTo>
                <a:lnTo>
                  <a:pt x="1742" y="756"/>
                </a:lnTo>
                <a:lnTo>
                  <a:pt x="1750" y="753"/>
                </a:lnTo>
                <a:lnTo>
                  <a:pt x="1767" y="745"/>
                </a:lnTo>
                <a:lnTo>
                  <a:pt x="1777" y="742"/>
                </a:lnTo>
                <a:lnTo>
                  <a:pt x="1787" y="740"/>
                </a:lnTo>
                <a:lnTo>
                  <a:pt x="1796" y="740"/>
                </a:lnTo>
                <a:lnTo>
                  <a:pt x="1804" y="743"/>
                </a:lnTo>
                <a:lnTo>
                  <a:pt x="1804" y="743"/>
                </a:lnTo>
                <a:lnTo>
                  <a:pt x="1841" y="769"/>
                </a:lnTo>
                <a:lnTo>
                  <a:pt x="1861" y="785"/>
                </a:lnTo>
                <a:lnTo>
                  <a:pt x="1798" y="824"/>
                </a:lnTo>
                <a:lnTo>
                  <a:pt x="1798" y="824"/>
                </a:lnTo>
                <a:lnTo>
                  <a:pt x="1772" y="827"/>
                </a:lnTo>
                <a:lnTo>
                  <a:pt x="1758" y="830"/>
                </a:lnTo>
                <a:lnTo>
                  <a:pt x="1745" y="833"/>
                </a:lnTo>
                <a:lnTo>
                  <a:pt x="1734" y="838"/>
                </a:lnTo>
                <a:lnTo>
                  <a:pt x="1724" y="844"/>
                </a:lnTo>
                <a:lnTo>
                  <a:pt x="1716" y="851"/>
                </a:lnTo>
                <a:lnTo>
                  <a:pt x="1711" y="857"/>
                </a:lnTo>
                <a:lnTo>
                  <a:pt x="1711" y="857"/>
                </a:lnTo>
                <a:lnTo>
                  <a:pt x="1705" y="873"/>
                </a:lnTo>
                <a:lnTo>
                  <a:pt x="1697" y="889"/>
                </a:lnTo>
                <a:lnTo>
                  <a:pt x="1692" y="896"/>
                </a:lnTo>
                <a:lnTo>
                  <a:pt x="1687" y="902"/>
                </a:lnTo>
                <a:lnTo>
                  <a:pt x="1681" y="905"/>
                </a:lnTo>
                <a:lnTo>
                  <a:pt x="1673" y="905"/>
                </a:lnTo>
                <a:lnTo>
                  <a:pt x="1673" y="905"/>
                </a:lnTo>
                <a:lnTo>
                  <a:pt x="1660" y="907"/>
                </a:lnTo>
                <a:lnTo>
                  <a:pt x="1649" y="909"/>
                </a:lnTo>
                <a:lnTo>
                  <a:pt x="1631" y="915"/>
                </a:lnTo>
                <a:lnTo>
                  <a:pt x="1604" y="926"/>
                </a:lnTo>
                <a:lnTo>
                  <a:pt x="1604" y="926"/>
                </a:lnTo>
                <a:lnTo>
                  <a:pt x="1589" y="933"/>
                </a:lnTo>
                <a:lnTo>
                  <a:pt x="1580" y="933"/>
                </a:lnTo>
                <a:lnTo>
                  <a:pt x="1572" y="931"/>
                </a:lnTo>
                <a:lnTo>
                  <a:pt x="1565" y="926"/>
                </a:lnTo>
                <a:lnTo>
                  <a:pt x="1557" y="915"/>
                </a:lnTo>
                <a:lnTo>
                  <a:pt x="1552" y="910"/>
                </a:lnTo>
                <a:lnTo>
                  <a:pt x="1546" y="905"/>
                </a:lnTo>
                <a:lnTo>
                  <a:pt x="1546" y="905"/>
                </a:lnTo>
                <a:lnTo>
                  <a:pt x="1536" y="902"/>
                </a:lnTo>
                <a:lnTo>
                  <a:pt x="1527" y="897"/>
                </a:lnTo>
                <a:lnTo>
                  <a:pt x="1507" y="883"/>
                </a:lnTo>
                <a:lnTo>
                  <a:pt x="1499" y="875"/>
                </a:lnTo>
                <a:lnTo>
                  <a:pt x="1495" y="868"/>
                </a:lnTo>
                <a:lnTo>
                  <a:pt x="1491" y="862"/>
                </a:lnTo>
                <a:lnTo>
                  <a:pt x="1491" y="860"/>
                </a:lnTo>
                <a:lnTo>
                  <a:pt x="1493" y="857"/>
                </a:lnTo>
                <a:lnTo>
                  <a:pt x="1493" y="857"/>
                </a:lnTo>
                <a:close/>
                <a:moveTo>
                  <a:pt x="2279" y="1069"/>
                </a:moveTo>
                <a:lnTo>
                  <a:pt x="2279" y="1069"/>
                </a:lnTo>
                <a:lnTo>
                  <a:pt x="2281" y="1071"/>
                </a:lnTo>
                <a:lnTo>
                  <a:pt x="2283" y="1071"/>
                </a:lnTo>
                <a:lnTo>
                  <a:pt x="2291" y="1071"/>
                </a:lnTo>
                <a:lnTo>
                  <a:pt x="2315" y="1064"/>
                </a:lnTo>
                <a:lnTo>
                  <a:pt x="2326" y="1061"/>
                </a:lnTo>
                <a:lnTo>
                  <a:pt x="2334" y="1061"/>
                </a:lnTo>
                <a:lnTo>
                  <a:pt x="2336" y="1063"/>
                </a:lnTo>
                <a:lnTo>
                  <a:pt x="2337" y="1064"/>
                </a:lnTo>
                <a:lnTo>
                  <a:pt x="2336" y="1068"/>
                </a:lnTo>
                <a:lnTo>
                  <a:pt x="2332" y="1072"/>
                </a:lnTo>
                <a:lnTo>
                  <a:pt x="2332" y="1072"/>
                </a:lnTo>
                <a:lnTo>
                  <a:pt x="2328" y="1077"/>
                </a:lnTo>
                <a:lnTo>
                  <a:pt x="2321" y="1082"/>
                </a:lnTo>
                <a:lnTo>
                  <a:pt x="2307" y="1087"/>
                </a:lnTo>
                <a:lnTo>
                  <a:pt x="2292" y="1092"/>
                </a:lnTo>
                <a:lnTo>
                  <a:pt x="2278" y="1093"/>
                </a:lnTo>
                <a:lnTo>
                  <a:pt x="2252" y="1093"/>
                </a:lnTo>
                <a:lnTo>
                  <a:pt x="2243" y="1093"/>
                </a:lnTo>
                <a:lnTo>
                  <a:pt x="2243" y="1093"/>
                </a:lnTo>
                <a:lnTo>
                  <a:pt x="2238" y="1087"/>
                </a:lnTo>
                <a:lnTo>
                  <a:pt x="2225" y="1071"/>
                </a:lnTo>
                <a:lnTo>
                  <a:pt x="2218" y="1063"/>
                </a:lnTo>
                <a:lnTo>
                  <a:pt x="2209" y="1055"/>
                </a:lnTo>
                <a:lnTo>
                  <a:pt x="2201" y="1050"/>
                </a:lnTo>
                <a:lnTo>
                  <a:pt x="2193" y="1048"/>
                </a:lnTo>
                <a:lnTo>
                  <a:pt x="2193" y="1048"/>
                </a:lnTo>
                <a:lnTo>
                  <a:pt x="2182" y="1050"/>
                </a:lnTo>
                <a:lnTo>
                  <a:pt x="2170" y="1053"/>
                </a:lnTo>
                <a:lnTo>
                  <a:pt x="2149" y="1060"/>
                </a:lnTo>
                <a:lnTo>
                  <a:pt x="2109" y="1072"/>
                </a:lnTo>
                <a:lnTo>
                  <a:pt x="2109" y="1072"/>
                </a:lnTo>
                <a:lnTo>
                  <a:pt x="2087" y="1080"/>
                </a:lnTo>
                <a:lnTo>
                  <a:pt x="2066" y="1088"/>
                </a:lnTo>
                <a:lnTo>
                  <a:pt x="2035" y="1104"/>
                </a:lnTo>
                <a:lnTo>
                  <a:pt x="2021" y="1109"/>
                </a:lnTo>
                <a:lnTo>
                  <a:pt x="2007" y="1113"/>
                </a:lnTo>
                <a:lnTo>
                  <a:pt x="1992" y="1111"/>
                </a:lnTo>
                <a:lnTo>
                  <a:pt x="1974" y="1108"/>
                </a:lnTo>
                <a:lnTo>
                  <a:pt x="1974" y="1108"/>
                </a:lnTo>
                <a:lnTo>
                  <a:pt x="1958" y="1100"/>
                </a:lnTo>
                <a:lnTo>
                  <a:pt x="1947" y="1092"/>
                </a:lnTo>
                <a:lnTo>
                  <a:pt x="1939" y="1084"/>
                </a:lnTo>
                <a:lnTo>
                  <a:pt x="1933" y="1074"/>
                </a:lnTo>
                <a:lnTo>
                  <a:pt x="1926" y="1068"/>
                </a:lnTo>
                <a:lnTo>
                  <a:pt x="1920" y="1061"/>
                </a:lnTo>
                <a:lnTo>
                  <a:pt x="1912" y="1056"/>
                </a:lnTo>
                <a:lnTo>
                  <a:pt x="1902" y="1055"/>
                </a:lnTo>
                <a:lnTo>
                  <a:pt x="1902" y="1055"/>
                </a:lnTo>
                <a:lnTo>
                  <a:pt x="1877" y="1055"/>
                </a:lnTo>
                <a:lnTo>
                  <a:pt x="1848" y="1053"/>
                </a:lnTo>
                <a:lnTo>
                  <a:pt x="1822" y="1050"/>
                </a:lnTo>
                <a:lnTo>
                  <a:pt x="1801" y="1045"/>
                </a:lnTo>
                <a:lnTo>
                  <a:pt x="1801" y="1045"/>
                </a:lnTo>
                <a:lnTo>
                  <a:pt x="1795" y="1040"/>
                </a:lnTo>
                <a:lnTo>
                  <a:pt x="1788" y="1035"/>
                </a:lnTo>
                <a:lnTo>
                  <a:pt x="1783" y="1029"/>
                </a:lnTo>
                <a:lnTo>
                  <a:pt x="1780" y="1021"/>
                </a:lnTo>
                <a:lnTo>
                  <a:pt x="1775" y="1008"/>
                </a:lnTo>
                <a:lnTo>
                  <a:pt x="1774" y="1003"/>
                </a:lnTo>
                <a:lnTo>
                  <a:pt x="1774" y="1003"/>
                </a:lnTo>
                <a:lnTo>
                  <a:pt x="1783" y="1000"/>
                </a:lnTo>
                <a:lnTo>
                  <a:pt x="1809" y="995"/>
                </a:lnTo>
                <a:lnTo>
                  <a:pt x="1825" y="994"/>
                </a:lnTo>
                <a:lnTo>
                  <a:pt x="1843" y="992"/>
                </a:lnTo>
                <a:lnTo>
                  <a:pt x="1859" y="994"/>
                </a:lnTo>
                <a:lnTo>
                  <a:pt x="1875" y="997"/>
                </a:lnTo>
                <a:lnTo>
                  <a:pt x="1875" y="997"/>
                </a:lnTo>
                <a:lnTo>
                  <a:pt x="1901" y="1003"/>
                </a:lnTo>
                <a:lnTo>
                  <a:pt x="1912" y="1005"/>
                </a:lnTo>
                <a:lnTo>
                  <a:pt x="1922" y="1005"/>
                </a:lnTo>
                <a:lnTo>
                  <a:pt x="1928" y="1003"/>
                </a:lnTo>
                <a:lnTo>
                  <a:pt x="1931" y="1002"/>
                </a:lnTo>
                <a:lnTo>
                  <a:pt x="1933" y="999"/>
                </a:lnTo>
                <a:lnTo>
                  <a:pt x="1933" y="995"/>
                </a:lnTo>
                <a:lnTo>
                  <a:pt x="1933" y="991"/>
                </a:lnTo>
                <a:lnTo>
                  <a:pt x="1930" y="979"/>
                </a:lnTo>
                <a:lnTo>
                  <a:pt x="1930" y="979"/>
                </a:lnTo>
                <a:lnTo>
                  <a:pt x="1925" y="968"/>
                </a:lnTo>
                <a:lnTo>
                  <a:pt x="1920" y="960"/>
                </a:lnTo>
                <a:lnTo>
                  <a:pt x="1913" y="958"/>
                </a:lnTo>
                <a:lnTo>
                  <a:pt x="1907" y="957"/>
                </a:lnTo>
                <a:lnTo>
                  <a:pt x="1889" y="962"/>
                </a:lnTo>
                <a:lnTo>
                  <a:pt x="1878" y="963"/>
                </a:lnTo>
                <a:lnTo>
                  <a:pt x="1864" y="965"/>
                </a:lnTo>
                <a:lnTo>
                  <a:pt x="1864" y="965"/>
                </a:lnTo>
                <a:lnTo>
                  <a:pt x="1849" y="965"/>
                </a:lnTo>
                <a:lnTo>
                  <a:pt x="1838" y="966"/>
                </a:lnTo>
                <a:lnTo>
                  <a:pt x="1820" y="971"/>
                </a:lnTo>
                <a:lnTo>
                  <a:pt x="1814" y="971"/>
                </a:lnTo>
                <a:lnTo>
                  <a:pt x="1808" y="973"/>
                </a:lnTo>
                <a:lnTo>
                  <a:pt x="1800" y="971"/>
                </a:lnTo>
                <a:lnTo>
                  <a:pt x="1791" y="968"/>
                </a:lnTo>
                <a:lnTo>
                  <a:pt x="1791" y="968"/>
                </a:lnTo>
                <a:lnTo>
                  <a:pt x="1782" y="965"/>
                </a:lnTo>
                <a:lnTo>
                  <a:pt x="1772" y="963"/>
                </a:lnTo>
                <a:lnTo>
                  <a:pt x="1755" y="962"/>
                </a:lnTo>
                <a:lnTo>
                  <a:pt x="1748" y="962"/>
                </a:lnTo>
                <a:lnTo>
                  <a:pt x="1745" y="960"/>
                </a:lnTo>
                <a:lnTo>
                  <a:pt x="1747" y="957"/>
                </a:lnTo>
                <a:lnTo>
                  <a:pt x="1753" y="950"/>
                </a:lnTo>
                <a:lnTo>
                  <a:pt x="1753" y="950"/>
                </a:lnTo>
                <a:lnTo>
                  <a:pt x="1769" y="942"/>
                </a:lnTo>
                <a:lnTo>
                  <a:pt x="1780" y="938"/>
                </a:lnTo>
                <a:lnTo>
                  <a:pt x="1809" y="931"/>
                </a:lnTo>
                <a:lnTo>
                  <a:pt x="1809" y="931"/>
                </a:lnTo>
                <a:lnTo>
                  <a:pt x="1817" y="930"/>
                </a:lnTo>
                <a:lnTo>
                  <a:pt x="1825" y="930"/>
                </a:lnTo>
                <a:lnTo>
                  <a:pt x="1836" y="931"/>
                </a:lnTo>
                <a:lnTo>
                  <a:pt x="1840" y="931"/>
                </a:lnTo>
                <a:lnTo>
                  <a:pt x="1840" y="931"/>
                </a:lnTo>
                <a:lnTo>
                  <a:pt x="1833" y="923"/>
                </a:lnTo>
                <a:lnTo>
                  <a:pt x="1833" y="923"/>
                </a:lnTo>
                <a:lnTo>
                  <a:pt x="1828" y="920"/>
                </a:lnTo>
                <a:lnTo>
                  <a:pt x="1824" y="918"/>
                </a:lnTo>
                <a:lnTo>
                  <a:pt x="1812" y="915"/>
                </a:lnTo>
                <a:lnTo>
                  <a:pt x="1798" y="912"/>
                </a:lnTo>
                <a:lnTo>
                  <a:pt x="1783" y="910"/>
                </a:lnTo>
                <a:lnTo>
                  <a:pt x="1758" y="907"/>
                </a:lnTo>
                <a:lnTo>
                  <a:pt x="1748" y="904"/>
                </a:lnTo>
                <a:lnTo>
                  <a:pt x="1745" y="902"/>
                </a:lnTo>
                <a:lnTo>
                  <a:pt x="1743" y="899"/>
                </a:lnTo>
                <a:lnTo>
                  <a:pt x="1743" y="899"/>
                </a:lnTo>
                <a:lnTo>
                  <a:pt x="1742" y="894"/>
                </a:lnTo>
                <a:lnTo>
                  <a:pt x="1742" y="885"/>
                </a:lnTo>
                <a:lnTo>
                  <a:pt x="1743" y="878"/>
                </a:lnTo>
                <a:lnTo>
                  <a:pt x="1747" y="873"/>
                </a:lnTo>
                <a:lnTo>
                  <a:pt x="1753" y="868"/>
                </a:lnTo>
                <a:lnTo>
                  <a:pt x="1759" y="865"/>
                </a:lnTo>
                <a:lnTo>
                  <a:pt x="1759" y="865"/>
                </a:lnTo>
                <a:lnTo>
                  <a:pt x="1767" y="860"/>
                </a:lnTo>
                <a:lnTo>
                  <a:pt x="1775" y="856"/>
                </a:lnTo>
                <a:lnTo>
                  <a:pt x="1788" y="843"/>
                </a:lnTo>
                <a:lnTo>
                  <a:pt x="1796" y="836"/>
                </a:lnTo>
                <a:lnTo>
                  <a:pt x="1808" y="830"/>
                </a:lnTo>
                <a:lnTo>
                  <a:pt x="1822" y="824"/>
                </a:lnTo>
                <a:lnTo>
                  <a:pt x="1840" y="819"/>
                </a:lnTo>
                <a:lnTo>
                  <a:pt x="1840" y="819"/>
                </a:lnTo>
                <a:lnTo>
                  <a:pt x="1849" y="819"/>
                </a:lnTo>
                <a:lnTo>
                  <a:pt x="1857" y="817"/>
                </a:lnTo>
                <a:lnTo>
                  <a:pt x="1864" y="819"/>
                </a:lnTo>
                <a:lnTo>
                  <a:pt x="1870" y="820"/>
                </a:lnTo>
                <a:lnTo>
                  <a:pt x="1878" y="825"/>
                </a:lnTo>
                <a:lnTo>
                  <a:pt x="1885" y="830"/>
                </a:lnTo>
                <a:lnTo>
                  <a:pt x="1889" y="836"/>
                </a:lnTo>
                <a:lnTo>
                  <a:pt x="1894" y="843"/>
                </a:lnTo>
                <a:lnTo>
                  <a:pt x="1901" y="846"/>
                </a:lnTo>
                <a:lnTo>
                  <a:pt x="1904" y="848"/>
                </a:lnTo>
                <a:lnTo>
                  <a:pt x="1909" y="848"/>
                </a:lnTo>
                <a:lnTo>
                  <a:pt x="1909" y="848"/>
                </a:lnTo>
                <a:lnTo>
                  <a:pt x="1918" y="844"/>
                </a:lnTo>
                <a:lnTo>
                  <a:pt x="1923" y="840"/>
                </a:lnTo>
                <a:lnTo>
                  <a:pt x="1928" y="835"/>
                </a:lnTo>
                <a:lnTo>
                  <a:pt x="1930" y="828"/>
                </a:lnTo>
                <a:lnTo>
                  <a:pt x="1933" y="824"/>
                </a:lnTo>
                <a:lnTo>
                  <a:pt x="1938" y="819"/>
                </a:lnTo>
                <a:lnTo>
                  <a:pt x="1944" y="816"/>
                </a:lnTo>
                <a:lnTo>
                  <a:pt x="1954" y="816"/>
                </a:lnTo>
                <a:lnTo>
                  <a:pt x="1954" y="816"/>
                </a:lnTo>
                <a:lnTo>
                  <a:pt x="1974" y="820"/>
                </a:lnTo>
                <a:lnTo>
                  <a:pt x="1983" y="824"/>
                </a:lnTo>
                <a:lnTo>
                  <a:pt x="1991" y="827"/>
                </a:lnTo>
                <a:lnTo>
                  <a:pt x="1995" y="830"/>
                </a:lnTo>
                <a:lnTo>
                  <a:pt x="2000" y="835"/>
                </a:lnTo>
                <a:lnTo>
                  <a:pt x="2002" y="841"/>
                </a:lnTo>
                <a:lnTo>
                  <a:pt x="2003" y="848"/>
                </a:lnTo>
                <a:lnTo>
                  <a:pt x="2003" y="848"/>
                </a:lnTo>
                <a:lnTo>
                  <a:pt x="2003" y="854"/>
                </a:lnTo>
                <a:lnTo>
                  <a:pt x="2008" y="859"/>
                </a:lnTo>
                <a:lnTo>
                  <a:pt x="2013" y="864"/>
                </a:lnTo>
                <a:lnTo>
                  <a:pt x="2018" y="867"/>
                </a:lnTo>
                <a:lnTo>
                  <a:pt x="2029" y="873"/>
                </a:lnTo>
                <a:lnTo>
                  <a:pt x="2034" y="875"/>
                </a:lnTo>
                <a:lnTo>
                  <a:pt x="2034" y="875"/>
                </a:lnTo>
                <a:lnTo>
                  <a:pt x="2034" y="867"/>
                </a:lnTo>
                <a:lnTo>
                  <a:pt x="2034" y="848"/>
                </a:lnTo>
                <a:lnTo>
                  <a:pt x="2035" y="838"/>
                </a:lnTo>
                <a:lnTo>
                  <a:pt x="2040" y="830"/>
                </a:lnTo>
                <a:lnTo>
                  <a:pt x="2042" y="825"/>
                </a:lnTo>
                <a:lnTo>
                  <a:pt x="2045" y="824"/>
                </a:lnTo>
                <a:lnTo>
                  <a:pt x="2050" y="820"/>
                </a:lnTo>
                <a:lnTo>
                  <a:pt x="2055" y="819"/>
                </a:lnTo>
                <a:lnTo>
                  <a:pt x="2055" y="819"/>
                </a:lnTo>
                <a:lnTo>
                  <a:pt x="2060" y="820"/>
                </a:lnTo>
                <a:lnTo>
                  <a:pt x="2064" y="824"/>
                </a:lnTo>
                <a:lnTo>
                  <a:pt x="2068" y="828"/>
                </a:lnTo>
                <a:lnTo>
                  <a:pt x="2072" y="835"/>
                </a:lnTo>
                <a:lnTo>
                  <a:pt x="2079" y="851"/>
                </a:lnTo>
                <a:lnTo>
                  <a:pt x="2085" y="870"/>
                </a:lnTo>
                <a:lnTo>
                  <a:pt x="2092" y="889"/>
                </a:lnTo>
                <a:lnTo>
                  <a:pt x="2100" y="905"/>
                </a:lnTo>
                <a:lnTo>
                  <a:pt x="2103" y="912"/>
                </a:lnTo>
                <a:lnTo>
                  <a:pt x="2108" y="917"/>
                </a:lnTo>
                <a:lnTo>
                  <a:pt x="2113" y="920"/>
                </a:lnTo>
                <a:lnTo>
                  <a:pt x="2117" y="920"/>
                </a:lnTo>
                <a:lnTo>
                  <a:pt x="2117" y="920"/>
                </a:lnTo>
                <a:lnTo>
                  <a:pt x="2122" y="918"/>
                </a:lnTo>
                <a:lnTo>
                  <a:pt x="2125" y="917"/>
                </a:lnTo>
                <a:lnTo>
                  <a:pt x="2132" y="912"/>
                </a:lnTo>
                <a:lnTo>
                  <a:pt x="2135" y="904"/>
                </a:lnTo>
                <a:lnTo>
                  <a:pt x="2135" y="894"/>
                </a:lnTo>
                <a:lnTo>
                  <a:pt x="2135" y="885"/>
                </a:lnTo>
                <a:lnTo>
                  <a:pt x="2133" y="873"/>
                </a:lnTo>
                <a:lnTo>
                  <a:pt x="2130" y="854"/>
                </a:lnTo>
                <a:lnTo>
                  <a:pt x="2130" y="854"/>
                </a:lnTo>
                <a:lnTo>
                  <a:pt x="2129" y="844"/>
                </a:lnTo>
                <a:lnTo>
                  <a:pt x="2124" y="835"/>
                </a:lnTo>
                <a:lnTo>
                  <a:pt x="2116" y="816"/>
                </a:lnTo>
                <a:lnTo>
                  <a:pt x="2114" y="806"/>
                </a:lnTo>
                <a:lnTo>
                  <a:pt x="2114" y="799"/>
                </a:lnTo>
                <a:lnTo>
                  <a:pt x="2116" y="796"/>
                </a:lnTo>
                <a:lnTo>
                  <a:pt x="2119" y="795"/>
                </a:lnTo>
                <a:lnTo>
                  <a:pt x="2122" y="793"/>
                </a:lnTo>
                <a:lnTo>
                  <a:pt x="2127" y="791"/>
                </a:lnTo>
                <a:lnTo>
                  <a:pt x="2127" y="791"/>
                </a:lnTo>
                <a:lnTo>
                  <a:pt x="2138" y="791"/>
                </a:lnTo>
                <a:lnTo>
                  <a:pt x="2146" y="793"/>
                </a:lnTo>
                <a:lnTo>
                  <a:pt x="2151" y="796"/>
                </a:lnTo>
                <a:lnTo>
                  <a:pt x="2156" y="799"/>
                </a:lnTo>
                <a:lnTo>
                  <a:pt x="2164" y="807"/>
                </a:lnTo>
                <a:lnTo>
                  <a:pt x="2167" y="811"/>
                </a:lnTo>
                <a:lnTo>
                  <a:pt x="2172" y="812"/>
                </a:lnTo>
                <a:lnTo>
                  <a:pt x="2172" y="812"/>
                </a:lnTo>
                <a:lnTo>
                  <a:pt x="2175" y="812"/>
                </a:lnTo>
                <a:lnTo>
                  <a:pt x="2175" y="812"/>
                </a:lnTo>
                <a:lnTo>
                  <a:pt x="2177" y="807"/>
                </a:lnTo>
                <a:lnTo>
                  <a:pt x="2174" y="793"/>
                </a:lnTo>
                <a:lnTo>
                  <a:pt x="2172" y="787"/>
                </a:lnTo>
                <a:lnTo>
                  <a:pt x="2174" y="779"/>
                </a:lnTo>
                <a:lnTo>
                  <a:pt x="2174" y="777"/>
                </a:lnTo>
                <a:lnTo>
                  <a:pt x="2177" y="775"/>
                </a:lnTo>
                <a:lnTo>
                  <a:pt x="2178" y="774"/>
                </a:lnTo>
                <a:lnTo>
                  <a:pt x="2183" y="774"/>
                </a:lnTo>
                <a:lnTo>
                  <a:pt x="2183" y="774"/>
                </a:lnTo>
                <a:lnTo>
                  <a:pt x="2201" y="777"/>
                </a:lnTo>
                <a:lnTo>
                  <a:pt x="2215" y="779"/>
                </a:lnTo>
                <a:lnTo>
                  <a:pt x="2223" y="782"/>
                </a:lnTo>
                <a:lnTo>
                  <a:pt x="2228" y="783"/>
                </a:lnTo>
                <a:lnTo>
                  <a:pt x="2235" y="787"/>
                </a:lnTo>
                <a:lnTo>
                  <a:pt x="2238" y="791"/>
                </a:lnTo>
                <a:lnTo>
                  <a:pt x="2238" y="791"/>
                </a:lnTo>
                <a:lnTo>
                  <a:pt x="2239" y="795"/>
                </a:lnTo>
                <a:lnTo>
                  <a:pt x="2239" y="798"/>
                </a:lnTo>
                <a:lnTo>
                  <a:pt x="2238" y="804"/>
                </a:lnTo>
                <a:lnTo>
                  <a:pt x="2233" y="812"/>
                </a:lnTo>
                <a:lnTo>
                  <a:pt x="2227" y="822"/>
                </a:lnTo>
                <a:lnTo>
                  <a:pt x="2220" y="830"/>
                </a:lnTo>
                <a:lnTo>
                  <a:pt x="2215" y="840"/>
                </a:lnTo>
                <a:lnTo>
                  <a:pt x="2212" y="848"/>
                </a:lnTo>
                <a:lnTo>
                  <a:pt x="2212" y="851"/>
                </a:lnTo>
                <a:lnTo>
                  <a:pt x="2214" y="854"/>
                </a:lnTo>
                <a:lnTo>
                  <a:pt x="2214" y="854"/>
                </a:lnTo>
                <a:lnTo>
                  <a:pt x="2217" y="860"/>
                </a:lnTo>
                <a:lnTo>
                  <a:pt x="2218" y="868"/>
                </a:lnTo>
                <a:lnTo>
                  <a:pt x="2220" y="883"/>
                </a:lnTo>
                <a:lnTo>
                  <a:pt x="2223" y="902"/>
                </a:lnTo>
                <a:lnTo>
                  <a:pt x="2227" y="912"/>
                </a:lnTo>
                <a:lnTo>
                  <a:pt x="2231" y="923"/>
                </a:lnTo>
                <a:lnTo>
                  <a:pt x="2231" y="923"/>
                </a:lnTo>
                <a:lnTo>
                  <a:pt x="2241" y="944"/>
                </a:lnTo>
                <a:lnTo>
                  <a:pt x="2249" y="958"/>
                </a:lnTo>
                <a:lnTo>
                  <a:pt x="2252" y="963"/>
                </a:lnTo>
                <a:lnTo>
                  <a:pt x="2257" y="968"/>
                </a:lnTo>
                <a:lnTo>
                  <a:pt x="2263" y="970"/>
                </a:lnTo>
                <a:lnTo>
                  <a:pt x="2273" y="971"/>
                </a:lnTo>
                <a:lnTo>
                  <a:pt x="2273" y="971"/>
                </a:lnTo>
                <a:lnTo>
                  <a:pt x="2296" y="976"/>
                </a:lnTo>
                <a:lnTo>
                  <a:pt x="2320" y="984"/>
                </a:lnTo>
                <a:lnTo>
                  <a:pt x="2340" y="992"/>
                </a:lnTo>
                <a:lnTo>
                  <a:pt x="2353" y="1000"/>
                </a:lnTo>
                <a:lnTo>
                  <a:pt x="2353" y="1000"/>
                </a:lnTo>
                <a:lnTo>
                  <a:pt x="2361" y="1005"/>
                </a:lnTo>
                <a:lnTo>
                  <a:pt x="2371" y="1011"/>
                </a:lnTo>
                <a:lnTo>
                  <a:pt x="2374" y="1016"/>
                </a:lnTo>
                <a:lnTo>
                  <a:pt x="2377" y="1021"/>
                </a:lnTo>
                <a:lnTo>
                  <a:pt x="2379" y="1027"/>
                </a:lnTo>
                <a:lnTo>
                  <a:pt x="2381" y="1034"/>
                </a:lnTo>
                <a:lnTo>
                  <a:pt x="2381" y="1034"/>
                </a:lnTo>
                <a:lnTo>
                  <a:pt x="2379" y="1037"/>
                </a:lnTo>
                <a:lnTo>
                  <a:pt x="2377" y="1039"/>
                </a:lnTo>
                <a:lnTo>
                  <a:pt x="2376" y="1040"/>
                </a:lnTo>
                <a:lnTo>
                  <a:pt x="2371" y="1040"/>
                </a:lnTo>
                <a:lnTo>
                  <a:pt x="2361" y="1037"/>
                </a:lnTo>
                <a:lnTo>
                  <a:pt x="2350" y="1032"/>
                </a:lnTo>
                <a:lnTo>
                  <a:pt x="2339" y="1029"/>
                </a:lnTo>
                <a:lnTo>
                  <a:pt x="2328" y="1027"/>
                </a:lnTo>
                <a:lnTo>
                  <a:pt x="2323" y="1027"/>
                </a:lnTo>
                <a:lnTo>
                  <a:pt x="2318" y="1027"/>
                </a:lnTo>
                <a:lnTo>
                  <a:pt x="2315" y="1031"/>
                </a:lnTo>
                <a:lnTo>
                  <a:pt x="2312" y="1034"/>
                </a:lnTo>
                <a:lnTo>
                  <a:pt x="2312" y="1034"/>
                </a:lnTo>
                <a:lnTo>
                  <a:pt x="2305" y="1042"/>
                </a:lnTo>
                <a:lnTo>
                  <a:pt x="2300" y="1048"/>
                </a:lnTo>
                <a:lnTo>
                  <a:pt x="2291" y="1056"/>
                </a:lnTo>
                <a:lnTo>
                  <a:pt x="2283" y="1063"/>
                </a:lnTo>
                <a:lnTo>
                  <a:pt x="2281" y="1066"/>
                </a:lnTo>
                <a:lnTo>
                  <a:pt x="2279" y="1069"/>
                </a:lnTo>
                <a:lnTo>
                  <a:pt x="2279" y="1069"/>
                </a:lnTo>
                <a:close/>
                <a:moveTo>
                  <a:pt x="1592" y="584"/>
                </a:moveTo>
                <a:lnTo>
                  <a:pt x="1592" y="584"/>
                </a:lnTo>
                <a:lnTo>
                  <a:pt x="1623" y="573"/>
                </a:lnTo>
                <a:lnTo>
                  <a:pt x="1634" y="568"/>
                </a:lnTo>
                <a:lnTo>
                  <a:pt x="1644" y="567"/>
                </a:lnTo>
                <a:lnTo>
                  <a:pt x="1644" y="567"/>
                </a:lnTo>
                <a:lnTo>
                  <a:pt x="1652" y="563"/>
                </a:lnTo>
                <a:lnTo>
                  <a:pt x="1660" y="557"/>
                </a:lnTo>
                <a:lnTo>
                  <a:pt x="1676" y="541"/>
                </a:lnTo>
                <a:lnTo>
                  <a:pt x="1676" y="541"/>
                </a:lnTo>
                <a:lnTo>
                  <a:pt x="1679" y="538"/>
                </a:lnTo>
                <a:lnTo>
                  <a:pt x="1682" y="533"/>
                </a:lnTo>
                <a:lnTo>
                  <a:pt x="1689" y="525"/>
                </a:lnTo>
                <a:lnTo>
                  <a:pt x="1692" y="520"/>
                </a:lnTo>
                <a:lnTo>
                  <a:pt x="1698" y="517"/>
                </a:lnTo>
                <a:lnTo>
                  <a:pt x="1708" y="514"/>
                </a:lnTo>
                <a:lnTo>
                  <a:pt x="1719" y="511"/>
                </a:lnTo>
                <a:lnTo>
                  <a:pt x="1719" y="511"/>
                </a:lnTo>
                <a:lnTo>
                  <a:pt x="1732" y="511"/>
                </a:lnTo>
                <a:lnTo>
                  <a:pt x="1745" y="511"/>
                </a:lnTo>
                <a:lnTo>
                  <a:pt x="1766" y="512"/>
                </a:lnTo>
                <a:lnTo>
                  <a:pt x="1782" y="514"/>
                </a:lnTo>
                <a:lnTo>
                  <a:pt x="1788" y="514"/>
                </a:lnTo>
                <a:lnTo>
                  <a:pt x="1793" y="511"/>
                </a:lnTo>
                <a:lnTo>
                  <a:pt x="1793" y="511"/>
                </a:lnTo>
                <a:lnTo>
                  <a:pt x="1798" y="507"/>
                </a:lnTo>
                <a:lnTo>
                  <a:pt x="1803" y="502"/>
                </a:lnTo>
                <a:lnTo>
                  <a:pt x="1809" y="493"/>
                </a:lnTo>
                <a:lnTo>
                  <a:pt x="1812" y="490"/>
                </a:lnTo>
                <a:lnTo>
                  <a:pt x="1816" y="488"/>
                </a:lnTo>
                <a:lnTo>
                  <a:pt x="1819" y="488"/>
                </a:lnTo>
                <a:lnTo>
                  <a:pt x="1822" y="490"/>
                </a:lnTo>
                <a:lnTo>
                  <a:pt x="1822" y="490"/>
                </a:lnTo>
                <a:lnTo>
                  <a:pt x="1827" y="498"/>
                </a:lnTo>
                <a:lnTo>
                  <a:pt x="1832" y="504"/>
                </a:lnTo>
                <a:lnTo>
                  <a:pt x="1838" y="511"/>
                </a:lnTo>
                <a:lnTo>
                  <a:pt x="1841" y="512"/>
                </a:lnTo>
                <a:lnTo>
                  <a:pt x="1846" y="514"/>
                </a:lnTo>
                <a:lnTo>
                  <a:pt x="1846" y="514"/>
                </a:lnTo>
                <a:lnTo>
                  <a:pt x="1851" y="514"/>
                </a:lnTo>
                <a:lnTo>
                  <a:pt x="1851" y="517"/>
                </a:lnTo>
                <a:lnTo>
                  <a:pt x="1844" y="520"/>
                </a:lnTo>
                <a:lnTo>
                  <a:pt x="1828" y="530"/>
                </a:lnTo>
                <a:lnTo>
                  <a:pt x="1828" y="530"/>
                </a:lnTo>
                <a:lnTo>
                  <a:pt x="1824" y="531"/>
                </a:lnTo>
                <a:lnTo>
                  <a:pt x="1822" y="533"/>
                </a:lnTo>
                <a:lnTo>
                  <a:pt x="1822" y="539"/>
                </a:lnTo>
                <a:lnTo>
                  <a:pt x="1822" y="551"/>
                </a:lnTo>
                <a:lnTo>
                  <a:pt x="1822" y="551"/>
                </a:lnTo>
                <a:lnTo>
                  <a:pt x="1820" y="557"/>
                </a:lnTo>
                <a:lnTo>
                  <a:pt x="1817" y="563"/>
                </a:lnTo>
                <a:lnTo>
                  <a:pt x="1814" y="568"/>
                </a:lnTo>
                <a:lnTo>
                  <a:pt x="1809" y="572"/>
                </a:lnTo>
                <a:lnTo>
                  <a:pt x="1798" y="576"/>
                </a:lnTo>
                <a:lnTo>
                  <a:pt x="1788" y="578"/>
                </a:lnTo>
                <a:lnTo>
                  <a:pt x="1788" y="578"/>
                </a:lnTo>
                <a:lnTo>
                  <a:pt x="1785" y="578"/>
                </a:lnTo>
                <a:lnTo>
                  <a:pt x="1782" y="575"/>
                </a:lnTo>
                <a:lnTo>
                  <a:pt x="1775" y="563"/>
                </a:lnTo>
                <a:lnTo>
                  <a:pt x="1772" y="557"/>
                </a:lnTo>
                <a:lnTo>
                  <a:pt x="1767" y="552"/>
                </a:lnTo>
                <a:lnTo>
                  <a:pt x="1761" y="551"/>
                </a:lnTo>
                <a:lnTo>
                  <a:pt x="1755" y="551"/>
                </a:lnTo>
                <a:lnTo>
                  <a:pt x="1755" y="551"/>
                </a:lnTo>
                <a:lnTo>
                  <a:pt x="1742" y="554"/>
                </a:lnTo>
                <a:lnTo>
                  <a:pt x="1735" y="560"/>
                </a:lnTo>
                <a:lnTo>
                  <a:pt x="1732" y="567"/>
                </a:lnTo>
                <a:lnTo>
                  <a:pt x="1727" y="576"/>
                </a:lnTo>
                <a:lnTo>
                  <a:pt x="1727" y="576"/>
                </a:lnTo>
                <a:lnTo>
                  <a:pt x="1724" y="581"/>
                </a:lnTo>
                <a:lnTo>
                  <a:pt x="1724" y="589"/>
                </a:lnTo>
                <a:lnTo>
                  <a:pt x="1727" y="604"/>
                </a:lnTo>
                <a:lnTo>
                  <a:pt x="1727" y="610"/>
                </a:lnTo>
                <a:lnTo>
                  <a:pt x="1726" y="615"/>
                </a:lnTo>
                <a:lnTo>
                  <a:pt x="1722" y="616"/>
                </a:lnTo>
                <a:lnTo>
                  <a:pt x="1719" y="618"/>
                </a:lnTo>
                <a:lnTo>
                  <a:pt x="1710" y="618"/>
                </a:lnTo>
                <a:lnTo>
                  <a:pt x="1710" y="618"/>
                </a:lnTo>
                <a:lnTo>
                  <a:pt x="1698" y="613"/>
                </a:lnTo>
                <a:lnTo>
                  <a:pt x="1687" y="610"/>
                </a:lnTo>
                <a:lnTo>
                  <a:pt x="1668" y="602"/>
                </a:lnTo>
                <a:lnTo>
                  <a:pt x="1660" y="599"/>
                </a:lnTo>
                <a:lnTo>
                  <a:pt x="1652" y="599"/>
                </a:lnTo>
                <a:lnTo>
                  <a:pt x="1647" y="600"/>
                </a:lnTo>
                <a:lnTo>
                  <a:pt x="1644" y="605"/>
                </a:lnTo>
                <a:lnTo>
                  <a:pt x="1644" y="605"/>
                </a:lnTo>
                <a:lnTo>
                  <a:pt x="1642" y="608"/>
                </a:lnTo>
                <a:lnTo>
                  <a:pt x="1639" y="612"/>
                </a:lnTo>
                <a:lnTo>
                  <a:pt x="1634" y="613"/>
                </a:lnTo>
                <a:lnTo>
                  <a:pt x="1626" y="615"/>
                </a:lnTo>
                <a:lnTo>
                  <a:pt x="1618" y="613"/>
                </a:lnTo>
                <a:lnTo>
                  <a:pt x="1605" y="610"/>
                </a:lnTo>
                <a:lnTo>
                  <a:pt x="1599" y="608"/>
                </a:lnTo>
                <a:lnTo>
                  <a:pt x="1599" y="608"/>
                </a:lnTo>
                <a:lnTo>
                  <a:pt x="1594" y="605"/>
                </a:lnTo>
                <a:lnTo>
                  <a:pt x="1586" y="600"/>
                </a:lnTo>
                <a:lnTo>
                  <a:pt x="1583" y="596"/>
                </a:lnTo>
                <a:lnTo>
                  <a:pt x="1583" y="592"/>
                </a:lnTo>
                <a:lnTo>
                  <a:pt x="1586" y="589"/>
                </a:lnTo>
                <a:lnTo>
                  <a:pt x="1592" y="584"/>
                </a:lnTo>
                <a:lnTo>
                  <a:pt x="1592" y="584"/>
                </a:lnTo>
                <a:close/>
                <a:moveTo>
                  <a:pt x="1875" y="572"/>
                </a:moveTo>
                <a:lnTo>
                  <a:pt x="1875" y="572"/>
                </a:lnTo>
                <a:lnTo>
                  <a:pt x="1886" y="575"/>
                </a:lnTo>
                <a:lnTo>
                  <a:pt x="1894" y="580"/>
                </a:lnTo>
                <a:lnTo>
                  <a:pt x="1899" y="583"/>
                </a:lnTo>
                <a:lnTo>
                  <a:pt x="1904" y="588"/>
                </a:lnTo>
                <a:lnTo>
                  <a:pt x="1907" y="591"/>
                </a:lnTo>
                <a:lnTo>
                  <a:pt x="1910" y="592"/>
                </a:lnTo>
                <a:lnTo>
                  <a:pt x="1917" y="594"/>
                </a:lnTo>
                <a:lnTo>
                  <a:pt x="1925" y="594"/>
                </a:lnTo>
                <a:lnTo>
                  <a:pt x="1925" y="594"/>
                </a:lnTo>
                <a:lnTo>
                  <a:pt x="1944" y="592"/>
                </a:lnTo>
                <a:lnTo>
                  <a:pt x="1957" y="594"/>
                </a:lnTo>
                <a:lnTo>
                  <a:pt x="1962" y="596"/>
                </a:lnTo>
                <a:lnTo>
                  <a:pt x="1966" y="597"/>
                </a:lnTo>
                <a:lnTo>
                  <a:pt x="1976" y="605"/>
                </a:lnTo>
                <a:lnTo>
                  <a:pt x="1976" y="605"/>
                </a:lnTo>
                <a:lnTo>
                  <a:pt x="1981" y="612"/>
                </a:lnTo>
                <a:lnTo>
                  <a:pt x="1984" y="620"/>
                </a:lnTo>
                <a:lnTo>
                  <a:pt x="1989" y="634"/>
                </a:lnTo>
                <a:lnTo>
                  <a:pt x="1991" y="642"/>
                </a:lnTo>
                <a:lnTo>
                  <a:pt x="1994" y="647"/>
                </a:lnTo>
                <a:lnTo>
                  <a:pt x="1999" y="650"/>
                </a:lnTo>
                <a:lnTo>
                  <a:pt x="2003" y="650"/>
                </a:lnTo>
                <a:lnTo>
                  <a:pt x="2003" y="650"/>
                </a:lnTo>
                <a:lnTo>
                  <a:pt x="2026" y="644"/>
                </a:lnTo>
                <a:lnTo>
                  <a:pt x="2055" y="634"/>
                </a:lnTo>
                <a:lnTo>
                  <a:pt x="2066" y="628"/>
                </a:lnTo>
                <a:lnTo>
                  <a:pt x="2074" y="623"/>
                </a:lnTo>
                <a:lnTo>
                  <a:pt x="2077" y="621"/>
                </a:lnTo>
                <a:lnTo>
                  <a:pt x="2077" y="620"/>
                </a:lnTo>
                <a:lnTo>
                  <a:pt x="2076" y="618"/>
                </a:lnTo>
                <a:lnTo>
                  <a:pt x="2072" y="618"/>
                </a:lnTo>
                <a:lnTo>
                  <a:pt x="2072" y="618"/>
                </a:lnTo>
                <a:lnTo>
                  <a:pt x="2066" y="615"/>
                </a:lnTo>
                <a:lnTo>
                  <a:pt x="2063" y="610"/>
                </a:lnTo>
                <a:lnTo>
                  <a:pt x="2061" y="604"/>
                </a:lnTo>
                <a:lnTo>
                  <a:pt x="2061" y="597"/>
                </a:lnTo>
                <a:lnTo>
                  <a:pt x="2060" y="591"/>
                </a:lnTo>
                <a:lnTo>
                  <a:pt x="2058" y="584"/>
                </a:lnTo>
                <a:lnTo>
                  <a:pt x="2053" y="580"/>
                </a:lnTo>
                <a:lnTo>
                  <a:pt x="2045" y="576"/>
                </a:lnTo>
                <a:lnTo>
                  <a:pt x="2045" y="576"/>
                </a:lnTo>
                <a:lnTo>
                  <a:pt x="2039" y="573"/>
                </a:lnTo>
                <a:lnTo>
                  <a:pt x="2039" y="572"/>
                </a:lnTo>
                <a:lnTo>
                  <a:pt x="2039" y="570"/>
                </a:lnTo>
                <a:lnTo>
                  <a:pt x="2044" y="565"/>
                </a:lnTo>
                <a:lnTo>
                  <a:pt x="2052" y="560"/>
                </a:lnTo>
                <a:lnTo>
                  <a:pt x="2069" y="551"/>
                </a:lnTo>
                <a:lnTo>
                  <a:pt x="2077" y="544"/>
                </a:lnTo>
                <a:lnTo>
                  <a:pt x="2079" y="541"/>
                </a:lnTo>
                <a:lnTo>
                  <a:pt x="2080" y="539"/>
                </a:lnTo>
                <a:lnTo>
                  <a:pt x="2080" y="539"/>
                </a:lnTo>
                <a:lnTo>
                  <a:pt x="2082" y="535"/>
                </a:lnTo>
                <a:lnTo>
                  <a:pt x="2085" y="533"/>
                </a:lnTo>
                <a:lnTo>
                  <a:pt x="2088" y="536"/>
                </a:lnTo>
                <a:lnTo>
                  <a:pt x="2093" y="539"/>
                </a:lnTo>
                <a:lnTo>
                  <a:pt x="2101" y="552"/>
                </a:lnTo>
                <a:lnTo>
                  <a:pt x="2106" y="560"/>
                </a:lnTo>
                <a:lnTo>
                  <a:pt x="2108" y="568"/>
                </a:lnTo>
                <a:lnTo>
                  <a:pt x="2108" y="568"/>
                </a:lnTo>
                <a:lnTo>
                  <a:pt x="2109" y="576"/>
                </a:lnTo>
                <a:lnTo>
                  <a:pt x="2108" y="581"/>
                </a:lnTo>
                <a:lnTo>
                  <a:pt x="2105" y="589"/>
                </a:lnTo>
                <a:lnTo>
                  <a:pt x="2105" y="594"/>
                </a:lnTo>
                <a:lnTo>
                  <a:pt x="2106" y="597"/>
                </a:lnTo>
                <a:lnTo>
                  <a:pt x="2109" y="600"/>
                </a:lnTo>
                <a:lnTo>
                  <a:pt x="2114" y="605"/>
                </a:lnTo>
                <a:lnTo>
                  <a:pt x="2114" y="605"/>
                </a:lnTo>
                <a:lnTo>
                  <a:pt x="2129" y="615"/>
                </a:lnTo>
                <a:lnTo>
                  <a:pt x="2141" y="620"/>
                </a:lnTo>
                <a:lnTo>
                  <a:pt x="2151" y="624"/>
                </a:lnTo>
                <a:lnTo>
                  <a:pt x="2161" y="626"/>
                </a:lnTo>
                <a:lnTo>
                  <a:pt x="2161" y="626"/>
                </a:lnTo>
                <a:lnTo>
                  <a:pt x="2164" y="626"/>
                </a:lnTo>
                <a:lnTo>
                  <a:pt x="2167" y="623"/>
                </a:lnTo>
                <a:lnTo>
                  <a:pt x="2169" y="615"/>
                </a:lnTo>
                <a:lnTo>
                  <a:pt x="2169" y="612"/>
                </a:lnTo>
                <a:lnTo>
                  <a:pt x="2172" y="608"/>
                </a:lnTo>
                <a:lnTo>
                  <a:pt x="2175" y="607"/>
                </a:lnTo>
                <a:lnTo>
                  <a:pt x="2180" y="608"/>
                </a:lnTo>
                <a:lnTo>
                  <a:pt x="2180" y="608"/>
                </a:lnTo>
                <a:lnTo>
                  <a:pt x="2191" y="615"/>
                </a:lnTo>
                <a:lnTo>
                  <a:pt x="2204" y="623"/>
                </a:lnTo>
                <a:lnTo>
                  <a:pt x="2207" y="628"/>
                </a:lnTo>
                <a:lnTo>
                  <a:pt x="2210" y="633"/>
                </a:lnTo>
                <a:lnTo>
                  <a:pt x="2212" y="637"/>
                </a:lnTo>
                <a:lnTo>
                  <a:pt x="2212" y="641"/>
                </a:lnTo>
                <a:lnTo>
                  <a:pt x="2212" y="641"/>
                </a:lnTo>
                <a:lnTo>
                  <a:pt x="2210" y="642"/>
                </a:lnTo>
                <a:lnTo>
                  <a:pt x="2207" y="644"/>
                </a:lnTo>
                <a:lnTo>
                  <a:pt x="2202" y="645"/>
                </a:lnTo>
                <a:lnTo>
                  <a:pt x="2199" y="647"/>
                </a:lnTo>
                <a:lnTo>
                  <a:pt x="2193" y="650"/>
                </a:lnTo>
                <a:lnTo>
                  <a:pt x="2188" y="655"/>
                </a:lnTo>
                <a:lnTo>
                  <a:pt x="2180" y="663"/>
                </a:lnTo>
                <a:lnTo>
                  <a:pt x="2180" y="663"/>
                </a:lnTo>
                <a:lnTo>
                  <a:pt x="2166" y="682"/>
                </a:lnTo>
                <a:lnTo>
                  <a:pt x="2159" y="689"/>
                </a:lnTo>
                <a:lnTo>
                  <a:pt x="2154" y="692"/>
                </a:lnTo>
                <a:lnTo>
                  <a:pt x="2148" y="695"/>
                </a:lnTo>
                <a:lnTo>
                  <a:pt x="2141" y="695"/>
                </a:lnTo>
                <a:lnTo>
                  <a:pt x="2135" y="694"/>
                </a:lnTo>
                <a:lnTo>
                  <a:pt x="2127" y="689"/>
                </a:lnTo>
                <a:lnTo>
                  <a:pt x="2127" y="689"/>
                </a:lnTo>
                <a:lnTo>
                  <a:pt x="2116" y="684"/>
                </a:lnTo>
                <a:lnTo>
                  <a:pt x="2105" y="679"/>
                </a:lnTo>
                <a:lnTo>
                  <a:pt x="2093" y="677"/>
                </a:lnTo>
                <a:lnTo>
                  <a:pt x="2080" y="676"/>
                </a:lnTo>
                <a:lnTo>
                  <a:pt x="2069" y="677"/>
                </a:lnTo>
                <a:lnTo>
                  <a:pt x="2060" y="679"/>
                </a:lnTo>
                <a:lnTo>
                  <a:pt x="2050" y="682"/>
                </a:lnTo>
                <a:lnTo>
                  <a:pt x="2044" y="687"/>
                </a:lnTo>
                <a:lnTo>
                  <a:pt x="2044" y="687"/>
                </a:lnTo>
                <a:lnTo>
                  <a:pt x="2037" y="692"/>
                </a:lnTo>
                <a:lnTo>
                  <a:pt x="2029" y="695"/>
                </a:lnTo>
                <a:lnTo>
                  <a:pt x="2011" y="703"/>
                </a:lnTo>
                <a:lnTo>
                  <a:pt x="1992" y="710"/>
                </a:lnTo>
                <a:lnTo>
                  <a:pt x="1971" y="714"/>
                </a:lnTo>
                <a:lnTo>
                  <a:pt x="1971" y="714"/>
                </a:lnTo>
                <a:lnTo>
                  <a:pt x="1960" y="716"/>
                </a:lnTo>
                <a:lnTo>
                  <a:pt x="1947" y="716"/>
                </a:lnTo>
                <a:lnTo>
                  <a:pt x="1934" y="716"/>
                </a:lnTo>
                <a:lnTo>
                  <a:pt x="1923" y="714"/>
                </a:lnTo>
                <a:lnTo>
                  <a:pt x="1912" y="713"/>
                </a:lnTo>
                <a:lnTo>
                  <a:pt x="1902" y="710"/>
                </a:lnTo>
                <a:lnTo>
                  <a:pt x="1896" y="706"/>
                </a:lnTo>
                <a:lnTo>
                  <a:pt x="1893" y="703"/>
                </a:lnTo>
                <a:lnTo>
                  <a:pt x="1893" y="703"/>
                </a:lnTo>
                <a:lnTo>
                  <a:pt x="1894" y="700"/>
                </a:lnTo>
                <a:lnTo>
                  <a:pt x="1897" y="695"/>
                </a:lnTo>
                <a:lnTo>
                  <a:pt x="1913" y="689"/>
                </a:lnTo>
                <a:lnTo>
                  <a:pt x="1931" y="682"/>
                </a:lnTo>
                <a:lnTo>
                  <a:pt x="1949" y="677"/>
                </a:lnTo>
                <a:lnTo>
                  <a:pt x="1949" y="677"/>
                </a:lnTo>
                <a:lnTo>
                  <a:pt x="1960" y="676"/>
                </a:lnTo>
                <a:lnTo>
                  <a:pt x="1968" y="674"/>
                </a:lnTo>
                <a:lnTo>
                  <a:pt x="1987" y="677"/>
                </a:lnTo>
                <a:lnTo>
                  <a:pt x="1987" y="677"/>
                </a:lnTo>
                <a:lnTo>
                  <a:pt x="1992" y="677"/>
                </a:lnTo>
                <a:lnTo>
                  <a:pt x="1992" y="677"/>
                </a:lnTo>
                <a:lnTo>
                  <a:pt x="1992" y="676"/>
                </a:lnTo>
                <a:lnTo>
                  <a:pt x="1983" y="669"/>
                </a:lnTo>
                <a:lnTo>
                  <a:pt x="1966" y="665"/>
                </a:lnTo>
                <a:lnTo>
                  <a:pt x="1957" y="661"/>
                </a:lnTo>
                <a:lnTo>
                  <a:pt x="1949" y="661"/>
                </a:lnTo>
                <a:lnTo>
                  <a:pt x="1949" y="661"/>
                </a:lnTo>
                <a:lnTo>
                  <a:pt x="1941" y="661"/>
                </a:lnTo>
                <a:lnTo>
                  <a:pt x="1934" y="663"/>
                </a:lnTo>
                <a:lnTo>
                  <a:pt x="1925" y="668"/>
                </a:lnTo>
                <a:lnTo>
                  <a:pt x="1913" y="673"/>
                </a:lnTo>
                <a:lnTo>
                  <a:pt x="1909" y="674"/>
                </a:lnTo>
                <a:lnTo>
                  <a:pt x="1902" y="674"/>
                </a:lnTo>
                <a:lnTo>
                  <a:pt x="1902" y="674"/>
                </a:lnTo>
                <a:lnTo>
                  <a:pt x="1897" y="674"/>
                </a:lnTo>
                <a:lnTo>
                  <a:pt x="1894" y="671"/>
                </a:lnTo>
                <a:lnTo>
                  <a:pt x="1894" y="666"/>
                </a:lnTo>
                <a:lnTo>
                  <a:pt x="1894" y="661"/>
                </a:lnTo>
                <a:lnTo>
                  <a:pt x="1894" y="657"/>
                </a:lnTo>
                <a:lnTo>
                  <a:pt x="1894" y="655"/>
                </a:lnTo>
                <a:lnTo>
                  <a:pt x="1891" y="653"/>
                </a:lnTo>
                <a:lnTo>
                  <a:pt x="1883" y="657"/>
                </a:lnTo>
                <a:lnTo>
                  <a:pt x="1883" y="657"/>
                </a:lnTo>
                <a:lnTo>
                  <a:pt x="1877" y="661"/>
                </a:lnTo>
                <a:lnTo>
                  <a:pt x="1870" y="666"/>
                </a:lnTo>
                <a:lnTo>
                  <a:pt x="1862" y="674"/>
                </a:lnTo>
                <a:lnTo>
                  <a:pt x="1859" y="677"/>
                </a:lnTo>
                <a:lnTo>
                  <a:pt x="1856" y="679"/>
                </a:lnTo>
                <a:lnTo>
                  <a:pt x="1849" y="681"/>
                </a:lnTo>
                <a:lnTo>
                  <a:pt x="1843" y="679"/>
                </a:lnTo>
                <a:lnTo>
                  <a:pt x="1843" y="679"/>
                </a:lnTo>
                <a:lnTo>
                  <a:pt x="1833" y="677"/>
                </a:lnTo>
                <a:lnTo>
                  <a:pt x="1827" y="674"/>
                </a:lnTo>
                <a:lnTo>
                  <a:pt x="1816" y="669"/>
                </a:lnTo>
                <a:lnTo>
                  <a:pt x="1804" y="663"/>
                </a:lnTo>
                <a:lnTo>
                  <a:pt x="1798" y="661"/>
                </a:lnTo>
                <a:lnTo>
                  <a:pt x="1791" y="661"/>
                </a:lnTo>
                <a:lnTo>
                  <a:pt x="1791" y="661"/>
                </a:lnTo>
                <a:lnTo>
                  <a:pt x="1785" y="660"/>
                </a:lnTo>
                <a:lnTo>
                  <a:pt x="1780" y="657"/>
                </a:lnTo>
                <a:lnTo>
                  <a:pt x="1777" y="652"/>
                </a:lnTo>
                <a:lnTo>
                  <a:pt x="1777" y="645"/>
                </a:lnTo>
                <a:lnTo>
                  <a:pt x="1780" y="639"/>
                </a:lnTo>
                <a:lnTo>
                  <a:pt x="1785" y="633"/>
                </a:lnTo>
                <a:lnTo>
                  <a:pt x="1793" y="626"/>
                </a:lnTo>
                <a:lnTo>
                  <a:pt x="1804" y="621"/>
                </a:lnTo>
                <a:lnTo>
                  <a:pt x="1804" y="621"/>
                </a:lnTo>
                <a:lnTo>
                  <a:pt x="1806" y="616"/>
                </a:lnTo>
                <a:lnTo>
                  <a:pt x="1809" y="607"/>
                </a:lnTo>
                <a:lnTo>
                  <a:pt x="1812" y="602"/>
                </a:lnTo>
                <a:lnTo>
                  <a:pt x="1817" y="597"/>
                </a:lnTo>
                <a:lnTo>
                  <a:pt x="1822" y="592"/>
                </a:lnTo>
                <a:lnTo>
                  <a:pt x="1830" y="592"/>
                </a:lnTo>
                <a:lnTo>
                  <a:pt x="1830" y="592"/>
                </a:lnTo>
                <a:lnTo>
                  <a:pt x="1838" y="591"/>
                </a:lnTo>
                <a:lnTo>
                  <a:pt x="1841" y="588"/>
                </a:lnTo>
                <a:lnTo>
                  <a:pt x="1844" y="583"/>
                </a:lnTo>
                <a:lnTo>
                  <a:pt x="1846" y="578"/>
                </a:lnTo>
                <a:lnTo>
                  <a:pt x="1849" y="573"/>
                </a:lnTo>
                <a:lnTo>
                  <a:pt x="1854" y="570"/>
                </a:lnTo>
                <a:lnTo>
                  <a:pt x="1862" y="570"/>
                </a:lnTo>
                <a:lnTo>
                  <a:pt x="1875" y="572"/>
                </a:lnTo>
                <a:lnTo>
                  <a:pt x="1875" y="572"/>
                </a:lnTo>
                <a:close/>
                <a:moveTo>
                  <a:pt x="2395" y="888"/>
                </a:moveTo>
                <a:lnTo>
                  <a:pt x="2395" y="888"/>
                </a:lnTo>
                <a:lnTo>
                  <a:pt x="2371" y="886"/>
                </a:lnTo>
                <a:lnTo>
                  <a:pt x="2355" y="885"/>
                </a:lnTo>
                <a:lnTo>
                  <a:pt x="2355" y="885"/>
                </a:lnTo>
                <a:lnTo>
                  <a:pt x="2352" y="885"/>
                </a:lnTo>
                <a:lnTo>
                  <a:pt x="2349" y="881"/>
                </a:lnTo>
                <a:lnTo>
                  <a:pt x="2340" y="870"/>
                </a:lnTo>
                <a:lnTo>
                  <a:pt x="2332" y="860"/>
                </a:lnTo>
                <a:lnTo>
                  <a:pt x="2329" y="859"/>
                </a:lnTo>
                <a:lnTo>
                  <a:pt x="2324" y="857"/>
                </a:lnTo>
                <a:lnTo>
                  <a:pt x="2324" y="857"/>
                </a:lnTo>
                <a:lnTo>
                  <a:pt x="2323" y="852"/>
                </a:lnTo>
                <a:lnTo>
                  <a:pt x="2320" y="843"/>
                </a:lnTo>
                <a:lnTo>
                  <a:pt x="2320" y="838"/>
                </a:lnTo>
                <a:lnTo>
                  <a:pt x="2320" y="833"/>
                </a:lnTo>
                <a:lnTo>
                  <a:pt x="2323" y="830"/>
                </a:lnTo>
                <a:lnTo>
                  <a:pt x="2329" y="830"/>
                </a:lnTo>
                <a:lnTo>
                  <a:pt x="2329" y="830"/>
                </a:lnTo>
                <a:lnTo>
                  <a:pt x="2344" y="833"/>
                </a:lnTo>
                <a:lnTo>
                  <a:pt x="2353" y="838"/>
                </a:lnTo>
                <a:lnTo>
                  <a:pt x="2363" y="843"/>
                </a:lnTo>
                <a:lnTo>
                  <a:pt x="2371" y="846"/>
                </a:lnTo>
                <a:lnTo>
                  <a:pt x="2371" y="846"/>
                </a:lnTo>
                <a:lnTo>
                  <a:pt x="2381" y="846"/>
                </a:lnTo>
                <a:lnTo>
                  <a:pt x="2389" y="844"/>
                </a:lnTo>
                <a:lnTo>
                  <a:pt x="2393" y="841"/>
                </a:lnTo>
                <a:lnTo>
                  <a:pt x="2397" y="838"/>
                </a:lnTo>
                <a:lnTo>
                  <a:pt x="2398" y="835"/>
                </a:lnTo>
                <a:lnTo>
                  <a:pt x="2398" y="830"/>
                </a:lnTo>
                <a:lnTo>
                  <a:pt x="2398" y="830"/>
                </a:lnTo>
                <a:lnTo>
                  <a:pt x="2401" y="820"/>
                </a:lnTo>
                <a:lnTo>
                  <a:pt x="2403" y="811"/>
                </a:lnTo>
                <a:lnTo>
                  <a:pt x="2403" y="807"/>
                </a:lnTo>
                <a:lnTo>
                  <a:pt x="2401" y="806"/>
                </a:lnTo>
                <a:lnTo>
                  <a:pt x="2397" y="804"/>
                </a:lnTo>
                <a:lnTo>
                  <a:pt x="2390" y="804"/>
                </a:lnTo>
                <a:lnTo>
                  <a:pt x="2390" y="804"/>
                </a:lnTo>
                <a:lnTo>
                  <a:pt x="2382" y="806"/>
                </a:lnTo>
                <a:lnTo>
                  <a:pt x="2377" y="809"/>
                </a:lnTo>
                <a:lnTo>
                  <a:pt x="2374" y="812"/>
                </a:lnTo>
                <a:lnTo>
                  <a:pt x="2373" y="814"/>
                </a:lnTo>
                <a:lnTo>
                  <a:pt x="2371" y="816"/>
                </a:lnTo>
                <a:lnTo>
                  <a:pt x="2371" y="816"/>
                </a:lnTo>
                <a:lnTo>
                  <a:pt x="2366" y="807"/>
                </a:lnTo>
                <a:lnTo>
                  <a:pt x="2366" y="807"/>
                </a:lnTo>
                <a:lnTo>
                  <a:pt x="2365" y="799"/>
                </a:lnTo>
                <a:lnTo>
                  <a:pt x="2363" y="793"/>
                </a:lnTo>
                <a:lnTo>
                  <a:pt x="2363" y="788"/>
                </a:lnTo>
                <a:lnTo>
                  <a:pt x="2365" y="783"/>
                </a:lnTo>
                <a:lnTo>
                  <a:pt x="2366" y="780"/>
                </a:lnTo>
                <a:lnTo>
                  <a:pt x="2369" y="777"/>
                </a:lnTo>
                <a:lnTo>
                  <a:pt x="2376" y="774"/>
                </a:lnTo>
                <a:lnTo>
                  <a:pt x="2376" y="774"/>
                </a:lnTo>
                <a:lnTo>
                  <a:pt x="2384" y="771"/>
                </a:lnTo>
                <a:lnTo>
                  <a:pt x="2392" y="767"/>
                </a:lnTo>
                <a:lnTo>
                  <a:pt x="2400" y="763"/>
                </a:lnTo>
                <a:lnTo>
                  <a:pt x="2406" y="761"/>
                </a:lnTo>
                <a:lnTo>
                  <a:pt x="2406" y="761"/>
                </a:lnTo>
                <a:lnTo>
                  <a:pt x="2408" y="761"/>
                </a:lnTo>
                <a:lnTo>
                  <a:pt x="2411" y="763"/>
                </a:lnTo>
                <a:lnTo>
                  <a:pt x="2416" y="769"/>
                </a:lnTo>
                <a:lnTo>
                  <a:pt x="2421" y="774"/>
                </a:lnTo>
                <a:lnTo>
                  <a:pt x="2426" y="774"/>
                </a:lnTo>
                <a:lnTo>
                  <a:pt x="2429" y="774"/>
                </a:lnTo>
                <a:lnTo>
                  <a:pt x="2429" y="774"/>
                </a:lnTo>
                <a:lnTo>
                  <a:pt x="2434" y="772"/>
                </a:lnTo>
                <a:lnTo>
                  <a:pt x="2437" y="771"/>
                </a:lnTo>
                <a:lnTo>
                  <a:pt x="2445" y="764"/>
                </a:lnTo>
                <a:lnTo>
                  <a:pt x="2454" y="758"/>
                </a:lnTo>
                <a:lnTo>
                  <a:pt x="2459" y="755"/>
                </a:lnTo>
                <a:lnTo>
                  <a:pt x="2464" y="753"/>
                </a:lnTo>
                <a:lnTo>
                  <a:pt x="2464" y="753"/>
                </a:lnTo>
                <a:lnTo>
                  <a:pt x="2475" y="753"/>
                </a:lnTo>
                <a:lnTo>
                  <a:pt x="2487" y="756"/>
                </a:lnTo>
                <a:lnTo>
                  <a:pt x="2503" y="763"/>
                </a:lnTo>
                <a:lnTo>
                  <a:pt x="2503" y="763"/>
                </a:lnTo>
                <a:lnTo>
                  <a:pt x="2504" y="764"/>
                </a:lnTo>
                <a:lnTo>
                  <a:pt x="2506" y="766"/>
                </a:lnTo>
                <a:lnTo>
                  <a:pt x="2506" y="771"/>
                </a:lnTo>
                <a:lnTo>
                  <a:pt x="2504" y="779"/>
                </a:lnTo>
                <a:lnTo>
                  <a:pt x="2503" y="788"/>
                </a:lnTo>
                <a:lnTo>
                  <a:pt x="2503" y="788"/>
                </a:lnTo>
                <a:lnTo>
                  <a:pt x="2501" y="793"/>
                </a:lnTo>
                <a:lnTo>
                  <a:pt x="2499" y="796"/>
                </a:lnTo>
                <a:lnTo>
                  <a:pt x="2490" y="801"/>
                </a:lnTo>
                <a:lnTo>
                  <a:pt x="2479" y="807"/>
                </a:lnTo>
                <a:lnTo>
                  <a:pt x="2474" y="809"/>
                </a:lnTo>
                <a:lnTo>
                  <a:pt x="2471" y="814"/>
                </a:lnTo>
                <a:lnTo>
                  <a:pt x="2471" y="814"/>
                </a:lnTo>
                <a:lnTo>
                  <a:pt x="2467" y="822"/>
                </a:lnTo>
                <a:lnTo>
                  <a:pt x="2466" y="827"/>
                </a:lnTo>
                <a:lnTo>
                  <a:pt x="2467" y="832"/>
                </a:lnTo>
                <a:lnTo>
                  <a:pt x="2472" y="835"/>
                </a:lnTo>
                <a:lnTo>
                  <a:pt x="2472" y="835"/>
                </a:lnTo>
                <a:lnTo>
                  <a:pt x="2480" y="835"/>
                </a:lnTo>
                <a:lnTo>
                  <a:pt x="2488" y="833"/>
                </a:lnTo>
                <a:lnTo>
                  <a:pt x="2496" y="832"/>
                </a:lnTo>
                <a:lnTo>
                  <a:pt x="2501" y="833"/>
                </a:lnTo>
                <a:lnTo>
                  <a:pt x="2506" y="835"/>
                </a:lnTo>
                <a:lnTo>
                  <a:pt x="2506" y="835"/>
                </a:lnTo>
                <a:lnTo>
                  <a:pt x="2514" y="840"/>
                </a:lnTo>
                <a:lnTo>
                  <a:pt x="2520" y="846"/>
                </a:lnTo>
                <a:lnTo>
                  <a:pt x="2525" y="854"/>
                </a:lnTo>
                <a:lnTo>
                  <a:pt x="2528" y="862"/>
                </a:lnTo>
                <a:lnTo>
                  <a:pt x="2528" y="862"/>
                </a:lnTo>
                <a:lnTo>
                  <a:pt x="2530" y="872"/>
                </a:lnTo>
                <a:lnTo>
                  <a:pt x="2530" y="885"/>
                </a:lnTo>
                <a:lnTo>
                  <a:pt x="2528" y="896"/>
                </a:lnTo>
                <a:lnTo>
                  <a:pt x="2527" y="899"/>
                </a:lnTo>
                <a:lnTo>
                  <a:pt x="2523" y="904"/>
                </a:lnTo>
                <a:lnTo>
                  <a:pt x="2523" y="904"/>
                </a:lnTo>
                <a:lnTo>
                  <a:pt x="2520" y="907"/>
                </a:lnTo>
                <a:lnTo>
                  <a:pt x="2515" y="909"/>
                </a:lnTo>
                <a:lnTo>
                  <a:pt x="2506" y="910"/>
                </a:lnTo>
                <a:lnTo>
                  <a:pt x="2495" y="913"/>
                </a:lnTo>
                <a:lnTo>
                  <a:pt x="2488" y="917"/>
                </a:lnTo>
                <a:lnTo>
                  <a:pt x="2482" y="920"/>
                </a:lnTo>
                <a:lnTo>
                  <a:pt x="2482" y="920"/>
                </a:lnTo>
                <a:lnTo>
                  <a:pt x="2477" y="925"/>
                </a:lnTo>
                <a:lnTo>
                  <a:pt x="2472" y="930"/>
                </a:lnTo>
                <a:lnTo>
                  <a:pt x="2466" y="938"/>
                </a:lnTo>
                <a:lnTo>
                  <a:pt x="2462" y="941"/>
                </a:lnTo>
                <a:lnTo>
                  <a:pt x="2459" y="942"/>
                </a:lnTo>
                <a:lnTo>
                  <a:pt x="2454" y="942"/>
                </a:lnTo>
                <a:lnTo>
                  <a:pt x="2450" y="941"/>
                </a:lnTo>
                <a:lnTo>
                  <a:pt x="2450" y="941"/>
                </a:lnTo>
                <a:lnTo>
                  <a:pt x="2445" y="938"/>
                </a:lnTo>
                <a:lnTo>
                  <a:pt x="2442" y="933"/>
                </a:lnTo>
                <a:lnTo>
                  <a:pt x="2437" y="923"/>
                </a:lnTo>
                <a:lnTo>
                  <a:pt x="2432" y="912"/>
                </a:lnTo>
                <a:lnTo>
                  <a:pt x="2429" y="907"/>
                </a:lnTo>
                <a:lnTo>
                  <a:pt x="2424" y="904"/>
                </a:lnTo>
                <a:lnTo>
                  <a:pt x="2424" y="904"/>
                </a:lnTo>
                <a:lnTo>
                  <a:pt x="2416" y="897"/>
                </a:lnTo>
                <a:lnTo>
                  <a:pt x="2411" y="893"/>
                </a:lnTo>
                <a:lnTo>
                  <a:pt x="2405" y="889"/>
                </a:lnTo>
                <a:lnTo>
                  <a:pt x="2395" y="888"/>
                </a:lnTo>
                <a:lnTo>
                  <a:pt x="2395" y="888"/>
                </a:lnTo>
                <a:close/>
                <a:moveTo>
                  <a:pt x="2204" y="369"/>
                </a:moveTo>
                <a:lnTo>
                  <a:pt x="2223" y="361"/>
                </a:lnTo>
                <a:lnTo>
                  <a:pt x="2267" y="356"/>
                </a:lnTo>
                <a:lnTo>
                  <a:pt x="2267" y="356"/>
                </a:lnTo>
                <a:lnTo>
                  <a:pt x="2270" y="361"/>
                </a:lnTo>
                <a:lnTo>
                  <a:pt x="2275" y="369"/>
                </a:lnTo>
                <a:lnTo>
                  <a:pt x="2281" y="379"/>
                </a:lnTo>
                <a:lnTo>
                  <a:pt x="2286" y="382"/>
                </a:lnTo>
                <a:lnTo>
                  <a:pt x="2291" y="384"/>
                </a:lnTo>
                <a:lnTo>
                  <a:pt x="2291" y="384"/>
                </a:lnTo>
                <a:lnTo>
                  <a:pt x="2294" y="384"/>
                </a:lnTo>
                <a:lnTo>
                  <a:pt x="2296" y="380"/>
                </a:lnTo>
                <a:lnTo>
                  <a:pt x="2299" y="376"/>
                </a:lnTo>
                <a:lnTo>
                  <a:pt x="2300" y="372"/>
                </a:lnTo>
                <a:lnTo>
                  <a:pt x="2304" y="371"/>
                </a:lnTo>
                <a:lnTo>
                  <a:pt x="2308" y="371"/>
                </a:lnTo>
                <a:lnTo>
                  <a:pt x="2316" y="372"/>
                </a:lnTo>
                <a:lnTo>
                  <a:pt x="2316" y="372"/>
                </a:lnTo>
                <a:lnTo>
                  <a:pt x="2324" y="374"/>
                </a:lnTo>
                <a:lnTo>
                  <a:pt x="2331" y="376"/>
                </a:lnTo>
                <a:lnTo>
                  <a:pt x="2344" y="376"/>
                </a:lnTo>
                <a:lnTo>
                  <a:pt x="2355" y="376"/>
                </a:lnTo>
                <a:lnTo>
                  <a:pt x="2360" y="377"/>
                </a:lnTo>
                <a:lnTo>
                  <a:pt x="2365" y="379"/>
                </a:lnTo>
                <a:lnTo>
                  <a:pt x="2365" y="379"/>
                </a:lnTo>
                <a:lnTo>
                  <a:pt x="2371" y="385"/>
                </a:lnTo>
                <a:lnTo>
                  <a:pt x="2376" y="392"/>
                </a:lnTo>
                <a:lnTo>
                  <a:pt x="2381" y="398"/>
                </a:lnTo>
                <a:lnTo>
                  <a:pt x="2387" y="405"/>
                </a:lnTo>
                <a:lnTo>
                  <a:pt x="2387" y="405"/>
                </a:lnTo>
                <a:lnTo>
                  <a:pt x="2392" y="408"/>
                </a:lnTo>
                <a:lnTo>
                  <a:pt x="2398" y="409"/>
                </a:lnTo>
                <a:lnTo>
                  <a:pt x="2410" y="411"/>
                </a:lnTo>
                <a:lnTo>
                  <a:pt x="2421" y="413"/>
                </a:lnTo>
                <a:lnTo>
                  <a:pt x="2424" y="416"/>
                </a:lnTo>
                <a:lnTo>
                  <a:pt x="2427" y="419"/>
                </a:lnTo>
                <a:lnTo>
                  <a:pt x="2427" y="419"/>
                </a:lnTo>
                <a:lnTo>
                  <a:pt x="2427" y="422"/>
                </a:lnTo>
                <a:lnTo>
                  <a:pt x="2426" y="427"/>
                </a:lnTo>
                <a:lnTo>
                  <a:pt x="2421" y="435"/>
                </a:lnTo>
                <a:lnTo>
                  <a:pt x="2418" y="438"/>
                </a:lnTo>
                <a:lnTo>
                  <a:pt x="2416" y="443"/>
                </a:lnTo>
                <a:lnTo>
                  <a:pt x="2418" y="450"/>
                </a:lnTo>
                <a:lnTo>
                  <a:pt x="2422" y="456"/>
                </a:lnTo>
                <a:lnTo>
                  <a:pt x="2422" y="456"/>
                </a:lnTo>
                <a:lnTo>
                  <a:pt x="2427" y="462"/>
                </a:lnTo>
                <a:lnTo>
                  <a:pt x="2429" y="469"/>
                </a:lnTo>
                <a:lnTo>
                  <a:pt x="2429" y="475"/>
                </a:lnTo>
                <a:lnTo>
                  <a:pt x="2427" y="482"/>
                </a:lnTo>
                <a:lnTo>
                  <a:pt x="2424" y="485"/>
                </a:lnTo>
                <a:lnTo>
                  <a:pt x="2419" y="488"/>
                </a:lnTo>
                <a:lnTo>
                  <a:pt x="2413" y="488"/>
                </a:lnTo>
                <a:lnTo>
                  <a:pt x="2406" y="486"/>
                </a:lnTo>
                <a:lnTo>
                  <a:pt x="2406" y="486"/>
                </a:lnTo>
                <a:lnTo>
                  <a:pt x="2400" y="482"/>
                </a:lnTo>
                <a:lnTo>
                  <a:pt x="2393" y="477"/>
                </a:lnTo>
                <a:lnTo>
                  <a:pt x="2387" y="464"/>
                </a:lnTo>
                <a:lnTo>
                  <a:pt x="2381" y="453"/>
                </a:lnTo>
                <a:lnTo>
                  <a:pt x="2376" y="448"/>
                </a:lnTo>
                <a:lnTo>
                  <a:pt x="2369" y="445"/>
                </a:lnTo>
                <a:lnTo>
                  <a:pt x="2369" y="445"/>
                </a:lnTo>
                <a:lnTo>
                  <a:pt x="2355" y="438"/>
                </a:lnTo>
                <a:lnTo>
                  <a:pt x="2342" y="437"/>
                </a:lnTo>
                <a:lnTo>
                  <a:pt x="2331" y="437"/>
                </a:lnTo>
                <a:lnTo>
                  <a:pt x="2320" y="440"/>
                </a:lnTo>
                <a:lnTo>
                  <a:pt x="2320" y="440"/>
                </a:lnTo>
                <a:lnTo>
                  <a:pt x="2315" y="440"/>
                </a:lnTo>
                <a:lnTo>
                  <a:pt x="2308" y="440"/>
                </a:lnTo>
                <a:lnTo>
                  <a:pt x="2294" y="437"/>
                </a:lnTo>
                <a:lnTo>
                  <a:pt x="2281" y="432"/>
                </a:lnTo>
                <a:lnTo>
                  <a:pt x="2271" y="430"/>
                </a:lnTo>
                <a:lnTo>
                  <a:pt x="2271" y="430"/>
                </a:lnTo>
                <a:lnTo>
                  <a:pt x="2268" y="432"/>
                </a:lnTo>
                <a:lnTo>
                  <a:pt x="2265" y="433"/>
                </a:lnTo>
                <a:lnTo>
                  <a:pt x="2257" y="440"/>
                </a:lnTo>
                <a:lnTo>
                  <a:pt x="2252" y="443"/>
                </a:lnTo>
                <a:lnTo>
                  <a:pt x="2246" y="443"/>
                </a:lnTo>
                <a:lnTo>
                  <a:pt x="2241" y="443"/>
                </a:lnTo>
                <a:lnTo>
                  <a:pt x="2235" y="440"/>
                </a:lnTo>
                <a:lnTo>
                  <a:pt x="2235" y="440"/>
                </a:lnTo>
                <a:lnTo>
                  <a:pt x="2230" y="433"/>
                </a:lnTo>
                <a:lnTo>
                  <a:pt x="2225" y="429"/>
                </a:lnTo>
                <a:lnTo>
                  <a:pt x="2223" y="424"/>
                </a:lnTo>
                <a:lnTo>
                  <a:pt x="2222" y="419"/>
                </a:lnTo>
                <a:lnTo>
                  <a:pt x="2222" y="416"/>
                </a:lnTo>
                <a:lnTo>
                  <a:pt x="2225" y="413"/>
                </a:lnTo>
                <a:lnTo>
                  <a:pt x="2228" y="409"/>
                </a:lnTo>
                <a:lnTo>
                  <a:pt x="2235" y="409"/>
                </a:lnTo>
                <a:lnTo>
                  <a:pt x="2235" y="409"/>
                </a:lnTo>
                <a:lnTo>
                  <a:pt x="2249" y="411"/>
                </a:lnTo>
                <a:lnTo>
                  <a:pt x="2262" y="413"/>
                </a:lnTo>
                <a:lnTo>
                  <a:pt x="2273" y="413"/>
                </a:lnTo>
                <a:lnTo>
                  <a:pt x="2275" y="413"/>
                </a:lnTo>
                <a:lnTo>
                  <a:pt x="2276" y="409"/>
                </a:lnTo>
                <a:lnTo>
                  <a:pt x="2276" y="409"/>
                </a:lnTo>
                <a:lnTo>
                  <a:pt x="2275" y="406"/>
                </a:lnTo>
                <a:lnTo>
                  <a:pt x="2273" y="401"/>
                </a:lnTo>
                <a:lnTo>
                  <a:pt x="2263" y="395"/>
                </a:lnTo>
                <a:lnTo>
                  <a:pt x="2254" y="390"/>
                </a:lnTo>
                <a:lnTo>
                  <a:pt x="2246" y="387"/>
                </a:lnTo>
                <a:lnTo>
                  <a:pt x="2246" y="387"/>
                </a:lnTo>
                <a:lnTo>
                  <a:pt x="2236" y="385"/>
                </a:lnTo>
                <a:lnTo>
                  <a:pt x="2220" y="384"/>
                </a:lnTo>
                <a:lnTo>
                  <a:pt x="2212" y="382"/>
                </a:lnTo>
                <a:lnTo>
                  <a:pt x="2206" y="380"/>
                </a:lnTo>
                <a:lnTo>
                  <a:pt x="2204" y="379"/>
                </a:lnTo>
                <a:lnTo>
                  <a:pt x="2204" y="376"/>
                </a:lnTo>
                <a:lnTo>
                  <a:pt x="2204" y="372"/>
                </a:lnTo>
                <a:lnTo>
                  <a:pt x="2204" y="369"/>
                </a:lnTo>
                <a:lnTo>
                  <a:pt x="2204" y="369"/>
                </a:lnTo>
                <a:close/>
                <a:moveTo>
                  <a:pt x="2461" y="408"/>
                </a:moveTo>
                <a:lnTo>
                  <a:pt x="2461" y="408"/>
                </a:lnTo>
                <a:lnTo>
                  <a:pt x="2461" y="405"/>
                </a:lnTo>
                <a:lnTo>
                  <a:pt x="2462" y="398"/>
                </a:lnTo>
                <a:lnTo>
                  <a:pt x="2464" y="395"/>
                </a:lnTo>
                <a:lnTo>
                  <a:pt x="2467" y="393"/>
                </a:lnTo>
                <a:lnTo>
                  <a:pt x="2474" y="392"/>
                </a:lnTo>
                <a:lnTo>
                  <a:pt x="2480" y="393"/>
                </a:lnTo>
                <a:lnTo>
                  <a:pt x="2480" y="393"/>
                </a:lnTo>
                <a:lnTo>
                  <a:pt x="2487" y="395"/>
                </a:lnTo>
                <a:lnTo>
                  <a:pt x="2495" y="395"/>
                </a:lnTo>
                <a:lnTo>
                  <a:pt x="2506" y="393"/>
                </a:lnTo>
                <a:lnTo>
                  <a:pt x="2517" y="393"/>
                </a:lnTo>
                <a:lnTo>
                  <a:pt x="2523" y="395"/>
                </a:lnTo>
                <a:lnTo>
                  <a:pt x="2528" y="398"/>
                </a:lnTo>
                <a:lnTo>
                  <a:pt x="2528" y="398"/>
                </a:lnTo>
                <a:lnTo>
                  <a:pt x="2533" y="401"/>
                </a:lnTo>
                <a:lnTo>
                  <a:pt x="2536" y="406"/>
                </a:lnTo>
                <a:lnTo>
                  <a:pt x="2541" y="414"/>
                </a:lnTo>
                <a:lnTo>
                  <a:pt x="2544" y="417"/>
                </a:lnTo>
                <a:lnTo>
                  <a:pt x="2548" y="422"/>
                </a:lnTo>
                <a:lnTo>
                  <a:pt x="2552" y="424"/>
                </a:lnTo>
                <a:lnTo>
                  <a:pt x="2559" y="425"/>
                </a:lnTo>
                <a:lnTo>
                  <a:pt x="2559" y="425"/>
                </a:lnTo>
                <a:lnTo>
                  <a:pt x="2570" y="427"/>
                </a:lnTo>
                <a:lnTo>
                  <a:pt x="2580" y="429"/>
                </a:lnTo>
                <a:lnTo>
                  <a:pt x="2586" y="432"/>
                </a:lnTo>
                <a:lnTo>
                  <a:pt x="2588" y="433"/>
                </a:lnTo>
                <a:lnTo>
                  <a:pt x="2588" y="437"/>
                </a:lnTo>
                <a:lnTo>
                  <a:pt x="2588" y="437"/>
                </a:lnTo>
                <a:lnTo>
                  <a:pt x="2586" y="443"/>
                </a:lnTo>
                <a:lnTo>
                  <a:pt x="2583" y="450"/>
                </a:lnTo>
                <a:lnTo>
                  <a:pt x="2581" y="456"/>
                </a:lnTo>
                <a:lnTo>
                  <a:pt x="2580" y="466"/>
                </a:lnTo>
                <a:lnTo>
                  <a:pt x="2580" y="466"/>
                </a:lnTo>
                <a:lnTo>
                  <a:pt x="2578" y="469"/>
                </a:lnTo>
                <a:lnTo>
                  <a:pt x="2575" y="472"/>
                </a:lnTo>
                <a:lnTo>
                  <a:pt x="2572" y="474"/>
                </a:lnTo>
                <a:lnTo>
                  <a:pt x="2565" y="475"/>
                </a:lnTo>
                <a:lnTo>
                  <a:pt x="2554" y="475"/>
                </a:lnTo>
                <a:lnTo>
                  <a:pt x="2543" y="474"/>
                </a:lnTo>
                <a:lnTo>
                  <a:pt x="2543" y="474"/>
                </a:lnTo>
                <a:lnTo>
                  <a:pt x="2533" y="475"/>
                </a:lnTo>
                <a:lnTo>
                  <a:pt x="2527" y="477"/>
                </a:lnTo>
                <a:lnTo>
                  <a:pt x="2512" y="482"/>
                </a:lnTo>
                <a:lnTo>
                  <a:pt x="2512" y="482"/>
                </a:lnTo>
                <a:lnTo>
                  <a:pt x="2507" y="480"/>
                </a:lnTo>
                <a:lnTo>
                  <a:pt x="2504" y="477"/>
                </a:lnTo>
                <a:lnTo>
                  <a:pt x="2503" y="472"/>
                </a:lnTo>
                <a:lnTo>
                  <a:pt x="2499" y="467"/>
                </a:lnTo>
                <a:lnTo>
                  <a:pt x="2496" y="456"/>
                </a:lnTo>
                <a:lnTo>
                  <a:pt x="2496" y="451"/>
                </a:lnTo>
                <a:lnTo>
                  <a:pt x="2496" y="451"/>
                </a:lnTo>
                <a:lnTo>
                  <a:pt x="2496" y="450"/>
                </a:lnTo>
                <a:lnTo>
                  <a:pt x="2496" y="445"/>
                </a:lnTo>
                <a:lnTo>
                  <a:pt x="2491" y="440"/>
                </a:lnTo>
                <a:lnTo>
                  <a:pt x="2488" y="435"/>
                </a:lnTo>
                <a:lnTo>
                  <a:pt x="2482" y="432"/>
                </a:lnTo>
                <a:lnTo>
                  <a:pt x="2482" y="432"/>
                </a:lnTo>
                <a:lnTo>
                  <a:pt x="2475" y="429"/>
                </a:lnTo>
                <a:lnTo>
                  <a:pt x="2471" y="424"/>
                </a:lnTo>
                <a:lnTo>
                  <a:pt x="2464" y="416"/>
                </a:lnTo>
                <a:lnTo>
                  <a:pt x="2462" y="409"/>
                </a:lnTo>
                <a:lnTo>
                  <a:pt x="2461" y="408"/>
                </a:lnTo>
                <a:lnTo>
                  <a:pt x="2461" y="408"/>
                </a:lnTo>
                <a:close/>
                <a:moveTo>
                  <a:pt x="2596" y="506"/>
                </a:moveTo>
                <a:lnTo>
                  <a:pt x="2596" y="506"/>
                </a:lnTo>
                <a:lnTo>
                  <a:pt x="2551" y="506"/>
                </a:lnTo>
                <a:lnTo>
                  <a:pt x="2551" y="506"/>
                </a:lnTo>
                <a:lnTo>
                  <a:pt x="2554" y="502"/>
                </a:lnTo>
                <a:lnTo>
                  <a:pt x="2559" y="494"/>
                </a:lnTo>
                <a:lnTo>
                  <a:pt x="2564" y="491"/>
                </a:lnTo>
                <a:lnTo>
                  <a:pt x="2568" y="486"/>
                </a:lnTo>
                <a:lnTo>
                  <a:pt x="2573" y="485"/>
                </a:lnTo>
                <a:lnTo>
                  <a:pt x="2580" y="483"/>
                </a:lnTo>
                <a:lnTo>
                  <a:pt x="2580" y="483"/>
                </a:lnTo>
                <a:lnTo>
                  <a:pt x="2601" y="483"/>
                </a:lnTo>
                <a:lnTo>
                  <a:pt x="2621" y="486"/>
                </a:lnTo>
                <a:lnTo>
                  <a:pt x="2621" y="486"/>
                </a:lnTo>
                <a:lnTo>
                  <a:pt x="2634" y="486"/>
                </a:lnTo>
                <a:lnTo>
                  <a:pt x="2645" y="486"/>
                </a:lnTo>
                <a:lnTo>
                  <a:pt x="2654" y="488"/>
                </a:lnTo>
                <a:lnTo>
                  <a:pt x="2655" y="490"/>
                </a:lnTo>
                <a:lnTo>
                  <a:pt x="2655" y="493"/>
                </a:lnTo>
                <a:lnTo>
                  <a:pt x="2655" y="493"/>
                </a:lnTo>
                <a:lnTo>
                  <a:pt x="2650" y="499"/>
                </a:lnTo>
                <a:lnTo>
                  <a:pt x="2642" y="506"/>
                </a:lnTo>
                <a:lnTo>
                  <a:pt x="2634" y="509"/>
                </a:lnTo>
                <a:lnTo>
                  <a:pt x="2625" y="511"/>
                </a:lnTo>
                <a:lnTo>
                  <a:pt x="2625" y="511"/>
                </a:lnTo>
                <a:lnTo>
                  <a:pt x="2618" y="511"/>
                </a:lnTo>
                <a:lnTo>
                  <a:pt x="2612" y="509"/>
                </a:lnTo>
                <a:lnTo>
                  <a:pt x="2605" y="507"/>
                </a:lnTo>
                <a:lnTo>
                  <a:pt x="2596" y="506"/>
                </a:lnTo>
                <a:lnTo>
                  <a:pt x="2596" y="506"/>
                </a:lnTo>
                <a:close/>
                <a:moveTo>
                  <a:pt x="2671" y="647"/>
                </a:moveTo>
                <a:lnTo>
                  <a:pt x="2671" y="647"/>
                </a:lnTo>
                <a:lnTo>
                  <a:pt x="2666" y="645"/>
                </a:lnTo>
                <a:lnTo>
                  <a:pt x="2662" y="642"/>
                </a:lnTo>
                <a:lnTo>
                  <a:pt x="2655" y="631"/>
                </a:lnTo>
                <a:lnTo>
                  <a:pt x="2649" y="620"/>
                </a:lnTo>
                <a:lnTo>
                  <a:pt x="2642" y="613"/>
                </a:lnTo>
                <a:lnTo>
                  <a:pt x="2634" y="605"/>
                </a:lnTo>
                <a:lnTo>
                  <a:pt x="2634" y="605"/>
                </a:lnTo>
                <a:lnTo>
                  <a:pt x="2625" y="600"/>
                </a:lnTo>
                <a:lnTo>
                  <a:pt x="2615" y="597"/>
                </a:lnTo>
                <a:lnTo>
                  <a:pt x="2605" y="597"/>
                </a:lnTo>
                <a:lnTo>
                  <a:pt x="2596" y="596"/>
                </a:lnTo>
                <a:lnTo>
                  <a:pt x="2586" y="596"/>
                </a:lnTo>
                <a:lnTo>
                  <a:pt x="2575" y="594"/>
                </a:lnTo>
                <a:lnTo>
                  <a:pt x="2565" y="591"/>
                </a:lnTo>
                <a:lnTo>
                  <a:pt x="2554" y="584"/>
                </a:lnTo>
                <a:lnTo>
                  <a:pt x="2554" y="584"/>
                </a:lnTo>
                <a:lnTo>
                  <a:pt x="2536" y="572"/>
                </a:lnTo>
                <a:lnTo>
                  <a:pt x="2525" y="562"/>
                </a:lnTo>
                <a:lnTo>
                  <a:pt x="2522" y="557"/>
                </a:lnTo>
                <a:lnTo>
                  <a:pt x="2520" y="552"/>
                </a:lnTo>
                <a:lnTo>
                  <a:pt x="2519" y="541"/>
                </a:lnTo>
                <a:lnTo>
                  <a:pt x="2519" y="541"/>
                </a:lnTo>
                <a:lnTo>
                  <a:pt x="2519" y="539"/>
                </a:lnTo>
                <a:lnTo>
                  <a:pt x="2520" y="536"/>
                </a:lnTo>
                <a:lnTo>
                  <a:pt x="2523" y="535"/>
                </a:lnTo>
                <a:lnTo>
                  <a:pt x="2528" y="535"/>
                </a:lnTo>
                <a:lnTo>
                  <a:pt x="2544" y="535"/>
                </a:lnTo>
                <a:lnTo>
                  <a:pt x="2544" y="535"/>
                </a:lnTo>
                <a:lnTo>
                  <a:pt x="2575" y="536"/>
                </a:lnTo>
                <a:lnTo>
                  <a:pt x="2593" y="539"/>
                </a:lnTo>
                <a:lnTo>
                  <a:pt x="2593" y="539"/>
                </a:lnTo>
                <a:lnTo>
                  <a:pt x="2615" y="543"/>
                </a:lnTo>
                <a:lnTo>
                  <a:pt x="2626" y="544"/>
                </a:lnTo>
                <a:lnTo>
                  <a:pt x="2631" y="547"/>
                </a:lnTo>
                <a:lnTo>
                  <a:pt x="2634" y="551"/>
                </a:lnTo>
                <a:lnTo>
                  <a:pt x="2634" y="551"/>
                </a:lnTo>
                <a:lnTo>
                  <a:pt x="2636" y="554"/>
                </a:lnTo>
                <a:lnTo>
                  <a:pt x="2637" y="557"/>
                </a:lnTo>
                <a:lnTo>
                  <a:pt x="2636" y="565"/>
                </a:lnTo>
                <a:lnTo>
                  <a:pt x="2636" y="570"/>
                </a:lnTo>
                <a:lnTo>
                  <a:pt x="2637" y="572"/>
                </a:lnTo>
                <a:lnTo>
                  <a:pt x="2641" y="573"/>
                </a:lnTo>
                <a:lnTo>
                  <a:pt x="2641" y="573"/>
                </a:lnTo>
                <a:lnTo>
                  <a:pt x="2645" y="573"/>
                </a:lnTo>
                <a:lnTo>
                  <a:pt x="2652" y="572"/>
                </a:lnTo>
                <a:lnTo>
                  <a:pt x="2663" y="568"/>
                </a:lnTo>
                <a:lnTo>
                  <a:pt x="2676" y="563"/>
                </a:lnTo>
                <a:lnTo>
                  <a:pt x="2681" y="563"/>
                </a:lnTo>
                <a:lnTo>
                  <a:pt x="2686" y="563"/>
                </a:lnTo>
                <a:lnTo>
                  <a:pt x="2686" y="563"/>
                </a:lnTo>
                <a:lnTo>
                  <a:pt x="2690" y="565"/>
                </a:lnTo>
                <a:lnTo>
                  <a:pt x="2697" y="565"/>
                </a:lnTo>
                <a:lnTo>
                  <a:pt x="2710" y="565"/>
                </a:lnTo>
                <a:lnTo>
                  <a:pt x="2723" y="565"/>
                </a:lnTo>
                <a:lnTo>
                  <a:pt x="2727" y="567"/>
                </a:lnTo>
                <a:lnTo>
                  <a:pt x="2732" y="568"/>
                </a:lnTo>
                <a:lnTo>
                  <a:pt x="2732" y="568"/>
                </a:lnTo>
                <a:lnTo>
                  <a:pt x="2734" y="572"/>
                </a:lnTo>
                <a:lnTo>
                  <a:pt x="2735" y="575"/>
                </a:lnTo>
                <a:lnTo>
                  <a:pt x="2734" y="581"/>
                </a:lnTo>
                <a:lnTo>
                  <a:pt x="2732" y="584"/>
                </a:lnTo>
                <a:lnTo>
                  <a:pt x="2732" y="588"/>
                </a:lnTo>
                <a:lnTo>
                  <a:pt x="2735" y="589"/>
                </a:lnTo>
                <a:lnTo>
                  <a:pt x="2739" y="589"/>
                </a:lnTo>
                <a:lnTo>
                  <a:pt x="2739" y="589"/>
                </a:lnTo>
                <a:lnTo>
                  <a:pt x="2761" y="589"/>
                </a:lnTo>
                <a:lnTo>
                  <a:pt x="2771" y="589"/>
                </a:lnTo>
                <a:lnTo>
                  <a:pt x="2774" y="591"/>
                </a:lnTo>
                <a:lnTo>
                  <a:pt x="2777" y="594"/>
                </a:lnTo>
                <a:lnTo>
                  <a:pt x="2777" y="594"/>
                </a:lnTo>
                <a:lnTo>
                  <a:pt x="2779" y="597"/>
                </a:lnTo>
                <a:lnTo>
                  <a:pt x="2779" y="602"/>
                </a:lnTo>
                <a:lnTo>
                  <a:pt x="2777" y="605"/>
                </a:lnTo>
                <a:lnTo>
                  <a:pt x="2774" y="610"/>
                </a:lnTo>
                <a:lnTo>
                  <a:pt x="2769" y="612"/>
                </a:lnTo>
                <a:lnTo>
                  <a:pt x="2763" y="613"/>
                </a:lnTo>
                <a:lnTo>
                  <a:pt x="2755" y="615"/>
                </a:lnTo>
                <a:lnTo>
                  <a:pt x="2745" y="613"/>
                </a:lnTo>
                <a:lnTo>
                  <a:pt x="2745" y="613"/>
                </a:lnTo>
                <a:lnTo>
                  <a:pt x="2735" y="610"/>
                </a:lnTo>
                <a:lnTo>
                  <a:pt x="2727" y="610"/>
                </a:lnTo>
                <a:lnTo>
                  <a:pt x="2719" y="610"/>
                </a:lnTo>
                <a:lnTo>
                  <a:pt x="2715" y="612"/>
                </a:lnTo>
                <a:lnTo>
                  <a:pt x="2713" y="613"/>
                </a:lnTo>
                <a:lnTo>
                  <a:pt x="2713" y="615"/>
                </a:lnTo>
                <a:lnTo>
                  <a:pt x="2716" y="618"/>
                </a:lnTo>
                <a:lnTo>
                  <a:pt x="2723" y="621"/>
                </a:lnTo>
                <a:lnTo>
                  <a:pt x="2723" y="621"/>
                </a:lnTo>
                <a:lnTo>
                  <a:pt x="2731" y="624"/>
                </a:lnTo>
                <a:lnTo>
                  <a:pt x="2740" y="624"/>
                </a:lnTo>
                <a:lnTo>
                  <a:pt x="2756" y="623"/>
                </a:lnTo>
                <a:lnTo>
                  <a:pt x="2769" y="621"/>
                </a:lnTo>
                <a:lnTo>
                  <a:pt x="2774" y="621"/>
                </a:lnTo>
                <a:lnTo>
                  <a:pt x="2777" y="624"/>
                </a:lnTo>
                <a:lnTo>
                  <a:pt x="2777" y="624"/>
                </a:lnTo>
                <a:lnTo>
                  <a:pt x="2782" y="631"/>
                </a:lnTo>
                <a:lnTo>
                  <a:pt x="2785" y="637"/>
                </a:lnTo>
                <a:lnTo>
                  <a:pt x="2787" y="644"/>
                </a:lnTo>
                <a:lnTo>
                  <a:pt x="2792" y="647"/>
                </a:lnTo>
                <a:lnTo>
                  <a:pt x="2792" y="647"/>
                </a:lnTo>
                <a:lnTo>
                  <a:pt x="2795" y="649"/>
                </a:lnTo>
                <a:lnTo>
                  <a:pt x="2798" y="647"/>
                </a:lnTo>
                <a:lnTo>
                  <a:pt x="2808" y="644"/>
                </a:lnTo>
                <a:lnTo>
                  <a:pt x="2817" y="641"/>
                </a:lnTo>
                <a:lnTo>
                  <a:pt x="2824" y="639"/>
                </a:lnTo>
                <a:lnTo>
                  <a:pt x="2828" y="641"/>
                </a:lnTo>
                <a:lnTo>
                  <a:pt x="2828" y="641"/>
                </a:lnTo>
                <a:lnTo>
                  <a:pt x="2841" y="645"/>
                </a:lnTo>
                <a:lnTo>
                  <a:pt x="2857" y="650"/>
                </a:lnTo>
                <a:lnTo>
                  <a:pt x="2873" y="653"/>
                </a:lnTo>
                <a:lnTo>
                  <a:pt x="2881" y="653"/>
                </a:lnTo>
                <a:lnTo>
                  <a:pt x="2889" y="652"/>
                </a:lnTo>
                <a:lnTo>
                  <a:pt x="2889" y="652"/>
                </a:lnTo>
                <a:lnTo>
                  <a:pt x="2902" y="647"/>
                </a:lnTo>
                <a:lnTo>
                  <a:pt x="2915" y="641"/>
                </a:lnTo>
                <a:lnTo>
                  <a:pt x="2926" y="636"/>
                </a:lnTo>
                <a:lnTo>
                  <a:pt x="2934" y="634"/>
                </a:lnTo>
                <a:lnTo>
                  <a:pt x="2934" y="634"/>
                </a:lnTo>
                <a:lnTo>
                  <a:pt x="2947" y="631"/>
                </a:lnTo>
                <a:lnTo>
                  <a:pt x="2965" y="623"/>
                </a:lnTo>
                <a:lnTo>
                  <a:pt x="2983" y="618"/>
                </a:lnTo>
                <a:lnTo>
                  <a:pt x="2991" y="616"/>
                </a:lnTo>
                <a:lnTo>
                  <a:pt x="2997" y="618"/>
                </a:lnTo>
                <a:lnTo>
                  <a:pt x="2997" y="618"/>
                </a:lnTo>
                <a:lnTo>
                  <a:pt x="3008" y="621"/>
                </a:lnTo>
                <a:lnTo>
                  <a:pt x="3023" y="624"/>
                </a:lnTo>
                <a:lnTo>
                  <a:pt x="3037" y="626"/>
                </a:lnTo>
                <a:lnTo>
                  <a:pt x="3053" y="626"/>
                </a:lnTo>
                <a:lnTo>
                  <a:pt x="3053" y="626"/>
                </a:lnTo>
                <a:lnTo>
                  <a:pt x="3068" y="626"/>
                </a:lnTo>
                <a:lnTo>
                  <a:pt x="3076" y="628"/>
                </a:lnTo>
                <a:lnTo>
                  <a:pt x="3084" y="631"/>
                </a:lnTo>
                <a:lnTo>
                  <a:pt x="3090" y="634"/>
                </a:lnTo>
                <a:lnTo>
                  <a:pt x="3098" y="637"/>
                </a:lnTo>
                <a:lnTo>
                  <a:pt x="3105" y="644"/>
                </a:lnTo>
                <a:lnTo>
                  <a:pt x="3111" y="650"/>
                </a:lnTo>
                <a:lnTo>
                  <a:pt x="3111" y="650"/>
                </a:lnTo>
                <a:lnTo>
                  <a:pt x="3114" y="657"/>
                </a:lnTo>
                <a:lnTo>
                  <a:pt x="3114" y="661"/>
                </a:lnTo>
                <a:lnTo>
                  <a:pt x="3111" y="668"/>
                </a:lnTo>
                <a:lnTo>
                  <a:pt x="3106" y="673"/>
                </a:lnTo>
                <a:lnTo>
                  <a:pt x="3101" y="679"/>
                </a:lnTo>
                <a:lnTo>
                  <a:pt x="3097" y="684"/>
                </a:lnTo>
                <a:lnTo>
                  <a:pt x="3093" y="690"/>
                </a:lnTo>
                <a:lnTo>
                  <a:pt x="3095" y="698"/>
                </a:lnTo>
                <a:lnTo>
                  <a:pt x="3095" y="698"/>
                </a:lnTo>
                <a:lnTo>
                  <a:pt x="3097" y="711"/>
                </a:lnTo>
                <a:lnTo>
                  <a:pt x="3097" y="716"/>
                </a:lnTo>
                <a:lnTo>
                  <a:pt x="3095" y="719"/>
                </a:lnTo>
                <a:lnTo>
                  <a:pt x="3092" y="721"/>
                </a:lnTo>
                <a:lnTo>
                  <a:pt x="3087" y="721"/>
                </a:lnTo>
                <a:lnTo>
                  <a:pt x="3082" y="721"/>
                </a:lnTo>
                <a:lnTo>
                  <a:pt x="3074" y="719"/>
                </a:lnTo>
                <a:lnTo>
                  <a:pt x="3074" y="719"/>
                </a:lnTo>
                <a:lnTo>
                  <a:pt x="3064" y="718"/>
                </a:lnTo>
                <a:lnTo>
                  <a:pt x="3053" y="716"/>
                </a:lnTo>
                <a:lnTo>
                  <a:pt x="3031" y="716"/>
                </a:lnTo>
                <a:lnTo>
                  <a:pt x="3020" y="714"/>
                </a:lnTo>
                <a:lnTo>
                  <a:pt x="3010" y="710"/>
                </a:lnTo>
                <a:lnTo>
                  <a:pt x="3000" y="703"/>
                </a:lnTo>
                <a:lnTo>
                  <a:pt x="2997" y="698"/>
                </a:lnTo>
                <a:lnTo>
                  <a:pt x="2992" y="694"/>
                </a:lnTo>
                <a:lnTo>
                  <a:pt x="2992" y="694"/>
                </a:lnTo>
                <a:lnTo>
                  <a:pt x="2987" y="685"/>
                </a:lnTo>
                <a:lnTo>
                  <a:pt x="2986" y="684"/>
                </a:lnTo>
                <a:lnTo>
                  <a:pt x="2987" y="694"/>
                </a:lnTo>
                <a:lnTo>
                  <a:pt x="2987" y="702"/>
                </a:lnTo>
                <a:lnTo>
                  <a:pt x="2984" y="708"/>
                </a:lnTo>
                <a:lnTo>
                  <a:pt x="2981" y="711"/>
                </a:lnTo>
                <a:lnTo>
                  <a:pt x="2978" y="713"/>
                </a:lnTo>
                <a:lnTo>
                  <a:pt x="2973" y="714"/>
                </a:lnTo>
                <a:lnTo>
                  <a:pt x="2967" y="714"/>
                </a:lnTo>
                <a:lnTo>
                  <a:pt x="2967" y="714"/>
                </a:lnTo>
                <a:lnTo>
                  <a:pt x="2941" y="713"/>
                </a:lnTo>
                <a:lnTo>
                  <a:pt x="2918" y="713"/>
                </a:lnTo>
                <a:lnTo>
                  <a:pt x="2899" y="714"/>
                </a:lnTo>
                <a:lnTo>
                  <a:pt x="2885" y="716"/>
                </a:lnTo>
                <a:lnTo>
                  <a:pt x="2885" y="716"/>
                </a:lnTo>
                <a:lnTo>
                  <a:pt x="2859" y="719"/>
                </a:lnTo>
                <a:lnTo>
                  <a:pt x="2830" y="721"/>
                </a:lnTo>
                <a:lnTo>
                  <a:pt x="2830" y="721"/>
                </a:lnTo>
                <a:lnTo>
                  <a:pt x="2824" y="719"/>
                </a:lnTo>
                <a:lnTo>
                  <a:pt x="2819" y="716"/>
                </a:lnTo>
                <a:lnTo>
                  <a:pt x="2814" y="711"/>
                </a:lnTo>
                <a:lnTo>
                  <a:pt x="2811" y="705"/>
                </a:lnTo>
                <a:lnTo>
                  <a:pt x="2808" y="700"/>
                </a:lnTo>
                <a:lnTo>
                  <a:pt x="2804" y="695"/>
                </a:lnTo>
                <a:lnTo>
                  <a:pt x="2800" y="694"/>
                </a:lnTo>
                <a:lnTo>
                  <a:pt x="2793" y="695"/>
                </a:lnTo>
                <a:lnTo>
                  <a:pt x="2793" y="695"/>
                </a:lnTo>
                <a:lnTo>
                  <a:pt x="2784" y="703"/>
                </a:lnTo>
                <a:lnTo>
                  <a:pt x="2776" y="708"/>
                </a:lnTo>
                <a:lnTo>
                  <a:pt x="2769" y="711"/>
                </a:lnTo>
                <a:lnTo>
                  <a:pt x="2764" y="713"/>
                </a:lnTo>
                <a:lnTo>
                  <a:pt x="2759" y="713"/>
                </a:lnTo>
                <a:lnTo>
                  <a:pt x="2759" y="713"/>
                </a:lnTo>
                <a:lnTo>
                  <a:pt x="2737" y="706"/>
                </a:lnTo>
                <a:lnTo>
                  <a:pt x="2724" y="703"/>
                </a:lnTo>
                <a:lnTo>
                  <a:pt x="2711" y="700"/>
                </a:lnTo>
                <a:lnTo>
                  <a:pt x="2711" y="700"/>
                </a:lnTo>
                <a:lnTo>
                  <a:pt x="2697" y="698"/>
                </a:lnTo>
                <a:lnTo>
                  <a:pt x="2686" y="695"/>
                </a:lnTo>
                <a:lnTo>
                  <a:pt x="2682" y="692"/>
                </a:lnTo>
                <a:lnTo>
                  <a:pt x="2678" y="689"/>
                </a:lnTo>
                <a:lnTo>
                  <a:pt x="2676" y="684"/>
                </a:lnTo>
                <a:lnTo>
                  <a:pt x="2674" y="677"/>
                </a:lnTo>
                <a:lnTo>
                  <a:pt x="2674" y="677"/>
                </a:lnTo>
                <a:lnTo>
                  <a:pt x="2674" y="671"/>
                </a:lnTo>
                <a:lnTo>
                  <a:pt x="2674" y="666"/>
                </a:lnTo>
                <a:lnTo>
                  <a:pt x="2679" y="657"/>
                </a:lnTo>
                <a:lnTo>
                  <a:pt x="2679" y="653"/>
                </a:lnTo>
                <a:lnTo>
                  <a:pt x="2679" y="652"/>
                </a:lnTo>
                <a:lnTo>
                  <a:pt x="2678" y="649"/>
                </a:lnTo>
                <a:lnTo>
                  <a:pt x="2671" y="647"/>
                </a:lnTo>
                <a:lnTo>
                  <a:pt x="2671" y="647"/>
                </a:lnTo>
                <a:close/>
                <a:moveTo>
                  <a:pt x="2381" y="572"/>
                </a:moveTo>
                <a:lnTo>
                  <a:pt x="2381" y="572"/>
                </a:lnTo>
                <a:lnTo>
                  <a:pt x="2400" y="562"/>
                </a:lnTo>
                <a:lnTo>
                  <a:pt x="2418" y="557"/>
                </a:lnTo>
                <a:lnTo>
                  <a:pt x="2426" y="557"/>
                </a:lnTo>
                <a:lnTo>
                  <a:pt x="2432" y="557"/>
                </a:lnTo>
                <a:lnTo>
                  <a:pt x="2438" y="557"/>
                </a:lnTo>
                <a:lnTo>
                  <a:pt x="2445" y="559"/>
                </a:lnTo>
                <a:lnTo>
                  <a:pt x="2445" y="559"/>
                </a:lnTo>
                <a:lnTo>
                  <a:pt x="2451" y="562"/>
                </a:lnTo>
                <a:lnTo>
                  <a:pt x="2459" y="563"/>
                </a:lnTo>
                <a:lnTo>
                  <a:pt x="2474" y="565"/>
                </a:lnTo>
                <a:lnTo>
                  <a:pt x="2480" y="568"/>
                </a:lnTo>
                <a:lnTo>
                  <a:pt x="2485" y="572"/>
                </a:lnTo>
                <a:lnTo>
                  <a:pt x="2488" y="578"/>
                </a:lnTo>
                <a:lnTo>
                  <a:pt x="2488" y="588"/>
                </a:lnTo>
                <a:lnTo>
                  <a:pt x="2488" y="588"/>
                </a:lnTo>
                <a:lnTo>
                  <a:pt x="2488" y="597"/>
                </a:lnTo>
                <a:lnTo>
                  <a:pt x="2485" y="605"/>
                </a:lnTo>
                <a:lnTo>
                  <a:pt x="2480" y="618"/>
                </a:lnTo>
                <a:lnTo>
                  <a:pt x="2479" y="623"/>
                </a:lnTo>
                <a:lnTo>
                  <a:pt x="2479" y="628"/>
                </a:lnTo>
                <a:lnTo>
                  <a:pt x="2480" y="631"/>
                </a:lnTo>
                <a:lnTo>
                  <a:pt x="2485" y="636"/>
                </a:lnTo>
                <a:lnTo>
                  <a:pt x="2485" y="636"/>
                </a:lnTo>
                <a:lnTo>
                  <a:pt x="2488" y="639"/>
                </a:lnTo>
                <a:lnTo>
                  <a:pt x="2490" y="642"/>
                </a:lnTo>
                <a:lnTo>
                  <a:pt x="2487" y="644"/>
                </a:lnTo>
                <a:lnTo>
                  <a:pt x="2483" y="645"/>
                </a:lnTo>
                <a:lnTo>
                  <a:pt x="2479" y="647"/>
                </a:lnTo>
                <a:lnTo>
                  <a:pt x="2474" y="652"/>
                </a:lnTo>
                <a:lnTo>
                  <a:pt x="2471" y="657"/>
                </a:lnTo>
                <a:lnTo>
                  <a:pt x="2469" y="663"/>
                </a:lnTo>
                <a:lnTo>
                  <a:pt x="2469" y="663"/>
                </a:lnTo>
                <a:lnTo>
                  <a:pt x="2467" y="677"/>
                </a:lnTo>
                <a:lnTo>
                  <a:pt x="2466" y="681"/>
                </a:lnTo>
                <a:lnTo>
                  <a:pt x="2466" y="684"/>
                </a:lnTo>
                <a:lnTo>
                  <a:pt x="2462" y="685"/>
                </a:lnTo>
                <a:lnTo>
                  <a:pt x="2458" y="685"/>
                </a:lnTo>
                <a:lnTo>
                  <a:pt x="2443" y="682"/>
                </a:lnTo>
                <a:lnTo>
                  <a:pt x="2443" y="682"/>
                </a:lnTo>
                <a:lnTo>
                  <a:pt x="2424" y="677"/>
                </a:lnTo>
                <a:lnTo>
                  <a:pt x="2406" y="674"/>
                </a:lnTo>
                <a:lnTo>
                  <a:pt x="2393" y="673"/>
                </a:lnTo>
                <a:lnTo>
                  <a:pt x="2389" y="674"/>
                </a:lnTo>
                <a:lnTo>
                  <a:pt x="2385" y="674"/>
                </a:lnTo>
                <a:lnTo>
                  <a:pt x="2385" y="674"/>
                </a:lnTo>
                <a:lnTo>
                  <a:pt x="2384" y="676"/>
                </a:lnTo>
                <a:lnTo>
                  <a:pt x="2384" y="673"/>
                </a:lnTo>
                <a:lnTo>
                  <a:pt x="2390" y="665"/>
                </a:lnTo>
                <a:lnTo>
                  <a:pt x="2392" y="658"/>
                </a:lnTo>
                <a:lnTo>
                  <a:pt x="2393" y="652"/>
                </a:lnTo>
                <a:lnTo>
                  <a:pt x="2392" y="647"/>
                </a:lnTo>
                <a:lnTo>
                  <a:pt x="2390" y="645"/>
                </a:lnTo>
                <a:lnTo>
                  <a:pt x="2387" y="642"/>
                </a:lnTo>
                <a:lnTo>
                  <a:pt x="2387" y="642"/>
                </a:lnTo>
                <a:lnTo>
                  <a:pt x="2381" y="641"/>
                </a:lnTo>
                <a:lnTo>
                  <a:pt x="2374" y="637"/>
                </a:lnTo>
                <a:lnTo>
                  <a:pt x="2361" y="637"/>
                </a:lnTo>
                <a:lnTo>
                  <a:pt x="2349" y="639"/>
                </a:lnTo>
                <a:lnTo>
                  <a:pt x="2334" y="641"/>
                </a:lnTo>
                <a:lnTo>
                  <a:pt x="2334" y="641"/>
                </a:lnTo>
                <a:lnTo>
                  <a:pt x="2323" y="642"/>
                </a:lnTo>
                <a:lnTo>
                  <a:pt x="2316" y="645"/>
                </a:lnTo>
                <a:lnTo>
                  <a:pt x="2308" y="645"/>
                </a:lnTo>
                <a:lnTo>
                  <a:pt x="2297" y="641"/>
                </a:lnTo>
                <a:lnTo>
                  <a:pt x="2297" y="641"/>
                </a:lnTo>
                <a:lnTo>
                  <a:pt x="2291" y="636"/>
                </a:lnTo>
                <a:lnTo>
                  <a:pt x="2288" y="633"/>
                </a:lnTo>
                <a:lnTo>
                  <a:pt x="2286" y="628"/>
                </a:lnTo>
                <a:lnTo>
                  <a:pt x="2286" y="623"/>
                </a:lnTo>
                <a:lnTo>
                  <a:pt x="2284" y="618"/>
                </a:lnTo>
                <a:lnTo>
                  <a:pt x="2283" y="613"/>
                </a:lnTo>
                <a:lnTo>
                  <a:pt x="2278" y="608"/>
                </a:lnTo>
                <a:lnTo>
                  <a:pt x="2270" y="605"/>
                </a:lnTo>
                <a:lnTo>
                  <a:pt x="2270" y="605"/>
                </a:lnTo>
                <a:lnTo>
                  <a:pt x="2260" y="602"/>
                </a:lnTo>
                <a:lnTo>
                  <a:pt x="2254" y="597"/>
                </a:lnTo>
                <a:lnTo>
                  <a:pt x="2247" y="592"/>
                </a:lnTo>
                <a:lnTo>
                  <a:pt x="2244" y="586"/>
                </a:lnTo>
                <a:lnTo>
                  <a:pt x="2243" y="581"/>
                </a:lnTo>
                <a:lnTo>
                  <a:pt x="2243" y="576"/>
                </a:lnTo>
                <a:lnTo>
                  <a:pt x="2244" y="573"/>
                </a:lnTo>
                <a:lnTo>
                  <a:pt x="2246" y="572"/>
                </a:lnTo>
                <a:lnTo>
                  <a:pt x="2246" y="572"/>
                </a:lnTo>
                <a:lnTo>
                  <a:pt x="2255" y="567"/>
                </a:lnTo>
                <a:lnTo>
                  <a:pt x="2267" y="565"/>
                </a:lnTo>
                <a:lnTo>
                  <a:pt x="2271" y="565"/>
                </a:lnTo>
                <a:lnTo>
                  <a:pt x="2276" y="567"/>
                </a:lnTo>
                <a:lnTo>
                  <a:pt x="2276" y="567"/>
                </a:lnTo>
                <a:lnTo>
                  <a:pt x="2288" y="572"/>
                </a:lnTo>
                <a:lnTo>
                  <a:pt x="2299" y="578"/>
                </a:lnTo>
                <a:lnTo>
                  <a:pt x="2312" y="588"/>
                </a:lnTo>
                <a:lnTo>
                  <a:pt x="2312" y="588"/>
                </a:lnTo>
                <a:lnTo>
                  <a:pt x="2318" y="597"/>
                </a:lnTo>
                <a:lnTo>
                  <a:pt x="2321" y="605"/>
                </a:lnTo>
                <a:lnTo>
                  <a:pt x="2326" y="618"/>
                </a:lnTo>
                <a:lnTo>
                  <a:pt x="2328" y="623"/>
                </a:lnTo>
                <a:lnTo>
                  <a:pt x="2329" y="626"/>
                </a:lnTo>
                <a:lnTo>
                  <a:pt x="2332" y="628"/>
                </a:lnTo>
                <a:lnTo>
                  <a:pt x="2337" y="626"/>
                </a:lnTo>
                <a:lnTo>
                  <a:pt x="2337" y="626"/>
                </a:lnTo>
                <a:lnTo>
                  <a:pt x="2340" y="623"/>
                </a:lnTo>
                <a:lnTo>
                  <a:pt x="2342" y="618"/>
                </a:lnTo>
                <a:lnTo>
                  <a:pt x="2344" y="604"/>
                </a:lnTo>
                <a:lnTo>
                  <a:pt x="2344" y="589"/>
                </a:lnTo>
                <a:lnTo>
                  <a:pt x="2347" y="586"/>
                </a:lnTo>
                <a:lnTo>
                  <a:pt x="2349" y="584"/>
                </a:lnTo>
                <a:lnTo>
                  <a:pt x="2350" y="584"/>
                </a:lnTo>
                <a:lnTo>
                  <a:pt x="2350" y="584"/>
                </a:lnTo>
                <a:lnTo>
                  <a:pt x="2358" y="588"/>
                </a:lnTo>
                <a:lnTo>
                  <a:pt x="2365" y="592"/>
                </a:lnTo>
                <a:lnTo>
                  <a:pt x="2371" y="597"/>
                </a:lnTo>
                <a:lnTo>
                  <a:pt x="2382" y="604"/>
                </a:lnTo>
                <a:lnTo>
                  <a:pt x="2382" y="604"/>
                </a:lnTo>
                <a:lnTo>
                  <a:pt x="2389" y="604"/>
                </a:lnTo>
                <a:lnTo>
                  <a:pt x="2390" y="604"/>
                </a:lnTo>
                <a:lnTo>
                  <a:pt x="2390" y="602"/>
                </a:lnTo>
                <a:lnTo>
                  <a:pt x="2389" y="597"/>
                </a:lnTo>
                <a:lnTo>
                  <a:pt x="2387" y="591"/>
                </a:lnTo>
                <a:lnTo>
                  <a:pt x="2381" y="578"/>
                </a:lnTo>
                <a:lnTo>
                  <a:pt x="2379" y="573"/>
                </a:lnTo>
                <a:lnTo>
                  <a:pt x="2381" y="572"/>
                </a:lnTo>
                <a:lnTo>
                  <a:pt x="2381" y="572"/>
                </a:lnTo>
                <a:close/>
                <a:moveTo>
                  <a:pt x="2637" y="677"/>
                </a:moveTo>
                <a:lnTo>
                  <a:pt x="2637" y="677"/>
                </a:lnTo>
                <a:lnTo>
                  <a:pt x="2637" y="684"/>
                </a:lnTo>
                <a:lnTo>
                  <a:pt x="2637" y="690"/>
                </a:lnTo>
                <a:lnTo>
                  <a:pt x="2639" y="702"/>
                </a:lnTo>
                <a:lnTo>
                  <a:pt x="2639" y="705"/>
                </a:lnTo>
                <a:lnTo>
                  <a:pt x="2637" y="710"/>
                </a:lnTo>
                <a:lnTo>
                  <a:pt x="2633" y="711"/>
                </a:lnTo>
                <a:lnTo>
                  <a:pt x="2625" y="713"/>
                </a:lnTo>
                <a:lnTo>
                  <a:pt x="2625" y="713"/>
                </a:lnTo>
                <a:lnTo>
                  <a:pt x="2617" y="711"/>
                </a:lnTo>
                <a:lnTo>
                  <a:pt x="2609" y="710"/>
                </a:lnTo>
                <a:lnTo>
                  <a:pt x="2596" y="705"/>
                </a:lnTo>
                <a:lnTo>
                  <a:pt x="2583" y="700"/>
                </a:lnTo>
                <a:lnTo>
                  <a:pt x="2575" y="697"/>
                </a:lnTo>
                <a:lnTo>
                  <a:pt x="2567" y="695"/>
                </a:lnTo>
                <a:lnTo>
                  <a:pt x="2567" y="695"/>
                </a:lnTo>
                <a:lnTo>
                  <a:pt x="2554" y="695"/>
                </a:lnTo>
                <a:lnTo>
                  <a:pt x="2546" y="694"/>
                </a:lnTo>
                <a:lnTo>
                  <a:pt x="2543" y="692"/>
                </a:lnTo>
                <a:lnTo>
                  <a:pt x="2540" y="689"/>
                </a:lnTo>
                <a:lnTo>
                  <a:pt x="2535" y="679"/>
                </a:lnTo>
                <a:lnTo>
                  <a:pt x="2535" y="679"/>
                </a:lnTo>
                <a:lnTo>
                  <a:pt x="2538" y="673"/>
                </a:lnTo>
                <a:lnTo>
                  <a:pt x="2546" y="655"/>
                </a:lnTo>
                <a:lnTo>
                  <a:pt x="2546" y="655"/>
                </a:lnTo>
                <a:lnTo>
                  <a:pt x="2552" y="642"/>
                </a:lnTo>
                <a:lnTo>
                  <a:pt x="2557" y="634"/>
                </a:lnTo>
                <a:lnTo>
                  <a:pt x="2560" y="633"/>
                </a:lnTo>
                <a:lnTo>
                  <a:pt x="2565" y="631"/>
                </a:lnTo>
                <a:lnTo>
                  <a:pt x="2572" y="631"/>
                </a:lnTo>
                <a:lnTo>
                  <a:pt x="2580" y="634"/>
                </a:lnTo>
                <a:lnTo>
                  <a:pt x="2580" y="634"/>
                </a:lnTo>
                <a:lnTo>
                  <a:pt x="2599" y="642"/>
                </a:lnTo>
                <a:lnTo>
                  <a:pt x="2618" y="653"/>
                </a:lnTo>
                <a:lnTo>
                  <a:pt x="2626" y="658"/>
                </a:lnTo>
                <a:lnTo>
                  <a:pt x="2633" y="665"/>
                </a:lnTo>
                <a:lnTo>
                  <a:pt x="2636" y="671"/>
                </a:lnTo>
                <a:lnTo>
                  <a:pt x="2637" y="677"/>
                </a:lnTo>
                <a:lnTo>
                  <a:pt x="2637" y="677"/>
                </a:lnTo>
                <a:close/>
                <a:moveTo>
                  <a:pt x="1930" y="486"/>
                </a:moveTo>
                <a:lnTo>
                  <a:pt x="1930" y="486"/>
                </a:lnTo>
                <a:lnTo>
                  <a:pt x="1928" y="482"/>
                </a:lnTo>
                <a:lnTo>
                  <a:pt x="1925" y="474"/>
                </a:lnTo>
                <a:lnTo>
                  <a:pt x="1925" y="469"/>
                </a:lnTo>
                <a:lnTo>
                  <a:pt x="1926" y="464"/>
                </a:lnTo>
                <a:lnTo>
                  <a:pt x="1930" y="461"/>
                </a:lnTo>
                <a:lnTo>
                  <a:pt x="1936" y="461"/>
                </a:lnTo>
                <a:lnTo>
                  <a:pt x="1936" y="461"/>
                </a:lnTo>
                <a:lnTo>
                  <a:pt x="1952" y="461"/>
                </a:lnTo>
                <a:lnTo>
                  <a:pt x="1963" y="462"/>
                </a:lnTo>
                <a:lnTo>
                  <a:pt x="1973" y="462"/>
                </a:lnTo>
                <a:lnTo>
                  <a:pt x="1983" y="461"/>
                </a:lnTo>
                <a:lnTo>
                  <a:pt x="1983" y="461"/>
                </a:lnTo>
                <a:lnTo>
                  <a:pt x="1992" y="458"/>
                </a:lnTo>
                <a:lnTo>
                  <a:pt x="2000" y="458"/>
                </a:lnTo>
                <a:lnTo>
                  <a:pt x="2029" y="456"/>
                </a:lnTo>
                <a:lnTo>
                  <a:pt x="2029" y="456"/>
                </a:lnTo>
                <a:lnTo>
                  <a:pt x="2048" y="454"/>
                </a:lnTo>
                <a:lnTo>
                  <a:pt x="2063" y="458"/>
                </a:lnTo>
                <a:lnTo>
                  <a:pt x="2068" y="459"/>
                </a:lnTo>
                <a:lnTo>
                  <a:pt x="2071" y="462"/>
                </a:lnTo>
                <a:lnTo>
                  <a:pt x="2072" y="466"/>
                </a:lnTo>
                <a:lnTo>
                  <a:pt x="2071" y="469"/>
                </a:lnTo>
                <a:lnTo>
                  <a:pt x="2071" y="469"/>
                </a:lnTo>
                <a:lnTo>
                  <a:pt x="2068" y="472"/>
                </a:lnTo>
                <a:lnTo>
                  <a:pt x="2063" y="475"/>
                </a:lnTo>
                <a:lnTo>
                  <a:pt x="2048" y="475"/>
                </a:lnTo>
                <a:lnTo>
                  <a:pt x="2035" y="474"/>
                </a:lnTo>
                <a:lnTo>
                  <a:pt x="2027" y="475"/>
                </a:lnTo>
                <a:lnTo>
                  <a:pt x="2023" y="477"/>
                </a:lnTo>
                <a:lnTo>
                  <a:pt x="2023" y="477"/>
                </a:lnTo>
                <a:lnTo>
                  <a:pt x="2018" y="478"/>
                </a:lnTo>
                <a:lnTo>
                  <a:pt x="2023" y="478"/>
                </a:lnTo>
                <a:lnTo>
                  <a:pt x="2026" y="480"/>
                </a:lnTo>
                <a:lnTo>
                  <a:pt x="2031" y="482"/>
                </a:lnTo>
                <a:lnTo>
                  <a:pt x="2032" y="485"/>
                </a:lnTo>
                <a:lnTo>
                  <a:pt x="2034" y="490"/>
                </a:lnTo>
                <a:lnTo>
                  <a:pt x="2034" y="490"/>
                </a:lnTo>
                <a:lnTo>
                  <a:pt x="2034" y="496"/>
                </a:lnTo>
                <a:lnTo>
                  <a:pt x="2032" y="501"/>
                </a:lnTo>
                <a:lnTo>
                  <a:pt x="2029" y="506"/>
                </a:lnTo>
                <a:lnTo>
                  <a:pt x="2026" y="507"/>
                </a:lnTo>
                <a:lnTo>
                  <a:pt x="2019" y="511"/>
                </a:lnTo>
                <a:lnTo>
                  <a:pt x="2013" y="514"/>
                </a:lnTo>
                <a:lnTo>
                  <a:pt x="2013" y="514"/>
                </a:lnTo>
                <a:lnTo>
                  <a:pt x="2007" y="514"/>
                </a:lnTo>
                <a:lnTo>
                  <a:pt x="1997" y="514"/>
                </a:lnTo>
                <a:lnTo>
                  <a:pt x="1987" y="512"/>
                </a:lnTo>
                <a:lnTo>
                  <a:pt x="1976" y="509"/>
                </a:lnTo>
                <a:lnTo>
                  <a:pt x="1976" y="509"/>
                </a:lnTo>
                <a:lnTo>
                  <a:pt x="1960" y="502"/>
                </a:lnTo>
                <a:lnTo>
                  <a:pt x="1954" y="501"/>
                </a:lnTo>
                <a:lnTo>
                  <a:pt x="1946" y="499"/>
                </a:lnTo>
                <a:lnTo>
                  <a:pt x="1946" y="499"/>
                </a:lnTo>
                <a:lnTo>
                  <a:pt x="1942" y="499"/>
                </a:lnTo>
                <a:lnTo>
                  <a:pt x="1939" y="498"/>
                </a:lnTo>
                <a:lnTo>
                  <a:pt x="1934" y="493"/>
                </a:lnTo>
                <a:lnTo>
                  <a:pt x="1930" y="486"/>
                </a:lnTo>
                <a:lnTo>
                  <a:pt x="1930" y="486"/>
                </a:lnTo>
                <a:close/>
                <a:moveTo>
                  <a:pt x="1950" y="437"/>
                </a:moveTo>
                <a:lnTo>
                  <a:pt x="1950" y="437"/>
                </a:lnTo>
                <a:lnTo>
                  <a:pt x="1941" y="435"/>
                </a:lnTo>
                <a:lnTo>
                  <a:pt x="1933" y="432"/>
                </a:lnTo>
                <a:lnTo>
                  <a:pt x="1925" y="425"/>
                </a:lnTo>
                <a:lnTo>
                  <a:pt x="1925" y="425"/>
                </a:lnTo>
                <a:lnTo>
                  <a:pt x="1926" y="424"/>
                </a:lnTo>
                <a:lnTo>
                  <a:pt x="1931" y="421"/>
                </a:lnTo>
                <a:lnTo>
                  <a:pt x="1939" y="417"/>
                </a:lnTo>
                <a:lnTo>
                  <a:pt x="1950" y="416"/>
                </a:lnTo>
                <a:lnTo>
                  <a:pt x="1950" y="416"/>
                </a:lnTo>
                <a:lnTo>
                  <a:pt x="1966" y="414"/>
                </a:lnTo>
                <a:lnTo>
                  <a:pt x="1983" y="409"/>
                </a:lnTo>
                <a:lnTo>
                  <a:pt x="2002" y="403"/>
                </a:lnTo>
                <a:lnTo>
                  <a:pt x="2002" y="403"/>
                </a:lnTo>
                <a:lnTo>
                  <a:pt x="2005" y="400"/>
                </a:lnTo>
                <a:lnTo>
                  <a:pt x="2015" y="395"/>
                </a:lnTo>
                <a:lnTo>
                  <a:pt x="2021" y="393"/>
                </a:lnTo>
                <a:lnTo>
                  <a:pt x="2029" y="392"/>
                </a:lnTo>
                <a:lnTo>
                  <a:pt x="2035" y="392"/>
                </a:lnTo>
                <a:lnTo>
                  <a:pt x="2044" y="395"/>
                </a:lnTo>
                <a:lnTo>
                  <a:pt x="2044" y="395"/>
                </a:lnTo>
                <a:lnTo>
                  <a:pt x="2066" y="409"/>
                </a:lnTo>
                <a:lnTo>
                  <a:pt x="2072" y="416"/>
                </a:lnTo>
                <a:lnTo>
                  <a:pt x="2074" y="419"/>
                </a:lnTo>
                <a:lnTo>
                  <a:pt x="2076" y="424"/>
                </a:lnTo>
                <a:lnTo>
                  <a:pt x="2076" y="424"/>
                </a:lnTo>
                <a:lnTo>
                  <a:pt x="2076" y="427"/>
                </a:lnTo>
                <a:lnTo>
                  <a:pt x="2074" y="430"/>
                </a:lnTo>
                <a:lnTo>
                  <a:pt x="2071" y="433"/>
                </a:lnTo>
                <a:lnTo>
                  <a:pt x="2066" y="435"/>
                </a:lnTo>
                <a:lnTo>
                  <a:pt x="2052" y="437"/>
                </a:lnTo>
                <a:lnTo>
                  <a:pt x="2034" y="435"/>
                </a:lnTo>
                <a:lnTo>
                  <a:pt x="2034" y="435"/>
                </a:lnTo>
                <a:lnTo>
                  <a:pt x="2018" y="430"/>
                </a:lnTo>
                <a:lnTo>
                  <a:pt x="2008" y="427"/>
                </a:lnTo>
                <a:lnTo>
                  <a:pt x="2002" y="424"/>
                </a:lnTo>
                <a:lnTo>
                  <a:pt x="1997" y="424"/>
                </a:lnTo>
                <a:lnTo>
                  <a:pt x="1992" y="425"/>
                </a:lnTo>
                <a:lnTo>
                  <a:pt x="1992" y="425"/>
                </a:lnTo>
                <a:lnTo>
                  <a:pt x="1971" y="433"/>
                </a:lnTo>
                <a:lnTo>
                  <a:pt x="1960" y="437"/>
                </a:lnTo>
                <a:lnTo>
                  <a:pt x="1950" y="437"/>
                </a:lnTo>
                <a:lnTo>
                  <a:pt x="1950" y="437"/>
                </a:lnTo>
                <a:close/>
                <a:moveTo>
                  <a:pt x="11354" y="5068"/>
                </a:moveTo>
                <a:lnTo>
                  <a:pt x="11354" y="5068"/>
                </a:lnTo>
                <a:lnTo>
                  <a:pt x="11370" y="5097"/>
                </a:lnTo>
                <a:lnTo>
                  <a:pt x="11375" y="5105"/>
                </a:lnTo>
                <a:lnTo>
                  <a:pt x="11378" y="5111"/>
                </a:lnTo>
                <a:lnTo>
                  <a:pt x="11380" y="5118"/>
                </a:lnTo>
                <a:lnTo>
                  <a:pt x="11378" y="5124"/>
                </a:lnTo>
                <a:lnTo>
                  <a:pt x="11369" y="5147"/>
                </a:lnTo>
                <a:lnTo>
                  <a:pt x="11369" y="5147"/>
                </a:lnTo>
                <a:lnTo>
                  <a:pt x="11364" y="5158"/>
                </a:lnTo>
                <a:lnTo>
                  <a:pt x="11362" y="5164"/>
                </a:lnTo>
                <a:lnTo>
                  <a:pt x="11364" y="5166"/>
                </a:lnTo>
                <a:lnTo>
                  <a:pt x="11365" y="5166"/>
                </a:lnTo>
                <a:lnTo>
                  <a:pt x="11367" y="5168"/>
                </a:lnTo>
                <a:lnTo>
                  <a:pt x="11365" y="5169"/>
                </a:lnTo>
                <a:lnTo>
                  <a:pt x="11349" y="5187"/>
                </a:lnTo>
                <a:lnTo>
                  <a:pt x="11349" y="5187"/>
                </a:lnTo>
                <a:lnTo>
                  <a:pt x="11325" y="5214"/>
                </a:lnTo>
                <a:lnTo>
                  <a:pt x="11308" y="5235"/>
                </a:lnTo>
                <a:lnTo>
                  <a:pt x="11303" y="5245"/>
                </a:lnTo>
                <a:lnTo>
                  <a:pt x="11298" y="5254"/>
                </a:lnTo>
                <a:lnTo>
                  <a:pt x="11295" y="5264"/>
                </a:lnTo>
                <a:lnTo>
                  <a:pt x="11295" y="5275"/>
                </a:lnTo>
                <a:lnTo>
                  <a:pt x="11295" y="5275"/>
                </a:lnTo>
                <a:lnTo>
                  <a:pt x="11293" y="5286"/>
                </a:lnTo>
                <a:lnTo>
                  <a:pt x="11291" y="5298"/>
                </a:lnTo>
                <a:lnTo>
                  <a:pt x="11283" y="5320"/>
                </a:lnTo>
                <a:lnTo>
                  <a:pt x="11272" y="5344"/>
                </a:lnTo>
                <a:lnTo>
                  <a:pt x="11263" y="5373"/>
                </a:lnTo>
                <a:lnTo>
                  <a:pt x="11263" y="5373"/>
                </a:lnTo>
                <a:lnTo>
                  <a:pt x="11255" y="5396"/>
                </a:lnTo>
                <a:lnTo>
                  <a:pt x="11253" y="5410"/>
                </a:lnTo>
                <a:lnTo>
                  <a:pt x="11251" y="5423"/>
                </a:lnTo>
                <a:lnTo>
                  <a:pt x="11248" y="5442"/>
                </a:lnTo>
                <a:lnTo>
                  <a:pt x="11248" y="5442"/>
                </a:lnTo>
                <a:lnTo>
                  <a:pt x="11243" y="5452"/>
                </a:lnTo>
                <a:lnTo>
                  <a:pt x="11238" y="5457"/>
                </a:lnTo>
                <a:lnTo>
                  <a:pt x="11232" y="5460"/>
                </a:lnTo>
                <a:lnTo>
                  <a:pt x="11226" y="5460"/>
                </a:lnTo>
                <a:lnTo>
                  <a:pt x="11208" y="5458"/>
                </a:lnTo>
                <a:lnTo>
                  <a:pt x="11198" y="5458"/>
                </a:lnTo>
                <a:lnTo>
                  <a:pt x="11187" y="5460"/>
                </a:lnTo>
                <a:lnTo>
                  <a:pt x="11187" y="5460"/>
                </a:lnTo>
                <a:lnTo>
                  <a:pt x="11177" y="5465"/>
                </a:lnTo>
                <a:lnTo>
                  <a:pt x="11169" y="5469"/>
                </a:lnTo>
                <a:lnTo>
                  <a:pt x="11163" y="5476"/>
                </a:lnTo>
                <a:lnTo>
                  <a:pt x="11157" y="5482"/>
                </a:lnTo>
                <a:lnTo>
                  <a:pt x="11147" y="5495"/>
                </a:lnTo>
                <a:lnTo>
                  <a:pt x="11137" y="5506"/>
                </a:lnTo>
                <a:lnTo>
                  <a:pt x="11137" y="5506"/>
                </a:lnTo>
                <a:lnTo>
                  <a:pt x="11131" y="5511"/>
                </a:lnTo>
                <a:lnTo>
                  <a:pt x="11125" y="5514"/>
                </a:lnTo>
                <a:lnTo>
                  <a:pt x="11116" y="5516"/>
                </a:lnTo>
                <a:lnTo>
                  <a:pt x="11107" y="5518"/>
                </a:lnTo>
                <a:lnTo>
                  <a:pt x="11099" y="5514"/>
                </a:lnTo>
                <a:lnTo>
                  <a:pt x="11092" y="5510"/>
                </a:lnTo>
                <a:lnTo>
                  <a:pt x="11086" y="5503"/>
                </a:lnTo>
                <a:lnTo>
                  <a:pt x="11081" y="5492"/>
                </a:lnTo>
                <a:lnTo>
                  <a:pt x="11081" y="5492"/>
                </a:lnTo>
                <a:lnTo>
                  <a:pt x="11080" y="5481"/>
                </a:lnTo>
                <a:lnTo>
                  <a:pt x="11078" y="5468"/>
                </a:lnTo>
                <a:lnTo>
                  <a:pt x="11076" y="5449"/>
                </a:lnTo>
                <a:lnTo>
                  <a:pt x="11075" y="5442"/>
                </a:lnTo>
                <a:lnTo>
                  <a:pt x="11073" y="5441"/>
                </a:lnTo>
                <a:lnTo>
                  <a:pt x="11070" y="5441"/>
                </a:lnTo>
                <a:lnTo>
                  <a:pt x="11064" y="5445"/>
                </a:lnTo>
                <a:lnTo>
                  <a:pt x="11054" y="5455"/>
                </a:lnTo>
                <a:lnTo>
                  <a:pt x="11054" y="5455"/>
                </a:lnTo>
                <a:lnTo>
                  <a:pt x="11035" y="5479"/>
                </a:lnTo>
                <a:lnTo>
                  <a:pt x="11022" y="5495"/>
                </a:lnTo>
                <a:lnTo>
                  <a:pt x="11012" y="5503"/>
                </a:lnTo>
                <a:lnTo>
                  <a:pt x="11007" y="5506"/>
                </a:lnTo>
                <a:lnTo>
                  <a:pt x="11003" y="5506"/>
                </a:lnTo>
                <a:lnTo>
                  <a:pt x="11003" y="5506"/>
                </a:lnTo>
                <a:lnTo>
                  <a:pt x="10998" y="5506"/>
                </a:lnTo>
                <a:lnTo>
                  <a:pt x="10994" y="5505"/>
                </a:lnTo>
                <a:lnTo>
                  <a:pt x="10986" y="5498"/>
                </a:lnTo>
                <a:lnTo>
                  <a:pt x="10975" y="5489"/>
                </a:lnTo>
                <a:lnTo>
                  <a:pt x="10958" y="5474"/>
                </a:lnTo>
                <a:lnTo>
                  <a:pt x="10958" y="5474"/>
                </a:lnTo>
                <a:lnTo>
                  <a:pt x="10946" y="5468"/>
                </a:lnTo>
                <a:lnTo>
                  <a:pt x="10937" y="5465"/>
                </a:lnTo>
                <a:lnTo>
                  <a:pt x="10929" y="5465"/>
                </a:lnTo>
                <a:lnTo>
                  <a:pt x="10921" y="5465"/>
                </a:lnTo>
                <a:lnTo>
                  <a:pt x="10914" y="5465"/>
                </a:lnTo>
                <a:lnTo>
                  <a:pt x="10908" y="5461"/>
                </a:lnTo>
                <a:lnTo>
                  <a:pt x="10900" y="5453"/>
                </a:lnTo>
                <a:lnTo>
                  <a:pt x="10892" y="5442"/>
                </a:lnTo>
                <a:lnTo>
                  <a:pt x="10892" y="5442"/>
                </a:lnTo>
                <a:lnTo>
                  <a:pt x="10885" y="5426"/>
                </a:lnTo>
                <a:lnTo>
                  <a:pt x="10879" y="5412"/>
                </a:lnTo>
                <a:lnTo>
                  <a:pt x="10876" y="5399"/>
                </a:lnTo>
                <a:lnTo>
                  <a:pt x="10874" y="5388"/>
                </a:lnTo>
                <a:lnTo>
                  <a:pt x="10872" y="5370"/>
                </a:lnTo>
                <a:lnTo>
                  <a:pt x="10874" y="5364"/>
                </a:lnTo>
                <a:lnTo>
                  <a:pt x="10874" y="5364"/>
                </a:lnTo>
                <a:lnTo>
                  <a:pt x="10879" y="5360"/>
                </a:lnTo>
                <a:lnTo>
                  <a:pt x="10885" y="5355"/>
                </a:lnTo>
                <a:lnTo>
                  <a:pt x="10889" y="5351"/>
                </a:lnTo>
                <a:lnTo>
                  <a:pt x="10892" y="5344"/>
                </a:lnTo>
                <a:lnTo>
                  <a:pt x="10892" y="5339"/>
                </a:lnTo>
                <a:lnTo>
                  <a:pt x="10892" y="5336"/>
                </a:lnTo>
                <a:lnTo>
                  <a:pt x="10889" y="5331"/>
                </a:lnTo>
                <a:lnTo>
                  <a:pt x="10885" y="5327"/>
                </a:lnTo>
                <a:lnTo>
                  <a:pt x="10881" y="5322"/>
                </a:lnTo>
                <a:lnTo>
                  <a:pt x="10874" y="5317"/>
                </a:lnTo>
                <a:lnTo>
                  <a:pt x="10874" y="5317"/>
                </a:lnTo>
                <a:lnTo>
                  <a:pt x="10866" y="5312"/>
                </a:lnTo>
                <a:lnTo>
                  <a:pt x="10858" y="5311"/>
                </a:lnTo>
                <a:lnTo>
                  <a:pt x="10852" y="5311"/>
                </a:lnTo>
                <a:lnTo>
                  <a:pt x="10845" y="5312"/>
                </a:lnTo>
                <a:lnTo>
                  <a:pt x="10839" y="5314"/>
                </a:lnTo>
                <a:lnTo>
                  <a:pt x="10832" y="5317"/>
                </a:lnTo>
                <a:lnTo>
                  <a:pt x="10821" y="5325"/>
                </a:lnTo>
                <a:lnTo>
                  <a:pt x="10810" y="5333"/>
                </a:lnTo>
                <a:lnTo>
                  <a:pt x="10800" y="5338"/>
                </a:lnTo>
                <a:lnTo>
                  <a:pt x="10795" y="5339"/>
                </a:lnTo>
                <a:lnTo>
                  <a:pt x="10791" y="5339"/>
                </a:lnTo>
                <a:lnTo>
                  <a:pt x="10786" y="5339"/>
                </a:lnTo>
                <a:lnTo>
                  <a:pt x="10781" y="5336"/>
                </a:lnTo>
                <a:lnTo>
                  <a:pt x="10781" y="5336"/>
                </a:lnTo>
                <a:lnTo>
                  <a:pt x="10778" y="5331"/>
                </a:lnTo>
                <a:lnTo>
                  <a:pt x="10776" y="5325"/>
                </a:lnTo>
                <a:lnTo>
                  <a:pt x="10778" y="5319"/>
                </a:lnTo>
                <a:lnTo>
                  <a:pt x="10779" y="5312"/>
                </a:lnTo>
                <a:lnTo>
                  <a:pt x="10784" y="5298"/>
                </a:lnTo>
                <a:lnTo>
                  <a:pt x="10792" y="5283"/>
                </a:lnTo>
                <a:lnTo>
                  <a:pt x="10800" y="5270"/>
                </a:lnTo>
                <a:lnTo>
                  <a:pt x="10803" y="5261"/>
                </a:lnTo>
                <a:lnTo>
                  <a:pt x="10803" y="5256"/>
                </a:lnTo>
                <a:lnTo>
                  <a:pt x="10802" y="5253"/>
                </a:lnTo>
                <a:lnTo>
                  <a:pt x="10797" y="5253"/>
                </a:lnTo>
                <a:lnTo>
                  <a:pt x="10791" y="5253"/>
                </a:lnTo>
                <a:lnTo>
                  <a:pt x="10791" y="5253"/>
                </a:lnTo>
                <a:lnTo>
                  <a:pt x="10778" y="5254"/>
                </a:lnTo>
                <a:lnTo>
                  <a:pt x="10770" y="5259"/>
                </a:lnTo>
                <a:lnTo>
                  <a:pt x="10767" y="5264"/>
                </a:lnTo>
                <a:lnTo>
                  <a:pt x="10765" y="5269"/>
                </a:lnTo>
                <a:lnTo>
                  <a:pt x="10763" y="5275"/>
                </a:lnTo>
                <a:lnTo>
                  <a:pt x="10762" y="5282"/>
                </a:lnTo>
                <a:lnTo>
                  <a:pt x="10757" y="5288"/>
                </a:lnTo>
                <a:lnTo>
                  <a:pt x="10749" y="5294"/>
                </a:lnTo>
                <a:lnTo>
                  <a:pt x="10749" y="5294"/>
                </a:lnTo>
                <a:lnTo>
                  <a:pt x="10739" y="5298"/>
                </a:lnTo>
                <a:lnTo>
                  <a:pt x="10730" y="5299"/>
                </a:lnTo>
                <a:lnTo>
                  <a:pt x="10722" y="5298"/>
                </a:lnTo>
                <a:lnTo>
                  <a:pt x="10714" y="5296"/>
                </a:lnTo>
                <a:lnTo>
                  <a:pt x="10701" y="5288"/>
                </a:lnTo>
                <a:lnTo>
                  <a:pt x="10689" y="5280"/>
                </a:lnTo>
                <a:lnTo>
                  <a:pt x="10689" y="5280"/>
                </a:lnTo>
                <a:lnTo>
                  <a:pt x="10685" y="5277"/>
                </a:lnTo>
                <a:lnTo>
                  <a:pt x="10683" y="5272"/>
                </a:lnTo>
                <a:lnTo>
                  <a:pt x="10683" y="5262"/>
                </a:lnTo>
                <a:lnTo>
                  <a:pt x="10681" y="5258"/>
                </a:lnTo>
                <a:lnTo>
                  <a:pt x="10678" y="5251"/>
                </a:lnTo>
                <a:lnTo>
                  <a:pt x="10673" y="5245"/>
                </a:lnTo>
                <a:lnTo>
                  <a:pt x="10665" y="5238"/>
                </a:lnTo>
                <a:lnTo>
                  <a:pt x="10665" y="5238"/>
                </a:lnTo>
                <a:lnTo>
                  <a:pt x="10649" y="5227"/>
                </a:lnTo>
                <a:lnTo>
                  <a:pt x="10638" y="5217"/>
                </a:lnTo>
                <a:lnTo>
                  <a:pt x="10632" y="5214"/>
                </a:lnTo>
                <a:lnTo>
                  <a:pt x="10625" y="5213"/>
                </a:lnTo>
                <a:lnTo>
                  <a:pt x="10616" y="5211"/>
                </a:lnTo>
                <a:lnTo>
                  <a:pt x="10606" y="5211"/>
                </a:lnTo>
                <a:lnTo>
                  <a:pt x="10606" y="5211"/>
                </a:lnTo>
                <a:lnTo>
                  <a:pt x="10593" y="5209"/>
                </a:lnTo>
                <a:lnTo>
                  <a:pt x="10580" y="5208"/>
                </a:lnTo>
                <a:lnTo>
                  <a:pt x="10551" y="5201"/>
                </a:lnTo>
                <a:lnTo>
                  <a:pt x="10537" y="5200"/>
                </a:lnTo>
                <a:lnTo>
                  <a:pt x="10523" y="5200"/>
                </a:lnTo>
                <a:lnTo>
                  <a:pt x="10508" y="5201"/>
                </a:lnTo>
                <a:lnTo>
                  <a:pt x="10495" y="5206"/>
                </a:lnTo>
                <a:lnTo>
                  <a:pt x="10495" y="5206"/>
                </a:lnTo>
                <a:lnTo>
                  <a:pt x="10481" y="5213"/>
                </a:lnTo>
                <a:lnTo>
                  <a:pt x="10465" y="5219"/>
                </a:lnTo>
                <a:lnTo>
                  <a:pt x="10434" y="5227"/>
                </a:lnTo>
                <a:lnTo>
                  <a:pt x="10402" y="5232"/>
                </a:lnTo>
                <a:lnTo>
                  <a:pt x="10370" y="5233"/>
                </a:lnTo>
                <a:lnTo>
                  <a:pt x="10370" y="5233"/>
                </a:lnTo>
                <a:lnTo>
                  <a:pt x="10357" y="5233"/>
                </a:lnTo>
                <a:lnTo>
                  <a:pt x="10348" y="5235"/>
                </a:lnTo>
                <a:lnTo>
                  <a:pt x="10341" y="5238"/>
                </a:lnTo>
                <a:lnTo>
                  <a:pt x="10336" y="5241"/>
                </a:lnTo>
                <a:lnTo>
                  <a:pt x="10333" y="5246"/>
                </a:lnTo>
                <a:lnTo>
                  <a:pt x="10332" y="5251"/>
                </a:lnTo>
                <a:lnTo>
                  <a:pt x="10323" y="5266"/>
                </a:lnTo>
                <a:lnTo>
                  <a:pt x="10323" y="5266"/>
                </a:lnTo>
                <a:lnTo>
                  <a:pt x="10320" y="5275"/>
                </a:lnTo>
                <a:lnTo>
                  <a:pt x="10320" y="5283"/>
                </a:lnTo>
                <a:lnTo>
                  <a:pt x="10322" y="5298"/>
                </a:lnTo>
                <a:lnTo>
                  <a:pt x="10322" y="5302"/>
                </a:lnTo>
                <a:lnTo>
                  <a:pt x="10320" y="5304"/>
                </a:lnTo>
                <a:lnTo>
                  <a:pt x="10319" y="5306"/>
                </a:lnTo>
                <a:lnTo>
                  <a:pt x="10311" y="5309"/>
                </a:lnTo>
                <a:lnTo>
                  <a:pt x="10296" y="5307"/>
                </a:lnTo>
                <a:lnTo>
                  <a:pt x="10296" y="5307"/>
                </a:lnTo>
                <a:lnTo>
                  <a:pt x="10266" y="5304"/>
                </a:lnTo>
                <a:lnTo>
                  <a:pt x="10243" y="5299"/>
                </a:lnTo>
                <a:lnTo>
                  <a:pt x="10226" y="5296"/>
                </a:lnTo>
                <a:lnTo>
                  <a:pt x="10208" y="5294"/>
                </a:lnTo>
                <a:lnTo>
                  <a:pt x="10208" y="5294"/>
                </a:lnTo>
                <a:lnTo>
                  <a:pt x="10198" y="5294"/>
                </a:lnTo>
                <a:lnTo>
                  <a:pt x="10189" y="5296"/>
                </a:lnTo>
                <a:lnTo>
                  <a:pt x="10168" y="5302"/>
                </a:lnTo>
                <a:lnTo>
                  <a:pt x="10144" y="5312"/>
                </a:lnTo>
                <a:lnTo>
                  <a:pt x="10144" y="5312"/>
                </a:lnTo>
                <a:lnTo>
                  <a:pt x="10144" y="5319"/>
                </a:lnTo>
                <a:lnTo>
                  <a:pt x="10142" y="5325"/>
                </a:lnTo>
                <a:lnTo>
                  <a:pt x="10139" y="5330"/>
                </a:lnTo>
                <a:lnTo>
                  <a:pt x="10134" y="5335"/>
                </a:lnTo>
                <a:lnTo>
                  <a:pt x="10128" y="5338"/>
                </a:lnTo>
                <a:lnTo>
                  <a:pt x="10124" y="5338"/>
                </a:lnTo>
                <a:lnTo>
                  <a:pt x="10118" y="5336"/>
                </a:lnTo>
                <a:lnTo>
                  <a:pt x="10107" y="5331"/>
                </a:lnTo>
                <a:lnTo>
                  <a:pt x="10107" y="5331"/>
                </a:lnTo>
                <a:lnTo>
                  <a:pt x="10094" y="5323"/>
                </a:lnTo>
                <a:lnTo>
                  <a:pt x="10083" y="5320"/>
                </a:lnTo>
                <a:lnTo>
                  <a:pt x="10071" y="5319"/>
                </a:lnTo>
                <a:lnTo>
                  <a:pt x="10063" y="5320"/>
                </a:lnTo>
                <a:lnTo>
                  <a:pt x="10049" y="5323"/>
                </a:lnTo>
                <a:lnTo>
                  <a:pt x="10043" y="5325"/>
                </a:lnTo>
                <a:lnTo>
                  <a:pt x="10038" y="5327"/>
                </a:lnTo>
                <a:lnTo>
                  <a:pt x="10038" y="5327"/>
                </a:lnTo>
                <a:lnTo>
                  <a:pt x="10031" y="5325"/>
                </a:lnTo>
                <a:lnTo>
                  <a:pt x="10025" y="5323"/>
                </a:lnTo>
                <a:lnTo>
                  <a:pt x="10017" y="5319"/>
                </a:lnTo>
                <a:lnTo>
                  <a:pt x="10009" y="5314"/>
                </a:lnTo>
                <a:lnTo>
                  <a:pt x="10002" y="5307"/>
                </a:lnTo>
                <a:lnTo>
                  <a:pt x="9998" y="5301"/>
                </a:lnTo>
                <a:lnTo>
                  <a:pt x="9996" y="5293"/>
                </a:lnTo>
                <a:lnTo>
                  <a:pt x="9996" y="5285"/>
                </a:lnTo>
                <a:lnTo>
                  <a:pt x="9996" y="5285"/>
                </a:lnTo>
                <a:lnTo>
                  <a:pt x="9998" y="5282"/>
                </a:lnTo>
                <a:lnTo>
                  <a:pt x="9999" y="5278"/>
                </a:lnTo>
                <a:lnTo>
                  <a:pt x="10002" y="5278"/>
                </a:lnTo>
                <a:lnTo>
                  <a:pt x="10007" y="5277"/>
                </a:lnTo>
                <a:lnTo>
                  <a:pt x="10027" y="5280"/>
                </a:lnTo>
                <a:lnTo>
                  <a:pt x="10036" y="5278"/>
                </a:lnTo>
                <a:lnTo>
                  <a:pt x="10039" y="5277"/>
                </a:lnTo>
                <a:lnTo>
                  <a:pt x="10041" y="5274"/>
                </a:lnTo>
                <a:lnTo>
                  <a:pt x="10043" y="5269"/>
                </a:lnTo>
                <a:lnTo>
                  <a:pt x="10043" y="5262"/>
                </a:lnTo>
                <a:lnTo>
                  <a:pt x="10041" y="5254"/>
                </a:lnTo>
                <a:lnTo>
                  <a:pt x="10038" y="5243"/>
                </a:lnTo>
                <a:lnTo>
                  <a:pt x="10038" y="5243"/>
                </a:lnTo>
                <a:lnTo>
                  <a:pt x="10020" y="5200"/>
                </a:lnTo>
                <a:lnTo>
                  <a:pt x="10006" y="5169"/>
                </a:lnTo>
                <a:lnTo>
                  <a:pt x="9993" y="5147"/>
                </a:lnTo>
                <a:lnTo>
                  <a:pt x="9982" y="5132"/>
                </a:lnTo>
                <a:lnTo>
                  <a:pt x="9982" y="5132"/>
                </a:lnTo>
                <a:lnTo>
                  <a:pt x="9980" y="5129"/>
                </a:lnTo>
                <a:lnTo>
                  <a:pt x="9978" y="5126"/>
                </a:lnTo>
                <a:lnTo>
                  <a:pt x="9980" y="5118"/>
                </a:lnTo>
                <a:lnTo>
                  <a:pt x="9982" y="5110"/>
                </a:lnTo>
                <a:lnTo>
                  <a:pt x="9986" y="5100"/>
                </a:lnTo>
                <a:lnTo>
                  <a:pt x="9990" y="5091"/>
                </a:lnTo>
                <a:lnTo>
                  <a:pt x="9991" y="5081"/>
                </a:lnTo>
                <a:lnTo>
                  <a:pt x="9991" y="5073"/>
                </a:lnTo>
                <a:lnTo>
                  <a:pt x="9990" y="5070"/>
                </a:lnTo>
                <a:lnTo>
                  <a:pt x="9986" y="5068"/>
                </a:lnTo>
                <a:lnTo>
                  <a:pt x="9986" y="5068"/>
                </a:lnTo>
                <a:lnTo>
                  <a:pt x="9980" y="5060"/>
                </a:lnTo>
                <a:lnTo>
                  <a:pt x="9972" y="5050"/>
                </a:lnTo>
                <a:lnTo>
                  <a:pt x="9956" y="5028"/>
                </a:lnTo>
                <a:lnTo>
                  <a:pt x="9940" y="4997"/>
                </a:lnTo>
                <a:lnTo>
                  <a:pt x="9940" y="4997"/>
                </a:lnTo>
                <a:lnTo>
                  <a:pt x="9943" y="4993"/>
                </a:lnTo>
                <a:lnTo>
                  <a:pt x="9949" y="4981"/>
                </a:lnTo>
                <a:lnTo>
                  <a:pt x="9951" y="4973"/>
                </a:lnTo>
                <a:lnTo>
                  <a:pt x="9953" y="4965"/>
                </a:lnTo>
                <a:lnTo>
                  <a:pt x="9949" y="4956"/>
                </a:lnTo>
                <a:lnTo>
                  <a:pt x="9945" y="4948"/>
                </a:lnTo>
                <a:lnTo>
                  <a:pt x="9945" y="4948"/>
                </a:lnTo>
                <a:lnTo>
                  <a:pt x="9940" y="4940"/>
                </a:lnTo>
                <a:lnTo>
                  <a:pt x="9937" y="4932"/>
                </a:lnTo>
                <a:lnTo>
                  <a:pt x="9935" y="4924"/>
                </a:lnTo>
                <a:lnTo>
                  <a:pt x="9935" y="4916"/>
                </a:lnTo>
                <a:lnTo>
                  <a:pt x="9937" y="4908"/>
                </a:lnTo>
                <a:lnTo>
                  <a:pt x="9940" y="4898"/>
                </a:lnTo>
                <a:lnTo>
                  <a:pt x="9949" y="4874"/>
                </a:lnTo>
                <a:lnTo>
                  <a:pt x="9949" y="4874"/>
                </a:lnTo>
                <a:lnTo>
                  <a:pt x="9954" y="4863"/>
                </a:lnTo>
                <a:lnTo>
                  <a:pt x="9961" y="4855"/>
                </a:lnTo>
                <a:lnTo>
                  <a:pt x="9969" y="4851"/>
                </a:lnTo>
                <a:lnTo>
                  <a:pt x="9975" y="4850"/>
                </a:lnTo>
                <a:lnTo>
                  <a:pt x="9982" y="4848"/>
                </a:lnTo>
                <a:lnTo>
                  <a:pt x="9988" y="4847"/>
                </a:lnTo>
                <a:lnTo>
                  <a:pt x="9994" y="4843"/>
                </a:lnTo>
                <a:lnTo>
                  <a:pt x="10001" y="4837"/>
                </a:lnTo>
                <a:lnTo>
                  <a:pt x="10001" y="4837"/>
                </a:lnTo>
                <a:lnTo>
                  <a:pt x="10010" y="4818"/>
                </a:lnTo>
                <a:lnTo>
                  <a:pt x="10017" y="4808"/>
                </a:lnTo>
                <a:lnTo>
                  <a:pt x="10025" y="4800"/>
                </a:lnTo>
                <a:lnTo>
                  <a:pt x="10033" y="4792"/>
                </a:lnTo>
                <a:lnTo>
                  <a:pt x="10043" y="4787"/>
                </a:lnTo>
                <a:lnTo>
                  <a:pt x="10055" y="4782"/>
                </a:lnTo>
                <a:lnTo>
                  <a:pt x="10070" y="4781"/>
                </a:lnTo>
                <a:lnTo>
                  <a:pt x="10070" y="4781"/>
                </a:lnTo>
                <a:lnTo>
                  <a:pt x="10099" y="4782"/>
                </a:lnTo>
                <a:lnTo>
                  <a:pt x="10126" y="4782"/>
                </a:lnTo>
                <a:lnTo>
                  <a:pt x="10137" y="4781"/>
                </a:lnTo>
                <a:lnTo>
                  <a:pt x="10150" y="4778"/>
                </a:lnTo>
                <a:lnTo>
                  <a:pt x="10161" y="4771"/>
                </a:lnTo>
                <a:lnTo>
                  <a:pt x="10171" y="4763"/>
                </a:lnTo>
                <a:lnTo>
                  <a:pt x="10171" y="4763"/>
                </a:lnTo>
                <a:lnTo>
                  <a:pt x="10182" y="4753"/>
                </a:lnTo>
                <a:lnTo>
                  <a:pt x="10193" y="4749"/>
                </a:lnTo>
                <a:lnTo>
                  <a:pt x="10206" y="4744"/>
                </a:lnTo>
                <a:lnTo>
                  <a:pt x="10218" y="4741"/>
                </a:lnTo>
                <a:lnTo>
                  <a:pt x="10227" y="4737"/>
                </a:lnTo>
                <a:lnTo>
                  <a:pt x="10235" y="4733"/>
                </a:lnTo>
                <a:lnTo>
                  <a:pt x="10238" y="4729"/>
                </a:lnTo>
                <a:lnTo>
                  <a:pt x="10242" y="4726"/>
                </a:lnTo>
                <a:lnTo>
                  <a:pt x="10243" y="4721"/>
                </a:lnTo>
                <a:lnTo>
                  <a:pt x="10245" y="4717"/>
                </a:lnTo>
                <a:lnTo>
                  <a:pt x="10245" y="4717"/>
                </a:lnTo>
                <a:lnTo>
                  <a:pt x="10246" y="4704"/>
                </a:lnTo>
                <a:lnTo>
                  <a:pt x="10246" y="4692"/>
                </a:lnTo>
                <a:lnTo>
                  <a:pt x="10246" y="4670"/>
                </a:lnTo>
                <a:lnTo>
                  <a:pt x="10248" y="4660"/>
                </a:lnTo>
                <a:lnTo>
                  <a:pt x="10251" y="4651"/>
                </a:lnTo>
                <a:lnTo>
                  <a:pt x="10258" y="4644"/>
                </a:lnTo>
                <a:lnTo>
                  <a:pt x="10269" y="4638"/>
                </a:lnTo>
                <a:lnTo>
                  <a:pt x="10269" y="4638"/>
                </a:lnTo>
                <a:lnTo>
                  <a:pt x="10274" y="4636"/>
                </a:lnTo>
                <a:lnTo>
                  <a:pt x="10279" y="4636"/>
                </a:lnTo>
                <a:lnTo>
                  <a:pt x="10282" y="4638"/>
                </a:lnTo>
                <a:lnTo>
                  <a:pt x="10285" y="4639"/>
                </a:lnTo>
                <a:lnTo>
                  <a:pt x="10288" y="4648"/>
                </a:lnTo>
                <a:lnTo>
                  <a:pt x="10291" y="4657"/>
                </a:lnTo>
                <a:lnTo>
                  <a:pt x="10293" y="4665"/>
                </a:lnTo>
                <a:lnTo>
                  <a:pt x="10296" y="4672"/>
                </a:lnTo>
                <a:lnTo>
                  <a:pt x="10298" y="4672"/>
                </a:lnTo>
                <a:lnTo>
                  <a:pt x="10301" y="4672"/>
                </a:lnTo>
                <a:lnTo>
                  <a:pt x="10306" y="4670"/>
                </a:lnTo>
                <a:lnTo>
                  <a:pt x="10311" y="4665"/>
                </a:lnTo>
                <a:lnTo>
                  <a:pt x="10311" y="4665"/>
                </a:lnTo>
                <a:lnTo>
                  <a:pt x="10319" y="4656"/>
                </a:lnTo>
                <a:lnTo>
                  <a:pt x="10323" y="4649"/>
                </a:lnTo>
                <a:lnTo>
                  <a:pt x="10327" y="4643"/>
                </a:lnTo>
                <a:lnTo>
                  <a:pt x="10330" y="4638"/>
                </a:lnTo>
                <a:lnTo>
                  <a:pt x="10333" y="4627"/>
                </a:lnTo>
                <a:lnTo>
                  <a:pt x="10336" y="4619"/>
                </a:lnTo>
                <a:lnTo>
                  <a:pt x="10343" y="4611"/>
                </a:lnTo>
                <a:lnTo>
                  <a:pt x="10343" y="4611"/>
                </a:lnTo>
                <a:lnTo>
                  <a:pt x="10348" y="4599"/>
                </a:lnTo>
                <a:lnTo>
                  <a:pt x="10352" y="4590"/>
                </a:lnTo>
                <a:lnTo>
                  <a:pt x="10360" y="4570"/>
                </a:lnTo>
                <a:lnTo>
                  <a:pt x="10365" y="4564"/>
                </a:lnTo>
                <a:lnTo>
                  <a:pt x="10372" y="4558"/>
                </a:lnTo>
                <a:lnTo>
                  <a:pt x="10381" y="4553"/>
                </a:lnTo>
                <a:lnTo>
                  <a:pt x="10393" y="4550"/>
                </a:lnTo>
                <a:lnTo>
                  <a:pt x="10393" y="4550"/>
                </a:lnTo>
                <a:lnTo>
                  <a:pt x="10407" y="4550"/>
                </a:lnTo>
                <a:lnTo>
                  <a:pt x="10420" y="4550"/>
                </a:lnTo>
                <a:lnTo>
                  <a:pt x="10431" y="4551"/>
                </a:lnTo>
                <a:lnTo>
                  <a:pt x="10442" y="4554"/>
                </a:lnTo>
                <a:lnTo>
                  <a:pt x="10452" y="4559"/>
                </a:lnTo>
                <a:lnTo>
                  <a:pt x="10458" y="4564"/>
                </a:lnTo>
                <a:lnTo>
                  <a:pt x="10465" y="4572"/>
                </a:lnTo>
                <a:lnTo>
                  <a:pt x="10466" y="4582"/>
                </a:lnTo>
                <a:lnTo>
                  <a:pt x="10466" y="4582"/>
                </a:lnTo>
                <a:lnTo>
                  <a:pt x="10470" y="4591"/>
                </a:lnTo>
                <a:lnTo>
                  <a:pt x="10476" y="4599"/>
                </a:lnTo>
                <a:lnTo>
                  <a:pt x="10482" y="4606"/>
                </a:lnTo>
                <a:lnTo>
                  <a:pt x="10490" y="4609"/>
                </a:lnTo>
                <a:lnTo>
                  <a:pt x="10500" y="4611"/>
                </a:lnTo>
                <a:lnTo>
                  <a:pt x="10508" y="4607"/>
                </a:lnTo>
                <a:lnTo>
                  <a:pt x="10516" y="4601"/>
                </a:lnTo>
                <a:lnTo>
                  <a:pt x="10519" y="4598"/>
                </a:lnTo>
                <a:lnTo>
                  <a:pt x="10523" y="4591"/>
                </a:lnTo>
                <a:lnTo>
                  <a:pt x="10523" y="4591"/>
                </a:lnTo>
                <a:lnTo>
                  <a:pt x="10526" y="4580"/>
                </a:lnTo>
                <a:lnTo>
                  <a:pt x="10526" y="4572"/>
                </a:lnTo>
                <a:lnTo>
                  <a:pt x="10524" y="4566"/>
                </a:lnTo>
                <a:lnTo>
                  <a:pt x="10523" y="4561"/>
                </a:lnTo>
                <a:lnTo>
                  <a:pt x="10521" y="4556"/>
                </a:lnTo>
                <a:lnTo>
                  <a:pt x="10521" y="4551"/>
                </a:lnTo>
                <a:lnTo>
                  <a:pt x="10524" y="4546"/>
                </a:lnTo>
                <a:lnTo>
                  <a:pt x="10532" y="4540"/>
                </a:lnTo>
                <a:lnTo>
                  <a:pt x="10532" y="4540"/>
                </a:lnTo>
                <a:lnTo>
                  <a:pt x="10540" y="4534"/>
                </a:lnTo>
                <a:lnTo>
                  <a:pt x="10545" y="4526"/>
                </a:lnTo>
                <a:lnTo>
                  <a:pt x="10548" y="4519"/>
                </a:lnTo>
                <a:lnTo>
                  <a:pt x="10551" y="4511"/>
                </a:lnTo>
                <a:lnTo>
                  <a:pt x="10553" y="4505"/>
                </a:lnTo>
                <a:lnTo>
                  <a:pt x="10556" y="4498"/>
                </a:lnTo>
                <a:lnTo>
                  <a:pt x="10563" y="4493"/>
                </a:lnTo>
                <a:lnTo>
                  <a:pt x="10574" y="4490"/>
                </a:lnTo>
                <a:lnTo>
                  <a:pt x="10574" y="4490"/>
                </a:lnTo>
                <a:lnTo>
                  <a:pt x="10585" y="4485"/>
                </a:lnTo>
                <a:lnTo>
                  <a:pt x="10596" y="4482"/>
                </a:lnTo>
                <a:lnTo>
                  <a:pt x="10604" y="4476"/>
                </a:lnTo>
                <a:lnTo>
                  <a:pt x="10611" y="4471"/>
                </a:lnTo>
                <a:lnTo>
                  <a:pt x="10616" y="4465"/>
                </a:lnTo>
                <a:lnTo>
                  <a:pt x="10616" y="4463"/>
                </a:lnTo>
                <a:lnTo>
                  <a:pt x="10616" y="4460"/>
                </a:lnTo>
                <a:lnTo>
                  <a:pt x="10614" y="4456"/>
                </a:lnTo>
                <a:lnTo>
                  <a:pt x="10611" y="4453"/>
                </a:lnTo>
                <a:lnTo>
                  <a:pt x="10601" y="4448"/>
                </a:lnTo>
                <a:lnTo>
                  <a:pt x="10601" y="4448"/>
                </a:lnTo>
                <a:lnTo>
                  <a:pt x="10596" y="4445"/>
                </a:lnTo>
                <a:lnTo>
                  <a:pt x="10593" y="4444"/>
                </a:lnTo>
                <a:lnTo>
                  <a:pt x="10592" y="4440"/>
                </a:lnTo>
                <a:lnTo>
                  <a:pt x="10592" y="4439"/>
                </a:lnTo>
                <a:lnTo>
                  <a:pt x="10593" y="4436"/>
                </a:lnTo>
                <a:lnTo>
                  <a:pt x="10595" y="4434"/>
                </a:lnTo>
                <a:lnTo>
                  <a:pt x="10604" y="4431"/>
                </a:lnTo>
                <a:lnTo>
                  <a:pt x="10616" y="4431"/>
                </a:lnTo>
                <a:lnTo>
                  <a:pt x="10627" y="4431"/>
                </a:lnTo>
                <a:lnTo>
                  <a:pt x="10640" y="4434"/>
                </a:lnTo>
                <a:lnTo>
                  <a:pt x="10653" y="4439"/>
                </a:lnTo>
                <a:lnTo>
                  <a:pt x="10653" y="4439"/>
                </a:lnTo>
                <a:lnTo>
                  <a:pt x="10661" y="4447"/>
                </a:lnTo>
                <a:lnTo>
                  <a:pt x="10665" y="4453"/>
                </a:lnTo>
                <a:lnTo>
                  <a:pt x="10670" y="4466"/>
                </a:lnTo>
                <a:lnTo>
                  <a:pt x="10673" y="4473"/>
                </a:lnTo>
                <a:lnTo>
                  <a:pt x="10680" y="4477"/>
                </a:lnTo>
                <a:lnTo>
                  <a:pt x="10688" y="4479"/>
                </a:lnTo>
                <a:lnTo>
                  <a:pt x="10702" y="4481"/>
                </a:lnTo>
                <a:lnTo>
                  <a:pt x="10702" y="4481"/>
                </a:lnTo>
                <a:lnTo>
                  <a:pt x="10718" y="4479"/>
                </a:lnTo>
                <a:lnTo>
                  <a:pt x="10730" y="4477"/>
                </a:lnTo>
                <a:lnTo>
                  <a:pt x="10739" y="4473"/>
                </a:lnTo>
                <a:lnTo>
                  <a:pt x="10746" y="4469"/>
                </a:lnTo>
                <a:lnTo>
                  <a:pt x="10752" y="4466"/>
                </a:lnTo>
                <a:lnTo>
                  <a:pt x="10759" y="4465"/>
                </a:lnTo>
                <a:lnTo>
                  <a:pt x="10765" y="4466"/>
                </a:lnTo>
                <a:lnTo>
                  <a:pt x="10771" y="4471"/>
                </a:lnTo>
                <a:lnTo>
                  <a:pt x="10771" y="4471"/>
                </a:lnTo>
                <a:lnTo>
                  <a:pt x="10779" y="4479"/>
                </a:lnTo>
                <a:lnTo>
                  <a:pt x="10786" y="4485"/>
                </a:lnTo>
                <a:lnTo>
                  <a:pt x="10789" y="4493"/>
                </a:lnTo>
                <a:lnTo>
                  <a:pt x="10791" y="4501"/>
                </a:lnTo>
                <a:lnTo>
                  <a:pt x="10787" y="4509"/>
                </a:lnTo>
                <a:lnTo>
                  <a:pt x="10783" y="4517"/>
                </a:lnTo>
                <a:lnTo>
                  <a:pt x="10775" y="4524"/>
                </a:lnTo>
                <a:lnTo>
                  <a:pt x="10763" y="4532"/>
                </a:lnTo>
                <a:lnTo>
                  <a:pt x="10763" y="4532"/>
                </a:lnTo>
                <a:lnTo>
                  <a:pt x="10736" y="4545"/>
                </a:lnTo>
                <a:lnTo>
                  <a:pt x="10726" y="4553"/>
                </a:lnTo>
                <a:lnTo>
                  <a:pt x="10717" y="4559"/>
                </a:lnTo>
                <a:lnTo>
                  <a:pt x="10712" y="4567"/>
                </a:lnTo>
                <a:lnTo>
                  <a:pt x="10709" y="4575"/>
                </a:lnTo>
                <a:lnTo>
                  <a:pt x="10709" y="4578"/>
                </a:lnTo>
                <a:lnTo>
                  <a:pt x="10710" y="4583"/>
                </a:lnTo>
                <a:lnTo>
                  <a:pt x="10717" y="4591"/>
                </a:lnTo>
                <a:lnTo>
                  <a:pt x="10717" y="4591"/>
                </a:lnTo>
                <a:lnTo>
                  <a:pt x="10731" y="4604"/>
                </a:lnTo>
                <a:lnTo>
                  <a:pt x="10742" y="4611"/>
                </a:lnTo>
                <a:lnTo>
                  <a:pt x="10752" y="4614"/>
                </a:lnTo>
                <a:lnTo>
                  <a:pt x="10767" y="4619"/>
                </a:lnTo>
                <a:lnTo>
                  <a:pt x="10767" y="4619"/>
                </a:lnTo>
                <a:lnTo>
                  <a:pt x="10813" y="4639"/>
                </a:lnTo>
                <a:lnTo>
                  <a:pt x="10860" y="4660"/>
                </a:lnTo>
                <a:lnTo>
                  <a:pt x="10860" y="4660"/>
                </a:lnTo>
                <a:lnTo>
                  <a:pt x="10868" y="4665"/>
                </a:lnTo>
                <a:lnTo>
                  <a:pt x="10876" y="4670"/>
                </a:lnTo>
                <a:lnTo>
                  <a:pt x="10887" y="4680"/>
                </a:lnTo>
                <a:lnTo>
                  <a:pt x="10893" y="4681"/>
                </a:lnTo>
                <a:lnTo>
                  <a:pt x="10900" y="4681"/>
                </a:lnTo>
                <a:lnTo>
                  <a:pt x="10908" y="4678"/>
                </a:lnTo>
                <a:lnTo>
                  <a:pt x="10916" y="4670"/>
                </a:lnTo>
                <a:lnTo>
                  <a:pt x="10916" y="4670"/>
                </a:lnTo>
                <a:lnTo>
                  <a:pt x="10930" y="4649"/>
                </a:lnTo>
                <a:lnTo>
                  <a:pt x="10937" y="4638"/>
                </a:lnTo>
                <a:lnTo>
                  <a:pt x="10943" y="4627"/>
                </a:lnTo>
                <a:lnTo>
                  <a:pt x="10946" y="4615"/>
                </a:lnTo>
                <a:lnTo>
                  <a:pt x="10950" y="4604"/>
                </a:lnTo>
                <a:lnTo>
                  <a:pt x="10951" y="4593"/>
                </a:lnTo>
                <a:lnTo>
                  <a:pt x="10953" y="4582"/>
                </a:lnTo>
                <a:lnTo>
                  <a:pt x="10953" y="4582"/>
                </a:lnTo>
                <a:lnTo>
                  <a:pt x="10953" y="4574"/>
                </a:lnTo>
                <a:lnTo>
                  <a:pt x="10956" y="4567"/>
                </a:lnTo>
                <a:lnTo>
                  <a:pt x="10962" y="4559"/>
                </a:lnTo>
                <a:lnTo>
                  <a:pt x="10964" y="4554"/>
                </a:lnTo>
                <a:lnTo>
                  <a:pt x="10966" y="4546"/>
                </a:lnTo>
                <a:lnTo>
                  <a:pt x="10966" y="4537"/>
                </a:lnTo>
                <a:lnTo>
                  <a:pt x="10961" y="4522"/>
                </a:lnTo>
                <a:lnTo>
                  <a:pt x="10961" y="4522"/>
                </a:lnTo>
                <a:lnTo>
                  <a:pt x="10953" y="4490"/>
                </a:lnTo>
                <a:lnTo>
                  <a:pt x="10951" y="4477"/>
                </a:lnTo>
                <a:lnTo>
                  <a:pt x="10950" y="4466"/>
                </a:lnTo>
                <a:lnTo>
                  <a:pt x="10950" y="4456"/>
                </a:lnTo>
                <a:lnTo>
                  <a:pt x="10951" y="4447"/>
                </a:lnTo>
                <a:lnTo>
                  <a:pt x="10956" y="4440"/>
                </a:lnTo>
                <a:lnTo>
                  <a:pt x="10961" y="4434"/>
                </a:lnTo>
                <a:lnTo>
                  <a:pt x="10961" y="4434"/>
                </a:lnTo>
                <a:lnTo>
                  <a:pt x="10966" y="4432"/>
                </a:lnTo>
                <a:lnTo>
                  <a:pt x="10969" y="4431"/>
                </a:lnTo>
                <a:lnTo>
                  <a:pt x="10977" y="4431"/>
                </a:lnTo>
                <a:lnTo>
                  <a:pt x="10985" y="4434"/>
                </a:lnTo>
                <a:lnTo>
                  <a:pt x="10994" y="4440"/>
                </a:lnTo>
                <a:lnTo>
                  <a:pt x="11001" y="4448"/>
                </a:lnTo>
                <a:lnTo>
                  <a:pt x="11007" y="4458"/>
                </a:lnTo>
                <a:lnTo>
                  <a:pt x="11011" y="4469"/>
                </a:lnTo>
                <a:lnTo>
                  <a:pt x="11012" y="4481"/>
                </a:lnTo>
                <a:lnTo>
                  <a:pt x="11012" y="4481"/>
                </a:lnTo>
                <a:lnTo>
                  <a:pt x="11011" y="4492"/>
                </a:lnTo>
                <a:lnTo>
                  <a:pt x="11009" y="4503"/>
                </a:lnTo>
                <a:lnTo>
                  <a:pt x="11004" y="4522"/>
                </a:lnTo>
                <a:lnTo>
                  <a:pt x="11004" y="4530"/>
                </a:lnTo>
                <a:lnTo>
                  <a:pt x="11006" y="4540"/>
                </a:lnTo>
                <a:lnTo>
                  <a:pt x="11012" y="4550"/>
                </a:lnTo>
                <a:lnTo>
                  <a:pt x="11022" y="4559"/>
                </a:lnTo>
                <a:lnTo>
                  <a:pt x="11022" y="4559"/>
                </a:lnTo>
                <a:lnTo>
                  <a:pt x="11028" y="4564"/>
                </a:lnTo>
                <a:lnTo>
                  <a:pt x="11035" y="4567"/>
                </a:lnTo>
                <a:lnTo>
                  <a:pt x="11041" y="4569"/>
                </a:lnTo>
                <a:lnTo>
                  <a:pt x="11047" y="4570"/>
                </a:lnTo>
                <a:lnTo>
                  <a:pt x="11059" y="4570"/>
                </a:lnTo>
                <a:lnTo>
                  <a:pt x="11072" y="4569"/>
                </a:lnTo>
                <a:lnTo>
                  <a:pt x="11081" y="4567"/>
                </a:lnTo>
                <a:lnTo>
                  <a:pt x="11091" y="4569"/>
                </a:lnTo>
                <a:lnTo>
                  <a:pt x="11094" y="4570"/>
                </a:lnTo>
                <a:lnTo>
                  <a:pt x="11097" y="4574"/>
                </a:lnTo>
                <a:lnTo>
                  <a:pt x="11099" y="4577"/>
                </a:lnTo>
                <a:lnTo>
                  <a:pt x="11100" y="4582"/>
                </a:lnTo>
                <a:lnTo>
                  <a:pt x="11100" y="4582"/>
                </a:lnTo>
                <a:lnTo>
                  <a:pt x="11100" y="4588"/>
                </a:lnTo>
                <a:lnTo>
                  <a:pt x="11100" y="4593"/>
                </a:lnTo>
                <a:lnTo>
                  <a:pt x="11096" y="4601"/>
                </a:lnTo>
                <a:lnTo>
                  <a:pt x="11084" y="4614"/>
                </a:lnTo>
                <a:lnTo>
                  <a:pt x="11081" y="4622"/>
                </a:lnTo>
                <a:lnTo>
                  <a:pt x="11080" y="4627"/>
                </a:lnTo>
                <a:lnTo>
                  <a:pt x="11080" y="4631"/>
                </a:lnTo>
                <a:lnTo>
                  <a:pt x="11080" y="4638"/>
                </a:lnTo>
                <a:lnTo>
                  <a:pt x="11083" y="4644"/>
                </a:lnTo>
                <a:lnTo>
                  <a:pt x="11091" y="4660"/>
                </a:lnTo>
                <a:lnTo>
                  <a:pt x="11091" y="4660"/>
                </a:lnTo>
                <a:lnTo>
                  <a:pt x="11100" y="4680"/>
                </a:lnTo>
                <a:lnTo>
                  <a:pt x="11108" y="4697"/>
                </a:lnTo>
                <a:lnTo>
                  <a:pt x="11118" y="4726"/>
                </a:lnTo>
                <a:lnTo>
                  <a:pt x="11121" y="4737"/>
                </a:lnTo>
                <a:lnTo>
                  <a:pt x="11126" y="4745"/>
                </a:lnTo>
                <a:lnTo>
                  <a:pt x="11129" y="4749"/>
                </a:lnTo>
                <a:lnTo>
                  <a:pt x="11133" y="4752"/>
                </a:lnTo>
                <a:lnTo>
                  <a:pt x="11137" y="4753"/>
                </a:lnTo>
                <a:lnTo>
                  <a:pt x="11142" y="4753"/>
                </a:lnTo>
                <a:lnTo>
                  <a:pt x="11142" y="4753"/>
                </a:lnTo>
                <a:lnTo>
                  <a:pt x="11152" y="4752"/>
                </a:lnTo>
                <a:lnTo>
                  <a:pt x="11158" y="4749"/>
                </a:lnTo>
                <a:lnTo>
                  <a:pt x="11173" y="4744"/>
                </a:lnTo>
                <a:lnTo>
                  <a:pt x="11179" y="4742"/>
                </a:lnTo>
                <a:lnTo>
                  <a:pt x="11187" y="4744"/>
                </a:lnTo>
                <a:lnTo>
                  <a:pt x="11195" y="4749"/>
                </a:lnTo>
                <a:lnTo>
                  <a:pt x="11206" y="4758"/>
                </a:lnTo>
                <a:lnTo>
                  <a:pt x="11206" y="4758"/>
                </a:lnTo>
                <a:lnTo>
                  <a:pt x="11216" y="4770"/>
                </a:lnTo>
                <a:lnTo>
                  <a:pt x="11221" y="4778"/>
                </a:lnTo>
                <a:lnTo>
                  <a:pt x="11221" y="4786"/>
                </a:lnTo>
                <a:lnTo>
                  <a:pt x="11221" y="4792"/>
                </a:lnTo>
                <a:lnTo>
                  <a:pt x="11219" y="4800"/>
                </a:lnTo>
                <a:lnTo>
                  <a:pt x="11219" y="4806"/>
                </a:lnTo>
                <a:lnTo>
                  <a:pt x="11221" y="4816"/>
                </a:lnTo>
                <a:lnTo>
                  <a:pt x="11226" y="4827"/>
                </a:lnTo>
                <a:lnTo>
                  <a:pt x="11226" y="4827"/>
                </a:lnTo>
                <a:lnTo>
                  <a:pt x="11232" y="4839"/>
                </a:lnTo>
                <a:lnTo>
                  <a:pt x="11240" y="4848"/>
                </a:lnTo>
                <a:lnTo>
                  <a:pt x="11248" y="4856"/>
                </a:lnTo>
                <a:lnTo>
                  <a:pt x="11256" y="4864"/>
                </a:lnTo>
                <a:lnTo>
                  <a:pt x="11272" y="4874"/>
                </a:lnTo>
                <a:lnTo>
                  <a:pt x="11290" y="4882"/>
                </a:lnTo>
                <a:lnTo>
                  <a:pt x="11290" y="4882"/>
                </a:lnTo>
                <a:lnTo>
                  <a:pt x="11298" y="4885"/>
                </a:lnTo>
                <a:lnTo>
                  <a:pt x="11304" y="4887"/>
                </a:lnTo>
                <a:lnTo>
                  <a:pt x="11311" y="4887"/>
                </a:lnTo>
                <a:lnTo>
                  <a:pt x="11317" y="4888"/>
                </a:lnTo>
                <a:lnTo>
                  <a:pt x="11322" y="4892"/>
                </a:lnTo>
                <a:lnTo>
                  <a:pt x="11328" y="4900"/>
                </a:lnTo>
                <a:lnTo>
                  <a:pt x="11333" y="4911"/>
                </a:lnTo>
                <a:lnTo>
                  <a:pt x="11340" y="4928"/>
                </a:lnTo>
                <a:lnTo>
                  <a:pt x="11340" y="4928"/>
                </a:lnTo>
                <a:lnTo>
                  <a:pt x="11344" y="4948"/>
                </a:lnTo>
                <a:lnTo>
                  <a:pt x="11346" y="4965"/>
                </a:lnTo>
                <a:lnTo>
                  <a:pt x="11346" y="4983"/>
                </a:lnTo>
                <a:lnTo>
                  <a:pt x="11344" y="4997"/>
                </a:lnTo>
                <a:lnTo>
                  <a:pt x="11343" y="5014"/>
                </a:lnTo>
                <a:lnTo>
                  <a:pt x="11343" y="5030"/>
                </a:lnTo>
                <a:lnTo>
                  <a:pt x="11346" y="5047"/>
                </a:lnTo>
                <a:lnTo>
                  <a:pt x="11349" y="5057"/>
                </a:lnTo>
                <a:lnTo>
                  <a:pt x="11354" y="5068"/>
                </a:lnTo>
                <a:lnTo>
                  <a:pt x="11354" y="5068"/>
                </a:lnTo>
                <a:close/>
                <a:moveTo>
                  <a:pt x="11171" y="4306"/>
                </a:moveTo>
                <a:lnTo>
                  <a:pt x="11171" y="4306"/>
                </a:lnTo>
                <a:lnTo>
                  <a:pt x="11171" y="4309"/>
                </a:lnTo>
                <a:lnTo>
                  <a:pt x="11173" y="4314"/>
                </a:lnTo>
                <a:lnTo>
                  <a:pt x="11176" y="4320"/>
                </a:lnTo>
                <a:lnTo>
                  <a:pt x="11184" y="4328"/>
                </a:lnTo>
                <a:lnTo>
                  <a:pt x="11184" y="4328"/>
                </a:lnTo>
                <a:lnTo>
                  <a:pt x="11179" y="4328"/>
                </a:lnTo>
                <a:lnTo>
                  <a:pt x="11176" y="4328"/>
                </a:lnTo>
                <a:lnTo>
                  <a:pt x="11173" y="4330"/>
                </a:lnTo>
                <a:lnTo>
                  <a:pt x="11171" y="4333"/>
                </a:lnTo>
                <a:lnTo>
                  <a:pt x="11174" y="4338"/>
                </a:lnTo>
                <a:lnTo>
                  <a:pt x="11182" y="4346"/>
                </a:lnTo>
                <a:lnTo>
                  <a:pt x="11195" y="4355"/>
                </a:lnTo>
                <a:lnTo>
                  <a:pt x="11195" y="4355"/>
                </a:lnTo>
                <a:lnTo>
                  <a:pt x="11210" y="4367"/>
                </a:lnTo>
                <a:lnTo>
                  <a:pt x="11219" y="4376"/>
                </a:lnTo>
                <a:lnTo>
                  <a:pt x="11234" y="4391"/>
                </a:lnTo>
                <a:lnTo>
                  <a:pt x="11238" y="4394"/>
                </a:lnTo>
                <a:lnTo>
                  <a:pt x="11243" y="4397"/>
                </a:lnTo>
                <a:lnTo>
                  <a:pt x="11248" y="4399"/>
                </a:lnTo>
                <a:lnTo>
                  <a:pt x="11258" y="4400"/>
                </a:lnTo>
                <a:lnTo>
                  <a:pt x="11258" y="4400"/>
                </a:lnTo>
                <a:lnTo>
                  <a:pt x="11274" y="4399"/>
                </a:lnTo>
                <a:lnTo>
                  <a:pt x="11285" y="4397"/>
                </a:lnTo>
                <a:lnTo>
                  <a:pt x="11288" y="4397"/>
                </a:lnTo>
                <a:lnTo>
                  <a:pt x="11291" y="4399"/>
                </a:lnTo>
                <a:lnTo>
                  <a:pt x="11291" y="4402"/>
                </a:lnTo>
                <a:lnTo>
                  <a:pt x="11291" y="4407"/>
                </a:lnTo>
                <a:lnTo>
                  <a:pt x="11291" y="4407"/>
                </a:lnTo>
                <a:lnTo>
                  <a:pt x="11290" y="4412"/>
                </a:lnTo>
                <a:lnTo>
                  <a:pt x="11283" y="4416"/>
                </a:lnTo>
                <a:lnTo>
                  <a:pt x="11277" y="4421"/>
                </a:lnTo>
                <a:lnTo>
                  <a:pt x="11269" y="4424"/>
                </a:lnTo>
                <a:lnTo>
                  <a:pt x="11253" y="4428"/>
                </a:lnTo>
                <a:lnTo>
                  <a:pt x="11243" y="4429"/>
                </a:lnTo>
                <a:lnTo>
                  <a:pt x="11243" y="4429"/>
                </a:lnTo>
                <a:lnTo>
                  <a:pt x="11235" y="4429"/>
                </a:lnTo>
                <a:lnTo>
                  <a:pt x="11224" y="4426"/>
                </a:lnTo>
                <a:lnTo>
                  <a:pt x="11213" y="4421"/>
                </a:lnTo>
                <a:lnTo>
                  <a:pt x="11202" y="4416"/>
                </a:lnTo>
                <a:lnTo>
                  <a:pt x="11202" y="4416"/>
                </a:lnTo>
                <a:lnTo>
                  <a:pt x="11186" y="4408"/>
                </a:lnTo>
                <a:lnTo>
                  <a:pt x="11169" y="4402"/>
                </a:lnTo>
                <a:lnTo>
                  <a:pt x="11169" y="4402"/>
                </a:lnTo>
                <a:lnTo>
                  <a:pt x="11166" y="4400"/>
                </a:lnTo>
                <a:lnTo>
                  <a:pt x="11163" y="4395"/>
                </a:lnTo>
                <a:lnTo>
                  <a:pt x="11157" y="4386"/>
                </a:lnTo>
                <a:lnTo>
                  <a:pt x="11147" y="4370"/>
                </a:lnTo>
                <a:lnTo>
                  <a:pt x="11141" y="4362"/>
                </a:lnTo>
                <a:lnTo>
                  <a:pt x="11129" y="4351"/>
                </a:lnTo>
                <a:lnTo>
                  <a:pt x="11129" y="4351"/>
                </a:lnTo>
                <a:lnTo>
                  <a:pt x="11120" y="4342"/>
                </a:lnTo>
                <a:lnTo>
                  <a:pt x="11108" y="4334"/>
                </a:lnTo>
                <a:lnTo>
                  <a:pt x="11099" y="4330"/>
                </a:lnTo>
                <a:lnTo>
                  <a:pt x="11091" y="4326"/>
                </a:lnTo>
                <a:lnTo>
                  <a:pt x="11083" y="4323"/>
                </a:lnTo>
                <a:lnTo>
                  <a:pt x="11075" y="4323"/>
                </a:lnTo>
                <a:lnTo>
                  <a:pt x="11064" y="4323"/>
                </a:lnTo>
                <a:lnTo>
                  <a:pt x="11064" y="4323"/>
                </a:lnTo>
                <a:lnTo>
                  <a:pt x="11046" y="4326"/>
                </a:lnTo>
                <a:lnTo>
                  <a:pt x="11022" y="4330"/>
                </a:lnTo>
                <a:lnTo>
                  <a:pt x="11011" y="4333"/>
                </a:lnTo>
                <a:lnTo>
                  <a:pt x="11003" y="4336"/>
                </a:lnTo>
                <a:lnTo>
                  <a:pt x="10998" y="4341"/>
                </a:lnTo>
                <a:lnTo>
                  <a:pt x="10998" y="4342"/>
                </a:lnTo>
                <a:lnTo>
                  <a:pt x="10998" y="4344"/>
                </a:lnTo>
                <a:lnTo>
                  <a:pt x="10998" y="4344"/>
                </a:lnTo>
                <a:lnTo>
                  <a:pt x="11003" y="4347"/>
                </a:lnTo>
                <a:lnTo>
                  <a:pt x="11007" y="4351"/>
                </a:lnTo>
                <a:lnTo>
                  <a:pt x="11014" y="4355"/>
                </a:lnTo>
                <a:lnTo>
                  <a:pt x="11017" y="4359"/>
                </a:lnTo>
                <a:lnTo>
                  <a:pt x="11017" y="4360"/>
                </a:lnTo>
                <a:lnTo>
                  <a:pt x="11014" y="4363"/>
                </a:lnTo>
                <a:lnTo>
                  <a:pt x="11007" y="4367"/>
                </a:lnTo>
                <a:lnTo>
                  <a:pt x="11007" y="4367"/>
                </a:lnTo>
                <a:lnTo>
                  <a:pt x="10999" y="4371"/>
                </a:lnTo>
                <a:lnTo>
                  <a:pt x="10990" y="4373"/>
                </a:lnTo>
                <a:lnTo>
                  <a:pt x="10972" y="4376"/>
                </a:lnTo>
                <a:lnTo>
                  <a:pt x="10958" y="4376"/>
                </a:lnTo>
                <a:lnTo>
                  <a:pt x="10948" y="4375"/>
                </a:lnTo>
                <a:lnTo>
                  <a:pt x="10948" y="4375"/>
                </a:lnTo>
                <a:lnTo>
                  <a:pt x="10930" y="4368"/>
                </a:lnTo>
                <a:lnTo>
                  <a:pt x="10921" y="4363"/>
                </a:lnTo>
                <a:lnTo>
                  <a:pt x="10913" y="4359"/>
                </a:lnTo>
                <a:lnTo>
                  <a:pt x="10913" y="4359"/>
                </a:lnTo>
                <a:lnTo>
                  <a:pt x="10911" y="4355"/>
                </a:lnTo>
                <a:lnTo>
                  <a:pt x="10911" y="4351"/>
                </a:lnTo>
                <a:lnTo>
                  <a:pt x="10909" y="4342"/>
                </a:lnTo>
                <a:lnTo>
                  <a:pt x="10908" y="4339"/>
                </a:lnTo>
                <a:lnTo>
                  <a:pt x="10905" y="4336"/>
                </a:lnTo>
                <a:lnTo>
                  <a:pt x="10900" y="4334"/>
                </a:lnTo>
                <a:lnTo>
                  <a:pt x="10892" y="4334"/>
                </a:lnTo>
                <a:lnTo>
                  <a:pt x="10892" y="4334"/>
                </a:lnTo>
                <a:lnTo>
                  <a:pt x="10877" y="4336"/>
                </a:lnTo>
                <a:lnTo>
                  <a:pt x="10869" y="4339"/>
                </a:lnTo>
                <a:lnTo>
                  <a:pt x="10861" y="4342"/>
                </a:lnTo>
                <a:lnTo>
                  <a:pt x="10845" y="4347"/>
                </a:lnTo>
                <a:lnTo>
                  <a:pt x="10845" y="4347"/>
                </a:lnTo>
                <a:lnTo>
                  <a:pt x="10836" y="4349"/>
                </a:lnTo>
                <a:lnTo>
                  <a:pt x="10826" y="4349"/>
                </a:lnTo>
                <a:lnTo>
                  <a:pt x="10816" y="4349"/>
                </a:lnTo>
                <a:lnTo>
                  <a:pt x="10808" y="4349"/>
                </a:lnTo>
                <a:lnTo>
                  <a:pt x="10802" y="4347"/>
                </a:lnTo>
                <a:lnTo>
                  <a:pt x="10799" y="4344"/>
                </a:lnTo>
                <a:lnTo>
                  <a:pt x="10797" y="4339"/>
                </a:lnTo>
                <a:lnTo>
                  <a:pt x="10800" y="4334"/>
                </a:lnTo>
                <a:lnTo>
                  <a:pt x="10800" y="4334"/>
                </a:lnTo>
                <a:lnTo>
                  <a:pt x="10807" y="4330"/>
                </a:lnTo>
                <a:lnTo>
                  <a:pt x="10816" y="4323"/>
                </a:lnTo>
                <a:lnTo>
                  <a:pt x="10839" y="4310"/>
                </a:lnTo>
                <a:lnTo>
                  <a:pt x="10850" y="4302"/>
                </a:lnTo>
                <a:lnTo>
                  <a:pt x="10860" y="4296"/>
                </a:lnTo>
                <a:lnTo>
                  <a:pt x="10866" y="4290"/>
                </a:lnTo>
                <a:lnTo>
                  <a:pt x="10866" y="4285"/>
                </a:lnTo>
                <a:lnTo>
                  <a:pt x="10866" y="4281"/>
                </a:lnTo>
                <a:lnTo>
                  <a:pt x="10866" y="4281"/>
                </a:lnTo>
                <a:lnTo>
                  <a:pt x="10864" y="4270"/>
                </a:lnTo>
                <a:lnTo>
                  <a:pt x="10863" y="4264"/>
                </a:lnTo>
                <a:lnTo>
                  <a:pt x="10861" y="4257"/>
                </a:lnTo>
                <a:lnTo>
                  <a:pt x="10855" y="4248"/>
                </a:lnTo>
                <a:lnTo>
                  <a:pt x="10855" y="4248"/>
                </a:lnTo>
                <a:lnTo>
                  <a:pt x="10848" y="4241"/>
                </a:lnTo>
                <a:lnTo>
                  <a:pt x="10836" y="4235"/>
                </a:lnTo>
                <a:lnTo>
                  <a:pt x="10821" y="4229"/>
                </a:lnTo>
                <a:lnTo>
                  <a:pt x="10805" y="4224"/>
                </a:lnTo>
                <a:lnTo>
                  <a:pt x="10778" y="4216"/>
                </a:lnTo>
                <a:lnTo>
                  <a:pt x="10765" y="4212"/>
                </a:lnTo>
                <a:lnTo>
                  <a:pt x="10765" y="4212"/>
                </a:lnTo>
                <a:lnTo>
                  <a:pt x="10742" y="4208"/>
                </a:lnTo>
                <a:lnTo>
                  <a:pt x="10714" y="4201"/>
                </a:lnTo>
                <a:lnTo>
                  <a:pt x="10714" y="4201"/>
                </a:lnTo>
                <a:lnTo>
                  <a:pt x="10706" y="4195"/>
                </a:lnTo>
                <a:lnTo>
                  <a:pt x="10696" y="4184"/>
                </a:lnTo>
                <a:lnTo>
                  <a:pt x="10681" y="4169"/>
                </a:lnTo>
                <a:lnTo>
                  <a:pt x="10681" y="4169"/>
                </a:lnTo>
                <a:lnTo>
                  <a:pt x="10680" y="4168"/>
                </a:lnTo>
                <a:lnTo>
                  <a:pt x="10673" y="4166"/>
                </a:lnTo>
                <a:lnTo>
                  <a:pt x="10670" y="4166"/>
                </a:lnTo>
                <a:lnTo>
                  <a:pt x="10667" y="4169"/>
                </a:lnTo>
                <a:lnTo>
                  <a:pt x="10662" y="4172"/>
                </a:lnTo>
                <a:lnTo>
                  <a:pt x="10659" y="4180"/>
                </a:lnTo>
                <a:lnTo>
                  <a:pt x="10659" y="4180"/>
                </a:lnTo>
                <a:lnTo>
                  <a:pt x="10654" y="4188"/>
                </a:lnTo>
                <a:lnTo>
                  <a:pt x="10651" y="4193"/>
                </a:lnTo>
                <a:lnTo>
                  <a:pt x="10646" y="4196"/>
                </a:lnTo>
                <a:lnTo>
                  <a:pt x="10641" y="4198"/>
                </a:lnTo>
                <a:lnTo>
                  <a:pt x="10633" y="4200"/>
                </a:lnTo>
                <a:lnTo>
                  <a:pt x="10632" y="4198"/>
                </a:lnTo>
                <a:lnTo>
                  <a:pt x="10632" y="4198"/>
                </a:lnTo>
                <a:lnTo>
                  <a:pt x="10628" y="4198"/>
                </a:lnTo>
                <a:lnTo>
                  <a:pt x="10620" y="4196"/>
                </a:lnTo>
                <a:lnTo>
                  <a:pt x="10617" y="4193"/>
                </a:lnTo>
                <a:lnTo>
                  <a:pt x="10616" y="4192"/>
                </a:lnTo>
                <a:lnTo>
                  <a:pt x="10614" y="4187"/>
                </a:lnTo>
                <a:lnTo>
                  <a:pt x="10614" y="4182"/>
                </a:lnTo>
                <a:lnTo>
                  <a:pt x="10614" y="4182"/>
                </a:lnTo>
                <a:lnTo>
                  <a:pt x="10619" y="4172"/>
                </a:lnTo>
                <a:lnTo>
                  <a:pt x="10620" y="4163"/>
                </a:lnTo>
                <a:lnTo>
                  <a:pt x="10622" y="4155"/>
                </a:lnTo>
                <a:lnTo>
                  <a:pt x="10620" y="4153"/>
                </a:lnTo>
                <a:lnTo>
                  <a:pt x="10617" y="4153"/>
                </a:lnTo>
                <a:lnTo>
                  <a:pt x="10617" y="4153"/>
                </a:lnTo>
                <a:lnTo>
                  <a:pt x="10609" y="4151"/>
                </a:lnTo>
                <a:lnTo>
                  <a:pt x="10603" y="4148"/>
                </a:lnTo>
                <a:lnTo>
                  <a:pt x="10596" y="4145"/>
                </a:lnTo>
                <a:lnTo>
                  <a:pt x="10645" y="4132"/>
                </a:lnTo>
                <a:lnTo>
                  <a:pt x="10611" y="4111"/>
                </a:lnTo>
                <a:lnTo>
                  <a:pt x="10611" y="4111"/>
                </a:lnTo>
                <a:lnTo>
                  <a:pt x="10604" y="4113"/>
                </a:lnTo>
                <a:lnTo>
                  <a:pt x="10600" y="4115"/>
                </a:lnTo>
                <a:lnTo>
                  <a:pt x="10593" y="4115"/>
                </a:lnTo>
                <a:lnTo>
                  <a:pt x="10587" y="4113"/>
                </a:lnTo>
                <a:lnTo>
                  <a:pt x="10580" y="4108"/>
                </a:lnTo>
                <a:lnTo>
                  <a:pt x="10576" y="4100"/>
                </a:lnTo>
                <a:lnTo>
                  <a:pt x="10574" y="4087"/>
                </a:lnTo>
                <a:lnTo>
                  <a:pt x="10574" y="4087"/>
                </a:lnTo>
                <a:lnTo>
                  <a:pt x="10574" y="4084"/>
                </a:lnTo>
                <a:lnTo>
                  <a:pt x="10577" y="4079"/>
                </a:lnTo>
                <a:lnTo>
                  <a:pt x="10579" y="4074"/>
                </a:lnTo>
                <a:lnTo>
                  <a:pt x="10584" y="4073"/>
                </a:lnTo>
                <a:lnTo>
                  <a:pt x="10588" y="4070"/>
                </a:lnTo>
                <a:lnTo>
                  <a:pt x="10595" y="4070"/>
                </a:lnTo>
                <a:lnTo>
                  <a:pt x="10595" y="4070"/>
                </a:lnTo>
                <a:lnTo>
                  <a:pt x="10600" y="4068"/>
                </a:lnTo>
                <a:lnTo>
                  <a:pt x="10603" y="4065"/>
                </a:lnTo>
                <a:lnTo>
                  <a:pt x="10604" y="4058"/>
                </a:lnTo>
                <a:lnTo>
                  <a:pt x="10608" y="4055"/>
                </a:lnTo>
                <a:lnTo>
                  <a:pt x="10611" y="4054"/>
                </a:lnTo>
                <a:lnTo>
                  <a:pt x="10619" y="4054"/>
                </a:lnTo>
                <a:lnTo>
                  <a:pt x="10632" y="4058"/>
                </a:lnTo>
                <a:lnTo>
                  <a:pt x="10632" y="4058"/>
                </a:lnTo>
                <a:lnTo>
                  <a:pt x="10656" y="4068"/>
                </a:lnTo>
                <a:lnTo>
                  <a:pt x="10672" y="4076"/>
                </a:lnTo>
                <a:lnTo>
                  <a:pt x="10683" y="4084"/>
                </a:lnTo>
                <a:lnTo>
                  <a:pt x="10686" y="4090"/>
                </a:lnTo>
                <a:lnTo>
                  <a:pt x="10686" y="4090"/>
                </a:lnTo>
                <a:lnTo>
                  <a:pt x="10688" y="4095"/>
                </a:lnTo>
                <a:lnTo>
                  <a:pt x="10688" y="4102"/>
                </a:lnTo>
                <a:lnTo>
                  <a:pt x="10686" y="4119"/>
                </a:lnTo>
                <a:lnTo>
                  <a:pt x="10686" y="4119"/>
                </a:lnTo>
                <a:lnTo>
                  <a:pt x="10688" y="4131"/>
                </a:lnTo>
                <a:lnTo>
                  <a:pt x="10689" y="4140"/>
                </a:lnTo>
                <a:lnTo>
                  <a:pt x="10696" y="4147"/>
                </a:lnTo>
                <a:lnTo>
                  <a:pt x="10702" y="4153"/>
                </a:lnTo>
                <a:lnTo>
                  <a:pt x="10702" y="4153"/>
                </a:lnTo>
                <a:lnTo>
                  <a:pt x="10712" y="4158"/>
                </a:lnTo>
                <a:lnTo>
                  <a:pt x="10722" y="4163"/>
                </a:lnTo>
                <a:lnTo>
                  <a:pt x="10726" y="4164"/>
                </a:lnTo>
                <a:lnTo>
                  <a:pt x="10731" y="4164"/>
                </a:lnTo>
                <a:lnTo>
                  <a:pt x="10736" y="4163"/>
                </a:lnTo>
                <a:lnTo>
                  <a:pt x="10739" y="4159"/>
                </a:lnTo>
                <a:lnTo>
                  <a:pt x="10739" y="4159"/>
                </a:lnTo>
                <a:lnTo>
                  <a:pt x="10765" y="4129"/>
                </a:lnTo>
                <a:lnTo>
                  <a:pt x="10765" y="4129"/>
                </a:lnTo>
                <a:lnTo>
                  <a:pt x="10767" y="4126"/>
                </a:lnTo>
                <a:lnTo>
                  <a:pt x="10770" y="4119"/>
                </a:lnTo>
                <a:lnTo>
                  <a:pt x="10773" y="4115"/>
                </a:lnTo>
                <a:lnTo>
                  <a:pt x="10776" y="4111"/>
                </a:lnTo>
                <a:lnTo>
                  <a:pt x="10783" y="4108"/>
                </a:lnTo>
                <a:lnTo>
                  <a:pt x="10791" y="4107"/>
                </a:lnTo>
                <a:lnTo>
                  <a:pt x="10791" y="4107"/>
                </a:lnTo>
                <a:lnTo>
                  <a:pt x="10807" y="4107"/>
                </a:lnTo>
                <a:lnTo>
                  <a:pt x="10821" y="4108"/>
                </a:lnTo>
                <a:lnTo>
                  <a:pt x="10832" y="4111"/>
                </a:lnTo>
                <a:lnTo>
                  <a:pt x="10842" y="4116"/>
                </a:lnTo>
                <a:lnTo>
                  <a:pt x="10842" y="4116"/>
                </a:lnTo>
                <a:lnTo>
                  <a:pt x="10864" y="4123"/>
                </a:lnTo>
                <a:lnTo>
                  <a:pt x="10906" y="4135"/>
                </a:lnTo>
                <a:lnTo>
                  <a:pt x="10970" y="4155"/>
                </a:lnTo>
                <a:lnTo>
                  <a:pt x="10970" y="4155"/>
                </a:lnTo>
                <a:lnTo>
                  <a:pt x="10985" y="4158"/>
                </a:lnTo>
                <a:lnTo>
                  <a:pt x="10994" y="4161"/>
                </a:lnTo>
                <a:lnTo>
                  <a:pt x="11007" y="4169"/>
                </a:lnTo>
                <a:lnTo>
                  <a:pt x="11007" y="4169"/>
                </a:lnTo>
                <a:lnTo>
                  <a:pt x="11033" y="4187"/>
                </a:lnTo>
                <a:lnTo>
                  <a:pt x="11064" y="4206"/>
                </a:lnTo>
                <a:lnTo>
                  <a:pt x="11064" y="4206"/>
                </a:lnTo>
                <a:lnTo>
                  <a:pt x="11072" y="4211"/>
                </a:lnTo>
                <a:lnTo>
                  <a:pt x="11078" y="4217"/>
                </a:lnTo>
                <a:lnTo>
                  <a:pt x="11091" y="4229"/>
                </a:lnTo>
                <a:lnTo>
                  <a:pt x="11104" y="4240"/>
                </a:lnTo>
                <a:lnTo>
                  <a:pt x="11110" y="4245"/>
                </a:lnTo>
                <a:lnTo>
                  <a:pt x="11118" y="4248"/>
                </a:lnTo>
                <a:lnTo>
                  <a:pt x="11118" y="4248"/>
                </a:lnTo>
                <a:lnTo>
                  <a:pt x="11126" y="4248"/>
                </a:lnTo>
                <a:lnTo>
                  <a:pt x="11133" y="4246"/>
                </a:lnTo>
                <a:lnTo>
                  <a:pt x="11139" y="4243"/>
                </a:lnTo>
                <a:lnTo>
                  <a:pt x="11145" y="4238"/>
                </a:lnTo>
                <a:lnTo>
                  <a:pt x="11150" y="4233"/>
                </a:lnTo>
                <a:lnTo>
                  <a:pt x="11158" y="4230"/>
                </a:lnTo>
                <a:lnTo>
                  <a:pt x="11166" y="4230"/>
                </a:lnTo>
                <a:lnTo>
                  <a:pt x="11176" y="4232"/>
                </a:lnTo>
                <a:lnTo>
                  <a:pt x="11176" y="4232"/>
                </a:lnTo>
                <a:lnTo>
                  <a:pt x="11186" y="4235"/>
                </a:lnTo>
                <a:lnTo>
                  <a:pt x="11192" y="4238"/>
                </a:lnTo>
                <a:lnTo>
                  <a:pt x="11200" y="4243"/>
                </a:lnTo>
                <a:lnTo>
                  <a:pt x="11206" y="4246"/>
                </a:lnTo>
                <a:lnTo>
                  <a:pt x="11211" y="4248"/>
                </a:lnTo>
                <a:lnTo>
                  <a:pt x="11218" y="4248"/>
                </a:lnTo>
                <a:lnTo>
                  <a:pt x="11218" y="4248"/>
                </a:lnTo>
                <a:lnTo>
                  <a:pt x="11226" y="4246"/>
                </a:lnTo>
                <a:lnTo>
                  <a:pt x="11230" y="4248"/>
                </a:lnTo>
                <a:lnTo>
                  <a:pt x="11242" y="4249"/>
                </a:lnTo>
                <a:lnTo>
                  <a:pt x="11251" y="4251"/>
                </a:lnTo>
                <a:lnTo>
                  <a:pt x="11258" y="4249"/>
                </a:lnTo>
                <a:lnTo>
                  <a:pt x="11266" y="4248"/>
                </a:lnTo>
                <a:lnTo>
                  <a:pt x="11266" y="4248"/>
                </a:lnTo>
                <a:lnTo>
                  <a:pt x="11282" y="4240"/>
                </a:lnTo>
                <a:lnTo>
                  <a:pt x="11293" y="4232"/>
                </a:lnTo>
                <a:lnTo>
                  <a:pt x="11301" y="4222"/>
                </a:lnTo>
                <a:lnTo>
                  <a:pt x="11308" y="4212"/>
                </a:lnTo>
                <a:lnTo>
                  <a:pt x="11308" y="4212"/>
                </a:lnTo>
                <a:lnTo>
                  <a:pt x="11314" y="4200"/>
                </a:lnTo>
                <a:lnTo>
                  <a:pt x="11319" y="4185"/>
                </a:lnTo>
                <a:lnTo>
                  <a:pt x="11322" y="4180"/>
                </a:lnTo>
                <a:lnTo>
                  <a:pt x="11324" y="4179"/>
                </a:lnTo>
                <a:lnTo>
                  <a:pt x="11325" y="4184"/>
                </a:lnTo>
                <a:lnTo>
                  <a:pt x="11327" y="4192"/>
                </a:lnTo>
                <a:lnTo>
                  <a:pt x="11327" y="4192"/>
                </a:lnTo>
                <a:lnTo>
                  <a:pt x="11327" y="4203"/>
                </a:lnTo>
                <a:lnTo>
                  <a:pt x="11325" y="4212"/>
                </a:lnTo>
                <a:lnTo>
                  <a:pt x="11324" y="4222"/>
                </a:lnTo>
                <a:lnTo>
                  <a:pt x="11322" y="4230"/>
                </a:lnTo>
                <a:lnTo>
                  <a:pt x="11316" y="4241"/>
                </a:lnTo>
                <a:lnTo>
                  <a:pt x="11311" y="4249"/>
                </a:lnTo>
                <a:lnTo>
                  <a:pt x="11311" y="4249"/>
                </a:lnTo>
                <a:lnTo>
                  <a:pt x="11303" y="4257"/>
                </a:lnTo>
                <a:lnTo>
                  <a:pt x="11291" y="4264"/>
                </a:lnTo>
                <a:lnTo>
                  <a:pt x="11280" y="4270"/>
                </a:lnTo>
                <a:lnTo>
                  <a:pt x="11274" y="4273"/>
                </a:lnTo>
                <a:lnTo>
                  <a:pt x="11274" y="4273"/>
                </a:lnTo>
                <a:lnTo>
                  <a:pt x="11238" y="4270"/>
                </a:lnTo>
                <a:lnTo>
                  <a:pt x="11238" y="4270"/>
                </a:lnTo>
                <a:lnTo>
                  <a:pt x="11232" y="4269"/>
                </a:lnTo>
                <a:lnTo>
                  <a:pt x="11221" y="4265"/>
                </a:lnTo>
                <a:lnTo>
                  <a:pt x="11216" y="4265"/>
                </a:lnTo>
                <a:lnTo>
                  <a:pt x="11210" y="4265"/>
                </a:lnTo>
                <a:lnTo>
                  <a:pt x="11203" y="4269"/>
                </a:lnTo>
                <a:lnTo>
                  <a:pt x="11197" y="4273"/>
                </a:lnTo>
                <a:lnTo>
                  <a:pt x="11197" y="4273"/>
                </a:lnTo>
                <a:lnTo>
                  <a:pt x="11179" y="4291"/>
                </a:lnTo>
                <a:lnTo>
                  <a:pt x="11174" y="4298"/>
                </a:lnTo>
                <a:lnTo>
                  <a:pt x="11171" y="4306"/>
                </a:lnTo>
                <a:lnTo>
                  <a:pt x="11171" y="4306"/>
                </a:lnTo>
                <a:close/>
                <a:moveTo>
                  <a:pt x="8596" y="852"/>
                </a:moveTo>
                <a:lnTo>
                  <a:pt x="8596" y="852"/>
                </a:lnTo>
                <a:lnTo>
                  <a:pt x="8583" y="841"/>
                </a:lnTo>
                <a:lnTo>
                  <a:pt x="8582" y="841"/>
                </a:lnTo>
                <a:lnTo>
                  <a:pt x="8588" y="844"/>
                </a:lnTo>
                <a:lnTo>
                  <a:pt x="8588" y="844"/>
                </a:lnTo>
                <a:lnTo>
                  <a:pt x="8593" y="848"/>
                </a:lnTo>
                <a:lnTo>
                  <a:pt x="8596" y="852"/>
                </a:lnTo>
                <a:lnTo>
                  <a:pt x="8596" y="852"/>
                </a:lnTo>
                <a:close/>
                <a:moveTo>
                  <a:pt x="11596" y="1593"/>
                </a:moveTo>
                <a:lnTo>
                  <a:pt x="11596" y="1593"/>
                </a:lnTo>
                <a:lnTo>
                  <a:pt x="11596" y="1589"/>
                </a:lnTo>
                <a:lnTo>
                  <a:pt x="11598" y="1586"/>
                </a:lnTo>
                <a:lnTo>
                  <a:pt x="11598" y="1586"/>
                </a:lnTo>
                <a:lnTo>
                  <a:pt x="11596" y="1593"/>
                </a:lnTo>
                <a:lnTo>
                  <a:pt x="11596" y="1593"/>
                </a:lnTo>
                <a:lnTo>
                  <a:pt x="11596" y="1593"/>
                </a:lnTo>
                <a:lnTo>
                  <a:pt x="11596" y="1593"/>
                </a:lnTo>
                <a:close/>
                <a:moveTo>
                  <a:pt x="6357" y="2604"/>
                </a:moveTo>
                <a:lnTo>
                  <a:pt x="6357" y="2604"/>
                </a:lnTo>
                <a:lnTo>
                  <a:pt x="6350" y="2605"/>
                </a:lnTo>
                <a:lnTo>
                  <a:pt x="6352" y="2604"/>
                </a:lnTo>
                <a:lnTo>
                  <a:pt x="6352" y="2604"/>
                </a:lnTo>
                <a:lnTo>
                  <a:pt x="6357" y="2604"/>
                </a:lnTo>
                <a:lnTo>
                  <a:pt x="6357" y="2604"/>
                </a:lnTo>
                <a:close/>
                <a:moveTo>
                  <a:pt x="5777" y="2167"/>
                </a:moveTo>
                <a:lnTo>
                  <a:pt x="5777" y="2167"/>
                </a:lnTo>
                <a:lnTo>
                  <a:pt x="5782" y="2169"/>
                </a:lnTo>
                <a:lnTo>
                  <a:pt x="5782" y="2169"/>
                </a:lnTo>
                <a:lnTo>
                  <a:pt x="5777" y="2167"/>
                </a:lnTo>
                <a:lnTo>
                  <a:pt x="5777" y="2167"/>
                </a:lnTo>
                <a:close/>
                <a:moveTo>
                  <a:pt x="5604" y="1939"/>
                </a:moveTo>
                <a:lnTo>
                  <a:pt x="5604" y="1939"/>
                </a:lnTo>
                <a:lnTo>
                  <a:pt x="5599" y="1931"/>
                </a:lnTo>
                <a:lnTo>
                  <a:pt x="5590" y="1915"/>
                </a:lnTo>
                <a:lnTo>
                  <a:pt x="5586" y="1906"/>
                </a:lnTo>
                <a:lnTo>
                  <a:pt x="5585" y="1898"/>
                </a:lnTo>
                <a:lnTo>
                  <a:pt x="5585" y="1893"/>
                </a:lnTo>
                <a:lnTo>
                  <a:pt x="5586" y="1891"/>
                </a:lnTo>
                <a:lnTo>
                  <a:pt x="5590" y="1891"/>
                </a:lnTo>
                <a:lnTo>
                  <a:pt x="5590" y="1891"/>
                </a:lnTo>
                <a:lnTo>
                  <a:pt x="5606" y="1891"/>
                </a:lnTo>
                <a:lnTo>
                  <a:pt x="5622" y="1891"/>
                </a:lnTo>
                <a:lnTo>
                  <a:pt x="5630" y="1891"/>
                </a:lnTo>
                <a:lnTo>
                  <a:pt x="5636" y="1890"/>
                </a:lnTo>
                <a:lnTo>
                  <a:pt x="5639" y="1885"/>
                </a:lnTo>
                <a:lnTo>
                  <a:pt x="5641" y="1880"/>
                </a:lnTo>
                <a:lnTo>
                  <a:pt x="5641" y="1880"/>
                </a:lnTo>
                <a:lnTo>
                  <a:pt x="5641" y="1867"/>
                </a:lnTo>
                <a:lnTo>
                  <a:pt x="5643" y="1861"/>
                </a:lnTo>
                <a:lnTo>
                  <a:pt x="5643" y="1856"/>
                </a:lnTo>
                <a:lnTo>
                  <a:pt x="5646" y="1851"/>
                </a:lnTo>
                <a:lnTo>
                  <a:pt x="5651" y="1848"/>
                </a:lnTo>
                <a:lnTo>
                  <a:pt x="5657" y="1846"/>
                </a:lnTo>
                <a:lnTo>
                  <a:pt x="5667" y="1845"/>
                </a:lnTo>
                <a:lnTo>
                  <a:pt x="5667" y="1845"/>
                </a:lnTo>
                <a:lnTo>
                  <a:pt x="5686" y="1846"/>
                </a:lnTo>
                <a:lnTo>
                  <a:pt x="5705" y="1849"/>
                </a:lnTo>
                <a:lnTo>
                  <a:pt x="5718" y="1856"/>
                </a:lnTo>
                <a:lnTo>
                  <a:pt x="5723" y="1859"/>
                </a:lnTo>
                <a:lnTo>
                  <a:pt x="5724" y="1862"/>
                </a:lnTo>
                <a:lnTo>
                  <a:pt x="5724" y="1862"/>
                </a:lnTo>
                <a:lnTo>
                  <a:pt x="5729" y="1872"/>
                </a:lnTo>
                <a:lnTo>
                  <a:pt x="5732" y="1885"/>
                </a:lnTo>
                <a:lnTo>
                  <a:pt x="5734" y="1893"/>
                </a:lnTo>
                <a:lnTo>
                  <a:pt x="5734" y="1901"/>
                </a:lnTo>
                <a:lnTo>
                  <a:pt x="5732" y="1910"/>
                </a:lnTo>
                <a:lnTo>
                  <a:pt x="5728" y="1922"/>
                </a:lnTo>
                <a:lnTo>
                  <a:pt x="5728" y="1922"/>
                </a:lnTo>
                <a:lnTo>
                  <a:pt x="5723" y="1931"/>
                </a:lnTo>
                <a:lnTo>
                  <a:pt x="5718" y="1939"/>
                </a:lnTo>
                <a:lnTo>
                  <a:pt x="5710" y="1952"/>
                </a:lnTo>
                <a:lnTo>
                  <a:pt x="5707" y="1957"/>
                </a:lnTo>
                <a:lnTo>
                  <a:pt x="5705" y="1962"/>
                </a:lnTo>
                <a:lnTo>
                  <a:pt x="5705" y="1968"/>
                </a:lnTo>
                <a:lnTo>
                  <a:pt x="5707" y="1976"/>
                </a:lnTo>
                <a:lnTo>
                  <a:pt x="5707" y="1976"/>
                </a:lnTo>
                <a:lnTo>
                  <a:pt x="5712" y="1994"/>
                </a:lnTo>
                <a:lnTo>
                  <a:pt x="5713" y="2000"/>
                </a:lnTo>
                <a:lnTo>
                  <a:pt x="5713" y="2007"/>
                </a:lnTo>
                <a:lnTo>
                  <a:pt x="5712" y="2012"/>
                </a:lnTo>
                <a:lnTo>
                  <a:pt x="5707" y="2015"/>
                </a:lnTo>
                <a:lnTo>
                  <a:pt x="5700" y="2018"/>
                </a:lnTo>
                <a:lnTo>
                  <a:pt x="5691" y="2018"/>
                </a:lnTo>
                <a:lnTo>
                  <a:pt x="5691" y="2018"/>
                </a:lnTo>
                <a:lnTo>
                  <a:pt x="5679" y="2018"/>
                </a:lnTo>
                <a:lnTo>
                  <a:pt x="5670" y="2015"/>
                </a:lnTo>
                <a:lnTo>
                  <a:pt x="5652" y="2008"/>
                </a:lnTo>
                <a:lnTo>
                  <a:pt x="5646" y="2005"/>
                </a:lnTo>
                <a:lnTo>
                  <a:pt x="5639" y="2003"/>
                </a:lnTo>
                <a:lnTo>
                  <a:pt x="5633" y="2005"/>
                </a:lnTo>
                <a:lnTo>
                  <a:pt x="5628" y="2008"/>
                </a:lnTo>
                <a:lnTo>
                  <a:pt x="5628" y="2008"/>
                </a:lnTo>
                <a:lnTo>
                  <a:pt x="5615" y="2018"/>
                </a:lnTo>
                <a:lnTo>
                  <a:pt x="5607" y="2023"/>
                </a:lnTo>
                <a:lnTo>
                  <a:pt x="5601" y="2024"/>
                </a:lnTo>
                <a:lnTo>
                  <a:pt x="5593" y="2026"/>
                </a:lnTo>
                <a:lnTo>
                  <a:pt x="5586" y="2024"/>
                </a:lnTo>
                <a:lnTo>
                  <a:pt x="5580" y="2021"/>
                </a:lnTo>
                <a:lnTo>
                  <a:pt x="5575" y="2015"/>
                </a:lnTo>
                <a:lnTo>
                  <a:pt x="5575" y="2015"/>
                </a:lnTo>
                <a:lnTo>
                  <a:pt x="5575" y="2012"/>
                </a:lnTo>
                <a:lnTo>
                  <a:pt x="5575" y="2007"/>
                </a:lnTo>
                <a:lnTo>
                  <a:pt x="5578" y="1997"/>
                </a:lnTo>
                <a:lnTo>
                  <a:pt x="5583" y="1987"/>
                </a:lnTo>
                <a:lnTo>
                  <a:pt x="5591" y="1978"/>
                </a:lnTo>
                <a:lnTo>
                  <a:pt x="5598" y="1967"/>
                </a:lnTo>
                <a:lnTo>
                  <a:pt x="5604" y="1957"/>
                </a:lnTo>
                <a:lnTo>
                  <a:pt x="5606" y="1952"/>
                </a:lnTo>
                <a:lnTo>
                  <a:pt x="5606" y="1947"/>
                </a:lnTo>
                <a:lnTo>
                  <a:pt x="5606" y="1942"/>
                </a:lnTo>
                <a:lnTo>
                  <a:pt x="5604" y="1939"/>
                </a:lnTo>
                <a:lnTo>
                  <a:pt x="5604" y="1939"/>
                </a:lnTo>
                <a:close/>
                <a:moveTo>
                  <a:pt x="5732" y="1787"/>
                </a:moveTo>
                <a:lnTo>
                  <a:pt x="5732" y="1787"/>
                </a:lnTo>
                <a:lnTo>
                  <a:pt x="5731" y="1764"/>
                </a:lnTo>
                <a:lnTo>
                  <a:pt x="5732" y="1742"/>
                </a:lnTo>
                <a:lnTo>
                  <a:pt x="5736" y="1718"/>
                </a:lnTo>
                <a:lnTo>
                  <a:pt x="5736" y="1718"/>
                </a:lnTo>
                <a:lnTo>
                  <a:pt x="5739" y="1705"/>
                </a:lnTo>
                <a:lnTo>
                  <a:pt x="5745" y="1695"/>
                </a:lnTo>
                <a:lnTo>
                  <a:pt x="5752" y="1687"/>
                </a:lnTo>
                <a:lnTo>
                  <a:pt x="5760" y="1681"/>
                </a:lnTo>
                <a:lnTo>
                  <a:pt x="5774" y="1674"/>
                </a:lnTo>
                <a:lnTo>
                  <a:pt x="5781" y="1673"/>
                </a:lnTo>
                <a:lnTo>
                  <a:pt x="5781" y="1673"/>
                </a:lnTo>
                <a:lnTo>
                  <a:pt x="5797" y="1668"/>
                </a:lnTo>
                <a:lnTo>
                  <a:pt x="5808" y="1665"/>
                </a:lnTo>
                <a:lnTo>
                  <a:pt x="5816" y="1665"/>
                </a:lnTo>
                <a:lnTo>
                  <a:pt x="5822" y="1665"/>
                </a:lnTo>
                <a:lnTo>
                  <a:pt x="5824" y="1668"/>
                </a:lnTo>
                <a:lnTo>
                  <a:pt x="5826" y="1671"/>
                </a:lnTo>
                <a:lnTo>
                  <a:pt x="5824" y="1674"/>
                </a:lnTo>
                <a:lnTo>
                  <a:pt x="5821" y="1681"/>
                </a:lnTo>
                <a:lnTo>
                  <a:pt x="5805" y="1703"/>
                </a:lnTo>
                <a:lnTo>
                  <a:pt x="5800" y="1711"/>
                </a:lnTo>
                <a:lnTo>
                  <a:pt x="5798" y="1715"/>
                </a:lnTo>
                <a:lnTo>
                  <a:pt x="5801" y="1718"/>
                </a:lnTo>
                <a:lnTo>
                  <a:pt x="5801" y="1718"/>
                </a:lnTo>
                <a:lnTo>
                  <a:pt x="5808" y="1719"/>
                </a:lnTo>
                <a:lnTo>
                  <a:pt x="5817" y="1718"/>
                </a:lnTo>
                <a:lnTo>
                  <a:pt x="5838" y="1718"/>
                </a:lnTo>
                <a:lnTo>
                  <a:pt x="5848" y="1718"/>
                </a:lnTo>
                <a:lnTo>
                  <a:pt x="5856" y="1721"/>
                </a:lnTo>
                <a:lnTo>
                  <a:pt x="5859" y="1724"/>
                </a:lnTo>
                <a:lnTo>
                  <a:pt x="5862" y="1727"/>
                </a:lnTo>
                <a:lnTo>
                  <a:pt x="5866" y="1732"/>
                </a:lnTo>
                <a:lnTo>
                  <a:pt x="5867" y="1739"/>
                </a:lnTo>
                <a:lnTo>
                  <a:pt x="5867" y="1739"/>
                </a:lnTo>
                <a:lnTo>
                  <a:pt x="5867" y="1745"/>
                </a:lnTo>
                <a:lnTo>
                  <a:pt x="5867" y="1751"/>
                </a:lnTo>
                <a:lnTo>
                  <a:pt x="5864" y="1756"/>
                </a:lnTo>
                <a:lnTo>
                  <a:pt x="5861" y="1763"/>
                </a:lnTo>
                <a:lnTo>
                  <a:pt x="5854" y="1774"/>
                </a:lnTo>
                <a:lnTo>
                  <a:pt x="5846" y="1785"/>
                </a:lnTo>
                <a:lnTo>
                  <a:pt x="5840" y="1793"/>
                </a:lnTo>
                <a:lnTo>
                  <a:pt x="5835" y="1801"/>
                </a:lnTo>
                <a:lnTo>
                  <a:pt x="5835" y="1804"/>
                </a:lnTo>
                <a:lnTo>
                  <a:pt x="5837" y="1808"/>
                </a:lnTo>
                <a:lnTo>
                  <a:pt x="5840" y="1809"/>
                </a:lnTo>
                <a:lnTo>
                  <a:pt x="5846" y="1811"/>
                </a:lnTo>
                <a:lnTo>
                  <a:pt x="5846" y="1811"/>
                </a:lnTo>
                <a:lnTo>
                  <a:pt x="5851" y="1812"/>
                </a:lnTo>
                <a:lnTo>
                  <a:pt x="5856" y="1816"/>
                </a:lnTo>
                <a:lnTo>
                  <a:pt x="5861" y="1819"/>
                </a:lnTo>
                <a:lnTo>
                  <a:pt x="5864" y="1822"/>
                </a:lnTo>
                <a:lnTo>
                  <a:pt x="5867" y="1832"/>
                </a:lnTo>
                <a:lnTo>
                  <a:pt x="5869" y="1841"/>
                </a:lnTo>
                <a:lnTo>
                  <a:pt x="5872" y="1851"/>
                </a:lnTo>
                <a:lnTo>
                  <a:pt x="5874" y="1861"/>
                </a:lnTo>
                <a:lnTo>
                  <a:pt x="5877" y="1864"/>
                </a:lnTo>
                <a:lnTo>
                  <a:pt x="5880" y="1867"/>
                </a:lnTo>
                <a:lnTo>
                  <a:pt x="5883" y="1869"/>
                </a:lnTo>
                <a:lnTo>
                  <a:pt x="5888" y="1870"/>
                </a:lnTo>
                <a:lnTo>
                  <a:pt x="5888" y="1870"/>
                </a:lnTo>
                <a:lnTo>
                  <a:pt x="5898" y="1872"/>
                </a:lnTo>
                <a:lnTo>
                  <a:pt x="5907" y="1878"/>
                </a:lnTo>
                <a:lnTo>
                  <a:pt x="5917" y="1885"/>
                </a:lnTo>
                <a:lnTo>
                  <a:pt x="5925" y="1894"/>
                </a:lnTo>
                <a:lnTo>
                  <a:pt x="5931" y="1904"/>
                </a:lnTo>
                <a:lnTo>
                  <a:pt x="5936" y="1914"/>
                </a:lnTo>
                <a:lnTo>
                  <a:pt x="5941" y="1923"/>
                </a:lnTo>
                <a:lnTo>
                  <a:pt x="5943" y="1931"/>
                </a:lnTo>
                <a:lnTo>
                  <a:pt x="5943" y="1931"/>
                </a:lnTo>
                <a:lnTo>
                  <a:pt x="5944" y="1936"/>
                </a:lnTo>
                <a:lnTo>
                  <a:pt x="5946" y="1938"/>
                </a:lnTo>
                <a:lnTo>
                  <a:pt x="5952" y="1941"/>
                </a:lnTo>
                <a:lnTo>
                  <a:pt x="5968" y="1944"/>
                </a:lnTo>
                <a:lnTo>
                  <a:pt x="5976" y="1947"/>
                </a:lnTo>
                <a:lnTo>
                  <a:pt x="5984" y="1952"/>
                </a:lnTo>
                <a:lnTo>
                  <a:pt x="5988" y="1957"/>
                </a:lnTo>
                <a:lnTo>
                  <a:pt x="5991" y="1962"/>
                </a:lnTo>
                <a:lnTo>
                  <a:pt x="5994" y="1968"/>
                </a:lnTo>
                <a:lnTo>
                  <a:pt x="5996" y="1976"/>
                </a:lnTo>
                <a:lnTo>
                  <a:pt x="5996" y="1976"/>
                </a:lnTo>
                <a:lnTo>
                  <a:pt x="5997" y="1992"/>
                </a:lnTo>
                <a:lnTo>
                  <a:pt x="5997" y="2003"/>
                </a:lnTo>
                <a:lnTo>
                  <a:pt x="5996" y="2010"/>
                </a:lnTo>
                <a:lnTo>
                  <a:pt x="5992" y="2015"/>
                </a:lnTo>
                <a:lnTo>
                  <a:pt x="5986" y="2024"/>
                </a:lnTo>
                <a:lnTo>
                  <a:pt x="5981" y="2032"/>
                </a:lnTo>
                <a:lnTo>
                  <a:pt x="5978" y="2044"/>
                </a:lnTo>
                <a:lnTo>
                  <a:pt x="5978" y="2044"/>
                </a:lnTo>
                <a:lnTo>
                  <a:pt x="5975" y="2048"/>
                </a:lnTo>
                <a:lnTo>
                  <a:pt x="5972" y="2053"/>
                </a:lnTo>
                <a:lnTo>
                  <a:pt x="5968" y="2056"/>
                </a:lnTo>
                <a:lnTo>
                  <a:pt x="5964" y="2060"/>
                </a:lnTo>
                <a:lnTo>
                  <a:pt x="5952" y="2063"/>
                </a:lnTo>
                <a:lnTo>
                  <a:pt x="5939" y="2063"/>
                </a:lnTo>
                <a:lnTo>
                  <a:pt x="5927" y="2061"/>
                </a:lnTo>
                <a:lnTo>
                  <a:pt x="5914" y="2060"/>
                </a:lnTo>
                <a:lnTo>
                  <a:pt x="5901" y="2058"/>
                </a:lnTo>
                <a:lnTo>
                  <a:pt x="5891" y="2056"/>
                </a:lnTo>
                <a:lnTo>
                  <a:pt x="5891" y="2056"/>
                </a:lnTo>
                <a:lnTo>
                  <a:pt x="5882" y="2058"/>
                </a:lnTo>
                <a:lnTo>
                  <a:pt x="5872" y="2060"/>
                </a:lnTo>
                <a:lnTo>
                  <a:pt x="5851" y="2068"/>
                </a:lnTo>
                <a:lnTo>
                  <a:pt x="5805" y="2089"/>
                </a:lnTo>
                <a:lnTo>
                  <a:pt x="5805" y="2089"/>
                </a:lnTo>
                <a:lnTo>
                  <a:pt x="5781" y="2097"/>
                </a:lnTo>
                <a:lnTo>
                  <a:pt x="5756" y="2103"/>
                </a:lnTo>
                <a:lnTo>
                  <a:pt x="5732" y="2109"/>
                </a:lnTo>
                <a:lnTo>
                  <a:pt x="5732" y="2109"/>
                </a:lnTo>
                <a:lnTo>
                  <a:pt x="5734" y="2105"/>
                </a:lnTo>
                <a:lnTo>
                  <a:pt x="5742" y="2095"/>
                </a:lnTo>
                <a:lnTo>
                  <a:pt x="5758" y="2081"/>
                </a:lnTo>
                <a:lnTo>
                  <a:pt x="5769" y="2073"/>
                </a:lnTo>
                <a:lnTo>
                  <a:pt x="5784" y="2064"/>
                </a:lnTo>
                <a:lnTo>
                  <a:pt x="5784" y="2064"/>
                </a:lnTo>
                <a:lnTo>
                  <a:pt x="5813" y="2047"/>
                </a:lnTo>
                <a:lnTo>
                  <a:pt x="5834" y="2032"/>
                </a:lnTo>
                <a:lnTo>
                  <a:pt x="5838" y="2028"/>
                </a:lnTo>
                <a:lnTo>
                  <a:pt x="5838" y="2026"/>
                </a:lnTo>
                <a:lnTo>
                  <a:pt x="5838" y="2024"/>
                </a:lnTo>
                <a:lnTo>
                  <a:pt x="5832" y="2024"/>
                </a:lnTo>
                <a:lnTo>
                  <a:pt x="5819" y="2026"/>
                </a:lnTo>
                <a:lnTo>
                  <a:pt x="5819" y="2026"/>
                </a:lnTo>
                <a:lnTo>
                  <a:pt x="5787" y="2029"/>
                </a:lnTo>
                <a:lnTo>
                  <a:pt x="5774" y="2029"/>
                </a:lnTo>
                <a:lnTo>
                  <a:pt x="5765" y="2028"/>
                </a:lnTo>
                <a:lnTo>
                  <a:pt x="5758" y="2026"/>
                </a:lnTo>
                <a:lnTo>
                  <a:pt x="5758" y="2024"/>
                </a:lnTo>
                <a:lnTo>
                  <a:pt x="5758" y="2023"/>
                </a:lnTo>
                <a:lnTo>
                  <a:pt x="5763" y="2018"/>
                </a:lnTo>
                <a:lnTo>
                  <a:pt x="5773" y="2012"/>
                </a:lnTo>
                <a:lnTo>
                  <a:pt x="5773" y="2012"/>
                </a:lnTo>
                <a:lnTo>
                  <a:pt x="5785" y="2005"/>
                </a:lnTo>
                <a:lnTo>
                  <a:pt x="5792" y="1999"/>
                </a:lnTo>
                <a:lnTo>
                  <a:pt x="5793" y="1992"/>
                </a:lnTo>
                <a:lnTo>
                  <a:pt x="5793" y="1986"/>
                </a:lnTo>
                <a:lnTo>
                  <a:pt x="5790" y="1979"/>
                </a:lnTo>
                <a:lnTo>
                  <a:pt x="5785" y="1973"/>
                </a:lnTo>
                <a:lnTo>
                  <a:pt x="5777" y="1960"/>
                </a:lnTo>
                <a:lnTo>
                  <a:pt x="5777" y="1960"/>
                </a:lnTo>
                <a:lnTo>
                  <a:pt x="5776" y="1957"/>
                </a:lnTo>
                <a:lnTo>
                  <a:pt x="5776" y="1954"/>
                </a:lnTo>
                <a:lnTo>
                  <a:pt x="5777" y="1951"/>
                </a:lnTo>
                <a:lnTo>
                  <a:pt x="5779" y="1949"/>
                </a:lnTo>
                <a:lnTo>
                  <a:pt x="5785" y="1944"/>
                </a:lnTo>
                <a:lnTo>
                  <a:pt x="5795" y="1939"/>
                </a:lnTo>
                <a:lnTo>
                  <a:pt x="5816" y="1933"/>
                </a:lnTo>
                <a:lnTo>
                  <a:pt x="5826" y="1928"/>
                </a:lnTo>
                <a:lnTo>
                  <a:pt x="5832" y="1925"/>
                </a:lnTo>
                <a:lnTo>
                  <a:pt x="5832" y="1925"/>
                </a:lnTo>
                <a:lnTo>
                  <a:pt x="5835" y="1920"/>
                </a:lnTo>
                <a:lnTo>
                  <a:pt x="5837" y="1915"/>
                </a:lnTo>
                <a:lnTo>
                  <a:pt x="5835" y="1909"/>
                </a:lnTo>
                <a:lnTo>
                  <a:pt x="5832" y="1902"/>
                </a:lnTo>
                <a:lnTo>
                  <a:pt x="5819" y="1888"/>
                </a:lnTo>
                <a:lnTo>
                  <a:pt x="5805" y="1873"/>
                </a:lnTo>
                <a:lnTo>
                  <a:pt x="5805" y="1873"/>
                </a:lnTo>
                <a:lnTo>
                  <a:pt x="5797" y="1867"/>
                </a:lnTo>
                <a:lnTo>
                  <a:pt x="5789" y="1865"/>
                </a:lnTo>
                <a:lnTo>
                  <a:pt x="5782" y="1865"/>
                </a:lnTo>
                <a:lnTo>
                  <a:pt x="5777" y="1865"/>
                </a:lnTo>
                <a:lnTo>
                  <a:pt x="5774" y="1867"/>
                </a:lnTo>
                <a:lnTo>
                  <a:pt x="5773" y="1867"/>
                </a:lnTo>
                <a:lnTo>
                  <a:pt x="5777" y="1859"/>
                </a:lnTo>
                <a:lnTo>
                  <a:pt x="5777" y="1859"/>
                </a:lnTo>
                <a:lnTo>
                  <a:pt x="5781" y="1853"/>
                </a:lnTo>
                <a:lnTo>
                  <a:pt x="5784" y="1846"/>
                </a:lnTo>
                <a:lnTo>
                  <a:pt x="5784" y="1840"/>
                </a:lnTo>
                <a:lnTo>
                  <a:pt x="5782" y="1835"/>
                </a:lnTo>
                <a:lnTo>
                  <a:pt x="5779" y="1830"/>
                </a:lnTo>
                <a:lnTo>
                  <a:pt x="5774" y="1825"/>
                </a:lnTo>
                <a:lnTo>
                  <a:pt x="5760" y="1814"/>
                </a:lnTo>
                <a:lnTo>
                  <a:pt x="5760" y="1814"/>
                </a:lnTo>
                <a:lnTo>
                  <a:pt x="5745" y="1803"/>
                </a:lnTo>
                <a:lnTo>
                  <a:pt x="5737" y="1793"/>
                </a:lnTo>
                <a:lnTo>
                  <a:pt x="5732" y="1788"/>
                </a:lnTo>
                <a:lnTo>
                  <a:pt x="5732" y="1787"/>
                </a:lnTo>
                <a:lnTo>
                  <a:pt x="5732" y="1787"/>
                </a:lnTo>
                <a:close/>
                <a:moveTo>
                  <a:pt x="7665" y="2475"/>
                </a:moveTo>
                <a:lnTo>
                  <a:pt x="7665" y="2475"/>
                </a:lnTo>
                <a:lnTo>
                  <a:pt x="7664" y="2472"/>
                </a:lnTo>
                <a:lnTo>
                  <a:pt x="7664" y="2472"/>
                </a:lnTo>
                <a:lnTo>
                  <a:pt x="7665" y="2475"/>
                </a:lnTo>
                <a:lnTo>
                  <a:pt x="7665" y="2475"/>
                </a:lnTo>
                <a:close/>
                <a:moveTo>
                  <a:pt x="7821" y="949"/>
                </a:moveTo>
                <a:lnTo>
                  <a:pt x="7821" y="949"/>
                </a:lnTo>
                <a:lnTo>
                  <a:pt x="7800" y="917"/>
                </a:lnTo>
                <a:lnTo>
                  <a:pt x="7794" y="905"/>
                </a:lnTo>
                <a:lnTo>
                  <a:pt x="7790" y="896"/>
                </a:lnTo>
                <a:lnTo>
                  <a:pt x="7790" y="891"/>
                </a:lnTo>
                <a:lnTo>
                  <a:pt x="7790" y="886"/>
                </a:lnTo>
                <a:lnTo>
                  <a:pt x="7797" y="875"/>
                </a:lnTo>
                <a:lnTo>
                  <a:pt x="7806" y="860"/>
                </a:lnTo>
                <a:lnTo>
                  <a:pt x="7821" y="841"/>
                </a:lnTo>
                <a:lnTo>
                  <a:pt x="7821" y="841"/>
                </a:lnTo>
                <a:lnTo>
                  <a:pt x="7839" y="820"/>
                </a:lnTo>
                <a:lnTo>
                  <a:pt x="7850" y="803"/>
                </a:lnTo>
                <a:lnTo>
                  <a:pt x="7859" y="787"/>
                </a:lnTo>
                <a:lnTo>
                  <a:pt x="7866" y="775"/>
                </a:lnTo>
                <a:lnTo>
                  <a:pt x="7874" y="759"/>
                </a:lnTo>
                <a:lnTo>
                  <a:pt x="7875" y="753"/>
                </a:lnTo>
                <a:lnTo>
                  <a:pt x="7875" y="753"/>
                </a:lnTo>
                <a:lnTo>
                  <a:pt x="7912" y="721"/>
                </a:lnTo>
                <a:lnTo>
                  <a:pt x="7961" y="677"/>
                </a:lnTo>
                <a:lnTo>
                  <a:pt x="7961" y="677"/>
                </a:lnTo>
                <a:lnTo>
                  <a:pt x="7964" y="676"/>
                </a:lnTo>
                <a:lnTo>
                  <a:pt x="7967" y="674"/>
                </a:lnTo>
                <a:lnTo>
                  <a:pt x="7975" y="674"/>
                </a:lnTo>
                <a:lnTo>
                  <a:pt x="7983" y="677"/>
                </a:lnTo>
                <a:lnTo>
                  <a:pt x="7993" y="681"/>
                </a:lnTo>
                <a:lnTo>
                  <a:pt x="8004" y="684"/>
                </a:lnTo>
                <a:lnTo>
                  <a:pt x="8014" y="685"/>
                </a:lnTo>
                <a:lnTo>
                  <a:pt x="8017" y="685"/>
                </a:lnTo>
                <a:lnTo>
                  <a:pt x="8022" y="684"/>
                </a:lnTo>
                <a:lnTo>
                  <a:pt x="8026" y="681"/>
                </a:lnTo>
                <a:lnTo>
                  <a:pt x="8030" y="677"/>
                </a:lnTo>
                <a:lnTo>
                  <a:pt x="8030" y="677"/>
                </a:lnTo>
                <a:lnTo>
                  <a:pt x="8063" y="636"/>
                </a:lnTo>
                <a:lnTo>
                  <a:pt x="8076" y="623"/>
                </a:lnTo>
                <a:lnTo>
                  <a:pt x="8087" y="613"/>
                </a:lnTo>
                <a:lnTo>
                  <a:pt x="8097" y="607"/>
                </a:lnTo>
                <a:lnTo>
                  <a:pt x="8105" y="604"/>
                </a:lnTo>
                <a:lnTo>
                  <a:pt x="8111" y="602"/>
                </a:lnTo>
                <a:lnTo>
                  <a:pt x="8119" y="600"/>
                </a:lnTo>
                <a:lnTo>
                  <a:pt x="8119" y="600"/>
                </a:lnTo>
                <a:lnTo>
                  <a:pt x="8184" y="600"/>
                </a:lnTo>
                <a:lnTo>
                  <a:pt x="8184" y="600"/>
                </a:lnTo>
                <a:lnTo>
                  <a:pt x="8190" y="605"/>
                </a:lnTo>
                <a:lnTo>
                  <a:pt x="8195" y="610"/>
                </a:lnTo>
                <a:lnTo>
                  <a:pt x="8203" y="615"/>
                </a:lnTo>
                <a:lnTo>
                  <a:pt x="8211" y="616"/>
                </a:lnTo>
                <a:lnTo>
                  <a:pt x="8221" y="616"/>
                </a:lnTo>
                <a:lnTo>
                  <a:pt x="8225" y="613"/>
                </a:lnTo>
                <a:lnTo>
                  <a:pt x="8229" y="612"/>
                </a:lnTo>
                <a:lnTo>
                  <a:pt x="8233" y="607"/>
                </a:lnTo>
                <a:lnTo>
                  <a:pt x="8237" y="600"/>
                </a:lnTo>
                <a:lnTo>
                  <a:pt x="8237" y="600"/>
                </a:lnTo>
                <a:lnTo>
                  <a:pt x="8241" y="596"/>
                </a:lnTo>
                <a:lnTo>
                  <a:pt x="8248" y="589"/>
                </a:lnTo>
                <a:lnTo>
                  <a:pt x="8256" y="584"/>
                </a:lnTo>
                <a:lnTo>
                  <a:pt x="8264" y="580"/>
                </a:lnTo>
                <a:lnTo>
                  <a:pt x="8283" y="573"/>
                </a:lnTo>
                <a:lnTo>
                  <a:pt x="8304" y="568"/>
                </a:lnTo>
                <a:lnTo>
                  <a:pt x="8323" y="567"/>
                </a:lnTo>
                <a:lnTo>
                  <a:pt x="8343" y="567"/>
                </a:lnTo>
                <a:lnTo>
                  <a:pt x="8355" y="570"/>
                </a:lnTo>
                <a:lnTo>
                  <a:pt x="8360" y="572"/>
                </a:lnTo>
                <a:lnTo>
                  <a:pt x="8363" y="573"/>
                </a:lnTo>
                <a:lnTo>
                  <a:pt x="8363" y="573"/>
                </a:lnTo>
                <a:lnTo>
                  <a:pt x="8367" y="580"/>
                </a:lnTo>
                <a:lnTo>
                  <a:pt x="8368" y="588"/>
                </a:lnTo>
                <a:lnTo>
                  <a:pt x="8370" y="596"/>
                </a:lnTo>
                <a:lnTo>
                  <a:pt x="8368" y="604"/>
                </a:lnTo>
                <a:lnTo>
                  <a:pt x="8365" y="616"/>
                </a:lnTo>
                <a:lnTo>
                  <a:pt x="8363" y="621"/>
                </a:lnTo>
                <a:lnTo>
                  <a:pt x="8269" y="636"/>
                </a:lnTo>
                <a:lnTo>
                  <a:pt x="8269" y="636"/>
                </a:lnTo>
                <a:lnTo>
                  <a:pt x="8259" y="634"/>
                </a:lnTo>
                <a:lnTo>
                  <a:pt x="8248" y="633"/>
                </a:lnTo>
                <a:lnTo>
                  <a:pt x="8235" y="633"/>
                </a:lnTo>
                <a:lnTo>
                  <a:pt x="8221" y="633"/>
                </a:lnTo>
                <a:lnTo>
                  <a:pt x="8208" y="636"/>
                </a:lnTo>
                <a:lnTo>
                  <a:pt x="8195" y="641"/>
                </a:lnTo>
                <a:lnTo>
                  <a:pt x="8188" y="645"/>
                </a:lnTo>
                <a:lnTo>
                  <a:pt x="8184" y="650"/>
                </a:lnTo>
                <a:lnTo>
                  <a:pt x="8184" y="650"/>
                </a:lnTo>
                <a:lnTo>
                  <a:pt x="8176" y="660"/>
                </a:lnTo>
                <a:lnTo>
                  <a:pt x="8166" y="668"/>
                </a:lnTo>
                <a:lnTo>
                  <a:pt x="8147" y="681"/>
                </a:lnTo>
                <a:lnTo>
                  <a:pt x="8132" y="689"/>
                </a:lnTo>
                <a:lnTo>
                  <a:pt x="8126" y="692"/>
                </a:lnTo>
                <a:lnTo>
                  <a:pt x="8126" y="692"/>
                </a:lnTo>
                <a:lnTo>
                  <a:pt x="8116" y="694"/>
                </a:lnTo>
                <a:lnTo>
                  <a:pt x="8105" y="697"/>
                </a:lnTo>
                <a:lnTo>
                  <a:pt x="8091" y="700"/>
                </a:lnTo>
                <a:lnTo>
                  <a:pt x="8076" y="708"/>
                </a:lnTo>
                <a:lnTo>
                  <a:pt x="8058" y="718"/>
                </a:lnTo>
                <a:lnTo>
                  <a:pt x="8044" y="730"/>
                </a:lnTo>
                <a:lnTo>
                  <a:pt x="8036" y="738"/>
                </a:lnTo>
                <a:lnTo>
                  <a:pt x="8030" y="746"/>
                </a:lnTo>
                <a:lnTo>
                  <a:pt x="8030" y="746"/>
                </a:lnTo>
                <a:lnTo>
                  <a:pt x="8017" y="764"/>
                </a:lnTo>
                <a:lnTo>
                  <a:pt x="8002" y="780"/>
                </a:lnTo>
                <a:lnTo>
                  <a:pt x="7975" y="807"/>
                </a:lnTo>
                <a:lnTo>
                  <a:pt x="7964" y="820"/>
                </a:lnTo>
                <a:lnTo>
                  <a:pt x="7954" y="832"/>
                </a:lnTo>
                <a:lnTo>
                  <a:pt x="7948" y="843"/>
                </a:lnTo>
                <a:lnTo>
                  <a:pt x="7946" y="848"/>
                </a:lnTo>
                <a:lnTo>
                  <a:pt x="7946" y="852"/>
                </a:lnTo>
                <a:lnTo>
                  <a:pt x="7946" y="852"/>
                </a:lnTo>
                <a:lnTo>
                  <a:pt x="7944" y="865"/>
                </a:lnTo>
                <a:lnTo>
                  <a:pt x="7940" y="885"/>
                </a:lnTo>
                <a:lnTo>
                  <a:pt x="7935" y="905"/>
                </a:lnTo>
                <a:lnTo>
                  <a:pt x="7932" y="930"/>
                </a:lnTo>
                <a:lnTo>
                  <a:pt x="7930" y="952"/>
                </a:lnTo>
                <a:lnTo>
                  <a:pt x="7930" y="962"/>
                </a:lnTo>
                <a:lnTo>
                  <a:pt x="7933" y="971"/>
                </a:lnTo>
                <a:lnTo>
                  <a:pt x="7936" y="979"/>
                </a:lnTo>
                <a:lnTo>
                  <a:pt x="7943" y="987"/>
                </a:lnTo>
                <a:lnTo>
                  <a:pt x="7951" y="992"/>
                </a:lnTo>
                <a:lnTo>
                  <a:pt x="7961" y="997"/>
                </a:lnTo>
                <a:lnTo>
                  <a:pt x="7961" y="997"/>
                </a:lnTo>
                <a:lnTo>
                  <a:pt x="7943" y="997"/>
                </a:lnTo>
                <a:lnTo>
                  <a:pt x="7925" y="995"/>
                </a:lnTo>
                <a:lnTo>
                  <a:pt x="7904" y="994"/>
                </a:lnTo>
                <a:lnTo>
                  <a:pt x="7880" y="989"/>
                </a:lnTo>
                <a:lnTo>
                  <a:pt x="7869" y="984"/>
                </a:lnTo>
                <a:lnTo>
                  <a:pt x="7858" y="979"/>
                </a:lnTo>
                <a:lnTo>
                  <a:pt x="7847" y="973"/>
                </a:lnTo>
                <a:lnTo>
                  <a:pt x="7837" y="966"/>
                </a:lnTo>
                <a:lnTo>
                  <a:pt x="7829" y="958"/>
                </a:lnTo>
                <a:lnTo>
                  <a:pt x="7821" y="949"/>
                </a:lnTo>
                <a:lnTo>
                  <a:pt x="7821" y="949"/>
                </a:lnTo>
                <a:close/>
                <a:moveTo>
                  <a:pt x="5315" y="1392"/>
                </a:moveTo>
                <a:lnTo>
                  <a:pt x="5315" y="1392"/>
                </a:lnTo>
                <a:lnTo>
                  <a:pt x="5309" y="1398"/>
                </a:lnTo>
                <a:lnTo>
                  <a:pt x="5302" y="1403"/>
                </a:lnTo>
                <a:lnTo>
                  <a:pt x="5296" y="1406"/>
                </a:lnTo>
                <a:lnTo>
                  <a:pt x="5288" y="1410"/>
                </a:lnTo>
                <a:lnTo>
                  <a:pt x="5280" y="1410"/>
                </a:lnTo>
                <a:lnTo>
                  <a:pt x="5272" y="1410"/>
                </a:lnTo>
                <a:lnTo>
                  <a:pt x="5257" y="1406"/>
                </a:lnTo>
                <a:lnTo>
                  <a:pt x="5243" y="1403"/>
                </a:lnTo>
                <a:lnTo>
                  <a:pt x="5233" y="1397"/>
                </a:lnTo>
                <a:lnTo>
                  <a:pt x="5222" y="1392"/>
                </a:lnTo>
                <a:lnTo>
                  <a:pt x="5159" y="1392"/>
                </a:lnTo>
                <a:lnTo>
                  <a:pt x="5159" y="1392"/>
                </a:lnTo>
                <a:lnTo>
                  <a:pt x="5166" y="1384"/>
                </a:lnTo>
                <a:lnTo>
                  <a:pt x="5171" y="1376"/>
                </a:lnTo>
                <a:lnTo>
                  <a:pt x="5175" y="1365"/>
                </a:lnTo>
                <a:lnTo>
                  <a:pt x="5179" y="1355"/>
                </a:lnTo>
                <a:lnTo>
                  <a:pt x="5179" y="1350"/>
                </a:lnTo>
                <a:lnTo>
                  <a:pt x="5177" y="1345"/>
                </a:lnTo>
                <a:lnTo>
                  <a:pt x="5175" y="1340"/>
                </a:lnTo>
                <a:lnTo>
                  <a:pt x="5172" y="1336"/>
                </a:lnTo>
                <a:lnTo>
                  <a:pt x="5167" y="1332"/>
                </a:lnTo>
                <a:lnTo>
                  <a:pt x="5159" y="1329"/>
                </a:lnTo>
                <a:lnTo>
                  <a:pt x="5159" y="1329"/>
                </a:lnTo>
                <a:lnTo>
                  <a:pt x="5118" y="1315"/>
                </a:lnTo>
                <a:lnTo>
                  <a:pt x="5118" y="1315"/>
                </a:lnTo>
                <a:lnTo>
                  <a:pt x="5116" y="1304"/>
                </a:lnTo>
                <a:lnTo>
                  <a:pt x="5114" y="1294"/>
                </a:lnTo>
                <a:lnTo>
                  <a:pt x="5113" y="1281"/>
                </a:lnTo>
                <a:lnTo>
                  <a:pt x="5116" y="1270"/>
                </a:lnTo>
                <a:lnTo>
                  <a:pt x="5118" y="1263"/>
                </a:lnTo>
                <a:lnTo>
                  <a:pt x="5121" y="1260"/>
                </a:lnTo>
                <a:lnTo>
                  <a:pt x="5126" y="1255"/>
                </a:lnTo>
                <a:lnTo>
                  <a:pt x="5132" y="1254"/>
                </a:lnTo>
                <a:lnTo>
                  <a:pt x="5138" y="1252"/>
                </a:lnTo>
                <a:lnTo>
                  <a:pt x="5148" y="1252"/>
                </a:lnTo>
                <a:lnTo>
                  <a:pt x="5148" y="1252"/>
                </a:lnTo>
                <a:lnTo>
                  <a:pt x="5158" y="1255"/>
                </a:lnTo>
                <a:lnTo>
                  <a:pt x="5166" y="1257"/>
                </a:lnTo>
                <a:lnTo>
                  <a:pt x="5174" y="1262"/>
                </a:lnTo>
                <a:lnTo>
                  <a:pt x="5182" y="1267"/>
                </a:lnTo>
                <a:lnTo>
                  <a:pt x="5193" y="1278"/>
                </a:lnTo>
                <a:lnTo>
                  <a:pt x="5201" y="1289"/>
                </a:lnTo>
                <a:lnTo>
                  <a:pt x="5207" y="1302"/>
                </a:lnTo>
                <a:lnTo>
                  <a:pt x="5212" y="1312"/>
                </a:lnTo>
                <a:lnTo>
                  <a:pt x="5216" y="1321"/>
                </a:lnTo>
                <a:lnTo>
                  <a:pt x="5216" y="1321"/>
                </a:lnTo>
                <a:lnTo>
                  <a:pt x="5220" y="1312"/>
                </a:lnTo>
                <a:lnTo>
                  <a:pt x="5233" y="1289"/>
                </a:lnTo>
                <a:lnTo>
                  <a:pt x="5243" y="1276"/>
                </a:lnTo>
                <a:lnTo>
                  <a:pt x="5254" y="1265"/>
                </a:lnTo>
                <a:lnTo>
                  <a:pt x="5265" y="1257"/>
                </a:lnTo>
                <a:lnTo>
                  <a:pt x="5272" y="1254"/>
                </a:lnTo>
                <a:lnTo>
                  <a:pt x="5278" y="1252"/>
                </a:lnTo>
                <a:lnTo>
                  <a:pt x="5278" y="1252"/>
                </a:lnTo>
                <a:lnTo>
                  <a:pt x="5296" y="1249"/>
                </a:lnTo>
                <a:lnTo>
                  <a:pt x="5307" y="1249"/>
                </a:lnTo>
                <a:lnTo>
                  <a:pt x="5318" y="1251"/>
                </a:lnTo>
                <a:lnTo>
                  <a:pt x="5341" y="1252"/>
                </a:lnTo>
                <a:lnTo>
                  <a:pt x="5341" y="1252"/>
                </a:lnTo>
                <a:lnTo>
                  <a:pt x="5371" y="1252"/>
                </a:lnTo>
                <a:lnTo>
                  <a:pt x="5397" y="1251"/>
                </a:lnTo>
                <a:lnTo>
                  <a:pt x="5423" y="1249"/>
                </a:lnTo>
                <a:lnTo>
                  <a:pt x="5423" y="1249"/>
                </a:lnTo>
                <a:lnTo>
                  <a:pt x="5431" y="1284"/>
                </a:lnTo>
                <a:lnTo>
                  <a:pt x="5439" y="1308"/>
                </a:lnTo>
                <a:lnTo>
                  <a:pt x="5442" y="1316"/>
                </a:lnTo>
                <a:lnTo>
                  <a:pt x="5443" y="1320"/>
                </a:lnTo>
                <a:lnTo>
                  <a:pt x="5443" y="1320"/>
                </a:lnTo>
                <a:lnTo>
                  <a:pt x="5453" y="1326"/>
                </a:lnTo>
                <a:lnTo>
                  <a:pt x="5460" y="1331"/>
                </a:lnTo>
                <a:lnTo>
                  <a:pt x="5464" y="1337"/>
                </a:lnTo>
                <a:lnTo>
                  <a:pt x="5468" y="1344"/>
                </a:lnTo>
                <a:lnTo>
                  <a:pt x="5468" y="1349"/>
                </a:lnTo>
                <a:lnTo>
                  <a:pt x="5466" y="1352"/>
                </a:lnTo>
                <a:lnTo>
                  <a:pt x="5463" y="1355"/>
                </a:lnTo>
                <a:lnTo>
                  <a:pt x="5458" y="1358"/>
                </a:lnTo>
                <a:lnTo>
                  <a:pt x="5451" y="1361"/>
                </a:lnTo>
                <a:lnTo>
                  <a:pt x="5443" y="1363"/>
                </a:lnTo>
                <a:lnTo>
                  <a:pt x="5443" y="1363"/>
                </a:lnTo>
                <a:lnTo>
                  <a:pt x="5426" y="1368"/>
                </a:lnTo>
                <a:lnTo>
                  <a:pt x="5408" y="1368"/>
                </a:lnTo>
                <a:lnTo>
                  <a:pt x="5373" y="1368"/>
                </a:lnTo>
                <a:lnTo>
                  <a:pt x="5357" y="1368"/>
                </a:lnTo>
                <a:lnTo>
                  <a:pt x="5341" y="1371"/>
                </a:lnTo>
                <a:lnTo>
                  <a:pt x="5334" y="1374"/>
                </a:lnTo>
                <a:lnTo>
                  <a:pt x="5326" y="1379"/>
                </a:lnTo>
                <a:lnTo>
                  <a:pt x="5320" y="1384"/>
                </a:lnTo>
                <a:lnTo>
                  <a:pt x="5315" y="1392"/>
                </a:lnTo>
                <a:lnTo>
                  <a:pt x="5315" y="1392"/>
                </a:lnTo>
                <a:close/>
                <a:moveTo>
                  <a:pt x="6371" y="448"/>
                </a:moveTo>
                <a:lnTo>
                  <a:pt x="6371" y="448"/>
                </a:lnTo>
                <a:lnTo>
                  <a:pt x="6387" y="454"/>
                </a:lnTo>
                <a:lnTo>
                  <a:pt x="6408" y="464"/>
                </a:lnTo>
                <a:lnTo>
                  <a:pt x="6436" y="477"/>
                </a:lnTo>
                <a:lnTo>
                  <a:pt x="6436" y="511"/>
                </a:lnTo>
                <a:lnTo>
                  <a:pt x="6456" y="539"/>
                </a:lnTo>
                <a:lnTo>
                  <a:pt x="6456" y="539"/>
                </a:lnTo>
                <a:lnTo>
                  <a:pt x="6463" y="544"/>
                </a:lnTo>
                <a:lnTo>
                  <a:pt x="6472" y="551"/>
                </a:lnTo>
                <a:lnTo>
                  <a:pt x="6484" y="555"/>
                </a:lnTo>
                <a:lnTo>
                  <a:pt x="6495" y="559"/>
                </a:lnTo>
                <a:lnTo>
                  <a:pt x="6516" y="565"/>
                </a:lnTo>
                <a:lnTo>
                  <a:pt x="6524" y="567"/>
                </a:lnTo>
                <a:lnTo>
                  <a:pt x="6524" y="567"/>
                </a:lnTo>
                <a:lnTo>
                  <a:pt x="6541" y="555"/>
                </a:lnTo>
                <a:lnTo>
                  <a:pt x="6572" y="533"/>
                </a:lnTo>
                <a:lnTo>
                  <a:pt x="6657" y="469"/>
                </a:lnTo>
                <a:lnTo>
                  <a:pt x="6657" y="469"/>
                </a:lnTo>
                <a:lnTo>
                  <a:pt x="6657" y="469"/>
                </a:lnTo>
                <a:lnTo>
                  <a:pt x="6657" y="469"/>
                </a:lnTo>
                <a:lnTo>
                  <a:pt x="6657" y="469"/>
                </a:lnTo>
                <a:lnTo>
                  <a:pt x="6657" y="469"/>
                </a:lnTo>
                <a:lnTo>
                  <a:pt x="6692" y="511"/>
                </a:lnTo>
                <a:lnTo>
                  <a:pt x="6692" y="511"/>
                </a:lnTo>
                <a:lnTo>
                  <a:pt x="6710" y="504"/>
                </a:lnTo>
                <a:lnTo>
                  <a:pt x="6750" y="486"/>
                </a:lnTo>
                <a:lnTo>
                  <a:pt x="6773" y="477"/>
                </a:lnTo>
                <a:lnTo>
                  <a:pt x="6792" y="467"/>
                </a:lnTo>
                <a:lnTo>
                  <a:pt x="6805" y="458"/>
                </a:lnTo>
                <a:lnTo>
                  <a:pt x="6808" y="453"/>
                </a:lnTo>
                <a:lnTo>
                  <a:pt x="6810" y="448"/>
                </a:lnTo>
                <a:lnTo>
                  <a:pt x="6810" y="448"/>
                </a:lnTo>
                <a:lnTo>
                  <a:pt x="6808" y="441"/>
                </a:lnTo>
                <a:lnTo>
                  <a:pt x="6803" y="438"/>
                </a:lnTo>
                <a:lnTo>
                  <a:pt x="6795" y="435"/>
                </a:lnTo>
                <a:lnTo>
                  <a:pt x="6784" y="433"/>
                </a:lnTo>
                <a:lnTo>
                  <a:pt x="6753" y="433"/>
                </a:lnTo>
                <a:lnTo>
                  <a:pt x="6712" y="435"/>
                </a:lnTo>
                <a:lnTo>
                  <a:pt x="6641" y="372"/>
                </a:lnTo>
                <a:lnTo>
                  <a:pt x="6641" y="372"/>
                </a:lnTo>
                <a:lnTo>
                  <a:pt x="6683" y="384"/>
                </a:lnTo>
                <a:lnTo>
                  <a:pt x="6741" y="400"/>
                </a:lnTo>
                <a:lnTo>
                  <a:pt x="6741" y="400"/>
                </a:lnTo>
                <a:lnTo>
                  <a:pt x="6744" y="400"/>
                </a:lnTo>
                <a:lnTo>
                  <a:pt x="6747" y="400"/>
                </a:lnTo>
                <a:lnTo>
                  <a:pt x="6753" y="397"/>
                </a:lnTo>
                <a:lnTo>
                  <a:pt x="6769" y="385"/>
                </a:lnTo>
                <a:lnTo>
                  <a:pt x="6782" y="377"/>
                </a:lnTo>
                <a:lnTo>
                  <a:pt x="6798" y="371"/>
                </a:lnTo>
                <a:lnTo>
                  <a:pt x="6821" y="368"/>
                </a:lnTo>
                <a:lnTo>
                  <a:pt x="6835" y="366"/>
                </a:lnTo>
                <a:lnTo>
                  <a:pt x="6851" y="366"/>
                </a:lnTo>
                <a:lnTo>
                  <a:pt x="6851" y="366"/>
                </a:lnTo>
                <a:lnTo>
                  <a:pt x="6863" y="361"/>
                </a:lnTo>
                <a:lnTo>
                  <a:pt x="6891" y="348"/>
                </a:lnTo>
                <a:lnTo>
                  <a:pt x="6906" y="342"/>
                </a:lnTo>
                <a:lnTo>
                  <a:pt x="6920" y="334"/>
                </a:lnTo>
                <a:lnTo>
                  <a:pt x="6933" y="324"/>
                </a:lnTo>
                <a:lnTo>
                  <a:pt x="6940" y="316"/>
                </a:lnTo>
                <a:lnTo>
                  <a:pt x="6940" y="316"/>
                </a:lnTo>
                <a:lnTo>
                  <a:pt x="6941" y="313"/>
                </a:lnTo>
                <a:lnTo>
                  <a:pt x="6941" y="310"/>
                </a:lnTo>
                <a:lnTo>
                  <a:pt x="6941" y="307"/>
                </a:lnTo>
                <a:lnTo>
                  <a:pt x="6938" y="303"/>
                </a:lnTo>
                <a:lnTo>
                  <a:pt x="6930" y="299"/>
                </a:lnTo>
                <a:lnTo>
                  <a:pt x="6919" y="295"/>
                </a:lnTo>
                <a:lnTo>
                  <a:pt x="6904" y="292"/>
                </a:lnTo>
                <a:lnTo>
                  <a:pt x="6887" y="291"/>
                </a:lnTo>
                <a:lnTo>
                  <a:pt x="6851" y="289"/>
                </a:lnTo>
                <a:lnTo>
                  <a:pt x="6851" y="289"/>
                </a:lnTo>
                <a:lnTo>
                  <a:pt x="6795" y="289"/>
                </a:lnTo>
                <a:lnTo>
                  <a:pt x="6741" y="289"/>
                </a:lnTo>
                <a:lnTo>
                  <a:pt x="6741" y="289"/>
                </a:lnTo>
                <a:lnTo>
                  <a:pt x="6672" y="289"/>
                </a:lnTo>
                <a:lnTo>
                  <a:pt x="6672" y="289"/>
                </a:lnTo>
                <a:lnTo>
                  <a:pt x="6665" y="291"/>
                </a:lnTo>
                <a:lnTo>
                  <a:pt x="6660" y="292"/>
                </a:lnTo>
                <a:lnTo>
                  <a:pt x="6652" y="299"/>
                </a:lnTo>
                <a:lnTo>
                  <a:pt x="6643" y="308"/>
                </a:lnTo>
                <a:lnTo>
                  <a:pt x="6636" y="321"/>
                </a:lnTo>
                <a:lnTo>
                  <a:pt x="6627" y="342"/>
                </a:lnTo>
                <a:lnTo>
                  <a:pt x="6622" y="352"/>
                </a:lnTo>
                <a:lnTo>
                  <a:pt x="6622" y="352"/>
                </a:lnTo>
                <a:lnTo>
                  <a:pt x="6615" y="347"/>
                </a:lnTo>
                <a:lnTo>
                  <a:pt x="6598" y="337"/>
                </a:lnTo>
                <a:lnTo>
                  <a:pt x="6583" y="332"/>
                </a:lnTo>
                <a:lnTo>
                  <a:pt x="6567" y="327"/>
                </a:lnTo>
                <a:lnTo>
                  <a:pt x="6546" y="324"/>
                </a:lnTo>
                <a:lnTo>
                  <a:pt x="6524" y="323"/>
                </a:lnTo>
                <a:lnTo>
                  <a:pt x="6524" y="358"/>
                </a:lnTo>
                <a:lnTo>
                  <a:pt x="6524" y="358"/>
                </a:lnTo>
                <a:lnTo>
                  <a:pt x="6514" y="356"/>
                </a:lnTo>
                <a:lnTo>
                  <a:pt x="6485" y="352"/>
                </a:lnTo>
                <a:lnTo>
                  <a:pt x="6444" y="340"/>
                </a:lnTo>
                <a:lnTo>
                  <a:pt x="6418" y="334"/>
                </a:lnTo>
                <a:lnTo>
                  <a:pt x="6392" y="324"/>
                </a:lnTo>
                <a:lnTo>
                  <a:pt x="6392" y="324"/>
                </a:lnTo>
                <a:lnTo>
                  <a:pt x="6387" y="323"/>
                </a:lnTo>
                <a:lnTo>
                  <a:pt x="6381" y="323"/>
                </a:lnTo>
                <a:lnTo>
                  <a:pt x="6370" y="324"/>
                </a:lnTo>
                <a:lnTo>
                  <a:pt x="6358" y="329"/>
                </a:lnTo>
                <a:lnTo>
                  <a:pt x="6349" y="339"/>
                </a:lnTo>
                <a:lnTo>
                  <a:pt x="6346" y="344"/>
                </a:lnTo>
                <a:lnTo>
                  <a:pt x="6342" y="348"/>
                </a:lnTo>
                <a:lnTo>
                  <a:pt x="6339" y="355"/>
                </a:lnTo>
                <a:lnTo>
                  <a:pt x="6339" y="360"/>
                </a:lnTo>
                <a:lnTo>
                  <a:pt x="6339" y="366"/>
                </a:lnTo>
                <a:lnTo>
                  <a:pt x="6341" y="372"/>
                </a:lnTo>
                <a:lnTo>
                  <a:pt x="6344" y="380"/>
                </a:lnTo>
                <a:lnTo>
                  <a:pt x="6350" y="387"/>
                </a:lnTo>
                <a:lnTo>
                  <a:pt x="6350" y="387"/>
                </a:lnTo>
                <a:lnTo>
                  <a:pt x="6355" y="393"/>
                </a:lnTo>
                <a:lnTo>
                  <a:pt x="6358" y="403"/>
                </a:lnTo>
                <a:lnTo>
                  <a:pt x="6365" y="424"/>
                </a:lnTo>
                <a:lnTo>
                  <a:pt x="6370" y="441"/>
                </a:lnTo>
                <a:lnTo>
                  <a:pt x="6371" y="448"/>
                </a:lnTo>
                <a:lnTo>
                  <a:pt x="6371" y="448"/>
                </a:lnTo>
                <a:close/>
                <a:moveTo>
                  <a:pt x="6684" y="448"/>
                </a:moveTo>
                <a:lnTo>
                  <a:pt x="6684" y="448"/>
                </a:lnTo>
                <a:lnTo>
                  <a:pt x="6684" y="448"/>
                </a:lnTo>
                <a:lnTo>
                  <a:pt x="6684" y="448"/>
                </a:lnTo>
                <a:close/>
                <a:moveTo>
                  <a:pt x="6659" y="469"/>
                </a:moveTo>
                <a:lnTo>
                  <a:pt x="6659" y="469"/>
                </a:lnTo>
                <a:lnTo>
                  <a:pt x="6659" y="469"/>
                </a:lnTo>
                <a:lnTo>
                  <a:pt x="6659" y="469"/>
                </a:lnTo>
                <a:lnTo>
                  <a:pt x="6659" y="469"/>
                </a:lnTo>
                <a:lnTo>
                  <a:pt x="6659" y="469"/>
                </a:lnTo>
                <a:close/>
                <a:moveTo>
                  <a:pt x="6667" y="462"/>
                </a:moveTo>
                <a:lnTo>
                  <a:pt x="6667" y="462"/>
                </a:lnTo>
                <a:lnTo>
                  <a:pt x="6672" y="459"/>
                </a:lnTo>
                <a:lnTo>
                  <a:pt x="6672" y="459"/>
                </a:lnTo>
                <a:lnTo>
                  <a:pt x="6667" y="462"/>
                </a:lnTo>
                <a:lnTo>
                  <a:pt x="6667" y="462"/>
                </a:lnTo>
                <a:close/>
                <a:moveTo>
                  <a:pt x="6672" y="458"/>
                </a:moveTo>
                <a:lnTo>
                  <a:pt x="6672" y="458"/>
                </a:lnTo>
                <a:lnTo>
                  <a:pt x="6676" y="454"/>
                </a:lnTo>
                <a:lnTo>
                  <a:pt x="6676" y="454"/>
                </a:lnTo>
                <a:lnTo>
                  <a:pt x="6672" y="458"/>
                </a:lnTo>
                <a:lnTo>
                  <a:pt x="6672" y="458"/>
                </a:lnTo>
                <a:close/>
                <a:moveTo>
                  <a:pt x="6680" y="451"/>
                </a:moveTo>
                <a:lnTo>
                  <a:pt x="6680" y="451"/>
                </a:lnTo>
                <a:lnTo>
                  <a:pt x="6683" y="450"/>
                </a:lnTo>
                <a:lnTo>
                  <a:pt x="6683" y="450"/>
                </a:lnTo>
                <a:lnTo>
                  <a:pt x="6680" y="451"/>
                </a:lnTo>
                <a:lnTo>
                  <a:pt x="6680" y="451"/>
                </a:lnTo>
                <a:close/>
                <a:moveTo>
                  <a:pt x="6683" y="450"/>
                </a:moveTo>
                <a:lnTo>
                  <a:pt x="6683" y="450"/>
                </a:lnTo>
                <a:lnTo>
                  <a:pt x="6684" y="448"/>
                </a:lnTo>
                <a:lnTo>
                  <a:pt x="6684" y="448"/>
                </a:lnTo>
                <a:lnTo>
                  <a:pt x="6683" y="450"/>
                </a:lnTo>
                <a:lnTo>
                  <a:pt x="6683" y="450"/>
                </a:lnTo>
                <a:close/>
                <a:moveTo>
                  <a:pt x="7712" y="4580"/>
                </a:moveTo>
                <a:lnTo>
                  <a:pt x="7712" y="4580"/>
                </a:lnTo>
                <a:lnTo>
                  <a:pt x="7697" y="4599"/>
                </a:lnTo>
                <a:lnTo>
                  <a:pt x="7689" y="4619"/>
                </a:lnTo>
                <a:lnTo>
                  <a:pt x="7684" y="4636"/>
                </a:lnTo>
                <a:lnTo>
                  <a:pt x="7683" y="4656"/>
                </a:lnTo>
                <a:lnTo>
                  <a:pt x="7683" y="4656"/>
                </a:lnTo>
                <a:lnTo>
                  <a:pt x="7681" y="4667"/>
                </a:lnTo>
                <a:lnTo>
                  <a:pt x="7678" y="4680"/>
                </a:lnTo>
                <a:lnTo>
                  <a:pt x="7665" y="4707"/>
                </a:lnTo>
                <a:lnTo>
                  <a:pt x="7654" y="4733"/>
                </a:lnTo>
                <a:lnTo>
                  <a:pt x="7649" y="4744"/>
                </a:lnTo>
                <a:lnTo>
                  <a:pt x="7648" y="4753"/>
                </a:lnTo>
                <a:lnTo>
                  <a:pt x="7648" y="4753"/>
                </a:lnTo>
                <a:lnTo>
                  <a:pt x="7648" y="4837"/>
                </a:lnTo>
                <a:lnTo>
                  <a:pt x="7648" y="4837"/>
                </a:lnTo>
                <a:lnTo>
                  <a:pt x="7648" y="4850"/>
                </a:lnTo>
                <a:lnTo>
                  <a:pt x="7641" y="4882"/>
                </a:lnTo>
                <a:lnTo>
                  <a:pt x="7636" y="4898"/>
                </a:lnTo>
                <a:lnTo>
                  <a:pt x="7631" y="4914"/>
                </a:lnTo>
                <a:lnTo>
                  <a:pt x="7627" y="4920"/>
                </a:lnTo>
                <a:lnTo>
                  <a:pt x="7623" y="4927"/>
                </a:lnTo>
                <a:lnTo>
                  <a:pt x="7619" y="4930"/>
                </a:lnTo>
                <a:lnTo>
                  <a:pt x="7614" y="4933"/>
                </a:lnTo>
                <a:lnTo>
                  <a:pt x="7614" y="4933"/>
                </a:lnTo>
                <a:lnTo>
                  <a:pt x="7583" y="4945"/>
                </a:lnTo>
                <a:lnTo>
                  <a:pt x="7556" y="4957"/>
                </a:lnTo>
                <a:lnTo>
                  <a:pt x="7534" y="4967"/>
                </a:lnTo>
                <a:lnTo>
                  <a:pt x="7513" y="4975"/>
                </a:lnTo>
                <a:lnTo>
                  <a:pt x="7505" y="4977"/>
                </a:lnTo>
                <a:lnTo>
                  <a:pt x="7497" y="4977"/>
                </a:lnTo>
                <a:lnTo>
                  <a:pt x="7490" y="4977"/>
                </a:lnTo>
                <a:lnTo>
                  <a:pt x="7485" y="4972"/>
                </a:lnTo>
                <a:lnTo>
                  <a:pt x="7481" y="4967"/>
                </a:lnTo>
                <a:lnTo>
                  <a:pt x="7477" y="4959"/>
                </a:lnTo>
                <a:lnTo>
                  <a:pt x="7476" y="4948"/>
                </a:lnTo>
                <a:lnTo>
                  <a:pt x="7474" y="4933"/>
                </a:lnTo>
                <a:lnTo>
                  <a:pt x="7474" y="4933"/>
                </a:lnTo>
                <a:lnTo>
                  <a:pt x="7477" y="4928"/>
                </a:lnTo>
                <a:lnTo>
                  <a:pt x="7481" y="4916"/>
                </a:lnTo>
                <a:lnTo>
                  <a:pt x="7481" y="4904"/>
                </a:lnTo>
                <a:lnTo>
                  <a:pt x="7481" y="4890"/>
                </a:lnTo>
                <a:lnTo>
                  <a:pt x="7479" y="4872"/>
                </a:lnTo>
                <a:lnTo>
                  <a:pt x="7474" y="4850"/>
                </a:lnTo>
                <a:lnTo>
                  <a:pt x="7474" y="4850"/>
                </a:lnTo>
                <a:lnTo>
                  <a:pt x="7466" y="4813"/>
                </a:lnTo>
                <a:lnTo>
                  <a:pt x="7463" y="4800"/>
                </a:lnTo>
                <a:lnTo>
                  <a:pt x="7461" y="4789"/>
                </a:lnTo>
                <a:lnTo>
                  <a:pt x="7463" y="4781"/>
                </a:lnTo>
                <a:lnTo>
                  <a:pt x="7465" y="4774"/>
                </a:lnTo>
                <a:lnTo>
                  <a:pt x="7468" y="4768"/>
                </a:lnTo>
                <a:lnTo>
                  <a:pt x="7474" y="4760"/>
                </a:lnTo>
                <a:lnTo>
                  <a:pt x="7474" y="4760"/>
                </a:lnTo>
                <a:lnTo>
                  <a:pt x="7477" y="4755"/>
                </a:lnTo>
                <a:lnTo>
                  <a:pt x="7479" y="4749"/>
                </a:lnTo>
                <a:lnTo>
                  <a:pt x="7479" y="4741"/>
                </a:lnTo>
                <a:lnTo>
                  <a:pt x="7477" y="4731"/>
                </a:lnTo>
                <a:lnTo>
                  <a:pt x="7471" y="4709"/>
                </a:lnTo>
                <a:lnTo>
                  <a:pt x="7465" y="4686"/>
                </a:lnTo>
                <a:lnTo>
                  <a:pt x="7460" y="4664"/>
                </a:lnTo>
                <a:lnTo>
                  <a:pt x="7460" y="4652"/>
                </a:lnTo>
                <a:lnTo>
                  <a:pt x="7460" y="4643"/>
                </a:lnTo>
                <a:lnTo>
                  <a:pt x="7461" y="4635"/>
                </a:lnTo>
                <a:lnTo>
                  <a:pt x="7466" y="4628"/>
                </a:lnTo>
                <a:lnTo>
                  <a:pt x="7473" y="4623"/>
                </a:lnTo>
                <a:lnTo>
                  <a:pt x="7481" y="4622"/>
                </a:lnTo>
                <a:lnTo>
                  <a:pt x="7481" y="4622"/>
                </a:lnTo>
                <a:lnTo>
                  <a:pt x="7516" y="4619"/>
                </a:lnTo>
                <a:lnTo>
                  <a:pt x="7529" y="4617"/>
                </a:lnTo>
                <a:lnTo>
                  <a:pt x="7538" y="4614"/>
                </a:lnTo>
                <a:lnTo>
                  <a:pt x="7550" y="4611"/>
                </a:lnTo>
                <a:lnTo>
                  <a:pt x="7558" y="4606"/>
                </a:lnTo>
                <a:lnTo>
                  <a:pt x="7569" y="4598"/>
                </a:lnTo>
                <a:lnTo>
                  <a:pt x="7580" y="4587"/>
                </a:lnTo>
                <a:lnTo>
                  <a:pt x="7580" y="4587"/>
                </a:lnTo>
                <a:lnTo>
                  <a:pt x="7593" y="4575"/>
                </a:lnTo>
                <a:lnTo>
                  <a:pt x="7606" y="4564"/>
                </a:lnTo>
                <a:lnTo>
                  <a:pt x="7630" y="4545"/>
                </a:lnTo>
                <a:lnTo>
                  <a:pt x="7639" y="4537"/>
                </a:lnTo>
                <a:lnTo>
                  <a:pt x="7648" y="4527"/>
                </a:lnTo>
                <a:lnTo>
                  <a:pt x="7654" y="4516"/>
                </a:lnTo>
                <a:lnTo>
                  <a:pt x="7654" y="4509"/>
                </a:lnTo>
                <a:lnTo>
                  <a:pt x="7656" y="4503"/>
                </a:lnTo>
                <a:lnTo>
                  <a:pt x="7656" y="4503"/>
                </a:lnTo>
                <a:lnTo>
                  <a:pt x="7656" y="4498"/>
                </a:lnTo>
                <a:lnTo>
                  <a:pt x="7659" y="4497"/>
                </a:lnTo>
                <a:lnTo>
                  <a:pt x="7662" y="4495"/>
                </a:lnTo>
                <a:lnTo>
                  <a:pt x="7667" y="4497"/>
                </a:lnTo>
                <a:lnTo>
                  <a:pt x="7678" y="4505"/>
                </a:lnTo>
                <a:lnTo>
                  <a:pt x="7691" y="4519"/>
                </a:lnTo>
                <a:lnTo>
                  <a:pt x="7704" y="4535"/>
                </a:lnTo>
                <a:lnTo>
                  <a:pt x="7712" y="4551"/>
                </a:lnTo>
                <a:lnTo>
                  <a:pt x="7715" y="4559"/>
                </a:lnTo>
                <a:lnTo>
                  <a:pt x="7715" y="4567"/>
                </a:lnTo>
                <a:lnTo>
                  <a:pt x="7715" y="4574"/>
                </a:lnTo>
                <a:lnTo>
                  <a:pt x="7712" y="4580"/>
                </a:lnTo>
                <a:lnTo>
                  <a:pt x="7712" y="4580"/>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9" name="组合 8"/>
          <p:cNvGrpSpPr/>
          <p:nvPr/>
        </p:nvGrpSpPr>
        <p:grpSpPr>
          <a:xfrm>
            <a:off x="927065" y="3647398"/>
            <a:ext cx="3041808" cy="1172790"/>
            <a:chOff x="8304534" y="1758678"/>
            <a:chExt cx="3041808" cy="1172790"/>
          </a:xfrm>
        </p:grpSpPr>
        <p:sp>
          <p:nvSpPr>
            <p:cNvPr id="10" name="矩形 9"/>
            <p:cNvSpPr/>
            <p:nvPr/>
          </p:nvSpPr>
          <p:spPr>
            <a:xfrm>
              <a:off x="8304534" y="2038865"/>
              <a:ext cx="3034664" cy="892603"/>
            </a:xfrm>
            <a:prstGeom prst="rect">
              <a:avLst/>
            </a:prstGeom>
            <a:solidFill>
              <a:srgbClr val="FFFFFF">
                <a:alpha val="69804"/>
              </a:srgb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381999" y="2085942"/>
              <a:ext cx="2957199" cy="548548"/>
            </a:xfrm>
            <a:prstGeom prst="rect">
              <a:avLst/>
            </a:prstGeom>
          </p:spPr>
          <p:txBody>
            <a:bodyPr wrap="square">
              <a:spAutoFit/>
            </a:bodyPr>
            <a:lstStyle/>
            <a:p>
              <a:pPr>
                <a:lnSpc>
                  <a:spcPct val="150000"/>
                </a:lnSpc>
              </a:pPr>
              <a:r>
                <a:rPr lang="zh-CN" altLang="en-US" sz="1050" spc="300" dirty="0">
                  <a:solidFill>
                    <a:schemeClr val="tx1">
                      <a:lumMod val="75000"/>
                      <a:lumOff val="25000"/>
                    </a:schemeClr>
                  </a:solidFill>
                </a:rPr>
                <a:t>请替换文字内容，修改文字内容，也可以直接复制你的内容到此。</a:t>
              </a:r>
            </a:p>
          </p:txBody>
        </p:sp>
        <p:grpSp>
          <p:nvGrpSpPr>
            <p:cNvPr id="12" name="组合 11"/>
            <p:cNvGrpSpPr/>
            <p:nvPr/>
          </p:nvGrpSpPr>
          <p:grpSpPr>
            <a:xfrm>
              <a:off x="10403680" y="1758678"/>
              <a:ext cx="942662" cy="290398"/>
              <a:chOff x="10403680" y="1758678"/>
              <a:chExt cx="942662" cy="290398"/>
            </a:xfrm>
          </p:grpSpPr>
          <p:grpSp>
            <p:nvGrpSpPr>
              <p:cNvPr id="13" name="组合 12"/>
              <p:cNvGrpSpPr/>
              <p:nvPr/>
            </p:nvGrpSpPr>
            <p:grpSpPr>
              <a:xfrm>
                <a:off x="10403680" y="1758678"/>
                <a:ext cx="942662" cy="290398"/>
                <a:chOff x="10403680" y="1758678"/>
                <a:chExt cx="942662" cy="290398"/>
              </a:xfrm>
            </p:grpSpPr>
            <p:sp>
              <p:nvSpPr>
                <p:cNvPr id="15" name="平行四边形 14"/>
                <p:cNvSpPr/>
                <p:nvPr/>
              </p:nvSpPr>
              <p:spPr>
                <a:xfrm>
                  <a:off x="10403680" y="1758678"/>
                  <a:ext cx="942661" cy="290398"/>
                </a:xfrm>
                <a:prstGeom prst="parallelogram">
                  <a:avLst>
                    <a:gd name="adj" fmla="val 8093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006968" y="1758678"/>
                  <a:ext cx="339374" cy="2903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10733880" y="1762995"/>
                <a:ext cx="493790" cy="276999"/>
              </a:xfrm>
              <a:prstGeom prst="rect">
                <a:avLst/>
              </a:prstGeom>
              <a:noFill/>
            </p:spPr>
            <p:txBody>
              <a:bodyPr wrap="none" rtlCol="0">
                <a:spAutoFit/>
              </a:bodyPr>
              <a:lstStyle/>
              <a:p>
                <a:pPr algn="ctr"/>
                <a:r>
                  <a:rPr lang="en-US" altLang="zh-CN" sz="1200" dirty="0">
                    <a:solidFill>
                      <a:schemeClr val="bg1"/>
                    </a:solidFill>
                    <a:latin typeface="+mj-ea"/>
                    <a:ea typeface="+mj-ea"/>
                  </a:rPr>
                  <a:t>USA</a:t>
                </a:r>
                <a:endParaRPr lang="zh-CN" altLang="en-US" sz="1200" dirty="0">
                  <a:solidFill>
                    <a:schemeClr val="bg1"/>
                  </a:solidFill>
                  <a:latin typeface="+mj-ea"/>
                  <a:ea typeface="+mj-ea"/>
                </a:endParaRPr>
              </a:p>
            </p:txBody>
          </p:sp>
        </p:grpSp>
      </p:grpSp>
      <p:grpSp>
        <p:nvGrpSpPr>
          <p:cNvPr id="17" name="组合 16"/>
          <p:cNvGrpSpPr/>
          <p:nvPr/>
        </p:nvGrpSpPr>
        <p:grpSpPr>
          <a:xfrm>
            <a:off x="5349255" y="2143867"/>
            <a:ext cx="1867106" cy="1656895"/>
            <a:chOff x="9479236" y="1758678"/>
            <a:chExt cx="1867106" cy="1656895"/>
          </a:xfrm>
        </p:grpSpPr>
        <p:sp>
          <p:nvSpPr>
            <p:cNvPr id="18" name="矩形 17"/>
            <p:cNvSpPr/>
            <p:nvPr/>
          </p:nvSpPr>
          <p:spPr>
            <a:xfrm>
              <a:off x="9479236" y="2038865"/>
              <a:ext cx="1859962" cy="1376708"/>
            </a:xfrm>
            <a:prstGeom prst="rect">
              <a:avLst/>
            </a:prstGeom>
            <a:solidFill>
              <a:srgbClr val="FFFFFF">
                <a:alpha val="69804"/>
              </a:srgbClr>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26715" y="2085942"/>
              <a:ext cx="1812483" cy="1061829"/>
            </a:xfrm>
            <a:prstGeom prst="rect">
              <a:avLst/>
            </a:prstGeom>
          </p:spPr>
          <p:txBody>
            <a:bodyPr wrap="square">
              <a:spAutoFit/>
            </a:bodyPr>
            <a:lstStyle/>
            <a:p>
              <a:pPr>
                <a:lnSpc>
                  <a:spcPct val="150000"/>
                </a:lnSpc>
              </a:pPr>
              <a:r>
                <a:rPr lang="zh-CN" altLang="en-US" sz="1050" spc="300" dirty="0">
                  <a:solidFill>
                    <a:schemeClr val="tx1">
                      <a:lumMod val="75000"/>
                      <a:lumOff val="25000"/>
                    </a:schemeClr>
                  </a:solidFill>
                </a:rPr>
                <a:t>请替换文字内容，修改文字内容，也可以直接复制你的内容到此。</a:t>
              </a:r>
            </a:p>
          </p:txBody>
        </p:sp>
        <p:grpSp>
          <p:nvGrpSpPr>
            <p:cNvPr id="20" name="组合 19"/>
            <p:cNvGrpSpPr/>
            <p:nvPr/>
          </p:nvGrpSpPr>
          <p:grpSpPr>
            <a:xfrm>
              <a:off x="10403680" y="1758678"/>
              <a:ext cx="942662" cy="290398"/>
              <a:chOff x="10403680" y="1758678"/>
              <a:chExt cx="942662" cy="290398"/>
            </a:xfrm>
          </p:grpSpPr>
          <p:grpSp>
            <p:nvGrpSpPr>
              <p:cNvPr id="21" name="组合 20"/>
              <p:cNvGrpSpPr/>
              <p:nvPr/>
            </p:nvGrpSpPr>
            <p:grpSpPr>
              <a:xfrm>
                <a:off x="10403680" y="1758678"/>
                <a:ext cx="942662" cy="290398"/>
                <a:chOff x="10403680" y="1758678"/>
                <a:chExt cx="942662" cy="290398"/>
              </a:xfrm>
            </p:grpSpPr>
            <p:sp>
              <p:nvSpPr>
                <p:cNvPr id="23" name="平行四边形 22"/>
                <p:cNvSpPr/>
                <p:nvPr/>
              </p:nvSpPr>
              <p:spPr>
                <a:xfrm>
                  <a:off x="10403680" y="1758678"/>
                  <a:ext cx="942661" cy="290398"/>
                </a:xfrm>
                <a:prstGeom prst="parallelogram">
                  <a:avLst>
                    <a:gd name="adj" fmla="val 8093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1006968" y="1758678"/>
                  <a:ext cx="339374" cy="2903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0615933" y="1762995"/>
                <a:ext cx="729688" cy="276999"/>
              </a:xfrm>
              <a:prstGeom prst="rect">
                <a:avLst/>
              </a:prstGeom>
              <a:solidFill>
                <a:schemeClr val="accent2"/>
              </a:solidFill>
            </p:spPr>
            <p:txBody>
              <a:bodyPr wrap="none" rtlCol="0">
                <a:spAutoFit/>
              </a:bodyPr>
              <a:lstStyle/>
              <a:p>
                <a:pPr algn="ctr"/>
                <a:r>
                  <a:rPr lang="en-US" altLang="zh-CN" sz="1200" dirty="0">
                    <a:solidFill>
                      <a:schemeClr val="bg1"/>
                    </a:solidFill>
                    <a:latin typeface="+mj-ea"/>
                    <a:ea typeface="+mj-ea"/>
                  </a:rPr>
                  <a:t>AFRICA</a:t>
                </a:r>
                <a:endParaRPr lang="zh-CN" altLang="en-US" sz="1200" dirty="0">
                  <a:solidFill>
                    <a:schemeClr val="bg1"/>
                  </a:solidFill>
                  <a:latin typeface="+mj-ea"/>
                  <a:ea typeface="+mj-ea"/>
                </a:endParaRPr>
              </a:p>
            </p:txBody>
          </p:sp>
        </p:grpSp>
      </p:grpSp>
      <p:grpSp>
        <p:nvGrpSpPr>
          <p:cNvPr id="25" name="组合 24"/>
          <p:cNvGrpSpPr/>
          <p:nvPr/>
        </p:nvGrpSpPr>
        <p:grpSpPr>
          <a:xfrm>
            <a:off x="9337046" y="3241351"/>
            <a:ext cx="2131054" cy="1368173"/>
            <a:chOff x="8304534" y="1745978"/>
            <a:chExt cx="2131054" cy="1368173"/>
          </a:xfrm>
        </p:grpSpPr>
        <p:sp>
          <p:nvSpPr>
            <p:cNvPr id="26" name="矩形 25"/>
            <p:cNvSpPr/>
            <p:nvPr/>
          </p:nvSpPr>
          <p:spPr>
            <a:xfrm>
              <a:off x="8304534" y="2038865"/>
              <a:ext cx="2107384" cy="1075286"/>
            </a:xfrm>
            <a:prstGeom prst="rect">
              <a:avLst/>
            </a:prstGeom>
            <a:solidFill>
              <a:srgbClr val="FFFFFF">
                <a:alpha val="69804"/>
              </a:srgbClr>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381999" y="2085942"/>
              <a:ext cx="2053589" cy="790922"/>
            </a:xfrm>
            <a:prstGeom prst="rect">
              <a:avLst/>
            </a:prstGeom>
          </p:spPr>
          <p:txBody>
            <a:bodyPr wrap="square">
              <a:spAutoFit/>
            </a:bodyPr>
            <a:lstStyle/>
            <a:p>
              <a:pPr>
                <a:lnSpc>
                  <a:spcPct val="150000"/>
                </a:lnSpc>
              </a:pPr>
              <a:r>
                <a:rPr lang="zh-CN" altLang="en-US" sz="1050" spc="300" dirty="0">
                  <a:solidFill>
                    <a:schemeClr val="tx1">
                      <a:lumMod val="75000"/>
                      <a:lumOff val="25000"/>
                    </a:schemeClr>
                  </a:solidFill>
                </a:rPr>
                <a:t>请替换文字内容，修改文字内容，也可以直接复制你的内容到此。</a:t>
              </a:r>
            </a:p>
          </p:txBody>
        </p:sp>
        <p:grpSp>
          <p:nvGrpSpPr>
            <p:cNvPr id="28" name="组合 27"/>
            <p:cNvGrpSpPr/>
            <p:nvPr/>
          </p:nvGrpSpPr>
          <p:grpSpPr>
            <a:xfrm>
              <a:off x="8304534" y="1745978"/>
              <a:ext cx="942661" cy="294016"/>
              <a:chOff x="8304534" y="1745978"/>
              <a:chExt cx="942661" cy="294016"/>
            </a:xfrm>
          </p:grpSpPr>
          <p:grpSp>
            <p:nvGrpSpPr>
              <p:cNvPr id="29" name="组合 28"/>
              <p:cNvGrpSpPr/>
              <p:nvPr/>
            </p:nvGrpSpPr>
            <p:grpSpPr>
              <a:xfrm>
                <a:off x="8304534" y="1745978"/>
                <a:ext cx="942661" cy="290398"/>
                <a:chOff x="8304534" y="1745978"/>
                <a:chExt cx="942661" cy="290398"/>
              </a:xfrm>
            </p:grpSpPr>
            <p:sp>
              <p:nvSpPr>
                <p:cNvPr id="31" name="平行四边形 30"/>
                <p:cNvSpPr/>
                <p:nvPr/>
              </p:nvSpPr>
              <p:spPr>
                <a:xfrm flipV="1">
                  <a:off x="8304534" y="1745978"/>
                  <a:ext cx="942661" cy="290398"/>
                </a:xfrm>
                <a:prstGeom prst="parallelogram">
                  <a:avLst>
                    <a:gd name="adj" fmla="val 809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flipV="1">
                  <a:off x="8304534" y="1745978"/>
                  <a:ext cx="339374" cy="29039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p:cNvSpPr txBox="1"/>
              <p:nvPr/>
            </p:nvSpPr>
            <p:spPr>
              <a:xfrm>
                <a:off x="8382149" y="1762995"/>
                <a:ext cx="668774" cy="276999"/>
              </a:xfrm>
              <a:prstGeom prst="rect">
                <a:avLst/>
              </a:prstGeom>
              <a:noFill/>
            </p:spPr>
            <p:txBody>
              <a:bodyPr wrap="none" rtlCol="0">
                <a:spAutoFit/>
              </a:bodyPr>
              <a:lstStyle/>
              <a:p>
                <a:pPr algn="ctr"/>
                <a:r>
                  <a:rPr lang="en-US" altLang="zh-CN" sz="1200" dirty="0">
                    <a:solidFill>
                      <a:schemeClr val="bg1"/>
                    </a:solidFill>
                    <a:latin typeface="+mj-ea"/>
                    <a:ea typeface="+mj-ea"/>
                  </a:rPr>
                  <a:t>CHINA</a:t>
                </a:r>
                <a:endParaRPr lang="zh-CN" altLang="en-US" sz="1200" dirty="0">
                  <a:solidFill>
                    <a:schemeClr val="bg1"/>
                  </a:solidFill>
                  <a:latin typeface="+mj-ea"/>
                  <a:ea typeface="+mj-ea"/>
                </a:endParaRPr>
              </a:p>
            </p:txBody>
          </p:sp>
        </p:grpSp>
      </p:grpSp>
      <p:sp>
        <p:nvSpPr>
          <p:cNvPr id="33" name="椭圆 32"/>
          <p:cNvSpPr/>
          <p:nvPr/>
        </p:nvSpPr>
        <p:spPr>
          <a:xfrm>
            <a:off x="3557772" y="3331888"/>
            <a:ext cx="180000" cy="180000"/>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900470" y="3278049"/>
            <a:ext cx="180000" cy="180000"/>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210545" y="3983199"/>
            <a:ext cx="180000" cy="180000"/>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5132410"/>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4" fill="hold" grpId="0" nodeType="afterEffect" p14:presetBounceEnd="5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10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3" presetClass="entr" presetSubtype="36"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strVal val="(6*min(max(#ppt_w*#ppt_h,.3),1)-7.4)/-.7*#ppt_w"/>
                                              </p:val>
                                            </p:tav>
                                            <p:tav tm="100000">
                                              <p:val>
                                                <p:strVal val="#ppt_w"/>
                                              </p:val>
                                            </p:tav>
                                          </p:tavLst>
                                        </p:anim>
                                        <p:anim calcmode="lin" valueType="num">
                                          <p:cBhvr>
                                            <p:cTn id="17" dur="500" fill="hold"/>
                                            <p:tgtEl>
                                              <p:spTgt spid="35"/>
                                            </p:tgtEl>
                                            <p:attrNameLst>
                                              <p:attrName>ppt_h</p:attrName>
                                            </p:attrNameLst>
                                          </p:cBhvr>
                                          <p:tavLst>
                                            <p:tav tm="0">
                                              <p:val>
                                                <p:strVal val="(6*min(max(#ppt_w*#ppt_h,.3),1)-7.4)/-.7*#ppt_h"/>
                                              </p:val>
                                            </p:tav>
                                            <p:tav tm="100000">
                                              <p:val>
                                                <p:strVal val="#ppt_h"/>
                                              </p:val>
                                            </p:tav>
                                          </p:tavLst>
                                        </p:anim>
                                        <p:anim calcmode="lin" valueType="num">
                                          <p:cBhvr>
                                            <p:cTn id="18" dur="500" fill="hold"/>
                                            <p:tgtEl>
                                              <p:spTgt spid="35"/>
                                            </p:tgtEl>
                                            <p:attrNameLst>
                                              <p:attrName>ppt_x</p:attrName>
                                            </p:attrNameLst>
                                          </p:cBhvr>
                                          <p:tavLst>
                                            <p:tav tm="0">
                                              <p:val>
                                                <p:fltVal val="0.5"/>
                                              </p:val>
                                            </p:tav>
                                            <p:tav tm="100000">
                                              <p:val>
                                                <p:strVal val="#ppt_x"/>
                                              </p:val>
                                            </p:tav>
                                          </p:tavLst>
                                        </p:anim>
                                        <p:anim calcmode="lin" valueType="num">
                                          <p:cBhvr>
                                            <p:cTn id="19"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2000"/>
                                </p:stCondLst>
                                <p:childTnLst>
                                  <p:par>
                                    <p:cTn id="21" presetID="23" presetClass="entr" presetSubtype="36"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strVal val="(6*min(max(#ppt_w*#ppt_h,.3),1)-7.4)/-.7*#ppt_w"/>
                                              </p:val>
                                            </p:tav>
                                            <p:tav tm="100000">
                                              <p:val>
                                                <p:strVal val="#ppt_w"/>
                                              </p:val>
                                            </p:tav>
                                          </p:tavLst>
                                        </p:anim>
                                        <p:anim calcmode="lin" valueType="num">
                                          <p:cBhvr>
                                            <p:cTn id="24" dur="500" fill="hold"/>
                                            <p:tgtEl>
                                              <p:spTgt spid="33"/>
                                            </p:tgtEl>
                                            <p:attrNameLst>
                                              <p:attrName>ppt_h</p:attrName>
                                            </p:attrNameLst>
                                          </p:cBhvr>
                                          <p:tavLst>
                                            <p:tav tm="0">
                                              <p:val>
                                                <p:strVal val="(6*min(max(#ppt_w*#ppt_h,.3),1)-7.4)/-.7*#ppt_h"/>
                                              </p:val>
                                            </p:tav>
                                            <p:tav tm="100000">
                                              <p:val>
                                                <p:strVal val="#ppt_h"/>
                                              </p:val>
                                            </p:tav>
                                          </p:tavLst>
                                        </p:anim>
                                        <p:anim calcmode="lin" valueType="num">
                                          <p:cBhvr>
                                            <p:cTn id="25" dur="500" fill="hold"/>
                                            <p:tgtEl>
                                              <p:spTgt spid="33"/>
                                            </p:tgtEl>
                                            <p:attrNameLst>
                                              <p:attrName>ppt_x</p:attrName>
                                            </p:attrNameLst>
                                          </p:cBhvr>
                                          <p:tavLst>
                                            <p:tav tm="0">
                                              <p:val>
                                                <p:fltVal val="0.5"/>
                                              </p:val>
                                            </p:tav>
                                            <p:tav tm="100000">
                                              <p:val>
                                                <p:strVal val="#ppt_x"/>
                                              </p:val>
                                            </p:tav>
                                          </p:tavLst>
                                        </p:anim>
                                        <p:anim calcmode="lin" valueType="num">
                                          <p:cBhvr>
                                            <p:cTn id="26" dur="500" fill="hold"/>
                                            <p:tgtEl>
                                              <p:spTgt spid="33"/>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2500"/>
                                </p:stCondLst>
                                <p:childTnLst>
                                  <p:par>
                                    <p:cTn id="28" presetID="23" presetClass="entr" presetSubtype="36"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500" fill="hold"/>
                                            <p:tgtEl>
                                              <p:spTgt spid="34"/>
                                            </p:tgtEl>
                                            <p:attrNameLst>
                                              <p:attrName>ppt_w</p:attrName>
                                            </p:attrNameLst>
                                          </p:cBhvr>
                                          <p:tavLst>
                                            <p:tav tm="0">
                                              <p:val>
                                                <p:strVal val="(6*min(max(#ppt_w*#ppt_h,.3),1)-7.4)/-.7*#ppt_w"/>
                                              </p:val>
                                            </p:tav>
                                            <p:tav tm="100000">
                                              <p:val>
                                                <p:strVal val="#ppt_w"/>
                                              </p:val>
                                            </p:tav>
                                          </p:tavLst>
                                        </p:anim>
                                        <p:anim calcmode="lin" valueType="num">
                                          <p:cBhvr>
                                            <p:cTn id="31" dur="500" fill="hold"/>
                                            <p:tgtEl>
                                              <p:spTgt spid="34"/>
                                            </p:tgtEl>
                                            <p:attrNameLst>
                                              <p:attrName>ppt_h</p:attrName>
                                            </p:attrNameLst>
                                          </p:cBhvr>
                                          <p:tavLst>
                                            <p:tav tm="0">
                                              <p:val>
                                                <p:strVal val="(6*min(max(#ppt_w*#ppt_h,.3),1)-7.4)/-.7*#ppt_h"/>
                                              </p:val>
                                            </p:tav>
                                            <p:tav tm="100000">
                                              <p:val>
                                                <p:strVal val="#ppt_h"/>
                                              </p:val>
                                            </p:tav>
                                          </p:tavLst>
                                        </p:anim>
                                        <p:anim calcmode="lin" valueType="num">
                                          <p:cBhvr>
                                            <p:cTn id="32" dur="500" fill="hold"/>
                                            <p:tgtEl>
                                              <p:spTgt spid="34"/>
                                            </p:tgtEl>
                                            <p:attrNameLst>
                                              <p:attrName>ppt_x</p:attrName>
                                            </p:attrNameLst>
                                          </p:cBhvr>
                                          <p:tavLst>
                                            <p:tav tm="0">
                                              <p:val>
                                                <p:fltVal val="0.5"/>
                                              </p:val>
                                            </p:tav>
                                            <p:tav tm="100000">
                                              <p:val>
                                                <p:strVal val="#ppt_x"/>
                                              </p:val>
                                            </p:tav>
                                          </p:tavLst>
                                        </p:anim>
                                        <p:anim calcmode="lin" valueType="num">
                                          <p:cBhvr>
                                            <p:cTn id="33" dur="500" fill="hold"/>
                                            <p:tgtEl>
                                              <p:spTgt spid="34"/>
                                            </p:tgtEl>
                                            <p:attrNameLst>
                                              <p:attrName>ppt_y</p:attrName>
                                            </p:attrNameLst>
                                          </p:cBhvr>
                                          <p:tavLst>
                                            <p:tav tm="0">
                                              <p:val>
                                                <p:strVal val="1+(6*min(max(#ppt_w*#ppt_h,.3),1)-7.4)/-.7*#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14:presetBounceEnd="50000">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14:bounceEnd="50000">
                                          <p:cBhvr additive="base">
                                            <p:cTn id="37" dur="10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38" dur="1000" fill="hold"/>
                                            <p:tgtEl>
                                              <p:spTgt spid="17"/>
                                            </p:tgtEl>
                                            <p:attrNameLst>
                                              <p:attrName>ppt_y</p:attrName>
                                            </p:attrNameLst>
                                          </p:cBhvr>
                                          <p:tavLst>
                                            <p:tav tm="0">
                                              <p:val>
                                                <p:strVal val="0-#ppt_h/2"/>
                                              </p:val>
                                            </p:tav>
                                            <p:tav tm="100000">
                                              <p:val>
                                                <p:strVal val="#ppt_y"/>
                                              </p:val>
                                            </p:tav>
                                          </p:tavLst>
                                        </p:anim>
                                      </p:childTnLst>
                                    </p:cTn>
                                  </p:par>
                                </p:childTnLst>
                              </p:cTn>
                            </p:par>
                            <p:par>
                              <p:cTn id="39" fill="hold">
                                <p:stCondLst>
                                  <p:cond delay="4000"/>
                                </p:stCondLst>
                                <p:childTnLst>
                                  <p:par>
                                    <p:cTn id="40" presetID="2" presetClass="entr" presetSubtype="2" fill="hold" nodeType="afterEffect" p14:presetBounceEnd="50000">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14:bounceEnd="50000">
                                          <p:cBhvr additive="base">
                                            <p:cTn id="42" dur="1000" fill="hold"/>
                                            <p:tgtEl>
                                              <p:spTgt spid="25"/>
                                            </p:tgtEl>
                                            <p:attrNameLst>
                                              <p:attrName>ppt_x</p:attrName>
                                            </p:attrNameLst>
                                          </p:cBhvr>
                                          <p:tavLst>
                                            <p:tav tm="0">
                                              <p:val>
                                                <p:strVal val="1+#ppt_w/2"/>
                                              </p:val>
                                            </p:tav>
                                            <p:tav tm="100000">
                                              <p:val>
                                                <p:strVal val="#ppt_x"/>
                                              </p:val>
                                            </p:tav>
                                          </p:tavLst>
                                        </p:anim>
                                        <p:anim calcmode="lin" valueType="num" p14:bounceEnd="50000">
                                          <p:cBhvr additive="base">
                                            <p:cTn id="43" dur="1000" fill="hold"/>
                                            <p:tgtEl>
                                              <p:spTgt spid="25"/>
                                            </p:tgtEl>
                                            <p:attrNameLst>
                                              <p:attrName>ppt_y</p:attrName>
                                            </p:attrNameLst>
                                          </p:cBhvr>
                                          <p:tavLst>
                                            <p:tav tm="0">
                                              <p:val>
                                                <p:strVal val="#ppt_y"/>
                                              </p:val>
                                            </p:tav>
                                            <p:tav tm="100000">
                                              <p:val>
                                                <p:strVal val="#ppt_y"/>
                                              </p:val>
                                            </p:tav>
                                          </p:tavLst>
                                        </p:anim>
                                      </p:childTnLst>
                                    </p:cTn>
                                  </p:par>
                                </p:childTnLst>
                              </p:cTn>
                            </p:par>
                            <p:par>
                              <p:cTn id="44" fill="hold">
                                <p:stCondLst>
                                  <p:cond delay="5000"/>
                                </p:stCondLst>
                                <p:childTnLst>
                                  <p:par>
                                    <p:cTn id="45" presetID="2" presetClass="entr" presetSubtype="8" fill="hold" nodeType="afterEffect" p14:presetBounceEnd="50000">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14:bounceEnd="50000">
                                          <p:cBhvr additive="base">
                                            <p:cTn id="47" dur="10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4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3" grpId="0" animBg="1"/>
          <p:bldP spid="34"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3" presetClass="entr" presetSubtype="36"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strVal val="(6*min(max(#ppt_w*#ppt_h,.3),1)-7.4)/-.7*#ppt_w"/>
                                              </p:val>
                                            </p:tav>
                                            <p:tav tm="100000">
                                              <p:val>
                                                <p:strVal val="#ppt_w"/>
                                              </p:val>
                                            </p:tav>
                                          </p:tavLst>
                                        </p:anim>
                                        <p:anim calcmode="lin" valueType="num">
                                          <p:cBhvr>
                                            <p:cTn id="17" dur="500" fill="hold"/>
                                            <p:tgtEl>
                                              <p:spTgt spid="35"/>
                                            </p:tgtEl>
                                            <p:attrNameLst>
                                              <p:attrName>ppt_h</p:attrName>
                                            </p:attrNameLst>
                                          </p:cBhvr>
                                          <p:tavLst>
                                            <p:tav tm="0">
                                              <p:val>
                                                <p:strVal val="(6*min(max(#ppt_w*#ppt_h,.3),1)-7.4)/-.7*#ppt_h"/>
                                              </p:val>
                                            </p:tav>
                                            <p:tav tm="100000">
                                              <p:val>
                                                <p:strVal val="#ppt_h"/>
                                              </p:val>
                                            </p:tav>
                                          </p:tavLst>
                                        </p:anim>
                                        <p:anim calcmode="lin" valueType="num">
                                          <p:cBhvr>
                                            <p:cTn id="18" dur="500" fill="hold"/>
                                            <p:tgtEl>
                                              <p:spTgt spid="35"/>
                                            </p:tgtEl>
                                            <p:attrNameLst>
                                              <p:attrName>ppt_x</p:attrName>
                                            </p:attrNameLst>
                                          </p:cBhvr>
                                          <p:tavLst>
                                            <p:tav tm="0">
                                              <p:val>
                                                <p:fltVal val="0.5"/>
                                              </p:val>
                                            </p:tav>
                                            <p:tav tm="100000">
                                              <p:val>
                                                <p:strVal val="#ppt_x"/>
                                              </p:val>
                                            </p:tav>
                                          </p:tavLst>
                                        </p:anim>
                                        <p:anim calcmode="lin" valueType="num">
                                          <p:cBhvr>
                                            <p:cTn id="19"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2000"/>
                                </p:stCondLst>
                                <p:childTnLst>
                                  <p:par>
                                    <p:cTn id="21" presetID="23" presetClass="entr" presetSubtype="36"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strVal val="(6*min(max(#ppt_w*#ppt_h,.3),1)-7.4)/-.7*#ppt_w"/>
                                              </p:val>
                                            </p:tav>
                                            <p:tav tm="100000">
                                              <p:val>
                                                <p:strVal val="#ppt_w"/>
                                              </p:val>
                                            </p:tav>
                                          </p:tavLst>
                                        </p:anim>
                                        <p:anim calcmode="lin" valueType="num">
                                          <p:cBhvr>
                                            <p:cTn id="24" dur="500" fill="hold"/>
                                            <p:tgtEl>
                                              <p:spTgt spid="33"/>
                                            </p:tgtEl>
                                            <p:attrNameLst>
                                              <p:attrName>ppt_h</p:attrName>
                                            </p:attrNameLst>
                                          </p:cBhvr>
                                          <p:tavLst>
                                            <p:tav tm="0">
                                              <p:val>
                                                <p:strVal val="(6*min(max(#ppt_w*#ppt_h,.3),1)-7.4)/-.7*#ppt_h"/>
                                              </p:val>
                                            </p:tav>
                                            <p:tav tm="100000">
                                              <p:val>
                                                <p:strVal val="#ppt_h"/>
                                              </p:val>
                                            </p:tav>
                                          </p:tavLst>
                                        </p:anim>
                                        <p:anim calcmode="lin" valueType="num">
                                          <p:cBhvr>
                                            <p:cTn id="25" dur="500" fill="hold"/>
                                            <p:tgtEl>
                                              <p:spTgt spid="33"/>
                                            </p:tgtEl>
                                            <p:attrNameLst>
                                              <p:attrName>ppt_x</p:attrName>
                                            </p:attrNameLst>
                                          </p:cBhvr>
                                          <p:tavLst>
                                            <p:tav tm="0">
                                              <p:val>
                                                <p:fltVal val="0.5"/>
                                              </p:val>
                                            </p:tav>
                                            <p:tav tm="100000">
                                              <p:val>
                                                <p:strVal val="#ppt_x"/>
                                              </p:val>
                                            </p:tav>
                                          </p:tavLst>
                                        </p:anim>
                                        <p:anim calcmode="lin" valueType="num">
                                          <p:cBhvr>
                                            <p:cTn id="26" dur="500" fill="hold"/>
                                            <p:tgtEl>
                                              <p:spTgt spid="33"/>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2500"/>
                                </p:stCondLst>
                                <p:childTnLst>
                                  <p:par>
                                    <p:cTn id="28" presetID="23" presetClass="entr" presetSubtype="36"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500" fill="hold"/>
                                            <p:tgtEl>
                                              <p:spTgt spid="34"/>
                                            </p:tgtEl>
                                            <p:attrNameLst>
                                              <p:attrName>ppt_w</p:attrName>
                                            </p:attrNameLst>
                                          </p:cBhvr>
                                          <p:tavLst>
                                            <p:tav tm="0">
                                              <p:val>
                                                <p:strVal val="(6*min(max(#ppt_w*#ppt_h,.3),1)-7.4)/-.7*#ppt_w"/>
                                              </p:val>
                                            </p:tav>
                                            <p:tav tm="100000">
                                              <p:val>
                                                <p:strVal val="#ppt_w"/>
                                              </p:val>
                                            </p:tav>
                                          </p:tavLst>
                                        </p:anim>
                                        <p:anim calcmode="lin" valueType="num">
                                          <p:cBhvr>
                                            <p:cTn id="31" dur="500" fill="hold"/>
                                            <p:tgtEl>
                                              <p:spTgt spid="34"/>
                                            </p:tgtEl>
                                            <p:attrNameLst>
                                              <p:attrName>ppt_h</p:attrName>
                                            </p:attrNameLst>
                                          </p:cBhvr>
                                          <p:tavLst>
                                            <p:tav tm="0">
                                              <p:val>
                                                <p:strVal val="(6*min(max(#ppt_w*#ppt_h,.3),1)-7.4)/-.7*#ppt_h"/>
                                              </p:val>
                                            </p:tav>
                                            <p:tav tm="100000">
                                              <p:val>
                                                <p:strVal val="#ppt_h"/>
                                              </p:val>
                                            </p:tav>
                                          </p:tavLst>
                                        </p:anim>
                                        <p:anim calcmode="lin" valueType="num">
                                          <p:cBhvr>
                                            <p:cTn id="32" dur="500" fill="hold"/>
                                            <p:tgtEl>
                                              <p:spTgt spid="34"/>
                                            </p:tgtEl>
                                            <p:attrNameLst>
                                              <p:attrName>ppt_x</p:attrName>
                                            </p:attrNameLst>
                                          </p:cBhvr>
                                          <p:tavLst>
                                            <p:tav tm="0">
                                              <p:val>
                                                <p:fltVal val="0.5"/>
                                              </p:val>
                                            </p:tav>
                                            <p:tav tm="100000">
                                              <p:val>
                                                <p:strVal val="#ppt_x"/>
                                              </p:val>
                                            </p:tav>
                                          </p:tavLst>
                                        </p:anim>
                                        <p:anim calcmode="lin" valueType="num">
                                          <p:cBhvr>
                                            <p:cTn id="33" dur="500" fill="hold"/>
                                            <p:tgtEl>
                                              <p:spTgt spid="34"/>
                                            </p:tgtEl>
                                            <p:attrNameLst>
                                              <p:attrName>ppt_y</p:attrName>
                                            </p:attrNameLst>
                                          </p:cBhvr>
                                          <p:tavLst>
                                            <p:tav tm="0">
                                              <p:val>
                                                <p:strVal val="1+(6*min(max(#ppt_w*#ppt_h,.3),1)-7.4)/-.7*#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1000" fill="hold"/>
                                            <p:tgtEl>
                                              <p:spTgt spid="17"/>
                                            </p:tgtEl>
                                            <p:attrNameLst>
                                              <p:attrName>ppt_x</p:attrName>
                                            </p:attrNameLst>
                                          </p:cBhvr>
                                          <p:tavLst>
                                            <p:tav tm="0">
                                              <p:val>
                                                <p:strVal val="#ppt_x"/>
                                              </p:val>
                                            </p:tav>
                                            <p:tav tm="100000">
                                              <p:val>
                                                <p:strVal val="#ppt_x"/>
                                              </p:val>
                                            </p:tav>
                                          </p:tavLst>
                                        </p:anim>
                                        <p:anim calcmode="lin" valueType="num">
                                          <p:cBhvr additive="base">
                                            <p:cTn id="38" dur="1000" fill="hold"/>
                                            <p:tgtEl>
                                              <p:spTgt spid="17"/>
                                            </p:tgtEl>
                                            <p:attrNameLst>
                                              <p:attrName>ppt_y</p:attrName>
                                            </p:attrNameLst>
                                          </p:cBhvr>
                                          <p:tavLst>
                                            <p:tav tm="0">
                                              <p:val>
                                                <p:strVal val="0-#ppt_h/2"/>
                                              </p:val>
                                            </p:tav>
                                            <p:tav tm="100000">
                                              <p:val>
                                                <p:strVal val="#ppt_y"/>
                                              </p:val>
                                            </p:tav>
                                          </p:tavLst>
                                        </p:anim>
                                      </p:childTnLst>
                                    </p:cTn>
                                  </p:par>
                                </p:childTnLst>
                              </p:cTn>
                            </p:par>
                            <p:par>
                              <p:cTn id="39" fill="hold">
                                <p:stCondLst>
                                  <p:cond delay="4000"/>
                                </p:stCondLst>
                                <p:childTnLst>
                                  <p:par>
                                    <p:cTn id="40" presetID="2" presetClass="entr" presetSubtype="2" fill="hold"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1000" fill="hold"/>
                                            <p:tgtEl>
                                              <p:spTgt spid="25"/>
                                            </p:tgtEl>
                                            <p:attrNameLst>
                                              <p:attrName>ppt_x</p:attrName>
                                            </p:attrNameLst>
                                          </p:cBhvr>
                                          <p:tavLst>
                                            <p:tav tm="0">
                                              <p:val>
                                                <p:strVal val="1+#ppt_w/2"/>
                                              </p:val>
                                            </p:tav>
                                            <p:tav tm="100000">
                                              <p:val>
                                                <p:strVal val="#ppt_x"/>
                                              </p:val>
                                            </p:tav>
                                          </p:tavLst>
                                        </p:anim>
                                        <p:anim calcmode="lin" valueType="num">
                                          <p:cBhvr additive="base">
                                            <p:cTn id="43" dur="1000" fill="hold"/>
                                            <p:tgtEl>
                                              <p:spTgt spid="25"/>
                                            </p:tgtEl>
                                            <p:attrNameLst>
                                              <p:attrName>ppt_y</p:attrName>
                                            </p:attrNameLst>
                                          </p:cBhvr>
                                          <p:tavLst>
                                            <p:tav tm="0">
                                              <p:val>
                                                <p:strVal val="#ppt_y"/>
                                              </p:val>
                                            </p:tav>
                                            <p:tav tm="100000">
                                              <p:val>
                                                <p:strVal val="#ppt_y"/>
                                              </p:val>
                                            </p:tav>
                                          </p:tavLst>
                                        </p:anim>
                                      </p:childTnLst>
                                    </p:cTn>
                                  </p:par>
                                </p:childTnLst>
                              </p:cTn>
                            </p:par>
                            <p:par>
                              <p:cTn id="44" fill="hold">
                                <p:stCondLst>
                                  <p:cond delay="5000"/>
                                </p:stCondLst>
                                <p:childTnLst>
                                  <p:par>
                                    <p:cTn id="45" presetID="2" presetClass="entr" presetSubtype="8"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1000" fill="hold"/>
                                            <p:tgtEl>
                                              <p:spTgt spid="9"/>
                                            </p:tgtEl>
                                            <p:attrNameLst>
                                              <p:attrName>ppt_x</p:attrName>
                                            </p:attrNameLst>
                                          </p:cBhvr>
                                          <p:tavLst>
                                            <p:tav tm="0">
                                              <p:val>
                                                <p:strVal val="0-#ppt_w/2"/>
                                              </p:val>
                                            </p:tav>
                                            <p:tav tm="100000">
                                              <p:val>
                                                <p:strVal val="#ppt_x"/>
                                              </p:val>
                                            </p:tav>
                                          </p:tavLst>
                                        </p:anim>
                                        <p:anim calcmode="lin" valueType="num">
                                          <p:cBhvr additive="base">
                                            <p:cTn id="4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3" grpId="0" animBg="1"/>
          <p:bldP spid="34" grpId="0" animBg="1"/>
          <p:bldP spid="35"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1054" y="362991"/>
            <a:ext cx="4907139" cy="534502"/>
            <a:chOff x="-264804" y="362991"/>
            <a:chExt cx="4907139" cy="534502"/>
          </a:xfrm>
        </p:grpSpPr>
        <p:sp>
          <p:nvSpPr>
            <p:cNvPr id="7" name="标题 1"/>
            <p:cNvSpPr txBox="1">
              <a:spLocks/>
            </p:cNvSpPr>
            <p:nvPr/>
          </p:nvSpPr>
          <p:spPr>
            <a:xfrm>
              <a:off x="-264804" y="362991"/>
              <a:ext cx="2988953" cy="534502"/>
            </a:xfrm>
            <a:prstGeom prst="rect">
              <a:avLst/>
            </a:prstGeom>
            <a:ln>
              <a:solidFill>
                <a:schemeClr val="bg1">
                  <a:lumMod val="75000"/>
                </a:schemeClr>
              </a:solidFill>
            </a:ln>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altLang="en-US" sz="2800" b="1" spc="300" dirty="0">
                  <a:latin typeface="+mj-ea"/>
                </a:rPr>
                <a:t>插入</a:t>
              </a:r>
              <a:r>
                <a:rPr lang="zh-CN" altLang="en-US" sz="2800" spc="300" dirty="0">
                  <a:solidFill>
                    <a:srgbClr val="F42B2B"/>
                  </a:solidFill>
                  <a:latin typeface="+mj-ea"/>
                </a:rPr>
                <a:t>小标题</a:t>
              </a:r>
            </a:p>
          </p:txBody>
        </p:sp>
        <p:sp>
          <p:nvSpPr>
            <p:cNvPr id="8" name="矩形 7"/>
            <p:cNvSpPr/>
            <p:nvPr/>
          </p:nvSpPr>
          <p:spPr>
            <a:xfrm>
              <a:off x="2819400" y="497383"/>
              <a:ext cx="1822935" cy="400110"/>
            </a:xfrm>
            <a:prstGeom prst="rect">
              <a:avLst/>
            </a:prstGeom>
          </p:spPr>
          <p:txBody>
            <a:bodyPr wrap="none">
              <a:spAutoFit/>
            </a:bodyPr>
            <a:lstStyle/>
            <a:p>
              <a:r>
                <a:rPr lang="zh-CN" altLang="en-US" sz="2000" spc="600" dirty="0">
                  <a:solidFill>
                    <a:schemeClr val="bg1">
                      <a:lumMod val="65000"/>
                    </a:schemeClr>
                  </a:solidFill>
                </a:rPr>
                <a:t>SUBTITLE</a:t>
              </a:r>
            </a:p>
          </p:txBody>
        </p:sp>
      </p:grpSp>
      <p:graphicFrame>
        <p:nvGraphicFramePr>
          <p:cNvPr id="5" name="图表 4"/>
          <p:cNvGraphicFramePr/>
          <p:nvPr>
            <p:extLst>
              <p:ext uri="{D42A27DB-BD31-4B8C-83A1-F6EECF244321}">
                <p14:modId xmlns:p14="http://schemas.microsoft.com/office/powerpoint/2010/main" val="1284050505"/>
              </p:ext>
            </p:extLst>
          </p:nvPr>
        </p:nvGraphicFramePr>
        <p:xfrm>
          <a:off x="762000" y="1770787"/>
          <a:ext cx="6290310" cy="3715613"/>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8"/>
          <p:cNvSpPr txBox="1"/>
          <p:nvPr/>
        </p:nvSpPr>
        <p:spPr>
          <a:xfrm>
            <a:off x="7783830" y="3429000"/>
            <a:ext cx="1710405" cy="523220"/>
          </a:xfrm>
          <a:prstGeom prst="rect">
            <a:avLst/>
          </a:prstGeom>
          <a:noFill/>
        </p:spPr>
        <p:txBody>
          <a:bodyPr wrap="none" rtlCol="0">
            <a:spAutoFit/>
          </a:bodyPr>
          <a:lstStyle/>
          <a:p>
            <a:r>
              <a:rPr lang="zh-CN" altLang="en-US" sz="2000" spc="300" dirty="0">
                <a:gradFill>
                  <a:gsLst>
                    <a:gs pos="1000">
                      <a:schemeClr val="accent5">
                        <a:lumMod val="60000"/>
                        <a:lumOff val="40000"/>
                      </a:schemeClr>
                    </a:gs>
                    <a:gs pos="99000">
                      <a:schemeClr val="accent4"/>
                    </a:gs>
                  </a:gsLst>
                  <a:lin ang="16200000" scaled="1"/>
                </a:gradFill>
                <a:latin typeface="Impact" panose="020B0806030902050204" pitchFamily="34" charset="0"/>
              </a:rPr>
              <a:t>￥</a:t>
            </a:r>
            <a:r>
              <a:rPr lang="en-US" altLang="zh-CN" sz="2800" b="1" spc="300" dirty="0">
                <a:gradFill>
                  <a:gsLst>
                    <a:gs pos="1000">
                      <a:schemeClr val="accent5">
                        <a:lumMod val="60000"/>
                        <a:lumOff val="40000"/>
                      </a:schemeClr>
                    </a:gs>
                    <a:gs pos="99000">
                      <a:schemeClr val="accent4"/>
                    </a:gs>
                  </a:gsLst>
                  <a:lin ang="16200000" scaled="1"/>
                </a:gradFill>
                <a:latin typeface="Impact" panose="020B0806030902050204" pitchFamily="34" charset="0"/>
              </a:rPr>
              <a:t>29,062</a:t>
            </a:r>
            <a:endParaRPr lang="zh-CN" altLang="en-US" sz="2000" b="1" spc="300" dirty="0">
              <a:gradFill>
                <a:gsLst>
                  <a:gs pos="1000">
                    <a:schemeClr val="accent5">
                      <a:lumMod val="60000"/>
                      <a:lumOff val="40000"/>
                    </a:schemeClr>
                  </a:gs>
                  <a:gs pos="99000">
                    <a:schemeClr val="accent4"/>
                  </a:gs>
                </a:gsLst>
                <a:lin ang="16200000" scaled="1"/>
              </a:gradFill>
              <a:latin typeface="Impact" panose="020B0806030902050204" pitchFamily="34" charset="0"/>
            </a:endParaRPr>
          </a:p>
        </p:txBody>
      </p:sp>
      <p:cxnSp>
        <p:nvCxnSpPr>
          <p:cNvPr id="10" name="直接箭头连接符 9"/>
          <p:cNvCxnSpPr/>
          <p:nvPr/>
        </p:nvCxnSpPr>
        <p:spPr>
          <a:xfrm>
            <a:off x="7360920" y="3710920"/>
            <a:ext cx="365760" cy="0"/>
          </a:xfrm>
          <a:prstGeom prst="straightConnector1">
            <a:avLst/>
          </a:prstGeom>
          <a:ln w="2222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7265178" y="4511049"/>
            <a:ext cx="2160656" cy="369332"/>
          </a:xfrm>
          <a:prstGeom prst="rect">
            <a:avLst/>
          </a:prstGeom>
          <a:noFill/>
        </p:spPr>
        <p:txBody>
          <a:bodyPr wrap="none" rtlCol="0">
            <a:spAutoFit/>
          </a:bodyPr>
          <a:lstStyle/>
          <a:p>
            <a:r>
              <a:rPr lang="en-US" altLang="zh-CN" b="1" dirty="0">
                <a:gradFill>
                  <a:gsLst>
                    <a:gs pos="1000">
                      <a:schemeClr val="accent5">
                        <a:lumMod val="60000"/>
                        <a:lumOff val="40000"/>
                      </a:schemeClr>
                    </a:gs>
                    <a:gs pos="99000">
                      <a:schemeClr val="accent3"/>
                    </a:gs>
                  </a:gsLst>
                  <a:lin ang="16200000" scaled="1"/>
                </a:gradFill>
                <a:latin typeface="微软雅黑" panose="020B0503020204020204" pitchFamily="34" charset="-122"/>
              </a:rPr>
              <a:t>Microsoft Office</a:t>
            </a:r>
          </a:p>
        </p:txBody>
      </p:sp>
      <p:sp>
        <p:nvSpPr>
          <p:cNvPr id="12" name="文本框 11"/>
          <p:cNvSpPr txBox="1"/>
          <p:nvPr/>
        </p:nvSpPr>
        <p:spPr>
          <a:xfrm>
            <a:off x="7265178" y="4858665"/>
            <a:ext cx="4059314" cy="613694"/>
          </a:xfrm>
          <a:prstGeom prst="rect">
            <a:avLst/>
          </a:prstGeom>
          <a:noFill/>
        </p:spPr>
        <p:txBody>
          <a:bodyPr wrap="square" rtlCol="0">
            <a:spAutoFit/>
          </a:bodyPr>
          <a:lstStyle/>
          <a:p>
            <a:pPr algn="just">
              <a:lnSpc>
                <a:spcPct val="150000"/>
              </a:lnSpc>
            </a:pPr>
            <a:r>
              <a:rPr lang="zh-CN" altLang="en-US" sz="1200" spc="300">
                <a:solidFill>
                  <a:schemeClr val="tx1">
                    <a:lumMod val="50000"/>
                    <a:lumOff val="50000"/>
                  </a:schemeClr>
                </a:solidFill>
                <a:latin typeface="微软雅黑" panose="020B0503020204020204" pitchFamily="34" charset="-122"/>
              </a:rPr>
              <a:t>由在此输入详细介绍，以表达项目工作的详细资料和文字信息。</a:t>
            </a:r>
            <a:endParaRPr lang="en-US" altLang="zh-CN" sz="1200" spc="300" dirty="0">
              <a:solidFill>
                <a:schemeClr val="tx1">
                  <a:lumMod val="50000"/>
                  <a:lumOff val="50000"/>
                </a:schemeClr>
              </a:solidFill>
              <a:latin typeface="微软雅黑" panose="020B0503020204020204" pitchFamily="34" charset="-122"/>
            </a:endParaRPr>
          </a:p>
        </p:txBody>
      </p:sp>
      <p:grpSp>
        <p:nvGrpSpPr>
          <p:cNvPr id="13" name="组合 12"/>
          <p:cNvGrpSpPr/>
          <p:nvPr/>
        </p:nvGrpSpPr>
        <p:grpSpPr>
          <a:xfrm>
            <a:off x="7265178" y="1770787"/>
            <a:ext cx="4059314" cy="1413067"/>
            <a:chOff x="8613448" y="2224074"/>
            <a:chExt cx="4059314" cy="1413067"/>
          </a:xfrm>
        </p:grpSpPr>
        <p:sp>
          <p:nvSpPr>
            <p:cNvPr id="14" name="文本框 13"/>
            <p:cNvSpPr txBox="1"/>
            <p:nvPr/>
          </p:nvSpPr>
          <p:spPr>
            <a:xfrm>
              <a:off x="8633200" y="2224074"/>
              <a:ext cx="1971698" cy="395179"/>
            </a:xfrm>
            <a:prstGeom prst="rect">
              <a:avLst/>
            </a:prstGeom>
            <a:gradFill>
              <a:gsLst>
                <a:gs pos="1000">
                  <a:schemeClr val="accent5">
                    <a:lumMod val="60000"/>
                    <a:lumOff val="40000"/>
                  </a:schemeClr>
                </a:gs>
                <a:gs pos="99000">
                  <a:schemeClr val="accent3"/>
                </a:gs>
              </a:gsLst>
              <a:lin ang="16200000" scaled="1"/>
            </a:gradFill>
            <a:effectLst>
              <a:outerShdw blurRad="88900" dist="88900" dir="2700000" algn="tl" rotWithShape="0">
                <a:prstClr val="black">
                  <a:alpha val="20000"/>
                </a:prstClr>
              </a:outerShdw>
            </a:effectLst>
          </p:spPr>
          <p:txBody>
            <a:bodyPr wrap="square" rtlCol="0">
              <a:noAutofit/>
            </a:bodyPr>
            <a:lstStyle/>
            <a:p>
              <a:r>
                <a:rPr lang="zh-CN" altLang="en-US" b="1" spc="300" dirty="0">
                  <a:solidFill>
                    <a:schemeClr val="bg1"/>
                  </a:solidFill>
                  <a:latin typeface="+mn-ea"/>
                </a:rPr>
                <a:t>添加您的标题</a:t>
              </a:r>
              <a:endParaRPr lang="zh-CN" altLang="en-US" sz="1100" b="1" spc="300" dirty="0">
                <a:solidFill>
                  <a:schemeClr val="bg1"/>
                </a:solidFill>
                <a:latin typeface="+mn-ea"/>
              </a:endParaRPr>
            </a:p>
          </p:txBody>
        </p:sp>
        <p:sp>
          <p:nvSpPr>
            <p:cNvPr id="15" name="文本框 14"/>
            <p:cNvSpPr txBox="1"/>
            <p:nvPr/>
          </p:nvSpPr>
          <p:spPr>
            <a:xfrm>
              <a:off x="8613448" y="2746448"/>
              <a:ext cx="4059314" cy="890693"/>
            </a:xfrm>
            <a:prstGeom prst="rect">
              <a:avLst/>
            </a:prstGeom>
            <a:noFill/>
          </p:spPr>
          <p:txBody>
            <a:bodyPr wrap="square" rtlCol="0">
              <a:spAutoFit/>
            </a:bodyPr>
            <a:lstStyle/>
            <a:p>
              <a:pPr algn="just">
                <a:lnSpc>
                  <a:spcPct val="150000"/>
                </a:lnSpc>
              </a:pPr>
              <a:r>
                <a:rPr lang="zh-CN" altLang="en-US" sz="1200" spc="300">
                  <a:solidFill>
                    <a:schemeClr val="tx1">
                      <a:lumMod val="50000"/>
                      <a:lumOff val="50000"/>
                    </a:schemeClr>
                  </a:solidFill>
                  <a:latin typeface="微软雅黑" panose="020B0503020204020204" pitchFamily="34" charset="-122"/>
                </a:rPr>
                <a:t>源文件比展示视频和预览图更高清流畅，并为您精心准备修改教程和素材赠品，即使是新手也能制作出大师级水准的</a:t>
              </a:r>
              <a:r>
                <a:rPr lang="en-US" altLang="zh-CN" sz="1200" spc="300">
                  <a:solidFill>
                    <a:schemeClr val="tx1">
                      <a:lumMod val="50000"/>
                      <a:lumOff val="50000"/>
                    </a:schemeClr>
                  </a:solidFill>
                  <a:latin typeface="微软雅黑" panose="020B0503020204020204" pitchFamily="34" charset="-122"/>
                </a:rPr>
                <a:t>PPT</a:t>
              </a:r>
              <a:r>
                <a:rPr lang="zh-CN" altLang="en-US" sz="1200" spc="300">
                  <a:solidFill>
                    <a:schemeClr val="tx1">
                      <a:lumMod val="50000"/>
                      <a:lumOff val="50000"/>
                    </a:schemeClr>
                  </a:solidFill>
                  <a:latin typeface="微软雅黑" panose="020B0503020204020204" pitchFamily="34" charset="-122"/>
                </a:rPr>
                <a:t>。</a:t>
              </a:r>
              <a:endParaRPr lang="en-US" altLang="zh-CN" sz="1200" spc="300" dirty="0">
                <a:solidFill>
                  <a:schemeClr val="tx1">
                    <a:lumMod val="50000"/>
                    <a:lumOff val="50000"/>
                  </a:schemeClr>
                </a:solidFill>
                <a:latin typeface="微软雅黑" panose="020B0503020204020204" pitchFamily="34" charset="-122"/>
              </a:endParaRPr>
            </a:p>
          </p:txBody>
        </p:sp>
      </p:grpSp>
    </p:spTree>
    <p:extLst>
      <p:ext uri="{BB962C8B-B14F-4D97-AF65-F5344CB8AC3E}">
        <p14:creationId xmlns:p14="http://schemas.microsoft.com/office/powerpoint/2010/main" val="3157947401"/>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75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750"/>
                                        <p:tgtEl>
                                          <p:spTgt spid="10"/>
                                        </p:tgtEl>
                                      </p:cBhvr>
                                    </p:animEffect>
                                  </p:childTnLst>
                                </p:cTn>
                              </p:par>
                              <p:par>
                                <p:cTn id="15" presetID="35" presetClass="path" presetSubtype="0" decel="100000" fill="hold" nodeType="withEffect">
                                  <p:stCondLst>
                                    <p:cond delay="0"/>
                                  </p:stCondLst>
                                  <p:childTnLst>
                                    <p:animMotion origin="layout" path="M -4.79167E-6 0 L -0.04557 0 " pathEditMode="relative" rAng="0" ptsTypes="AA">
                                      <p:cBhvr>
                                        <p:cTn id="16" dur="1500" spd="-100000" fill="hold"/>
                                        <p:tgtEl>
                                          <p:spTgt spid="10"/>
                                        </p:tgtEl>
                                        <p:attrNameLst>
                                          <p:attrName>ppt_x</p:attrName>
                                          <p:attrName>ppt_y</p:attrName>
                                        </p:attrNameLst>
                                      </p:cBhvr>
                                      <p:rCtr x="-2279" y="0"/>
                                    </p:animMotion>
                                  </p:childTnLst>
                                </p:cTn>
                              </p:par>
                              <p:par>
                                <p:cTn id="17" presetID="10" presetClass="entr" presetSubtype="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35" presetClass="path" presetSubtype="0" decel="100000" fill="hold" grpId="1" nodeType="withEffect">
                                  <p:stCondLst>
                                    <p:cond delay="250"/>
                                  </p:stCondLst>
                                  <p:childTnLst>
                                    <p:animMotion origin="layout" path="M -3.75E-6 -4.44444E-6 L -0.04557 -4.44444E-6 " pathEditMode="relative" rAng="0" ptsTypes="AA">
                                      <p:cBhvr>
                                        <p:cTn id="21" dur="1500" spd="-100000" fill="hold"/>
                                        <p:tgtEl>
                                          <p:spTgt spid="9"/>
                                        </p:tgtEl>
                                        <p:attrNameLst>
                                          <p:attrName>ppt_x</p:attrName>
                                          <p:attrName>ppt_y</p:attrName>
                                        </p:attrNameLst>
                                      </p:cBhvr>
                                      <p:rCtr x="-2279" y="0"/>
                                    </p:animMotion>
                                  </p:childTnLst>
                                </p:cTn>
                              </p:par>
                              <p:par>
                                <p:cTn id="22" presetID="10" presetClass="entr" presetSubtype="0" fill="hold" grpId="0" nodeType="withEffect">
                                  <p:stCondLst>
                                    <p:cond delay="50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750"/>
                                        <p:tgtEl>
                                          <p:spTgt spid="11"/>
                                        </p:tgtEl>
                                      </p:cBhvr>
                                    </p:animEffect>
                                  </p:childTnLst>
                                </p:cTn>
                              </p:par>
                              <p:par>
                                <p:cTn id="25" presetID="35" presetClass="path" presetSubtype="0" decel="100000" fill="hold" grpId="1" nodeType="withEffect">
                                  <p:stCondLst>
                                    <p:cond delay="500"/>
                                  </p:stCondLst>
                                  <p:childTnLst>
                                    <p:animMotion origin="layout" path="M 4.79167E-6 -2.22222E-6 L -0.04558 -2.22222E-6 " pathEditMode="relative" rAng="0" ptsTypes="AA">
                                      <p:cBhvr>
                                        <p:cTn id="26" dur="1500" spd="-100000" fill="hold"/>
                                        <p:tgtEl>
                                          <p:spTgt spid="11"/>
                                        </p:tgtEl>
                                        <p:attrNameLst>
                                          <p:attrName>ppt_x</p:attrName>
                                          <p:attrName>ppt_y</p:attrName>
                                        </p:attrNameLst>
                                      </p:cBhvr>
                                      <p:rCtr x="-2279" y="0"/>
                                    </p:animMotion>
                                  </p:childTnLst>
                                </p:cTn>
                              </p:par>
                              <p:par>
                                <p:cTn id="27" presetID="10" presetClass="entr" presetSubtype="0" fill="hold" grpId="0" nodeType="withEffect">
                                  <p:stCondLst>
                                    <p:cond delay="75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750"/>
                                        <p:tgtEl>
                                          <p:spTgt spid="12"/>
                                        </p:tgtEl>
                                      </p:cBhvr>
                                    </p:animEffect>
                                  </p:childTnLst>
                                </p:cTn>
                              </p:par>
                              <p:par>
                                <p:cTn id="30" presetID="35" presetClass="path" presetSubtype="0" decel="100000" fill="hold" grpId="1" nodeType="withEffect">
                                  <p:stCondLst>
                                    <p:cond delay="750"/>
                                  </p:stCondLst>
                                  <p:childTnLst>
                                    <p:animMotion origin="layout" path="M 2.08333E-7 -7.40741E-7 L -0.04557 -7.40741E-7 " pathEditMode="relative" rAng="0" ptsTypes="AA">
                                      <p:cBhvr>
                                        <p:cTn id="31" dur="1500" spd="-100000" fill="hold"/>
                                        <p:tgtEl>
                                          <p:spTgt spid="12"/>
                                        </p:tgtEl>
                                        <p:attrNameLst>
                                          <p:attrName>ppt_x</p:attrName>
                                          <p:attrName>ppt_y</p:attrName>
                                        </p:attrNameLst>
                                      </p:cBhvr>
                                      <p:rCtr x="-2279" y="0"/>
                                    </p:animMotion>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750"/>
                                        <p:tgtEl>
                                          <p:spTgt spid="13"/>
                                        </p:tgtEl>
                                      </p:cBhvr>
                                    </p:animEffect>
                                  </p:childTnLst>
                                </p:cTn>
                              </p:par>
                              <p:par>
                                <p:cTn id="35" presetID="42" presetClass="path" presetSubtype="0" decel="100000" fill="hold" nodeType="withEffect">
                                  <p:stCondLst>
                                    <p:cond delay="0"/>
                                  </p:stCondLst>
                                  <p:childTnLst>
                                    <p:animMotion origin="layout" path="M 2.08333E-7 -1.11111E-6 L 0.08034 -0.00092 " pathEditMode="relative" rAng="0" ptsTypes="AA">
                                      <p:cBhvr>
                                        <p:cTn id="36" dur="1250" spd="-100000" fill="hold"/>
                                        <p:tgtEl>
                                          <p:spTgt spid="13"/>
                                        </p:tgtEl>
                                        <p:attrNameLst>
                                          <p:attrName>ppt_x</p:attrName>
                                          <p:attrName>ppt_y</p:attrName>
                                        </p:attrNameLst>
                                      </p:cBhvr>
                                      <p:rCtr x="4010"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9" grpId="0"/>
      <p:bldP spid="9" grpId="1"/>
      <p:bldP spid="11" grpId="0"/>
      <p:bldP spid="11" grpId="1"/>
      <p:bldP spid="12" grpId="0"/>
      <p:bldP spid="1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1054" y="362991"/>
            <a:ext cx="4907139" cy="534502"/>
            <a:chOff x="-264804" y="362991"/>
            <a:chExt cx="4907139" cy="534502"/>
          </a:xfrm>
        </p:grpSpPr>
        <p:sp>
          <p:nvSpPr>
            <p:cNvPr id="7" name="标题 1"/>
            <p:cNvSpPr txBox="1">
              <a:spLocks/>
            </p:cNvSpPr>
            <p:nvPr/>
          </p:nvSpPr>
          <p:spPr>
            <a:xfrm>
              <a:off x="-264804" y="362991"/>
              <a:ext cx="2988953" cy="534502"/>
            </a:xfrm>
            <a:prstGeom prst="rect">
              <a:avLst/>
            </a:prstGeom>
            <a:ln>
              <a:solidFill>
                <a:schemeClr val="bg1">
                  <a:lumMod val="75000"/>
                </a:schemeClr>
              </a:solidFill>
            </a:ln>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altLang="en-US" sz="2800" b="1" spc="300" dirty="0">
                  <a:latin typeface="+mj-ea"/>
                </a:rPr>
                <a:t>插入</a:t>
              </a:r>
              <a:r>
                <a:rPr lang="zh-CN" altLang="en-US" sz="2800" spc="300" dirty="0">
                  <a:solidFill>
                    <a:srgbClr val="F42B2B"/>
                  </a:solidFill>
                  <a:latin typeface="+mj-ea"/>
                </a:rPr>
                <a:t>小标题</a:t>
              </a:r>
            </a:p>
          </p:txBody>
        </p:sp>
        <p:sp>
          <p:nvSpPr>
            <p:cNvPr id="8" name="矩形 7"/>
            <p:cNvSpPr/>
            <p:nvPr/>
          </p:nvSpPr>
          <p:spPr>
            <a:xfrm>
              <a:off x="2819400" y="497383"/>
              <a:ext cx="1822935" cy="400110"/>
            </a:xfrm>
            <a:prstGeom prst="rect">
              <a:avLst/>
            </a:prstGeom>
          </p:spPr>
          <p:txBody>
            <a:bodyPr wrap="none">
              <a:spAutoFit/>
            </a:bodyPr>
            <a:lstStyle/>
            <a:p>
              <a:r>
                <a:rPr lang="zh-CN" altLang="en-US" sz="2000" spc="600" dirty="0">
                  <a:solidFill>
                    <a:schemeClr val="bg1">
                      <a:lumMod val="65000"/>
                    </a:schemeClr>
                  </a:solidFill>
                </a:rPr>
                <a:t>SUBTITLE</a:t>
              </a:r>
            </a:p>
          </p:txBody>
        </p:sp>
      </p:grpSp>
      <p:sp>
        <p:nvSpPr>
          <p:cNvPr id="5" name="Freeform 5">
            <a:extLst>
              <a:ext uri="{FF2B5EF4-FFF2-40B4-BE49-F238E27FC236}">
                <a16:creationId xmlns:a16="http://schemas.microsoft.com/office/drawing/2014/main" xmlns="" id="{E8C22B11-28A3-4550-A2BE-8F3C020D8166}"/>
              </a:ext>
            </a:extLst>
          </p:cNvPr>
          <p:cNvSpPr>
            <a:spLocks/>
          </p:cNvSpPr>
          <p:nvPr/>
        </p:nvSpPr>
        <p:spPr bwMode="auto">
          <a:xfrm>
            <a:off x="447838" y="1764615"/>
            <a:ext cx="1273635" cy="112881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9050">
            <a:noFill/>
            <a:prstDash val="solid"/>
          </a:ln>
          <a:effectLst>
            <a:outerShdw blurRad="444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sym typeface="Arial" panose="020B0604020202020204" pitchFamily="34" charset="0"/>
            </a:endParaRPr>
          </a:p>
        </p:txBody>
      </p:sp>
      <p:sp>
        <p:nvSpPr>
          <p:cNvPr id="9" name="Freeform 5">
            <a:extLst>
              <a:ext uri="{FF2B5EF4-FFF2-40B4-BE49-F238E27FC236}">
                <a16:creationId xmlns:a16="http://schemas.microsoft.com/office/drawing/2014/main" xmlns="" id="{184AD7E4-F9E4-4D0D-8CFE-6DE13D048836}"/>
              </a:ext>
            </a:extLst>
          </p:cNvPr>
          <p:cNvSpPr>
            <a:spLocks/>
          </p:cNvSpPr>
          <p:nvPr/>
        </p:nvSpPr>
        <p:spPr bwMode="auto">
          <a:xfrm>
            <a:off x="4568874" y="4624970"/>
            <a:ext cx="996519" cy="88320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9050">
            <a:noFill/>
            <a:prstDash val="solid"/>
          </a:ln>
          <a:effectLst>
            <a:outerShdw blurRad="444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sym typeface="Arial" panose="020B0604020202020204" pitchFamily="34" charset="0"/>
            </a:endParaRPr>
          </a:p>
        </p:txBody>
      </p:sp>
      <p:grpSp>
        <p:nvGrpSpPr>
          <p:cNvPr id="10" name="组合 9">
            <a:extLst>
              <a:ext uri="{FF2B5EF4-FFF2-40B4-BE49-F238E27FC236}">
                <a16:creationId xmlns:a16="http://schemas.microsoft.com/office/drawing/2014/main" xmlns="" id="{A36645E2-96E8-412E-9EED-B2306AD87720}"/>
              </a:ext>
            </a:extLst>
          </p:cNvPr>
          <p:cNvGrpSpPr/>
          <p:nvPr/>
        </p:nvGrpSpPr>
        <p:grpSpPr>
          <a:xfrm>
            <a:off x="747673" y="2112998"/>
            <a:ext cx="2322875" cy="3286302"/>
            <a:chOff x="1280278" y="2059749"/>
            <a:chExt cx="2322875" cy="3286302"/>
          </a:xfrm>
        </p:grpSpPr>
        <p:pic>
          <p:nvPicPr>
            <p:cNvPr id="11" name="Picture 12">
              <a:extLst>
                <a:ext uri="{FF2B5EF4-FFF2-40B4-BE49-F238E27FC236}">
                  <a16:creationId xmlns:a16="http://schemas.microsoft.com/office/drawing/2014/main" xmlns="" id="{529BD260-D3B9-4F6C-A127-EF2899DED0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80278" y="2059749"/>
              <a:ext cx="2322875" cy="3286302"/>
            </a:xfrm>
            <a:prstGeom prst="rect">
              <a:avLst/>
            </a:prstGeom>
          </p:spPr>
        </p:pic>
        <p:pic>
          <p:nvPicPr>
            <p:cNvPr id="12" name="图片占位符 11">
              <a:extLst>
                <a:ext uri="{FF2B5EF4-FFF2-40B4-BE49-F238E27FC236}">
                  <a16:creationId xmlns:a16="http://schemas.microsoft.com/office/drawing/2014/main" xmlns="" id="{BAAB2DD2-A945-4C60-8D83-414602512B0C}"/>
                </a:ext>
              </a:extLst>
            </p:cNvPr>
            <p:cNvPicPr>
              <a:picLocks noChangeAspect="1"/>
            </p:cNvPicPr>
            <p:nvPr/>
          </p:nvPicPr>
          <p:blipFill>
            <a:blip r:embed="rId4" cstate="print">
              <a:extLst>
                <a:ext uri="{28A0092B-C50C-407E-A947-70E740481C1C}">
                  <a14:useLocalDpi xmlns:a14="http://schemas.microsoft.com/office/drawing/2010/main" val="0"/>
                </a:ext>
              </a:extLst>
            </a:blip>
            <a:srcRect l="13278" r="13278"/>
            <a:stretch>
              <a:fillRect/>
            </a:stretch>
          </p:blipFill>
          <p:spPr>
            <a:xfrm>
              <a:off x="1617261" y="2474061"/>
              <a:ext cx="1744849" cy="2375674"/>
            </a:xfrm>
            <a:prstGeom prst="rect">
              <a:avLst/>
            </a:prstGeom>
          </p:spPr>
        </p:pic>
      </p:grpSp>
      <p:grpSp>
        <p:nvGrpSpPr>
          <p:cNvPr id="13" name="组合 12">
            <a:extLst>
              <a:ext uri="{FF2B5EF4-FFF2-40B4-BE49-F238E27FC236}">
                <a16:creationId xmlns:a16="http://schemas.microsoft.com/office/drawing/2014/main" xmlns="" id="{D437D16D-5041-42F1-9B28-DECDEE641C9E}"/>
              </a:ext>
            </a:extLst>
          </p:cNvPr>
          <p:cNvGrpSpPr/>
          <p:nvPr/>
        </p:nvGrpSpPr>
        <p:grpSpPr>
          <a:xfrm>
            <a:off x="2995969" y="2112998"/>
            <a:ext cx="2322875" cy="3286302"/>
            <a:chOff x="3528574" y="2059749"/>
            <a:chExt cx="2322875" cy="3286302"/>
          </a:xfrm>
        </p:grpSpPr>
        <p:pic>
          <p:nvPicPr>
            <p:cNvPr id="14" name="Picture 13">
              <a:extLst>
                <a:ext uri="{FF2B5EF4-FFF2-40B4-BE49-F238E27FC236}">
                  <a16:creationId xmlns:a16="http://schemas.microsoft.com/office/drawing/2014/main" xmlns="" id="{8D397E30-882A-4592-B810-BCA947CE29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8574" y="2059749"/>
              <a:ext cx="2322875" cy="3286302"/>
            </a:xfrm>
            <a:prstGeom prst="rect">
              <a:avLst/>
            </a:prstGeom>
          </p:spPr>
        </p:pic>
        <p:pic>
          <p:nvPicPr>
            <p:cNvPr id="15" name="图片 14">
              <a:extLst>
                <a:ext uri="{FF2B5EF4-FFF2-40B4-BE49-F238E27FC236}">
                  <a16:creationId xmlns:a16="http://schemas.microsoft.com/office/drawing/2014/main" xmlns="" id="{96D9E730-DB32-4D69-B795-1AA2F94B886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9223" t="4746" r="22489"/>
            <a:stretch/>
          </p:blipFill>
          <p:spPr>
            <a:xfrm>
              <a:off x="3859086" y="2474061"/>
              <a:ext cx="1740653" cy="2375213"/>
            </a:xfrm>
            <a:prstGeom prst="rect">
              <a:avLst/>
            </a:prstGeom>
          </p:spPr>
        </p:pic>
      </p:grpSp>
      <p:sp>
        <p:nvSpPr>
          <p:cNvPr id="16" name="椭圆 15">
            <a:extLst>
              <a:ext uri="{FF2B5EF4-FFF2-40B4-BE49-F238E27FC236}">
                <a16:creationId xmlns:a16="http://schemas.microsoft.com/office/drawing/2014/main" xmlns="" id="{09AFE3A5-5187-4DCA-91BD-0FDA5944B65F}"/>
              </a:ext>
            </a:extLst>
          </p:cNvPr>
          <p:cNvSpPr/>
          <p:nvPr/>
        </p:nvSpPr>
        <p:spPr>
          <a:xfrm>
            <a:off x="5895762" y="2012086"/>
            <a:ext cx="1440160" cy="1440157"/>
          </a:xfrm>
          <a:prstGeom prst="ellipse">
            <a:avLst/>
          </a:prstGeom>
          <a:solidFill>
            <a:srgbClr val="FFFFFF"/>
          </a:solidFill>
          <a:ln w="12700" cap="flat" cmpd="sng" algn="ctr">
            <a:noFill/>
            <a:prstDash val="solid"/>
            <a:miter lim="800000"/>
          </a:ln>
          <a:effectLst>
            <a:outerShdw blurRad="228600" dist="101600" dir="2700000" algn="tl" rotWithShape="0">
              <a:prstClr val="black">
                <a:alpha val="40000"/>
              </a:prstClr>
            </a:outerShdw>
          </a:effectLst>
        </p:spPr>
        <p:txBody>
          <a:bodyPr rtlCol="0" anchor="ctr"/>
          <a:lstStyle/>
          <a:p>
            <a:pPr algn="ctr">
              <a:defRPr/>
            </a:pPr>
            <a:endParaRPr lang="zh-CN" altLang="en-US" kern="0">
              <a:solidFill>
                <a:srgbClr val="FFFFFF"/>
              </a:solidFill>
              <a:latin typeface="+mj-ea"/>
              <a:ea typeface="+mj-ea"/>
            </a:endParaRPr>
          </a:p>
        </p:txBody>
      </p:sp>
      <p:sp>
        <p:nvSpPr>
          <p:cNvPr id="17" name="弧形 16">
            <a:extLst>
              <a:ext uri="{FF2B5EF4-FFF2-40B4-BE49-F238E27FC236}">
                <a16:creationId xmlns:a16="http://schemas.microsoft.com/office/drawing/2014/main" xmlns="" id="{0345F471-3A81-4A95-B7BC-A5E100FB1D48}"/>
              </a:ext>
            </a:extLst>
          </p:cNvPr>
          <p:cNvSpPr/>
          <p:nvPr/>
        </p:nvSpPr>
        <p:spPr>
          <a:xfrm>
            <a:off x="5964139" y="2080460"/>
            <a:ext cx="1303409" cy="1303409"/>
          </a:xfrm>
          <a:prstGeom prst="arc">
            <a:avLst>
              <a:gd name="adj1" fmla="val 16200000"/>
              <a:gd name="adj2" fmla="val 11820584"/>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j-ea"/>
              <a:ea typeface="+mj-ea"/>
            </a:endParaRPr>
          </a:p>
        </p:txBody>
      </p:sp>
      <p:sp>
        <p:nvSpPr>
          <p:cNvPr id="18" name="矩形 17">
            <a:extLst>
              <a:ext uri="{FF2B5EF4-FFF2-40B4-BE49-F238E27FC236}">
                <a16:creationId xmlns:a16="http://schemas.microsoft.com/office/drawing/2014/main" xmlns="" id="{E5962720-AC68-4FE5-B0D8-6F7D4EBB4253}"/>
              </a:ext>
            </a:extLst>
          </p:cNvPr>
          <p:cNvSpPr/>
          <p:nvPr/>
        </p:nvSpPr>
        <p:spPr>
          <a:xfrm>
            <a:off x="6111788" y="2516143"/>
            <a:ext cx="1008111" cy="553990"/>
          </a:xfrm>
          <a:prstGeom prst="rect">
            <a:avLst/>
          </a:prstGeom>
        </p:spPr>
        <p:txBody>
          <a:bodyPr wrap="square" lIns="91431" tIns="45716" rIns="91431" bIns="45716">
            <a:spAutoFit/>
          </a:bodyPr>
          <a:lstStyle/>
          <a:p>
            <a:pPr algn="ctr"/>
            <a:r>
              <a:rPr lang="en-US" altLang="zh-CN" sz="3000" b="1" spc="300" dirty="0">
                <a:solidFill>
                  <a:schemeClr val="accent4">
                    <a:lumMod val="75000"/>
                  </a:schemeClr>
                </a:solidFill>
                <a:latin typeface="+mj-ea"/>
                <a:ea typeface="+mj-ea"/>
              </a:rPr>
              <a:t>85%</a:t>
            </a:r>
            <a:endParaRPr lang="zh-CN" altLang="en-US" sz="3000" b="1" spc="300" dirty="0">
              <a:solidFill>
                <a:schemeClr val="accent4">
                  <a:lumMod val="75000"/>
                </a:schemeClr>
              </a:solidFill>
              <a:latin typeface="+mj-ea"/>
              <a:ea typeface="+mj-ea"/>
            </a:endParaRPr>
          </a:p>
        </p:txBody>
      </p:sp>
      <p:grpSp>
        <p:nvGrpSpPr>
          <p:cNvPr id="19" name="组合 18">
            <a:extLst>
              <a:ext uri="{FF2B5EF4-FFF2-40B4-BE49-F238E27FC236}">
                <a16:creationId xmlns:a16="http://schemas.microsoft.com/office/drawing/2014/main" xmlns="" id="{BC6D2485-73C5-4884-AD83-91722CFA0957}"/>
              </a:ext>
            </a:extLst>
          </p:cNvPr>
          <p:cNvGrpSpPr/>
          <p:nvPr/>
        </p:nvGrpSpPr>
        <p:grpSpPr>
          <a:xfrm>
            <a:off x="7599100" y="2240935"/>
            <a:ext cx="3600400" cy="953443"/>
            <a:chOff x="1911251" y="1321493"/>
            <a:chExt cx="1226297" cy="953443"/>
          </a:xfrm>
        </p:grpSpPr>
        <p:sp>
          <p:nvSpPr>
            <p:cNvPr id="20" name="矩形 19">
              <a:extLst>
                <a:ext uri="{FF2B5EF4-FFF2-40B4-BE49-F238E27FC236}">
                  <a16:creationId xmlns:a16="http://schemas.microsoft.com/office/drawing/2014/main" xmlns="" id="{3EFF4F1B-D348-4C0B-B381-87AC159DF74E}"/>
                </a:ext>
              </a:extLst>
            </p:cNvPr>
            <p:cNvSpPr/>
            <p:nvPr/>
          </p:nvSpPr>
          <p:spPr>
            <a:xfrm>
              <a:off x="1911251" y="1321493"/>
              <a:ext cx="560834" cy="338554"/>
            </a:xfrm>
            <a:prstGeom prst="rect">
              <a:avLst/>
            </a:prstGeom>
          </p:spPr>
          <p:txBody>
            <a:bodyPr wrap="none">
              <a:spAutoFit/>
            </a:bodyPr>
            <a:lstStyle/>
            <a:p>
              <a:r>
                <a:rPr lang="zh-CN" altLang="en-US" sz="1600" b="1" spc="300" dirty="0">
                  <a:solidFill>
                    <a:schemeClr val="tx1">
                      <a:lumMod val="95000"/>
                      <a:lumOff val="5000"/>
                    </a:schemeClr>
                  </a:solidFill>
                  <a:latin typeface="+mj-ea"/>
                  <a:ea typeface="+mj-ea"/>
                </a:rPr>
                <a:t>在此添加标题</a:t>
              </a:r>
            </a:p>
          </p:txBody>
        </p:sp>
        <p:sp>
          <p:nvSpPr>
            <p:cNvPr id="21" name="矩形 20">
              <a:extLst>
                <a:ext uri="{FF2B5EF4-FFF2-40B4-BE49-F238E27FC236}">
                  <a16:creationId xmlns:a16="http://schemas.microsoft.com/office/drawing/2014/main" xmlns="" id="{076F0554-1501-4110-93BF-5B9C70FB599A}"/>
                </a:ext>
              </a:extLst>
            </p:cNvPr>
            <p:cNvSpPr/>
            <p:nvPr/>
          </p:nvSpPr>
          <p:spPr>
            <a:xfrm>
              <a:off x="1911251" y="1697855"/>
              <a:ext cx="1226297" cy="577081"/>
            </a:xfrm>
            <a:prstGeom prst="rect">
              <a:avLst/>
            </a:prstGeom>
          </p:spPr>
          <p:txBody>
            <a:bodyPr wrap="square" anchor="ctr">
              <a:spAutoFit/>
            </a:bodyPr>
            <a:lstStyle/>
            <a:p>
              <a:pPr>
                <a:lnSpc>
                  <a:spcPct val="150000"/>
                </a:lnSpc>
              </a:pPr>
              <a:r>
                <a:rPr lang="zh-CN" altLang="en-US" sz="1050" spc="300" dirty="0">
                  <a:solidFill>
                    <a:schemeClr val="bg1">
                      <a:lumMod val="65000"/>
                    </a:schemeClr>
                  </a:solidFill>
                  <a:latin typeface="+mj-ea"/>
                  <a:ea typeface="+mj-ea"/>
                  <a:cs typeface="Segoe UI" panose="020B0502040204020203" pitchFamily="34" charset="0"/>
                </a:rPr>
                <a:t>请在此输入详细文字信息和简介</a:t>
              </a:r>
              <a:r>
                <a:rPr lang="en-US" altLang="zh-CN" sz="1050" spc="300" dirty="0">
                  <a:solidFill>
                    <a:schemeClr val="bg1">
                      <a:lumMod val="65000"/>
                    </a:schemeClr>
                  </a:solidFill>
                  <a:latin typeface="+mj-ea"/>
                  <a:ea typeface="+mj-ea"/>
                  <a:cs typeface="Segoe UI" panose="020B0502040204020203" pitchFamily="34" charset="0"/>
                </a:rPr>
                <a:t>,</a:t>
              </a:r>
              <a:r>
                <a:rPr lang="zh-CN" altLang="en-US" sz="1050" spc="300" dirty="0">
                  <a:solidFill>
                    <a:schemeClr val="bg1">
                      <a:lumMod val="65000"/>
                    </a:schemeClr>
                  </a:solidFill>
                  <a:latin typeface="+mj-ea"/>
                  <a:ea typeface="+mj-ea"/>
                  <a:cs typeface="Segoe UI" panose="020B0502040204020203" pitchFamily="34" charset="0"/>
                </a:rPr>
                <a:t>请在此输入详细文字信息和简介</a:t>
              </a:r>
              <a:endParaRPr lang="en-US" altLang="zh-CN" sz="1050" spc="300" dirty="0">
                <a:solidFill>
                  <a:schemeClr val="bg1">
                    <a:lumMod val="65000"/>
                  </a:schemeClr>
                </a:solidFill>
                <a:latin typeface="+mj-ea"/>
                <a:ea typeface="+mj-ea"/>
                <a:cs typeface="Segoe UI" panose="020B0502040204020203" pitchFamily="34" charset="0"/>
              </a:endParaRPr>
            </a:p>
          </p:txBody>
        </p:sp>
      </p:grpSp>
      <p:grpSp>
        <p:nvGrpSpPr>
          <p:cNvPr id="22" name="组合 21">
            <a:extLst>
              <a:ext uri="{FF2B5EF4-FFF2-40B4-BE49-F238E27FC236}">
                <a16:creationId xmlns:a16="http://schemas.microsoft.com/office/drawing/2014/main" xmlns="" id="{C0102EF8-560C-4508-B2A6-A0E8AB1099DD}"/>
              </a:ext>
            </a:extLst>
          </p:cNvPr>
          <p:cNvGrpSpPr/>
          <p:nvPr/>
        </p:nvGrpSpPr>
        <p:grpSpPr>
          <a:xfrm>
            <a:off x="6157814" y="3781661"/>
            <a:ext cx="539364" cy="539364"/>
            <a:chOff x="6067821" y="2492896"/>
            <a:chExt cx="539364" cy="539364"/>
          </a:xfrm>
        </p:grpSpPr>
        <p:sp>
          <p:nvSpPr>
            <p:cNvPr id="23" name="椭圆 22">
              <a:extLst>
                <a:ext uri="{FF2B5EF4-FFF2-40B4-BE49-F238E27FC236}">
                  <a16:creationId xmlns:a16="http://schemas.microsoft.com/office/drawing/2014/main" xmlns="" id="{8E155198-D01D-475C-8C2B-C5F0E72B01C6}"/>
                </a:ext>
              </a:extLst>
            </p:cNvPr>
            <p:cNvSpPr/>
            <p:nvPr/>
          </p:nvSpPr>
          <p:spPr>
            <a:xfrm>
              <a:off x="6067821" y="2492896"/>
              <a:ext cx="539364" cy="539364"/>
            </a:xfrm>
            <a:prstGeom prst="ellipse">
              <a:avLst/>
            </a:prstGeom>
            <a:solidFill>
              <a:srgbClr val="FFFFFF"/>
            </a:solidFill>
            <a:ln w="12700" cap="flat" cmpd="sng" algn="ctr">
              <a:noFill/>
              <a:prstDash val="solid"/>
              <a:miter lim="800000"/>
            </a:ln>
            <a:effectLst>
              <a:outerShdw blurRad="127000" dist="38100" dir="2700000" algn="tl" rotWithShape="0">
                <a:prstClr val="black">
                  <a:alpha val="40000"/>
                </a:prstClr>
              </a:outerShdw>
            </a:effectLst>
          </p:spPr>
          <p:txBody>
            <a:bodyPr rtlCol="0" anchor="ctr"/>
            <a:lstStyle/>
            <a:p>
              <a:pPr algn="ctr">
                <a:defRPr/>
              </a:pPr>
              <a:endParaRPr lang="zh-CN" altLang="en-US" sz="1400" b="1" kern="0">
                <a:gradFill>
                  <a:gsLst>
                    <a:gs pos="38000">
                      <a:srgbClr val="FF371F"/>
                    </a:gs>
                    <a:gs pos="100000">
                      <a:srgbClr val="FF710B"/>
                    </a:gs>
                  </a:gsLst>
                  <a:lin ang="2400000" scaled="0"/>
                </a:gradFill>
                <a:latin typeface="+mj-ea"/>
                <a:ea typeface="+mj-ea"/>
              </a:endParaRPr>
            </a:p>
          </p:txBody>
        </p:sp>
        <p:sp>
          <p:nvSpPr>
            <p:cNvPr id="24" name="文本框 9">
              <a:extLst>
                <a:ext uri="{FF2B5EF4-FFF2-40B4-BE49-F238E27FC236}">
                  <a16:creationId xmlns:a16="http://schemas.microsoft.com/office/drawing/2014/main" xmlns="" id="{4E51AD37-1022-4B3E-8917-5C62B9832180}"/>
                </a:ext>
              </a:extLst>
            </p:cNvPr>
            <p:cNvSpPr txBox="1"/>
            <p:nvPr/>
          </p:nvSpPr>
          <p:spPr>
            <a:xfrm>
              <a:off x="6069516" y="2579630"/>
              <a:ext cx="535974" cy="400110"/>
            </a:xfrm>
            <a:prstGeom prst="rect">
              <a:avLst/>
            </a:prstGeom>
            <a:noFill/>
          </p:spPr>
          <p:txBody>
            <a:bodyPr wrap="square" rtlCol="0">
              <a:spAutoFit/>
            </a:bodyPr>
            <a:lstStyle/>
            <a:p>
              <a:pPr algn="ctr"/>
              <a:r>
                <a:rPr lang="en-US" altLang="zh-CN" sz="2000" b="1" dirty="0">
                  <a:solidFill>
                    <a:schemeClr val="accent1">
                      <a:lumMod val="75000"/>
                    </a:schemeClr>
                  </a:solidFill>
                  <a:latin typeface="+mj-ea"/>
                  <a:ea typeface="+mj-ea"/>
                </a:rPr>
                <a:t>01</a:t>
              </a:r>
              <a:endParaRPr lang="zh-CN" altLang="en-US" sz="2000" b="1" dirty="0">
                <a:solidFill>
                  <a:schemeClr val="accent1">
                    <a:lumMod val="75000"/>
                  </a:schemeClr>
                </a:solidFill>
                <a:latin typeface="+mj-ea"/>
                <a:ea typeface="+mj-ea"/>
              </a:endParaRPr>
            </a:p>
          </p:txBody>
        </p:sp>
      </p:grpSp>
      <p:grpSp>
        <p:nvGrpSpPr>
          <p:cNvPr id="25" name="组合 24">
            <a:extLst>
              <a:ext uri="{FF2B5EF4-FFF2-40B4-BE49-F238E27FC236}">
                <a16:creationId xmlns:a16="http://schemas.microsoft.com/office/drawing/2014/main" xmlns="" id="{8DB32426-C9A1-418A-9FAA-43F23EDC33C2}"/>
              </a:ext>
            </a:extLst>
          </p:cNvPr>
          <p:cNvGrpSpPr/>
          <p:nvPr/>
        </p:nvGrpSpPr>
        <p:grpSpPr>
          <a:xfrm>
            <a:off x="7298983" y="3641489"/>
            <a:ext cx="4032449" cy="916812"/>
            <a:chOff x="1911251" y="1321493"/>
            <a:chExt cx="1373453" cy="916812"/>
          </a:xfrm>
        </p:grpSpPr>
        <p:sp>
          <p:nvSpPr>
            <p:cNvPr id="26" name="矩形 25">
              <a:extLst>
                <a:ext uri="{FF2B5EF4-FFF2-40B4-BE49-F238E27FC236}">
                  <a16:creationId xmlns:a16="http://schemas.microsoft.com/office/drawing/2014/main" xmlns="" id="{C8B73DCA-1F43-43A9-BD41-10E032439262}"/>
                </a:ext>
              </a:extLst>
            </p:cNvPr>
            <p:cNvSpPr/>
            <p:nvPr/>
          </p:nvSpPr>
          <p:spPr>
            <a:xfrm>
              <a:off x="1911251" y="1321493"/>
              <a:ext cx="560834" cy="338554"/>
            </a:xfrm>
            <a:prstGeom prst="rect">
              <a:avLst/>
            </a:prstGeom>
          </p:spPr>
          <p:txBody>
            <a:bodyPr wrap="none">
              <a:spAutoFit/>
            </a:bodyPr>
            <a:lstStyle/>
            <a:p>
              <a:r>
                <a:rPr lang="zh-CN" altLang="en-US" sz="1600" b="1" spc="300" dirty="0">
                  <a:solidFill>
                    <a:schemeClr val="tx1">
                      <a:lumMod val="95000"/>
                      <a:lumOff val="5000"/>
                    </a:schemeClr>
                  </a:solidFill>
                  <a:latin typeface="+mj-ea"/>
                  <a:ea typeface="+mj-ea"/>
                </a:rPr>
                <a:t>在此添加标题</a:t>
              </a:r>
            </a:p>
          </p:txBody>
        </p:sp>
        <p:sp>
          <p:nvSpPr>
            <p:cNvPr id="27" name="矩形 26">
              <a:extLst>
                <a:ext uri="{FF2B5EF4-FFF2-40B4-BE49-F238E27FC236}">
                  <a16:creationId xmlns:a16="http://schemas.microsoft.com/office/drawing/2014/main" xmlns="" id="{12A304B7-FD44-4ECE-878C-4F1CAF07DAEC}"/>
                </a:ext>
              </a:extLst>
            </p:cNvPr>
            <p:cNvSpPr/>
            <p:nvPr/>
          </p:nvSpPr>
          <p:spPr>
            <a:xfrm>
              <a:off x="1911251" y="1661224"/>
              <a:ext cx="1373453" cy="577081"/>
            </a:xfrm>
            <a:prstGeom prst="rect">
              <a:avLst/>
            </a:prstGeom>
          </p:spPr>
          <p:txBody>
            <a:bodyPr wrap="square" anchor="ctr">
              <a:spAutoFit/>
            </a:bodyPr>
            <a:lstStyle/>
            <a:p>
              <a:pPr>
                <a:lnSpc>
                  <a:spcPct val="150000"/>
                </a:lnSpc>
              </a:pPr>
              <a:r>
                <a:rPr lang="zh-CN" altLang="en-US" sz="1050" spc="300" dirty="0">
                  <a:solidFill>
                    <a:schemeClr val="bg1">
                      <a:lumMod val="65000"/>
                    </a:schemeClr>
                  </a:solidFill>
                  <a:latin typeface="+mj-ea"/>
                  <a:ea typeface="+mj-ea"/>
                  <a:cs typeface="Segoe UI" panose="020B0502040204020203" pitchFamily="34" charset="0"/>
                </a:rPr>
                <a:t>请在此输入详细文字信息和简介</a:t>
              </a:r>
              <a:r>
                <a:rPr lang="en-US" altLang="zh-CN" sz="1050" spc="300" dirty="0">
                  <a:solidFill>
                    <a:schemeClr val="bg1">
                      <a:lumMod val="65000"/>
                    </a:schemeClr>
                  </a:solidFill>
                  <a:latin typeface="+mj-ea"/>
                  <a:ea typeface="+mj-ea"/>
                  <a:cs typeface="Segoe UI" panose="020B0502040204020203" pitchFamily="34" charset="0"/>
                </a:rPr>
                <a:t>,</a:t>
              </a:r>
              <a:r>
                <a:rPr lang="zh-CN" altLang="en-US" sz="1050" spc="300" dirty="0">
                  <a:solidFill>
                    <a:schemeClr val="bg1">
                      <a:lumMod val="65000"/>
                    </a:schemeClr>
                  </a:solidFill>
                  <a:latin typeface="+mj-ea"/>
                  <a:ea typeface="+mj-ea"/>
                  <a:cs typeface="Segoe UI" panose="020B0502040204020203" pitchFamily="34" charset="0"/>
                </a:rPr>
                <a:t>请在此输入详细文字信息和简介</a:t>
              </a:r>
              <a:endParaRPr lang="en-US" altLang="zh-CN" sz="1050" spc="300" dirty="0">
                <a:solidFill>
                  <a:schemeClr val="bg1">
                    <a:lumMod val="65000"/>
                  </a:schemeClr>
                </a:solidFill>
                <a:latin typeface="+mj-ea"/>
                <a:ea typeface="+mj-ea"/>
                <a:cs typeface="Segoe UI" panose="020B0502040204020203" pitchFamily="34" charset="0"/>
              </a:endParaRPr>
            </a:p>
          </p:txBody>
        </p:sp>
      </p:grpSp>
      <p:sp>
        <p:nvSpPr>
          <p:cNvPr id="28" name="矩形 27">
            <a:extLst>
              <a:ext uri="{FF2B5EF4-FFF2-40B4-BE49-F238E27FC236}">
                <a16:creationId xmlns:a16="http://schemas.microsoft.com/office/drawing/2014/main" xmlns="" id="{189F0763-2035-418A-8A81-37863D1397F0}"/>
              </a:ext>
            </a:extLst>
          </p:cNvPr>
          <p:cNvSpPr/>
          <p:nvPr/>
        </p:nvSpPr>
        <p:spPr>
          <a:xfrm>
            <a:off x="7007085" y="3721425"/>
            <a:ext cx="45719" cy="694051"/>
          </a:xfrm>
          <a:prstGeom prst="rect">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grpSp>
        <p:nvGrpSpPr>
          <p:cNvPr id="29" name="组合 28">
            <a:extLst>
              <a:ext uri="{FF2B5EF4-FFF2-40B4-BE49-F238E27FC236}">
                <a16:creationId xmlns:a16="http://schemas.microsoft.com/office/drawing/2014/main" xmlns="" id="{6FE4906C-A1AE-4A14-B5EB-4C40E2BCFFB0}"/>
              </a:ext>
            </a:extLst>
          </p:cNvPr>
          <p:cNvGrpSpPr/>
          <p:nvPr/>
        </p:nvGrpSpPr>
        <p:grpSpPr>
          <a:xfrm>
            <a:off x="6157814" y="4846423"/>
            <a:ext cx="539364" cy="539364"/>
            <a:chOff x="6067821" y="2492896"/>
            <a:chExt cx="539364" cy="539364"/>
          </a:xfrm>
        </p:grpSpPr>
        <p:sp>
          <p:nvSpPr>
            <p:cNvPr id="30" name="椭圆 29">
              <a:extLst>
                <a:ext uri="{FF2B5EF4-FFF2-40B4-BE49-F238E27FC236}">
                  <a16:creationId xmlns:a16="http://schemas.microsoft.com/office/drawing/2014/main" xmlns="" id="{032AEEDC-9A03-4EB8-810A-3A9CD4F8003E}"/>
                </a:ext>
              </a:extLst>
            </p:cNvPr>
            <p:cNvSpPr/>
            <p:nvPr/>
          </p:nvSpPr>
          <p:spPr>
            <a:xfrm>
              <a:off x="6067821" y="2492896"/>
              <a:ext cx="539364" cy="539364"/>
            </a:xfrm>
            <a:prstGeom prst="ellipse">
              <a:avLst/>
            </a:prstGeom>
            <a:solidFill>
              <a:srgbClr val="FFFFFF"/>
            </a:solidFill>
            <a:ln w="12700" cap="flat" cmpd="sng" algn="ctr">
              <a:noFill/>
              <a:prstDash val="solid"/>
              <a:miter lim="800000"/>
            </a:ln>
            <a:effectLst>
              <a:outerShdw blurRad="127000" dist="38100" dir="2700000" algn="tl" rotWithShape="0">
                <a:prstClr val="black">
                  <a:alpha val="40000"/>
                </a:prstClr>
              </a:outerShdw>
            </a:effectLst>
          </p:spPr>
          <p:txBody>
            <a:bodyPr rtlCol="0" anchor="ctr"/>
            <a:lstStyle/>
            <a:p>
              <a:pPr algn="ctr">
                <a:defRPr/>
              </a:pPr>
              <a:endParaRPr lang="zh-CN" altLang="en-US" sz="1400" b="1" kern="0">
                <a:gradFill>
                  <a:gsLst>
                    <a:gs pos="38000">
                      <a:srgbClr val="FF371F"/>
                    </a:gs>
                    <a:gs pos="100000">
                      <a:srgbClr val="FF710B"/>
                    </a:gs>
                  </a:gsLst>
                  <a:lin ang="2400000" scaled="0"/>
                </a:gradFill>
                <a:latin typeface="+mj-ea"/>
                <a:ea typeface="+mj-ea"/>
              </a:endParaRPr>
            </a:p>
          </p:txBody>
        </p:sp>
        <p:sp>
          <p:nvSpPr>
            <p:cNvPr id="31" name="文本框 9">
              <a:extLst>
                <a:ext uri="{FF2B5EF4-FFF2-40B4-BE49-F238E27FC236}">
                  <a16:creationId xmlns:a16="http://schemas.microsoft.com/office/drawing/2014/main" xmlns="" id="{3BAE1EAC-F015-4B80-9173-E01FA837D278}"/>
                </a:ext>
              </a:extLst>
            </p:cNvPr>
            <p:cNvSpPr txBox="1"/>
            <p:nvPr/>
          </p:nvSpPr>
          <p:spPr>
            <a:xfrm>
              <a:off x="6069516" y="2579630"/>
              <a:ext cx="535974" cy="400110"/>
            </a:xfrm>
            <a:prstGeom prst="rect">
              <a:avLst/>
            </a:prstGeom>
            <a:noFill/>
          </p:spPr>
          <p:txBody>
            <a:bodyPr wrap="square" rtlCol="0">
              <a:spAutoFit/>
            </a:bodyPr>
            <a:lstStyle/>
            <a:p>
              <a:pPr algn="ctr"/>
              <a:r>
                <a:rPr lang="en-US" altLang="zh-CN" sz="2000" b="1" dirty="0">
                  <a:solidFill>
                    <a:schemeClr val="accent2">
                      <a:lumMod val="75000"/>
                    </a:schemeClr>
                  </a:solidFill>
                  <a:latin typeface="+mj-ea"/>
                  <a:ea typeface="+mj-ea"/>
                </a:rPr>
                <a:t>02</a:t>
              </a:r>
              <a:endParaRPr lang="zh-CN" altLang="en-US" sz="2000" b="1" dirty="0">
                <a:solidFill>
                  <a:schemeClr val="accent2">
                    <a:lumMod val="75000"/>
                  </a:schemeClr>
                </a:solidFill>
                <a:latin typeface="+mj-ea"/>
                <a:ea typeface="+mj-ea"/>
              </a:endParaRPr>
            </a:p>
          </p:txBody>
        </p:sp>
      </p:grpSp>
      <p:grpSp>
        <p:nvGrpSpPr>
          <p:cNvPr id="32" name="组合 31">
            <a:extLst>
              <a:ext uri="{FF2B5EF4-FFF2-40B4-BE49-F238E27FC236}">
                <a16:creationId xmlns:a16="http://schemas.microsoft.com/office/drawing/2014/main" xmlns="" id="{44F33EED-CBCB-4AFD-893B-09B9C52546E3}"/>
              </a:ext>
            </a:extLst>
          </p:cNvPr>
          <p:cNvGrpSpPr/>
          <p:nvPr/>
        </p:nvGrpSpPr>
        <p:grpSpPr>
          <a:xfrm>
            <a:off x="7298983" y="4706251"/>
            <a:ext cx="4032449" cy="875669"/>
            <a:chOff x="1911251" y="1321493"/>
            <a:chExt cx="1373453" cy="875669"/>
          </a:xfrm>
        </p:grpSpPr>
        <p:sp>
          <p:nvSpPr>
            <p:cNvPr id="33" name="矩形 32">
              <a:extLst>
                <a:ext uri="{FF2B5EF4-FFF2-40B4-BE49-F238E27FC236}">
                  <a16:creationId xmlns:a16="http://schemas.microsoft.com/office/drawing/2014/main" xmlns="" id="{E947EC4B-3E4B-4D44-8356-435853DBC5A0}"/>
                </a:ext>
              </a:extLst>
            </p:cNvPr>
            <p:cNvSpPr/>
            <p:nvPr/>
          </p:nvSpPr>
          <p:spPr>
            <a:xfrm>
              <a:off x="1911251" y="1321493"/>
              <a:ext cx="560834" cy="338554"/>
            </a:xfrm>
            <a:prstGeom prst="rect">
              <a:avLst/>
            </a:prstGeom>
          </p:spPr>
          <p:txBody>
            <a:bodyPr wrap="none">
              <a:spAutoFit/>
            </a:bodyPr>
            <a:lstStyle/>
            <a:p>
              <a:r>
                <a:rPr lang="zh-CN" altLang="en-US" sz="1600" b="1" spc="300" dirty="0">
                  <a:solidFill>
                    <a:schemeClr val="tx1">
                      <a:lumMod val="95000"/>
                      <a:lumOff val="5000"/>
                    </a:schemeClr>
                  </a:solidFill>
                  <a:latin typeface="+mj-ea"/>
                  <a:ea typeface="+mj-ea"/>
                </a:rPr>
                <a:t>在此添加标题</a:t>
              </a:r>
            </a:p>
          </p:txBody>
        </p:sp>
        <p:sp>
          <p:nvSpPr>
            <p:cNvPr id="34" name="矩形 33">
              <a:extLst>
                <a:ext uri="{FF2B5EF4-FFF2-40B4-BE49-F238E27FC236}">
                  <a16:creationId xmlns:a16="http://schemas.microsoft.com/office/drawing/2014/main" xmlns="" id="{C5E353B0-6745-490B-8265-669344076F53}"/>
                </a:ext>
              </a:extLst>
            </p:cNvPr>
            <p:cNvSpPr/>
            <p:nvPr/>
          </p:nvSpPr>
          <p:spPr>
            <a:xfrm>
              <a:off x="1911251" y="1620081"/>
              <a:ext cx="1373453" cy="577081"/>
            </a:xfrm>
            <a:prstGeom prst="rect">
              <a:avLst/>
            </a:prstGeom>
          </p:spPr>
          <p:txBody>
            <a:bodyPr wrap="square" anchor="ctr">
              <a:spAutoFit/>
            </a:bodyPr>
            <a:lstStyle/>
            <a:p>
              <a:pPr>
                <a:lnSpc>
                  <a:spcPct val="150000"/>
                </a:lnSpc>
              </a:pPr>
              <a:r>
                <a:rPr lang="zh-CN" altLang="en-US" sz="1050" spc="300" dirty="0">
                  <a:solidFill>
                    <a:schemeClr val="bg1">
                      <a:lumMod val="65000"/>
                    </a:schemeClr>
                  </a:solidFill>
                  <a:latin typeface="+mj-ea"/>
                  <a:ea typeface="+mj-ea"/>
                  <a:cs typeface="Segoe UI" panose="020B0502040204020203" pitchFamily="34" charset="0"/>
                </a:rPr>
                <a:t>请在此输入详细文字信息和简介</a:t>
              </a:r>
              <a:r>
                <a:rPr lang="en-US" altLang="zh-CN" sz="1050" spc="300" dirty="0">
                  <a:solidFill>
                    <a:schemeClr val="bg1">
                      <a:lumMod val="65000"/>
                    </a:schemeClr>
                  </a:solidFill>
                  <a:latin typeface="+mj-ea"/>
                  <a:ea typeface="+mj-ea"/>
                  <a:cs typeface="Segoe UI" panose="020B0502040204020203" pitchFamily="34" charset="0"/>
                </a:rPr>
                <a:t>,</a:t>
              </a:r>
              <a:r>
                <a:rPr lang="zh-CN" altLang="en-US" sz="1050" spc="300" dirty="0">
                  <a:solidFill>
                    <a:schemeClr val="bg1">
                      <a:lumMod val="65000"/>
                    </a:schemeClr>
                  </a:solidFill>
                  <a:latin typeface="+mj-ea"/>
                  <a:ea typeface="+mj-ea"/>
                  <a:cs typeface="Segoe UI" panose="020B0502040204020203" pitchFamily="34" charset="0"/>
                </a:rPr>
                <a:t>请在此输入详细文字信息和简介</a:t>
              </a:r>
              <a:endParaRPr lang="en-US" altLang="zh-CN" sz="1050" spc="300" dirty="0">
                <a:solidFill>
                  <a:schemeClr val="bg1">
                    <a:lumMod val="65000"/>
                  </a:schemeClr>
                </a:solidFill>
                <a:latin typeface="+mj-ea"/>
                <a:ea typeface="+mj-ea"/>
                <a:cs typeface="Segoe UI" panose="020B0502040204020203" pitchFamily="34" charset="0"/>
              </a:endParaRPr>
            </a:p>
          </p:txBody>
        </p:sp>
      </p:grpSp>
      <p:sp>
        <p:nvSpPr>
          <p:cNvPr id="35" name="矩形 34">
            <a:extLst>
              <a:ext uri="{FF2B5EF4-FFF2-40B4-BE49-F238E27FC236}">
                <a16:creationId xmlns:a16="http://schemas.microsoft.com/office/drawing/2014/main" xmlns="" id="{09C29090-EDA1-472D-AD13-10ECE8D3017E}"/>
              </a:ext>
            </a:extLst>
          </p:cNvPr>
          <p:cNvSpPr/>
          <p:nvPr/>
        </p:nvSpPr>
        <p:spPr>
          <a:xfrm>
            <a:off x="7007085" y="4786187"/>
            <a:ext cx="45719" cy="694051"/>
          </a:xfrm>
          <a:prstGeom prst="rect">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Tree>
    <p:extLst>
      <p:ext uri="{BB962C8B-B14F-4D97-AF65-F5344CB8AC3E}">
        <p14:creationId xmlns:p14="http://schemas.microsoft.com/office/powerpoint/2010/main" val="369133864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42" presetClass="entr" presetSubtype="0" fill="hold"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75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42" presetClass="entr" presetSubtype="0" fill="hold" grpId="0" nodeType="withEffect">
                                  <p:stCondLst>
                                    <p:cond delay="125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25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25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childTnLst>
                          </p:cTn>
                        </p:par>
                        <p:par>
                          <p:cTn id="39" fill="hold">
                            <p:stCondLst>
                              <p:cond delay="2250"/>
                            </p:stCondLst>
                            <p:childTnLst>
                              <p:par>
                                <p:cTn id="40" presetID="10" presetClass="entr" presetSubtype="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42" presetClass="entr" presetSubtype="0" fill="hold" nodeType="withEffect">
                                  <p:stCondLst>
                                    <p:cond delay="50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anim calcmode="lin" valueType="num">
                                      <p:cBhvr>
                                        <p:cTn id="46" dur="1000" fill="hold"/>
                                        <p:tgtEl>
                                          <p:spTgt spid="22"/>
                                        </p:tgtEl>
                                        <p:attrNameLst>
                                          <p:attrName>ppt_x</p:attrName>
                                        </p:attrNameLst>
                                      </p:cBhvr>
                                      <p:tavLst>
                                        <p:tav tm="0">
                                          <p:val>
                                            <p:strVal val="#ppt_x"/>
                                          </p:val>
                                        </p:tav>
                                        <p:tav tm="100000">
                                          <p:val>
                                            <p:strVal val="#ppt_x"/>
                                          </p:val>
                                        </p:tav>
                                      </p:tavLst>
                                    </p:anim>
                                    <p:anim calcmode="lin" valueType="num">
                                      <p:cBhvr>
                                        <p:cTn id="47" dur="1000" fill="hold"/>
                                        <p:tgtEl>
                                          <p:spTgt spid="22"/>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50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1000"/>
                                        <p:tgtEl>
                                          <p:spTgt spid="25"/>
                                        </p:tgtEl>
                                      </p:cBhvr>
                                    </p:animEffect>
                                    <p:anim calcmode="lin" valueType="num">
                                      <p:cBhvr>
                                        <p:cTn id="51" dur="1000" fill="hold"/>
                                        <p:tgtEl>
                                          <p:spTgt spid="25"/>
                                        </p:tgtEl>
                                        <p:attrNameLst>
                                          <p:attrName>ppt_x</p:attrName>
                                        </p:attrNameLst>
                                      </p:cBhvr>
                                      <p:tavLst>
                                        <p:tav tm="0">
                                          <p:val>
                                            <p:strVal val="#ppt_x"/>
                                          </p:val>
                                        </p:tav>
                                        <p:tav tm="100000">
                                          <p:val>
                                            <p:strVal val="#ppt_x"/>
                                          </p:val>
                                        </p:tav>
                                      </p:tavLst>
                                    </p:anim>
                                    <p:anim calcmode="lin" valueType="num">
                                      <p:cBhvr>
                                        <p:cTn id="52" dur="1000" fill="hold"/>
                                        <p:tgtEl>
                                          <p:spTgt spid="2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50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50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1000"/>
                                        <p:tgtEl>
                                          <p:spTgt spid="29"/>
                                        </p:tgtEl>
                                      </p:cBhvr>
                                    </p:animEffect>
                                    <p:anim calcmode="lin" valueType="num">
                                      <p:cBhvr>
                                        <p:cTn id="61" dur="1000" fill="hold"/>
                                        <p:tgtEl>
                                          <p:spTgt spid="29"/>
                                        </p:tgtEl>
                                        <p:attrNameLst>
                                          <p:attrName>ppt_x</p:attrName>
                                        </p:attrNameLst>
                                      </p:cBhvr>
                                      <p:tavLst>
                                        <p:tav tm="0">
                                          <p:val>
                                            <p:strVal val="#ppt_x"/>
                                          </p:val>
                                        </p:tav>
                                        <p:tav tm="100000">
                                          <p:val>
                                            <p:strVal val="#ppt_x"/>
                                          </p:val>
                                        </p:tav>
                                      </p:tavLst>
                                    </p:anim>
                                    <p:anim calcmode="lin" valueType="num">
                                      <p:cBhvr>
                                        <p:cTn id="62" dur="1000" fill="hold"/>
                                        <p:tgtEl>
                                          <p:spTgt spid="29"/>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50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1000"/>
                                        <p:tgtEl>
                                          <p:spTgt spid="32"/>
                                        </p:tgtEl>
                                      </p:cBhvr>
                                    </p:animEffect>
                                    <p:anim calcmode="lin" valueType="num">
                                      <p:cBhvr>
                                        <p:cTn id="66" dur="1000" fill="hold"/>
                                        <p:tgtEl>
                                          <p:spTgt spid="32"/>
                                        </p:tgtEl>
                                        <p:attrNameLst>
                                          <p:attrName>ppt_x</p:attrName>
                                        </p:attrNameLst>
                                      </p:cBhvr>
                                      <p:tavLst>
                                        <p:tav tm="0">
                                          <p:val>
                                            <p:strVal val="#ppt_x"/>
                                          </p:val>
                                        </p:tav>
                                        <p:tav tm="100000">
                                          <p:val>
                                            <p:strVal val="#ppt_x"/>
                                          </p:val>
                                        </p:tav>
                                      </p:tavLst>
                                    </p:anim>
                                    <p:anim calcmode="lin" valueType="num">
                                      <p:cBhvr>
                                        <p:cTn id="67" dur="1000" fill="hold"/>
                                        <p:tgtEl>
                                          <p:spTgt spid="3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50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1000"/>
                                        <p:tgtEl>
                                          <p:spTgt spid="35"/>
                                        </p:tgtEl>
                                      </p:cBhvr>
                                    </p:animEffect>
                                    <p:anim calcmode="lin" valueType="num">
                                      <p:cBhvr>
                                        <p:cTn id="71" dur="1000" fill="hold"/>
                                        <p:tgtEl>
                                          <p:spTgt spid="35"/>
                                        </p:tgtEl>
                                        <p:attrNameLst>
                                          <p:attrName>ppt_x</p:attrName>
                                        </p:attrNameLst>
                                      </p:cBhvr>
                                      <p:tavLst>
                                        <p:tav tm="0">
                                          <p:val>
                                            <p:strVal val="#ppt_x"/>
                                          </p:val>
                                        </p:tav>
                                        <p:tav tm="100000">
                                          <p:val>
                                            <p:strVal val="#ppt_x"/>
                                          </p:val>
                                        </p:tav>
                                      </p:tavLst>
                                    </p:anim>
                                    <p:anim calcmode="lin" valueType="num">
                                      <p:cBhvr>
                                        <p:cTn id="7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6" grpId="0" animBg="1"/>
      <p:bldP spid="17" grpId="0" animBg="1"/>
      <p:bldP spid="18" grpId="0"/>
      <p:bldP spid="28" grpId="0" animBg="1"/>
      <p:bldP spid="3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1054" y="362991"/>
            <a:ext cx="4907139" cy="534502"/>
            <a:chOff x="-264804" y="362991"/>
            <a:chExt cx="4907139" cy="534502"/>
          </a:xfrm>
        </p:grpSpPr>
        <p:sp>
          <p:nvSpPr>
            <p:cNvPr id="7" name="标题 1"/>
            <p:cNvSpPr txBox="1">
              <a:spLocks/>
            </p:cNvSpPr>
            <p:nvPr/>
          </p:nvSpPr>
          <p:spPr>
            <a:xfrm>
              <a:off x="-264804" y="362991"/>
              <a:ext cx="2988953" cy="534502"/>
            </a:xfrm>
            <a:prstGeom prst="rect">
              <a:avLst/>
            </a:prstGeom>
            <a:ln>
              <a:solidFill>
                <a:schemeClr val="bg1">
                  <a:lumMod val="75000"/>
                </a:schemeClr>
              </a:solidFill>
            </a:ln>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altLang="en-US" sz="2800" b="1" spc="300" dirty="0">
                  <a:latin typeface="+mj-ea"/>
                </a:rPr>
                <a:t>插入</a:t>
              </a:r>
              <a:r>
                <a:rPr lang="zh-CN" altLang="en-US" sz="2800" spc="300" dirty="0">
                  <a:solidFill>
                    <a:srgbClr val="F42B2B"/>
                  </a:solidFill>
                  <a:latin typeface="+mj-ea"/>
                </a:rPr>
                <a:t>小标题</a:t>
              </a:r>
            </a:p>
          </p:txBody>
        </p:sp>
        <p:sp>
          <p:nvSpPr>
            <p:cNvPr id="8" name="矩形 7"/>
            <p:cNvSpPr/>
            <p:nvPr/>
          </p:nvSpPr>
          <p:spPr>
            <a:xfrm>
              <a:off x="2819400" y="497383"/>
              <a:ext cx="1822935" cy="400110"/>
            </a:xfrm>
            <a:prstGeom prst="rect">
              <a:avLst/>
            </a:prstGeom>
          </p:spPr>
          <p:txBody>
            <a:bodyPr wrap="none">
              <a:spAutoFit/>
            </a:bodyPr>
            <a:lstStyle/>
            <a:p>
              <a:r>
                <a:rPr lang="zh-CN" altLang="en-US" sz="2000" spc="600" dirty="0">
                  <a:solidFill>
                    <a:schemeClr val="bg1">
                      <a:lumMod val="65000"/>
                    </a:schemeClr>
                  </a:solidFill>
                </a:rPr>
                <a:t>SUBTITLE</a:t>
              </a:r>
            </a:p>
          </p:txBody>
        </p:sp>
      </p:grpSp>
      <p:grpSp>
        <p:nvGrpSpPr>
          <p:cNvPr id="5" name="组合 4"/>
          <p:cNvGrpSpPr/>
          <p:nvPr/>
        </p:nvGrpSpPr>
        <p:grpSpPr>
          <a:xfrm>
            <a:off x="6961218" y="2278093"/>
            <a:ext cx="3933766" cy="3933766"/>
            <a:chOff x="6961218" y="2278093"/>
            <a:chExt cx="3933766" cy="3933766"/>
          </a:xfrm>
        </p:grpSpPr>
        <p:sp>
          <p:nvSpPr>
            <p:cNvPr id="9" name="Shape 285"/>
            <p:cNvSpPr/>
            <p:nvPr/>
          </p:nvSpPr>
          <p:spPr>
            <a:xfrm>
              <a:off x="6961218" y="2278093"/>
              <a:ext cx="3933766" cy="3933766"/>
            </a:xfrm>
            <a:prstGeom prst="ellipse">
              <a:avLst/>
            </a:prstGeom>
            <a:gradFill>
              <a:gsLst>
                <a:gs pos="0">
                  <a:schemeClr val="bg1"/>
                </a:gs>
                <a:gs pos="60000">
                  <a:schemeClr val="bg2"/>
                </a:gs>
                <a:gs pos="100000">
                  <a:schemeClr val="bg1">
                    <a:lumMod val="85000"/>
                  </a:schemeClr>
                </a:gs>
              </a:gsLst>
              <a:lin ang="5400000" scaled="1"/>
            </a:gra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cs typeface="+mn-ea"/>
                <a:sym typeface="+mn-lt"/>
              </a:endParaRPr>
            </a:p>
          </p:txBody>
        </p:sp>
        <p:sp>
          <p:nvSpPr>
            <p:cNvPr id="10" name="Shape 286"/>
            <p:cNvSpPr/>
            <p:nvPr/>
          </p:nvSpPr>
          <p:spPr>
            <a:xfrm>
              <a:off x="7003770" y="2320645"/>
              <a:ext cx="3848661" cy="3848661"/>
            </a:xfrm>
            <a:prstGeom prst="ellipse">
              <a:avLst/>
            </a:prstGeom>
            <a:gradFill flip="none" rotWithShape="1">
              <a:gsLst>
                <a:gs pos="0">
                  <a:schemeClr val="bg1"/>
                </a:gs>
                <a:gs pos="60000">
                  <a:schemeClr val="bg2"/>
                </a:gs>
                <a:gs pos="100000">
                  <a:schemeClr val="bg1">
                    <a:lumMod val="85000"/>
                  </a:schemeClr>
                </a:gs>
              </a:gsLst>
              <a:lin ang="16200000" scaled="1"/>
              <a:tileRect/>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cs typeface="+mn-ea"/>
                <a:sym typeface="+mn-lt"/>
              </a:endParaRPr>
            </a:p>
          </p:txBody>
        </p:sp>
        <p:sp>
          <p:nvSpPr>
            <p:cNvPr id="11" name="Shape 287"/>
            <p:cNvSpPr/>
            <p:nvPr/>
          </p:nvSpPr>
          <p:spPr>
            <a:xfrm>
              <a:off x="7156797" y="2473672"/>
              <a:ext cx="3542608" cy="3542608"/>
            </a:xfrm>
            <a:prstGeom prst="ellipse">
              <a:avLst/>
            </a:prstGeom>
            <a:gradFill>
              <a:gsLst>
                <a:gs pos="0">
                  <a:schemeClr val="bg1"/>
                </a:gs>
                <a:gs pos="60000">
                  <a:schemeClr val="bg2"/>
                </a:gs>
                <a:gs pos="100000">
                  <a:schemeClr val="bg1">
                    <a:lumMod val="85000"/>
                  </a:schemeClr>
                </a:gs>
              </a:gsLst>
              <a:lin ang="5400000" scaled="1"/>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cs typeface="+mn-ea"/>
                <a:sym typeface="+mn-lt"/>
              </a:endParaRPr>
            </a:p>
          </p:txBody>
        </p:sp>
      </p:grpSp>
      <p:sp>
        <p:nvSpPr>
          <p:cNvPr id="12" name="Shape 289"/>
          <p:cNvSpPr/>
          <p:nvPr/>
        </p:nvSpPr>
        <p:spPr>
          <a:xfrm>
            <a:off x="7866114" y="4130114"/>
            <a:ext cx="1667123" cy="328295"/>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l">
              <a:defRPr sz="3600" b="1">
                <a:latin typeface="+mj-lt"/>
                <a:ea typeface="+mj-ea"/>
                <a:cs typeface="+mj-cs"/>
                <a:sym typeface="Open Sans"/>
              </a:defRPr>
            </a:lvl1pPr>
          </a:lstStyle>
          <a:p>
            <a:r>
              <a:rPr lang="zh-CN" altLang="en-US" sz="1800" spc="300">
                <a:solidFill>
                  <a:schemeClr val="tx1">
                    <a:lumMod val="65000"/>
                    <a:lumOff val="35000"/>
                  </a:schemeClr>
                </a:solidFill>
                <a:latin typeface="+mn-lt"/>
                <a:ea typeface="+mn-ea"/>
                <a:cs typeface="+mn-ea"/>
                <a:sym typeface="+mn-lt"/>
              </a:rPr>
              <a:t>添加您的标题</a:t>
            </a:r>
            <a:endParaRPr sz="1800" spc="300" dirty="0">
              <a:solidFill>
                <a:schemeClr val="tx1">
                  <a:lumMod val="65000"/>
                  <a:lumOff val="35000"/>
                </a:schemeClr>
              </a:solidFill>
              <a:latin typeface="+mn-lt"/>
              <a:ea typeface="+mn-ea"/>
              <a:cs typeface="+mn-ea"/>
              <a:sym typeface="+mn-lt"/>
            </a:endParaRPr>
          </a:p>
        </p:txBody>
      </p:sp>
      <p:sp>
        <p:nvSpPr>
          <p:cNvPr id="13" name="Shape 290"/>
          <p:cNvSpPr/>
          <p:nvPr/>
        </p:nvSpPr>
        <p:spPr>
          <a:xfrm>
            <a:off x="7881684" y="4600924"/>
            <a:ext cx="2258274" cy="882293"/>
          </a:xfrm>
          <a:prstGeom prst="rect">
            <a:avLst/>
          </a:prstGeom>
          <a:ln w="12700">
            <a:miter lim="400000"/>
          </a:ln>
          <a:extLst>
            <a:ext uri="{C572A759-6A51-4108-AA02-DFA0A04FC94B}">
              <ma14:wrappingTextBoxFlag xmlns="" xmlns:ma14="http://schemas.microsoft.com/office/mac/drawingml/2011/main" val="1"/>
            </a:ext>
          </a:extLst>
        </p:spPr>
        <p:txBody>
          <a:bodyPr wrap="square" lIns="25400" tIns="25400" rIns="25400" bIns="25400" anchor="ctr">
            <a:spAutoFit/>
          </a:bodyPr>
          <a:lstStyle>
            <a:lvl1pPr algn="l">
              <a:lnSpc>
                <a:spcPct val="90000"/>
              </a:lnSpc>
              <a:defRPr sz="2400">
                <a:solidFill>
                  <a:srgbClr val="8DA6C0"/>
                </a:solidFill>
                <a:latin typeface="+mj-lt"/>
                <a:ea typeface="+mj-ea"/>
                <a:cs typeface="+mj-cs"/>
                <a:sym typeface="Open Sans"/>
              </a:defRPr>
            </a:lvl1pPr>
          </a:lstStyle>
          <a:p>
            <a:pPr>
              <a:lnSpc>
                <a:spcPct val="150000"/>
              </a:lnSpc>
            </a:pPr>
            <a:r>
              <a:rPr lang="zh-CN" altLang="en-US" sz="1200" spc="300">
                <a:solidFill>
                  <a:schemeClr val="tx1">
                    <a:lumMod val="50000"/>
                    <a:lumOff val="50000"/>
                  </a:schemeClr>
                </a:solidFill>
                <a:latin typeface="微软雅黑 Light" panose="020B0502040204020203" pitchFamily="34" charset="-122"/>
                <a:ea typeface="微软雅黑 Light" panose="020B0502040204020203" pitchFamily="34" charset="-122"/>
                <a:cs typeface="Segoe UI Light" panose="020B0502040204020203" pitchFamily="34" charset="0"/>
              </a:rPr>
              <a:t>在这里添加相关的文字描述，可以从您的文案中复制需要的内容到这里，</a:t>
            </a:r>
            <a:endParaRPr sz="1200" spc="300" dirty="0">
              <a:solidFill>
                <a:schemeClr val="tx1">
                  <a:lumMod val="50000"/>
                  <a:lumOff val="50000"/>
                </a:schemeClr>
              </a:solidFill>
              <a:latin typeface="+mn-lt"/>
              <a:ea typeface="+mn-ea"/>
              <a:cs typeface="+mn-ea"/>
              <a:sym typeface="+mn-lt"/>
            </a:endParaRPr>
          </a:p>
        </p:txBody>
      </p:sp>
      <p:grpSp>
        <p:nvGrpSpPr>
          <p:cNvPr id="14" name="组合 13"/>
          <p:cNvGrpSpPr/>
          <p:nvPr/>
        </p:nvGrpSpPr>
        <p:grpSpPr>
          <a:xfrm>
            <a:off x="9158318" y="1360269"/>
            <a:ext cx="2384366" cy="2384366"/>
            <a:chOff x="9158318" y="1360269"/>
            <a:chExt cx="2384366" cy="2384366"/>
          </a:xfrm>
        </p:grpSpPr>
        <p:sp>
          <p:nvSpPr>
            <p:cNvPr id="15" name="Shape 292"/>
            <p:cNvSpPr/>
            <p:nvPr/>
          </p:nvSpPr>
          <p:spPr>
            <a:xfrm>
              <a:off x="9158318" y="1360269"/>
              <a:ext cx="2384366" cy="2384366"/>
            </a:xfrm>
            <a:prstGeom prst="ellipse">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6" name="任意多边形 15"/>
            <p:cNvSpPr/>
            <p:nvPr/>
          </p:nvSpPr>
          <p:spPr>
            <a:xfrm>
              <a:off x="9376109" y="1578060"/>
              <a:ext cx="1948782" cy="1948782"/>
            </a:xfrm>
            <a:custGeom>
              <a:avLst/>
              <a:gdLst>
                <a:gd name="connsiteX0" fmla="*/ 974391 w 1948782"/>
                <a:gd name="connsiteY0" fmla="*/ 0 h 1948782"/>
                <a:gd name="connsiteX1" fmla="*/ 1948782 w 1948782"/>
                <a:gd name="connsiteY1" fmla="*/ 974391 h 1948782"/>
                <a:gd name="connsiteX2" fmla="*/ 974391 w 1948782"/>
                <a:gd name="connsiteY2" fmla="*/ 1948782 h 1948782"/>
                <a:gd name="connsiteX3" fmla="*/ 0 w 1948782"/>
                <a:gd name="connsiteY3" fmla="*/ 974391 h 1948782"/>
                <a:gd name="connsiteX4" fmla="*/ 974391 w 1948782"/>
                <a:gd name="connsiteY4" fmla="*/ 0 h 1948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8782" h="1948782">
                  <a:moveTo>
                    <a:pt x="974391" y="0"/>
                  </a:moveTo>
                  <a:cubicBezTo>
                    <a:pt x="1512532" y="0"/>
                    <a:pt x="1948782" y="436250"/>
                    <a:pt x="1948782" y="974391"/>
                  </a:cubicBezTo>
                  <a:cubicBezTo>
                    <a:pt x="1948782" y="1512532"/>
                    <a:pt x="1512532" y="1948782"/>
                    <a:pt x="974391" y="1948782"/>
                  </a:cubicBezTo>
                  <a:cubicBezTo>
                    <a:pt x="436250" y="1948782"/>
                    <a:pt x="0" y="1512532"/>
                    <a:pt x="0" y="974391"/>
                  </a:cubicBezTo>
                  <a:cubicBezTo>
                    <a:pt x="0" y="436250"/>
                    <a:pt x="436250" y="0"/>
                    <a:pt x="974391" y="0"/>
                  </a:cubicBezTo>
                  <a:close/>
                </a:path>
              </a:pathLst>
            </a:custGeom>
            <a:blipFill>
              <a:blip r:embed="rId5" cstate="print">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anchor="ctr">
              <a:noAutofit/>
            </a:bodyPr>
            <a:lstStyle/>
            <a:p>
              <a:pPr>
                <a:defRPr sz="3200">
                  <a:solidFill>
                    <a:srgbClr val="FFFFFF"/>
                  </a:solidFill>
                  <a:latin typeface="Helvetica Light"/>
                  <a:ea typeface="Helvetica Light"/>
                  <a:cs typeface="Helvetica Light"/>
                  <a:sym typeface="Helvetica Light"/>
                </a:defRPr>
              </a:pPr>
              <a:endParaRPr sz="1600">
                <a:cs typeface="+mn-ea"/>
                <a:sym typeface="+mn-lt"/>
              </a:endParaRPr>
            </a:p>
          </p:txBody>
        </p:sp>
      </p:grpSp>
      <p:grpSp>
        <p:nvGrpSpPr>
          <p:cNvPr id="17" name="组合 16"/>
          <p:cNvGrpSpPr/>
          <p:nvPr/>
        </p:nvGrpSpPr>
        <p:grpSpPr>
          <a:xfrm>
            <a:off x="8412173" y="646143"/>
            <a:ext cx="1444566" cy="1444566"/>
            <a:chOff x="8412173" y="646143"/>
            <a:chExt cx="1444566" cy="1444566"/>
          </a:xfrm>
        </p:grpSpPr>
        <p:sp>
          <p:nvSpPr>
            <p:cNvPr id="18" name="Shape 296"/>
            <p:cNvSpPr/>
            <p:nvPr/>
          </p:nvSpPr>
          <p:spPr>
            <a:xfrm>
              <a:off x="8412173" y="646143"/>
              <a:ext cx="1444566" cy="1444566"/>
            </a:xfrm>
            <a:prstGeom prst="ellipse">
              <a:avLst/>
            </a:pr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cs typeface="+mn-ea"/>
                <a:sym typeface="+mn-lt"/>
              </a:endParaRPr>
            </a:p>
          </p:txBody>
        </p:sp>
        <p:sp>
          <p:nvSpPr>
            <p:cNvPr id="19" name="任意多边形 18"/>
            <p:cNvSpPr/>
            <p:nvPr/>
          </p:nvSpPr>
          <p:spPr>
            <a:xfrm>
              <a:off x="8593473" y="827443"/>
              <a:ext cx="1081966" cy="1081966"/>
            </a:xfrm>
            <a:custGeom>
              <a:avLst/>
              <a:gdLst>
                <a:gd name="connsiteX0" fmla="*/ 540983 w 1081966"/>
                <a:gd name="connsiteY0" fmla="*/ 0 h 1081966"/>
                <a:gd name="connsiteX1" fmla="*/ 1081966 w 1081966"/>
                <a:gd name="connsiteY1" fmla="*/ 540983 h 1081966"/>
                <a:gd name="connsiteX2" fmla="*/ 540983 w 1081966"/>
                <a:gd name="connsiteY2" fmla="*/ 1081966 h 1081966"/>
                <a:gd name="connsiteX3" fmla="*/ 0 w 1081966"/>
                <a:gd name="connsiteY3" fmla="*/ 540983 h 1081966"/>
                <a:gd name="connsiteX4" fmla="*/ 540983 w 1081966"/>
                <a:gd name="connsiteY4" fmla="*/ 0 h 1081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966" h="1081966">
                  <a:moveTo>
                    <a:pt x="540983" y="0"/>
                  </a:moveTo>
                  <a:cubicBezTo>
                    <a:pt x="839760" y="0"/>
                    <a:pt x="1081966" y="242206"/>
                    <a:pt x="1081966" y="540983"/>
                  </a:cubicBezTo>
                  <a:cubicBezTo>
                    <a:pt x="1081966" y="839760"/>
                    <a:pt x="839760" y="1081966"/>
                    <a:pt x="540983" y="1081966"/>
                  </a:cubicBezTo>
                  <a:cubicBezTo>
                    <a:pt x="242206" y="1081966"/>
                    <a:pt x="0" y="839760"/>
                    <a:pt x="0" y="540983"/>
                  </a:cubicBezTo>
                  <a:cubicBezTo>
                    <a:pt x="0" y="242206"/>
                    <a:pt x="242206" y="0"/>
                    <a:pt x="540983" y="0"/>
                  </a:cubicBezTo>
                  <a:close/>
                </a:path>
              </a:pathLst>
            </a:custGeom>
            <a:blipFill>
              <a:blip r:embed="rId6" cstate="print">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anchor="ctr">
              <a:noAutofit/>
            </a:bodyPr>
            <a:lstStyle/>
            <a:p>
              <a:pPr>
                <a:defRPr sz="3200">
                  <a:solidFill>
                    <a:srgbClr val="FFFFFF"/>
                  </a:solidFill>
                  <a:latin typeface="Helvetica Light"/>
                  <a:ea typeface="Helvetica Light"/>
                  <a:cs typeface="Helvetica Light"/>
                  <a:sym typeface="Helvetica Light"/>
                </a:defRPr>
              </a:pPr>
              <a:endParaRPr sz="1600">
                <a:cs typeface="+mn-ea"/>
                <a:sym typeface="+mn-lt"/>
              </a:endParaRPr>
            </a:p>
          </p:txBody>
        </p:sp>
      </p:grpSp>
      <p:grpSp>
        <p:nvGrpSpPr>
          <p:cNvPr id="20" name="组合 19"/>
          <p:cNvGrpSpPr/>
          <p:nvPr/>
        </p:nvGrpSpPr>
        <p:grpSpPr>
          <a:xfrm>
            <a:off x="9971066" y="5117120"/>
            <a:ext cx="804852" cy="2342504"/>
            <a:chOff x="9971066" y="5117120"/>
            <a:chExt cx="804852" cy="2342504"/>
          </a:xfrm>
        </p:grpSpPr>
        <p:sp>
          <p:nvSpPr>
            <p:cNvPr id="21" name="等腰三角形 9"/>
            <p:cNvSpPr/>
            <p:nvPr/>
          </p:nvSpPr>
          <p:spPr>
            <a:xfrm rot="10800000">
              <a:off x="9971066" y="5485664"/>
              <a:ext cx="804852" cy="1973960"/>
            </a:xfrm>
            <a:custGeom>
              <a:avLst/>
              <a:gdLst>
                <a:gd name="connsiteX0" fmla="*/ 0 w 3341155"/>
                <a:gd name="connsiteY0" fmla="*/ 5053133 h 5053133"/>
                <a:gd name="connsiteX1" fmla="*/ 1670578 w 3341155"/>
                <a:gd name="connsiteY1" fmla="*/ 0 h 5053133"/>
                <a:gd name="connsiteX2" fmla="*/ 3341155 w 3341155"/>
                <a:gd name="connsiteY2" fmla="*/ 5053133 h 5053133"/>
                <a:gd name="connsiteX3" fmla="*/ 0 w 3341155"/>
                <a:gd name="connsiteY3" fmla="*/ 5053133 h 5053133"/>
                <a:gd name="connsiteX0" fmla="*/ 0 w 3341155"/>
                <a:gd name="connsiteY0" fmla="*/ 5053133 h 5053133"/>
                <a:gd name="connsiteX1" fmla="*/ 1670578 w 3341155"/>
                <a:gd name="connsiteY1" fmla="*/ 0 h 5053133"/>
                <a:gd name="connsiteX2" fmla="*/ 3341155 w 3341155"/>
                <a:gd name="connsiteY2" fmla="*/ 5053133 h 5053133"/>
                <a:gd name="connsiteX3" fmla="*/ 0 w 3341155"/>
                <a:gd name="connsiteY3" fmla="*/ 5053133 h 5053133"/>
                <a:gd name="connsiteX0" fmla="*/ 0 w 3341155"/>
                <a:gd name="connsiteY0" fmla="*/ 5054349 h 5054349"/>
                <a:gd name="connsiteX1" fmla="*/ 1670578 w 3341155"/>
                <a:gd name="connsiteY1" fmla="*/ 1216 h 5054349"/>
                <a:gd name="connsiteX2" fmla="*/ 3341155 w 3341155"/>
                <a:gd name="connsiteY2" fmla="*/ 5054349 h 5054349"/>
                <a:gd name="connsiteX3" fmla="*/ 0 w 3341155"/>
                <a:gd name="connsiteY3" fmla="*/ 5054349 h 5054349"/>
                <a:gd name="connsiteX0" fmla="*/ 0 w 3341155"/>
                <a:gd name="connsiteY0" fmla="*/ 5054932 h 5054932"/>
                <a:gd name="connsiteX1" fmla="*/ 1670578 w 3341155"/>
                <a:gd name="connsiteY1" fmla="*/ 1799 h 5054932"/>
                <a:gd name="connsiteX2" fmla="*/ 3341155 w 3341155"/>
                <a:gd name="connsiteY2" fmla="*/ 5054932 h 5054932"/>
                <a:gd name="connsiteX3" fmla="*/ 0 w 3341155"/>
                <a:gd name="connsiteY3" fmla="*/ 5054932 h 5054932"/>
                <a:gd name="connsiteX0" fmla="*/ 0 w 3341155"/>
                <a:gd name="connsiteY0" fmla="*/ 5054932 h 5054932"/>
                <a:gd name="connsiteX1" fmla="*/ 1670578 w 3341155"/>
                <a:gd name="connsiteY1" fmla="*/ 1799 h 5054932"/>
                <a:gd name="connsiteX2" fmla="*/ 3341155 w 3341155"/>
                <a:gd name="connsiteY2" fmla="*/ 5054932 h 5054932"/>
                <a:gd name="connsiteX3" fmla="*/ 0 w 3341155"/>
                <a:gd name="connsiteY3" fmla="*/ 5054932 h 5054932"/>
              </a:gdLst>
              <a:ahLst/>
              <a:cxnLst>
                <a:cxn ang="0">
                  <a:pos x="connsiteX0" y="connsiteY0"/>
                </a:cxn>
                <a:cxn ang="0">
                  <a:pos x="connsiteX1" y="connsiteY1"/>
                </a:cxn>
                <a:cxn ang="0">
                  <a:pos x="connsiteX2" y="connsiteY2"/>
                </a:cxn>
                <a:cxn ang="0">
                  <a:pos x="connsiteX3" y="connsiteY3"/>
                </a:cxn>
              </a:cxnLst>
              <a:rect l="l" t="t" r="r" b="b"/>
              <a:pathLst>
                <a:path w="3341155" h="5054932">
                  <a:moveTo>
                    <a:pt x="0" y="5054932"/>
                  </a:moveTo>
                  <a:cubicBezTo>
                    <a:pt x="556859" y="3370554"/>
                    <a:pt x="1547106" y="-90235"/>
                    <a:pt x="1670578" y="1799"/>
                  </a:cubicBezTo>
                  <a:cubicBezTo>
                    <a:pt x="1801193" y="-87854"/>
                    <a:pt x="2784296" y="3370554"/>
                    <a:pt x="3341155" y="5054932"/>
                  </a:cubicBezTo>
                  <a:lnTo>
                    <a:pt x="0" y="5054932"/>
                  </a:lnTo>
                  <a:close/>
                </a:path>
              </a:pathLst>
            </a:custGeom>
            <a:gradFill>
              <a:gsLst>
                <a:gs pos="70000">
                  <a:srgbClr val="000000">
                    <a:alpha val="8000"/>
                  </a:srgbClr>
                </a:gs>
                <a:gs pos="50000">
                  <a:srgbClr val="000000">
                    <a:alpha val="4000"/>
                  </a:srgbClr>
                </a:gs>
                <a:gs pos="30000">
                  <a:schemeClr val="tx1">
                    <a:alpha val="0"/>
                  </a:schemeClr>
                </a:gs>
                <a:gs pos="100000">
                  <a:schemeClr val="tx1">
                    <a:lumMod val="85000"/>
                    <a:lumOff val="15000"/>
                    <a:alpha val="30000"/>
                  </a:schemeClr>
                </a:gs>
              </a:gsLst>
              <a:lin ang="5400000" scaled="1"/>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2" name="椭圆 21"/>
            <p:cNvSpPr>
              <a:spLocks noChangeAspect="1"/>
            </p:cNvSpPr>
            <p:nvPr/>
          </p:nvSpPr>
          <p:spPr>
            <a:xfrm>
              <a:off x="10008685" y="5117120"/>
              <a:ext cx="726979" cy="726984"/>
            </a:xfrm>
            <a:prstGeom prst="ellipse">
              <a:avLst/>
            </a:pr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cs typeface="+mn-ea"/>
                  <a:sym typeface="+mn-lt"/>
                </a:rPr>
                <a:t>01</a:t>
              </a:r>
              <a:endParaRPr lang="zh-CN" altLang="en-US">
                <a:solidFill>
                  <a:prstClr val="white"/>
                </a:solidFill>
                <a:cs typeface="+mn-ea"/>
                <a:sym typeface="+mn-lt"/>
              </a:endParaRPr>
            </a:p>
          </p:txBody>
        </p:sp>
      </p:grpSp>
      <p:sp>
        <p:nvSpPr>
          <p:cNvPr id="23" name="PA_任意多边形 19"/>
          <p:cNvSpPr>
            <a:spLocks noChangeAspect="1"/>
          </p:cNvSpPr>
          <p:nvPr>
            <p:custDataLst>
              <p:tags r:id="rId2"/>
            </p:custDataLst>
          </p:nvPr>
        </p:nvSpPr>
        <p:spPr bwMode="auto">
          <a:xfrm>
            <a:off x="7866114" y="3215171"/>
            <a:ext cx="712832" cy="712800"/>
          </a:xfrm>
          <a:custGeom>
            <a:avLst/>
            <a:gdLst>
              <a:gd name="connsiteX0" fmla="*/ 65485 w 464344"/>
              <a:gd name="connsiteY0" fmla="*/ 391584 h 464323"/>
              <a:gd name="connsiteX1" fmla="*/ 58209 w 464344"/>
              <a:gd name="connsiteY1" fmla="*/ 398860 h 464323"/>
              <a:gd name="connsiteX2" fmla="*/ 65485 w 464344"/>
              <a:gd name="connsiteY2" fmla="*/ 406136 h 464323"/>
              <a:gd name="connsiteX3" fmla="*/ 72761 w 464344"/>
              <a:gd name="connsiteY3" fmla="*/ 398860 h 464323"/>
              <a:gd name="connsiteX4" fmla="*/ 65485 w 464344"/>
              <a:gd name="connsiteY4" fmla="*/ 391584 h 464323"/>
              <a:gd name="connsiteX5" fmla="*/ 65485 w 464344"/>
              <a:gd name="connsiteY5" fmla="*/ 377032 h 464323"/>
              <a:gd name="connsiteX6" fmla="*/ 87313 w 464344"/>
              <a:gd name="connsiteY6" fmla="*/ 398860 h 464323"/>
              <a:gd name="connsiteX7" fmla="*/ 65485 w 464344"/>
              <a:gd name="connsiteY7" fmla="*/ 420686 h 464323"/>
              <a:gd name="connsiteX8" fmla="*/ 43656 w 464344"/>
              <a:gd name="connsiteY8" fmla="*/ 398860 h 464323"/>
              <a:gd name="connsiteX9" fmla="*/ 65485 w 464344"/>
              <a:gd name="connsiteY9" fmla="*/ 377032 h 464323"/>
              <a:gd name="connsiteX10" fmla="*/ 43511 w 464344"/>
              <a:gd name="connsiteY10" fmla="*/ 174129 h 464323"/>
              <a:gd name="connsiteX11" fmla="*/ 29000 w 464344"/>
              <a:gd name="connsiteY11" fmla="*/ 188618 h 464323"/>
              <a:gd name="connsiteX12" fmla="*/ 29000 w 464344"/>
              <a:gd name="connsiteY12" fmla="*/ 420812 h 464323"/>
              <a:gd name="connsiteX13" fmla="*/ 43511 w 464344"/>
              <a:gd name="connsiteY13" fmla="*/ 435301 h 464323"/>
              <a:gd name="connsiteX14" fmla="*/ 87043 w 464344"/>
              <a:gd name="connsiteY14" fmla="*/ 435301 h 464323"/>
              <a:gd name="connsiteX15" fmla="*/ 101554 w 464344"/>
              <a:gd name="connsiteY15" fmla="*/ 420812 h 464323"/>
              <a:gd name="connsiteX16" fmla="*/ 101554 w 464344"/>
              <a:gd name="connsiteY16" fmla="*/ 188618 h 464323"/>
              <a:gd name="connsiteX17" fmla="*/ 87043 w 464344"/>
              <a:gd name="connsiteY17" fmla="*/ 174129 h 464323"/>
              <a:gd name="connsiteX18" fmla="*/ 232172 w 464344"/>
              <a:gd name="connsiteY18" fmla="*/ 29021 h 464323"/>
              <a:gd name="connsiteX19" fmla="*/ 217640 w 464344"/>
              <a:gd name="connsiteY19" fmla="*/ 43532 h 464323"/>
              <a:gd name="connsiteX20" fmla="*/ 130575 w 464344"/>
              <a:gd name="connsiteY20" fmla="*/ 180600 h 464323"/>
              <a:gd name="connsiteX21" fmla="*/ 127587 w 464344"/>
              <a:gd name="connsiteY21" fmla="*/ 181696 h 464323"/>
              <a:gd name="connsiteX22" fmla="*/ 116065 w 464344"/>
              <a:gd name="connsiteY22" fmla="*/ 196809 h 464323"/>
              <a:gd name="connsiteX23" fmla="*/ 116194 w 464344"/>
              <a:gd name="connsiteY23" fmla="*/ 397229 h 464323"/>
              <a:gd name="connsiteX24" fmla="*/ 128469 w 464344"/>
              <a:gd name="connsiteY24" fmla="*/ 409999 h 464323"/>
              <a:gd name="connsiteX25" fmla="*/ 195712 w 464344"/>
              <a:gd name="connsiteY25" fmla="*/ 426036 h 464323"/>
              <a:gd name="connsiteX26" fmla="*/ 276113 w 464344"/>
              <a:gd name="connsiteY26" fmla="*/ 435301 h 464323"/>
              <a:gd name="connsiteX27" fmla="*/ 355438 w 464344"/>
              <a:gd name="connsiteY27" fmla="*/ 435301 h 464323"/>
              <a:gd name="connsiteX28" fmla="*/ 381837 w 464344"/>
              <a:gd name="connsiteY28" fmla="*/ 422639 h 464323"/>
              <a:gd name="connsiteX29" fmla="*/ 385878 w 464344"/>
              <a:gd name="connsiteY29" fmla="*/ 412191 h 464323"/>
              <a:gd name="connsiteX30" fmla="*/ 370938 w 464344"/>
              <a:gd name="connsiteY30" fmla="*/ 391790 h 464323"/>
              <a:gd name="connsiteX31" fmla="*/ 348172 w 464344"/>
              <a:gd name="connsiteY31" fmla="*/ 391790 h 464323"/>
              <a:gd name="connsiteX32" fmla="*/ 340927 w 464344"/>
              <a:gd name="connsiteY32" fmla="*/ 384524 h 464323"/>
              <a:gd name="connsiteX33" fmla="*/ 348172 w 464344"/>
              <a:gd name="connsiteY33" fmla="*/ 377258 h 464323"/>
              <a:gd name="connsiteX34" fmla="*/ 371841 w 464344"/>
              <a:gd name="connsiteY34" fmla="*/ 377258 h 464323"/>
              <a:gd name="connsiteX35" fmla="*/ 410149 w 464344"/>
              <a:gd name="connsiteY35" fmla="*/ 349053 h 464323"/>
              <a:gd name="connsiteX36" fmla="*/ 391317 w 464344"/>
              <a:gd name="connsiteY36" fmla="*/ 319236 h 464323"/>
              <a:gd name="connsiteX37" fmla="*/ 362747 w 464344"/>
              <a:gd name="connsiteY37" fmla="*/ 319236 h 464323"/>
              <a:gd name="connsiteX38" fmla="*/ 355503 w 464344"/>
              <a:gd name="connsiteY38" fmla="*/ 311970 h 464323"/>
              <a:gd name="connsiteX39" fmla="*/ 362747 w 464344"/>
              <a:gd name="connsiteY39" fmla="*/ 304726 h 464323"/>
              <a:gd name="connsiteX40" fmla="*/ 397229 w 464344"/>
              <a:gd name="connsiteY40" fmla="*/ 304726 h 464323"/>
              <a:gd name="connsiteX41" fmla="*/ 428615 w 464344"/>
              <a:gd name="connsiteY41" fmla="*/ 273425 h 464323"/>
              <a:gd name="connsiteX42" fmla="*/ 405398 w 464344"/>
              <a:gd name="connsiteY42" fmla="*/ 246683 h 464323"/>
              <a:gd name="connsiteX43" fmla="*/ 377258 w 464344"/>
              <a:gd name="connsiteY43" fmla="*/ 246683 h 464323"/>
              <a:gd name="connsiteX44" fmla="*/ 370013 w 464344"/>
              <a:gd name="connsiteY44" fmla="*/ 239417 h 464323"/>
              <a:gd name="connsiteX45" fmla="*/ 377258 w 464344"/>
              <a:gd name="connsiteY45" fmla="*/ 232172 h 464323"/>
              <a:gd name="connsiteX46" fmla="*/ 406279 w 464344"/>
              <a:gd name="connsiteY46" fmla="*/ 232172 h 464323"/>
              <a:gd name="connsiteX47" fmla="*/ 435000 w 464344"/>
              <a:gd name="connsiteY47" fmla="*/ 210911 h 464323"/>
              <a:gd name="connsiteX48" fmla="*/ 435301 w 464344"/>
              <a:gd name="connsiteY48" fmla="*/ 201775 h 464323"/>
              <a:gd name="connsiteX49" fmla="*/ 418082 w 464344"/>
              <a:gd name="connsiteY49" fmla="*/ 179568 h 464323"/>
              <a:gd name="connsiteX50" fmla="*/ 261172 w 464344"/>
              <a:gd name="connsiteY50" fmla="*/ 174129 h 464323"/>
              <a:gd name="connsiteX51" fmla="*/ 274608 w 464344"/>
              <a:gd name="connsiteY51" fmla="*/ 97899 h 464323"/>
              <a:gd name="connsiteX52" fmla="*/ 232172 w 464344"/>
              <a:gd name="connsiteY52" fmla="*/ 29021 h 464323"/>
              <a:gd name="connsiteX53" fmla="*/ 232172 w 464344"/>
              <a:gd name="connsiteY53" fmla="*/ 0 h 464323"/>
              <a:gd name="connsiteX54" fmla="*/ 303629 w 464344"/>
              <a:gd name="connsiteY54" fmla="*/ 97899 h 464323"/>
              <a:gd name="connsiteX55" fmla="*/ 300018 w 464344"/>
              <a:gd name="connsiteY55" fmla="*/ 145602 h 464323"/>
              <a:gd name="connsiteX56" fmla="*/ 423198 w 464344"/>
              <a:gd name="connsiteY56" fmla="*/ 151965 h 464323"/>
              <a:gd name="connsiteX57" fmla="*/ 464344 w 464344"/>
              <a:gd name="connsiteY57" fmla="*/ 201775 h 464323"/>
              <a:gd name="connsiteX58" fmla="*/ 464151 w 464344"/>
              <a:gd name="connsiteY58" fmla="*/ 209041 h 464323"/>
              <a:gd name="connsiteX59" fmla="*/ 463979 w 464344"/>
              <a:gd name="connsiteY59" fmla="*/ 212072 h 464323"/>
              <a:gd name="connsiteX60" fmla="*/ 451596 w 464344"/>
              <a:gd name="connsiteY60" fmla="*/ 243652 h 464323"/>
              <a:gd name="connsiteX61" fmla="*/ 457228 w 464344"/>
              <a:gd name="connsiteY61" fmla="*/ 278069 h 464323"/>
              <a:gd name="connsiteX62" fmla="*/ 437838 w 464344"/>
              <a:gd name="connsiteY62" fmla="*/ 318226 h 464323"/>
              <a:gd name="connsiteX63" fmla="*/ 437816 w 464344"/>
              <a:gd name="connsiteY63" fmla="*/ 357781 h 464323"/>
              <a:gd name="connsiteX64" fmla="*/ 413954 w 464344"/>
              <a:gd name="connsiteY64" fmla="*/ 395208 h 464323"/>
              <a:gd name="connsiteX65" fmla="*/ 413610 w 464344"/>
              <a:gd name="connsiteY65" fmla="*/ 420747 h 464323"/>
              <a:gd name="connsiteX66" fmla="*/ 407419 w 464344"/>
              <a:gd name="connsiteY66" fmla="*/ 436355 h 464323"/>
              <a:gd name="connsiteX67" fmla="*/ 355438 w 464344"/>
              <a:gd name="connsiteY67" fmla="*/ 464323 h 464323"/>
              <a:gd name="connsiteX68" fmla="*/ 276113 w 464344"/>
              <a:gd name="connsiteY68" fmla="*/ 464323 h 464323"/>
              <a:gd name="connsiteX69" fmla="*/ 189435 w 464344"/>
              <a:gd name="connsiteY69" fmla="*/ 454348 h 464323"/>
              <a:gd name="connsiteX70" fmla="*/ 130575 w 464344"/>
              <a:gd name="connsiteY70" fmla="*/ 440525 h 464323"/>
              <a:gd name="connsiteX71" fmla="*/ 129931 w 464344"/>
              <a:gd name="connsiteY71" fmla="*/ 440375 h 464323"/>
              <a:gd name="connsiteX72" fmla="*/ 126448 w 464344"/>
              <a:gd name="connsiteY72" fmla="*/ 439450 h 464323"/>
              <a:gd name="connsiteX73" fmla="*/ 125760 w 464344"/>
              <a:gd name="connsiteY73" fmla="*/ 439278 h 464323"/>
              <a:gd name="connsiteX74" fmla="*/ 87043 w 464344"/>
              <a:gd name="connsiteY74" fmla="*/ 464323 h 464323"/>
              <a:gd name="connsiteX75" fmla="*/ 43511 w 464344"/>
              <a:gd name="connsiteY75" fmla="*/ 464323 h 464323"/>
              <a:gd name="connsiteX76" fmla="*/ 0 w 464344"/>
              <a:gd name="connsiteY76" fmla="*/ 420812 h 464323"/>
              <a:gd name="connsiteX77" fmla="*/ 0 w 464344"/>
              <a:gd name="connsiteY77" fmla="*/ 188618 h 464323"/>
              <a:gd name="connsiteX78" fmla="*/ 43511 w 464344"/>
              <a:gd name="connsiteY78" fmla="*/ 145107 h 464323"/>
              <a:gd name="connsiteX79" fmla="*/ 87043 w 464344"/>
              <a:gd name="connsiteY79" fmla="*/ 145107 h 464323"/>
              <a:gd name="connsiteX80" fmla="*/ 116065 w 464344"/>
              <a:gd name="connsiteY80" fmla="*/ 156695 h 464323"/>
              <a:gd name="connsiteX81" fmla="*/ 115312 w 464344"/>
              <a:gd name="connsiteY81" fmla="*/ 156050 h 464323"/>
              <a:gd name="connsiteX82" fmla="*/ 130575 w 464344"/>
              <a:gd name="connsiteY82" fmla="*/ 148461 h 464323"/>
              <a:gd name="connsiteX83" fmla="*/ 188618 w 464344"/>
              <a:gd name="connsiteY83" fmla="*/ 43188 h 464323"/>
              <a:gd name="connsiteX84" fmla="*/ 232172 w 464344"/>
              <a:gd name="connsiteY84" fmla="*/ 0 h 46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64344" h="464323">
                <a:moveTo>
                  <a:pt x="65485" y="391584"/>
                </a:moveTo>
                <a:cubicBezTo>
                  <a:pt x="61483" y="391584"/>
                  <a:pt x="58209" y="394852"/>
                  <a:pt x="58209" y="398860"/>
                </a:cubicBezTo>
                <a:cubicBezTo>
                  <a:pt x="58209" y="402866"/>
                  <a:pt x="61483" y="406136"/>
                  <a:pt x="65485" y="406136"/>
                </a:cubicBezTo>
                <a:cubicBezTo>
                  <a:pt x="69485" y="406136"/>
                  <a:pt x="72761" y="402866"/>
                  <a:pt x="72761" y="398860"/>
                </a:cubicBezTo>
                <a:cubicBezTo>
                  <a:pt x="72761" y="394852"/>
                  <a:pt x="69485" y="391584"/>
                  <a:pt x="65485" y="391584"/>
                </a:cubicBezTo>
                <a:close/>
                <a:moveTo>
                  <a:pt x="65485" y="377032"/>
                </a:moveTo>
                <a:cubicBezTo>
                  <a:pt x="77535" y="377032"/>
                  <a:pt x="87313" y="386808"/>
                  <a:pt x="87313" y="398860"/>
                </a:cubicBezTo>
                <a:cubicBezTo>
                  <a:pt x="87313" y="410910"/>
                  <a:pt x="77535" y="420686"/>
                  <a:pt x="65485" y="420686"/>
                </a:cubicBezTo>
                <a:cubicBezTo>
                  <a:pt x="53433" y="420686"/>
                  <a:pt x="43656" y="410910"/>
                  <a:pt x="43656" y="398860"/>
                </a:cubicBezTo>
                <a:cubicBezTo>
                  <a:pt x="43656" y="386808"/>
                  <a:pt x="53433" y="377032"/>
                  <a:pt x="65485" y="377032"/>
                </a:cubicBezTo>
                <a:close/>
                <a:moveTo>
                  <a:pt x="43511" y="174129"/>
                </a:moveTo>
                <a:cubicBezTo>
                  <a:pt x="35513" y="174129"/>
                  <a:pt x="29000" y="180600"/>
                  <a:pt x="29000" y="188618"/>
                </a:cubicBezTo>
                <a:lnTo>
                  <a:pt x="29000" y="420812"/>
                </a:lnTo>
                <a:cubicBezTo>
                  <a:pt x="29000" y="428830"/>
                  <a:pt x="35513" y="435301"/>
                  <a:pt x="43511" y="435301"/>
                </a:cubicBezTo>
                <a:lnTo>
                  <a:pt x="87043" y="435301"/>
                </a:lnTo>
                <a:cubicBezTo>
                  <a:pt x="95083" y="435301"/>
                  <a:pt x="101554" y="428830"/>
                  <a:pt x="101554" y="420812"/>
                </a:cubicBezTo>
                <a:cubicBezTo>
                  <a:pt x="101554" y="420812"/>
                  <a:pt x="101554" y="188618"/>
                  <a:pt x="101554" y="188618"/>
                </a:cubicBezTo>
                <a:cubicBezTo>
                  <a:pt x="101554" y="180600"/>
                  <a:pt x="95083" y="174129"/>
                  <a:pt x="87043" y="174129"/>
                </a:cubicBezTo>
                <a:close/>
                <a:moveTo>
                  <a:pt x="232172" y="29021"/>
                </a:moveTo>
                <a:cubicBezTo>
                  <a:pt x="223100" y="29021"/>
                  <a:pt x="217726" y="36589"/>
                  <a:pt x="217640" y="43532"/>
                </a:cubicBezTo>
                <a:cubicBezTo>
                  <a:pt x="217059" y="92955"/>
                  <a:pt x="196873" y="153169"/>
                  <a:pt x="130575" y="180600"/>
                </a:cubicBezTo>
                <a:cubicBezTo>
                  <a:pt x="129716" y="180987"/>
                  <a:pt x="128490" y="181331"/>
                  <a:pt x="127587" y="181696"/>
                </a:cubicBezTo>
                <a:cubicBezTo>
                  <a:pt x="120407" y="183846"/>
                  <a:pt x="116065" y="190016"/>
                  <a:pt x="116065" y="196809"/>
                </a:cubicBezTo>
                <a:lnTo>
                  <a:pt x="116194" y="397229"/>
                </a:lnTo>
                <a:cubicBezTo>
                  <a:pt x="116194" y="407935"/>
                  <a:pt x="128469" y="409999"/>
                  <a:pt x="128469" y="409999"/>
                </a:cubicBezTo>
                <a:cubicBezTo>
                  <a:pt x="132252" y="411074"/>
                  <a:pt x="135412" y="412148"/>
                  <a:pt x="195712" y="426036"/>
                </a:cubicBezTo>
                <a:cubicBezTo>
                  <a:pt x="196723" y="426272"/>
                  <a:pt x="236257" y="435301"/>
                  <a:pt x="276113" y="435301"/>
                </a:cubicBezTo>
                <a:lnTo>
                  <a:pt x="355438" y="435301"/>
                </a:lnTo>
                <a:cubicBezTo>
                  <a:pt x="370379" y="435301"/>
                  <a:pt x="377451" y="430550"/>
                  <a:pt x="381837" y="422639"/>
                </a:cubicBezTo>
                <a:cubicBezTo>
                  <a:pt x="381944" y="422446"/>
                  <a:pt x="384073" y="418082"/>
                  <a:pt x="385878" y="412191"/>
                </a:cubicBezTo>
                <a:cubicBezTo>
                  <a:pt x="387534" y="406796"/>
                  <a:pt x="386803" y="391790"/>
                  <a:pt x="370938" y="391790"/>
                </a:cubicBezTo>
                <a:lnTo>
                  <a:pt x="348172" y="391790"/>
                </a:lnTo>
                <a:cubicBezTo>
                  <a:pt x="344152" y="391790"/>
                  <a:pt x="340927" y="388523"/>
                  <a:pt x="340927" y="384524"/>
                </a:cubicBezTo>
                <a:cubicBezTo>
                  <a:pt x="340927" y="380504"/>
                  <a:pt x="344152" y="377258"/>
                  <a:pt x="348172" y="377258"/>
                </a:cubicBezTo>
                <a:lnTo>
                  <a:pt x="371841" y="377258"/>
                </a:lnTo>
                <a:cubicBezTo>
                  <a:pt x="402689" y="377258"/>
                  <a:pt x="405527" y="363693"/>
                  <a:pt x="410149" y="349053"/>
                </a:cubicBezTo>
                <a:cubicBezTo>
                  <a:pt x="413675" y="337896"/>
                  <a:pt x="415824" y="319236"/>
                  <a:pt x="391317" y="319236"/>
                </a:cubicBezTo>
                <a:lnTo>
                  <a:pt x="362747" y="319236"/>
                </a:lnTo>
                <a:cubicBezTo>
                  <a:pt x="358749" y="319236"/>
                  <a:pt x="355503" y="315990"/>
                  <a:pt x="355503" y="311970"/>
                </a:cubicBezTo>
                <a:cubicBezTo>
                  <a:pt x="355503" y="307950"/>
                  <a:pt x="358749" y="304726"/>
                  <a:pt x="362747" y="304726"/>
                </a:cubicBezTo>
                <a:lnTo>
                  <a:pt x="397229" y="304726"/>
                </a:lnTo>
                <a:cubicBezTo>
                  <a:pt x="421736" y="304726"/>
                  <a:pt x="426831" y="284260"/>
                  <a:pt x="428615" y="273425"/>
                </a:cubicBezTo>
                <a:cubicBezTo>
                  <a:pt x="430013" y="264719"/>
                  <a:pt x="427153" y="246683"/>
                  <a:pt x="405398" y="246683"/>
                </a:cubicBezTo>
                <a:lnTo>
                  <a:pt x="377258" y="246683"/>
                </a:lnTo>
                <a:cubicBezTo>
                  <a:pt x="373259" y="246683"/>
                  <a:pt x="370013" y="243437"/>
                  <a:pt x="370013" y="239417"/>
                </a:cubicBezTo>
                <a:cubicBezTo>
                  <a:pt x="370013" y="235397"/>
                  <a:pt x="373259" y="232172"/>
                  <a:pt x="377258" y="232172"/>
                </a:cubicBezTo>
                <a:lnTo>
                  <a:pt x="406279" y="232172"/>
                </a:lnTo>
                <a:cubicBezTo>
                  <a:pt x="431689" y="232172"/>
                  <a:pt x="434678" y="218070"/>
                  <a:pt x="435000" y="210911"/>
                </a:cubicBezTo>
                <a:cubicBezTo>
                  <a:pt x="435172" y="206031"/>
                  <a:pt x="435301" y="206762"/>
                  <a:pt x="435301" y="201775"/>
                </a:cubicBezTo>
                <a:cubicBezTo>
                  <a:pt x="435301" y="197239"/>
                  <a:pt x="433968" y="184104"/>
                  <a:pt x="418082" y="179568"/>
                </a:cubicBezTo>
                <a:cubicBezTo>
                  <a:pt x="405269" y="176193"/>
                  <a:pt x="406279" y="174129"/>
                  <a:pt x="261172" y="174129"/>
                </a:cubicBezTo>
                <a:cubicBezTo>
                  <a:pt x="273254" y="138271"/>
                  <a:pt x="274608" y="132316"/>
                  <a:pt x="274608" y="97899"/>
                </a:cubicBezTo>
                <a:cubicBezTo>
                  <a:pt x="274608" y="59806"/>
                  <a:pt x="247521" y="29021"/>
                  <a:pt x="232172" y="29021"/>
                </a:cubicBezTo>
                <a:close/>
                <a:moveTo>
                  <a:pt x="232172" y="0"/>
                </a:moveTo>
                <a:cubicBezTo>
                  <a:pt x="265729" y="0"/>
                  <a:pt x="303629" y="45854"/>
                  <a:pt x="303629" y="97899"/>
                </a:cubicBezTo>
                <a:cubicBezTo>
                  <a:pt x="303629" y="119697"/>
                  <a:pt x="302963" y="131973"/>
                  <a:pt x="300018" y="145602"/>
                </a:cubicBezTo>
                <a:cubicBezTo>
                  <a:pt x="362403" y="147236"/>
                  <a:pt x="405054" y="147171"/>
                  <a:pt x="423198" y="151965"/>
                </a:cubicBezTo>
                <a:cubicBezTo>
                  <a:pt x="451661" y="160070"/>
                  <a:pt x="464344" y="183437"/>
                  <a:pt x="464344" y="201775"/>
                </a:cubicBezTo>
                <a:cubicBezTo>
                  <a:pt x="464344" y="205967"/>
                  <a:pt x="464258" y="207127"/>
                  <a:pt x="464151" y="209041"/>
                </a:cubicBezTo>
                <a:lnTo>
                  <a:pt x="463979" y="212072"/>
                </a:lnTo>
                <a:cubicBezTo>
                  <a:pt x="463570" y="222821"/>
                  <a:pt x="459808" y="234429"/>
                  <a:pt x="451596" y="243652"/>
                </a:cubicBezTo>
                <a:cubicBezTo>
                  <a:pt x="457099" y="253863"/>
                  <a:pt x="459206" y="266138"/>
                  <a:pt x="457228" y="278069"/>
                </a:cubicBezTo>
                <a:cubicBezTo>
                  <a:pt x="454068" y="297331"/>
                  <a:pt x="446609" y="309950"/>
                  <a:pt x="437838" y="318226"/>
                </a:cubicBezTo>
                <a:cubicBezTo>
                  <a:pt x="441643" y="327513"/>
                  <a:pt x="443277" y="340476"/>
                  <a:pt x="437816" y="357781"/>
                </a:cubicBezTo>
                <a:cubicBezTo>
                  <a:pt x="434549" y="368315"/>
                  <a:pt x="429540" y="384503"/>
                  <a:pt x="413954" y="395208"/>
                </a:cubicBezTo>
                <a:cubicBezTo>
                  <a:pt x="416426" y="404732"/>
                  <a:pt x="415674" y="414105"/>
                  <a:pt x="413610" y="420747"/>
                </a:cubicBezTo>
                <a:cubicBezTo>
                  <a:pt x="410901" y="429561"/>
                  <a:pt x="407548" y="436075"/>
                  <a:pt x="407419" y="436355"/>
                </a:cubicBezTo>
                <a:cubicBezTo>
                  <a:pt x="397036" y="455036"/>
                  <a:pt x="379623" y="464323"/>
                  <a:pt x="355438" y="464323"/>
                </a:cubicBezTo>
                <a:lnTo>
                  <a:pt x="276113" y="464323"/>
                </a:lnTo>
                <a:cubicBezTo>
                  <a:pt x="235741" y="464323"/>
                  <a:pt x="196809" y="456025"/>
                  <a:pt x="189435" y="454348"/>
                </a:cubicBezTo>
                <a:cubicBezTo>
                  <a:pt x="155040" y="446458"/>
                  <a:pt x="138959" y="442589"/>
                  <a:pt x="130575" y="440525"/>
                </a:cubicBezTo>
                <a:cubicBezTo>
                  <a:pt x="130318" y="440439"/>
                  <a:pt x="130189" y="440418"/>
                  <a:pt x="129931" y="440375"/>
                </a:cubicBezTo>
                <a:cubicBezTo>
                  <a:pt x="128533" y="439988"/>
                  <a:pt x="127415" y="439708"/>
                  <a:pt x="126448" y="439450"/>
                </a:cubicBezTo>
                <a:cubicBezTo>
                  <a:pt x="126255" y="439429"/>
                  <a:pt x="125954" y="439343"/>
                  <a:pt x="125760" y="439278"/>
                </a:cubicBezTo>
                <a:cubicBezTo>
                  <a:pt x="118773" y="453896"/>
                  <a:pt x="104327" y="464323"/>
                  <a:pt x="87043" y="464323"/>
                </a:cubicBezTo>
                <a:lnTo>
                  <a:pt x="43511" y="464323"/>
                </a:lnTo>
                <a:cubicBezTo>
                  <a:pt x="19519" y="464323"/>
                  <a:pt x="0" y="444803"/>
                  <a:pt x="0" y="420812"/>
                </a:cubicBezTo>
                <a:lnTo>
                  <a:pt x="0" y="188618"/>
                </a:lnTo>
                <a:cubicBezTo>
                  <a:pt x="0" y="164627"/>
                  <a:pt x="19519" y="145107"/>
                  <a:pt x="43511" y="145107"/>
                </a:cubicBezTo>
                <a:lnTo>
                  <a:pt x="87043" y="145107"/>
                </a:lnTo>
                <a:cubicBezTo>
                  <a:pt x="97899" y="145107"/>
                  <a:pt x="108455" y="150138"/>
                  <a:pt x="116065" y="156695"/>
                </a:cubicBezTo>
                <a:lnTo>
                  <a:pt x="115312" y="156050"/>
                </a:lnTo>
                <a:cubicBezTo>
                  <a:pt x="116796" y="155383"/>
                  <a:pt x="127007" y="150353"/>
                  <a:pt x="130575" y="148461"/>
                </a:cubicBezTo>
                <a:cubicBezTo>
                  <a:pt x="179289" y="122879"/>
                  <a:pt x="188317" y="72403"/>
                  <a:pt x="188618" y="43188"/>
                </a:cubicBezTo>
                <a:cubicBezTo>
                  <a:pt x="188941" y="19369"/>
                  <a:pt x="208482" y="0"/>
                  <a:pt x="232172" y="0"/>
                </a:cubicBezTo>
                <a:close/>
              </a:path>
            </a:pathLst>
          </a:custGeom>
          <a:solidFill>
            <a:schemeClr val="tx1">
              <a:lumMod val="65000"/>
              <a:lumOff val="3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19050" tIns="19050" rIns="19050" bIns="19050" anchor="ctr">
            <a:noAutofit/>
          </a:body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24" name="文本框 23"/>
          <p:cNvSpPr txBox="1"/>
          <p:nvPr/>
        </p:nvSpPr>
        <p:spPr>
          <a:xfrm>
            <a:off x="1225950" y="1896320"/>
            <a:ext cx="4339650" cy="646331"/>
          </a:xfrm>
          <a:prstGeom prst="rect">
            <a:avLst/>
          </a:prstGeom>
          <a:noFill/>
        </p:spPr>
        <p:txBody>
          <a:bodyPr wrap="none" rtlCol="0">
            <a:spAutoFit/>
          </a:bodyPr>
          <a:lstStyle/>
          <a:p>
            <a:r>
              <a:rPr lang="zh-CN" altLang="en-US" sz="3600" b="1">
                <a:solidFill>
                  <a:prstClr val="black">
                    <a:lumMod val="65000"/>
                    <a:lumOff val="35000"/>
                  </a:prstClr>
                </a:solidFill>
                <a:latin typeface="微软雅黑"/>
                <a:ea typeface="微软雅黑"/>
              </a:rPr>
              <a:t>创意为您的演示助力</a:t>
            </a:r>
            <a:endParaRPr lang="zh-CN" altLang="en-US" sz="2400" dirty="0">
              <a:solidFill>
                <a:schemeClr val="accent2"/>
              </a:solidFill>
              <a:latin typeface="Century Gothic" panose="020B0502020202020204" pitchFamily="34" charset="0"/>
            </a:endParaRPr>
          </a:p>
        </p:txBody>
      </p:sp>
      <p:sp>
        <p:nvSpPr>
          <p:cNvPr id="25" name="文本框 24"/>
          <p:cNvSpPr txBox="1"/>
          <p:nvPr/>
        </p:nvSpPr>
        <p:spPr>
          <a:xfrm>
            <a:off x="1282757" y="1587468"/>
            <a:ext cx="2582758" cy="307777"/>
          </a:xfrm>
          <a:prstGeom prst="rect">
            <a:avLst/>
          </a:prstGeom>
          <a:noFill/>
        </p:spPr>
        <p:txBody>
          <a:bodyPr wrap="none" rtlCol="0">
            <a:spAutoFit/>
          </a:bodyPr>
          <a:lstStyle/>
          <a:p>
            <a:r>
              <a:rPr lang="zh-CN" altLang="en-US" sz="1400" spc="300">
                <a:solidFill>
                  <a:schemeClr val="tx1">
                    <a:lumMod val="50000"/>
                    <a:lumOff val="50000"/>
                  </a:schemeClr>
                </a:solidFill>
                <a:latin typeface="+mn-ea"/>
              </a:rPr>
              <a:t>添加需要重点标出的内容</a:t>
            </a:r>
            <a:endParaRPr lang="zh-CN" altLang="en-US" sz="1400" spc="300" dirty="0">
              <a:solidFill>
                <a:schemeClr val="tx1">
                  <a:lumMod val="50000"/>
                  <a:lumOff val="50000"/>
                </a:schemeClr>
              </a:solidFill>
              <a:latin typeface="+mn-ea"/>
            </a:endParaRPr>
          </a:p>
        </p:txBody>
      </p:sp>
      <p:sp>
        <p:nvSpPr>
          <p:cNvPr id="26" name="文本框 25"/>
          <p:cNvSpPr txBox="1"/>
          <p:nvPr/>
        </p:nvSpPr>
        <p:spPr>
          <a:xfrm>
            <a:off x="1225949" y="2809762"/>
            <a:ext cx="4659222" cy="894091"/>
          </a:xfrm>
          <a:prstGeom prst="rect">
            <a:avLst/>
          </a:prstGeom>
          <a:noFill/>
        </p:spPr>
        <p:txBody>
          <a:bodyPr wrap="square" rtlCol="0">
            <a:spAutoFit/>
          </a:bodyPr>
          <a:lstStyle/>
          <a:p>
            <a:pPr algn="just">
              <a:lnSpc>
                <a:spcPct val="150000"/>
              </a:lnSpc>
            </a:pPr>
            <a:r>
              <a:rPr lang="zh-CN" altLang="en-US" sz="1200" spc="300">
                <a:solidFill>
                  <a:prstClr val="black">
                    <a:lumMod val="50000"/>
                    <a:lumOff val="50000"/>
                  </a:prstClr>
                </a:solidFill>
                <a:latin typeface="微软雅黑 Light" panose="020B0502040204020203" pitchFamily="34" charset="-122"/>
                <a:ea typeface="微软雅黑 Light" panose="020B0502040204020203" pitchFamily="34" charset="-122"/>
                <a:cs typeface="Segoe UI Light" panose="020B0502040204020203" pitchFamily="34" charset="0"/>
              </a:rPr>
              <a:t>源文件比展示视频和预览图更高清流畅，并为您精心准备修改教程和素材赠品，即使是新手也能制作出大师级水准的</a:t>
            </a:r>
            <a:r>
              <a:rPr lang="en-US" altLang="zh-CN" sz="1200" spc="300">
                <a:solidFill>
                  <a:prstClr val="black">
                    <a:lumMod val="50000"/>
                    <a:lumOff val="50000"/>
                  </a:prstClr>
                </a:solidFill>
                <a:latin typeface="微软雅黑 Light" panose="020B0502040204020203" pitchFamily="34" charset="-122"/>
                <a:ea typeface="微软雅黑 Light" panose="020B0502040204020203" pitchFamily="34" charset="-122"/>
                <a:cs typeface="Segoe UI Light" panose="020B0502040204020203" pitchFamily="34" charset="0"/>
              </a:rPr>
              <a:t>PPT</a:t>
            </a:r>
            <a:r>
              <a:rPr lang="zh-CN" altLang="en-US" sz="1200" spc="300">
                <a:solidFill>
                  <a:prstClr val="black">
                    <a:lumMod val="50000"/>
                    <a:lumOff val="50000"/>
                  </a:prstClr>
                </a:solidFill>
                <a:latin typeface="微软雅黑 Light" panose="020B0502040204020203" pitchFamily="34" charset="-122"/>
                <a:ea typeface="微软雅黑 Light" panose="020B0502040204020203" pitchFamily="34" charset="-122"/>
                <a:cs typeface="Segoe UI Light" panose="020B0502040204020203" pitchFamily="34" charset="0"/>
              </a:rPr>
              <a:t>。</a:t>
            </a:r>
            <a:endParaRPr lang="en-US" altLang="zh-CN" sz="1000" spc="300" dirty="0">
              <a:solidFill>
                <a:schemeClr val="bg2">
                  <a:lumMod val="75000"/>
                </a:schemeClr>
              </a:solidFill>
              <a:latin typeface="+mn-ea"/>
            </a:endParaRPr>
          </a:p>
        </p:txBody>
      </p:sp>
      <p:sp>
        <p:nvSpPr>
          <p:cNvPr id="27" name="矩形 26"/>
          <p:cNvSpPr/>
          <p:nvPr/>
        </p:nvSpPr>
        <p:spPr>
          <a:xfrm>
            <a:off x="1283659" y="3950708"/>
            <a:ext cx="1660525" cy="2246892"/>
          </a:xfrm>
          <a:prstGeom prst="rect">
            <a:avLst/>
          </a:pr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endParaRPr>
          </a:p>
        </p:txBody>
      </p:sp>
      <p:sp>
        <p:nvSpPr>
          <p:cNvPr id="28" name="矩形 27"/>
          <p:cNvSpPr/>
          <p:nvPr/>
        </p:nvSpPr>
        <p:spPr>
          <a:xfrm>
            <a:off x="4934909" y="3950708"/>
            <a:ext cx="1660525" cy="2246892"/>
          </a:xfrm>
          <a:prstGeom prst="rect">
            <a:avLst/>
          </a:prstGeom>
          <a:gradFill>
            <a:gsLst>
              <a:gs pos="1000">
                <a:schemeClr val="accent1">
                  <a:lumMod val="20000"/>
                  <a:lumOff val="80000"/>
                </a:schemeClr>
              </a:gs>
              <a:gs pos="60000">
                <a:schemeClr val="accent1">
                  <a:lumMod val="75000"/>
                </a:schemeClr>
              </a:gs>
              <a:gs pos="100000">
                <a:schemeClr val="accent1">
                  <a:lumMod val="50000"/>
                </a:schemeClr>
              </a:gs>
            </a:gsLst>
            <a:lin ang="5400000" scaled="1"/>
          </a:gradFill>
          <a:ln w="25400">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endParaRPr>
          </a:p>
        </p:txBody>
      </p:sp>
      <p:sp>
        <p:nvSpPr>
          <p:cNvPr id="29" name="矩形 28"/>
          <p:cNvSpPr/>
          <p:nvPr/>
        </p:nvSpPr>
        <p:spPr>
          <a:xfrm>
            <a:off x="2944184" y="3836408"/>
            <a:ext cx="1990725" cy="2488192"/>
          </a:xfrm>
          <a:prstGeom prst="rect">
            <a:avLst/>
          </a:prstGeom>
          <a:gradFill>
            <a:gsLst>
              <a:gs pos="1000">
                <a:schemeClr val="accent4">
                  <a:lumMod val="20000"/>
                  <a:lumOff val="80000"/>
                </a:schemeClr>
              </a:gs>
              <a:gs pos="60000">
                <a:schemeClr val="accent3"/>
              </a:gs>
              <a:gs pos="100000">
                <a:schemeClr val="accent5">
                  <a:lumMod val="60000"/>
                  <a:lumOff val="40000"/>
                </a:schemeClr>
              </a:gs>
            </a:gsLst>
            <a:lin ang="5400000" scaled="1"/>
          </a:gradFill>
          <a:ln>
            <a:noFill/>
          </a:ln>
          <a:effectLst>
            <a:outerShdw blurRad="254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30" name="组合 29"/>
          <p:cNvGrpSpPr/>
          <p:nvPr/>
        </p:nvGrpSpPr>
        <p:grpSpPr>
          <a:xfrm>
            <a:off x="1494908" y="4364745"/>
            <a:ext cx="1238027" cy="1516786"/>
            <a:chOff x="1494908" y="4364745"/>
            <a:chExt cx="1238027" cy="1516786"/>
          </a:xfrm>
        </p:grpSpPr>
        <p:sp>
          <p:nvSpPr>
            <p:cNvPr id="31" name="同心圆 30"/>
            <p:cNvSpPr>
              <a:spLocks noChangeAspect="1"/>
            </p:cNvSpPr>
            <p:nvPr/>
          </p:nvSpPr>
          <p:spPr>
            <a:xfrm>
              <a:off x="1602139" y="4364745"/>
              <a:ext cx="1023565" cy="1023565"/>
            </a:xfrm>
            <a:prstGeom prst="donut">
              <a:avLst>
                <a:gd name="adj" fmla="val 5574"/>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文本框 31"/>
            <p:cNvSpPr txBox="1"/>
            <p:nvPr/>
          </p:nvSpPr>
          <p:spPr>
            <a:xfrm>
              <a:off x="1494908" y="5501973"/>
              <a:ext cx="1238027" cy="246221"/>
            </a:xfrm>
            <a:prstGeom prst="rect">
              <a:avLst/>
            </a:prstGeom>
            <a:noFill/>
          </p:spPr>
          <p:txBody>
            <a:bodyPr wrap="square" rtlCol="0">
              <a:spAutoFit/>
            </a:bodyPr>
            <a:lstStyle/>
            <a:p>
              <a:pPr algn="ctr"/>
              <a:r>
                <a:rPr lang="zh-CN" altLang="en-US" sz="1000" b="1" spc="300">
                  <a:solidFill>
                    <a:schemeClr val="bg1"/>
                  </a:solidFill>
                  <a:latin typeface="+mn-ea"/>
                </a:rPr>
                <a:t>可以更换图标</a:t>
              </a:r>
              <a:endParaRPr lang="zh-CN" altLang="en-US" sz="1000" b="1" spc="300" dirty="0">
                <a:solidFill>
                  <a:schemeClr val="bg1"/>
                </a:solidFill>
                <a:latin typeface="+mn-ea"/>
              </a:endParaRPr>
            </a:p>
          </p:txBody>
        </p:sp>
        <p:sp>
          <p:nvSpPr>
            <p:cNvPr id="33" name="文本框 32"/>
            <p:cNvSpPr txBox="1"/>
            <p:nvPr/>
          </p:nvSpPr>
          <p:spPr>
            <a:xfrm>
              <a:off x="1614426" y="5666087"/>
              <a:ext cx="998992" cy="215444"/>
            </a:xfrm>
            <a:prstGeom prst="rect">
              <a:avLst/>
            </a:prstGeom>
            <a:noFill/>
          </p:spPr>
          <p:txBody>
            <a:bodyPr wrap="none" rtlCol="0">
              <a:spAutoFit/>
            </a:bodyPr>
            <a:lstStyle/>
            <a:p>
              <a:pPr algn="ctr"/>
              <a:r>
                <a:rPr lang="en-US" altLang="zh-CN" sz="800">
                  <a:solidFill>
                    <a:schemeClr val="accent1">
                      <a:lumMod val="60000"/>
                      <a:lumOff val="40000"/>
                    </a:schemeClr>
                  </a:solidFill>
                  <a:latin typeface="+mn-ea"/>
                </a:rPr>
                <a:t>MICROSOFT OFFICE</a:t>
              </a:r>
              <a:endParaRPr lang="zh-CN" altLang="en-US" sz="800" dirty="0">
                <a:solidFill>
                  <a:schemeClr val="accent1">
                    <a:lumMod val="60000"/>
                    <a:lumOff val="40000"/>
                  </a:schemeClr>
                </a:solidFill>
                <a:latin typeface="+mn-ea"/>
              </a:endParaRPr>
            </a:p>
          </p:txBody>
        </p:sp>
        <p:sp>
          <p:nvSpPr>
            <p:cNvPr id="34" name="任意多边形 33"/>
            <p:cNvSpPr>
              <a:spLocks noChangeAspect="1"/>
            </p:cNvSpPr>
            <p:nvPr/>
          </p:nvSpPr>
          <p:spPr>
            <a:xfrm>
              <a:off x="2015740" y="4752353"/>
              <a:ext cx="196363" cy="180000"/>
            </a:xfrm>
            <a:custGeom>
              <a:avLst/>
              <a:gdLst/>
              <a:ahLst/>
              <a:cxnLst/>
              <a:rect l="l" t="t" r="r" b="b"/>
              <a:pathLst>
                <a:path w="220435" h="202066">
                  <a:moveTo>
                    <a:pt x="114810" y="165327"/>
                  </a:moveTo>
                  <a:lnTo>
                    <a:pt x="220435" y="165327"/>
                  </a:lnTo>
                  <a:lnTo>
                    <a:pt x="220435" y="183696"/>
                  </a:lnTo>
                  <a:lnTo>
                    <a:pt x="114810" y="183696"/>
                  </a:lnTo>
                  <a:close/>
                  <a:moveTo>
                    <a:pt x="0" y="165327"/>
                  </a:moveTo>
                  <a:lnTo>
                    <a:pt x="50516" y="165327"/>
                  </a:lnTo>
                  <a:lnTo>
                    <a:pt x="50516" y="183696"/>
                  </a:lnTo>
                  <a:lnTo>
                    <a:pt x="0" y="183696"/>
                  </a:lnTo>
                  <a:close/>
                  <a:moveTo>
                    <a:pt x="64293" y="146957"/>
                  </a:moveTo>
                  <a:lnTo>
                    <a:pt x="101033" y="146957"/>
                  </a:lnTo>
                  <a:cubicBezTo>
                    <a:pt x="103520" y="146957"/>
                    <a:pt x="105673" y="147866"/>
                    <a:pt x="107491" y="149684"/>
                  </a:cubicBezTo>
                  <a:cubicBezTo>
                    <a:pt x="109309" y="151502"/>
                    <a:pt x="110217" y="153654"/>
                    <a:pt x="110217" y="156142"/>
                  </a:cubicBezTo>
                  <a:lnTo>
                    <a:pt x="110217" y="192881"/>
                  </a:lnTo>
                  <a:cubicBezTo>
                    <a:pt x="110217" y="195369"/>
                    <a:pt x="109309" y="197521"/>
                    <a:pt x="107491" y="199339"/>
                  </a:cubicBezTo>
                  <a:cubicBezTo>
                    <a:pt x="105673" y="201157"/>
                    <a:pt x="103520" y="202066"/>
                    <a:pt x="101033" y="202066"/>
                  </a:cubicBezTo>
                  <a:lnTo>
                    <a:pt x="64293" y="202066"/>
                  </a:lnTo>
                  <a:cubicBezTo>
                    <a:pt x="61806" y="202066"/>
                    <a:pt x="59653" y="201157"/>
                    <a:pt x="57835" y="199339"/>
                  </a:cubicBezTo>
                  <a:cubicBezTo>
                    <a:pt x="56017" y="197521"/>
                    <a:pt x="55109" y="195369"/>
                    <a:pt x="55109" y="192881"/>
                  </a:cubicBezTo>
                  <a:lnTo>
                    <a:pt x="55109" y="156142"/>
                  </a:lnTo>
                  <a:cubicBezTo>
                    <a:pt x="55109" y="153654"/>
                    <a:pt x="56017" y="151502"/>
                    <a:pt x="57835" y="149684"/>
                  </a:cubicBezTo>
                  <a:cubicBezTo>
                    <a:pt x="59653" y="147866"/>
                    <a:pt x="61806" y="146957"/>
                    <a:pt x="64293" y="146957"/>
                  </a:cubicBezTo>
                  <a:close/>
                  <a:moveTo>
                    <a:pt x="188288" y="91848"/>
                  </a:moveTo>
                  <a:lnTo>
                    <a:pt x="220435" y="91848"/>
                  </a:lnTo>
                  <a:lnTo>
                    <a:pt x="220435" y="110218"/>
                  </a:lnTo>
                  <a:lnTo>
                    <a:pt x="188288" y="110218"/>
                  </a:lnTo>
                  <a:close/>
                  <a:moveTo>
                    <a:pt x="0" y="91848"/>
                  </a:moveTo>
                  <a:lnTo>
                    <a:pt x="123995" y="91848"/>
                  </a:lnTo>
                  <a:lnTo>
                    <a:pt x="123995" y="110218"/>
                  </a:lnTo>
                  <a:lnTo>
                    <a:pt x="0" y="110218"/>
                  </a:lnTo>
                  <a:close/>
                  <a:moveTo>
                    <a:pt x="137772" y="73478"/>
                  </a:moveTo>
                  <a:lnTo>
                    <a:pt x="174511" y="73478"/>
                  </a:lnTo>
                  <a:cubicBezTo>
                    <a:pt x="176999" y="73478"/>
                    <a:pt x="179151" y="74387"/>
                    <a:pt x="180969" y="76205"/>
                  </a:cubicBezTo>
                  <a:cubicBezTo>
                    <a:pt x="182787" y="78023"/>
                    <a:pt x="183696" y="80176"/>
                    <a:pt x="183696" y="82663"/>
                  </a:cubicBezTo>
                  <a:lnTo>
                    <a:pt x="183696" y="119402"/>
                  </a:lnTo>
                  <a:cubicBezTo>
                    <a:pt x="183696" y="121890"/>
                    <a:pt x="182787" y="124043"/>
                    <a:pt x="180969" y="125861"/>
                  </a:cubicBezTo>
                  <a:cubicBezTo>
                    <a:pt x="179151" y="127678"/>
                    <a:pt x="176999" y="128587"/>
                    <a:pt x="174511" y="128587"/>
                  </a:cubicBezTo>
                  <a:lnTo>
                    <a:pt x="137772" y="128587"/>
                  </a:lnTo>
                  <a:cubicBezTo>
                    <a:pt x="135284" y="128587"/>
                    <a:pt x="133132" y="127678"/>
                    <a:pt x="131314" y="125861"/>
                  </a:cubicBezTo>
                  <a:cubicBezTo>
                    <a:pt x="129496" y="124043"/>
                    <a:pt x="128587" y="121890"/>
                    <a:pt x="128587" y="119402"/>
                  </a:cubicBezTo>
                  <a:lnTo>
                    <a:pt x="128587" y="82663"/>
                  </a:lnTo>
                  <a:cubicBezTo>
                    <a:pt x="128587" y="80176"/>
                    <a:pt x="129496" y="78023"/>
                    <a:pt x="131314" y="76205"/>
                  </a:cubicBezTo>
                  <a:cubicBezTo>
                    <a:pt x="133132" y="74387"/>
                    <a:pt x="135284" y="73478"/>
                    <a:pt x="137772" y="73478"/>
                  </a:cubicBezTo>
                  <a:close/>
                  <a:moveTo>
                    <a:pt x="96440" y="18369"/>
                  </a:moveTo>
                  <a:lnTo>
                    <a:pt x="220435" y="18369"/>
                  </a:lnTo>
                  <a:lnTo>
                    <a:pt x="220435" y="36739"/>
                  </a:lnTo>
                  <a:lnTo>
                    <a:pt x="96440" y="36739"/>
                  </a:lnTo>
                  <a:close/>
                  <a:moveTo>
                    <a:pt x="0" y="18369"/>
                  </a:moveTo>
                  <a:lnTo>
                    <a:pt x="32147" y="18369"/>
                  </a:lnTo>
                  <a:lnTo>
                    <a:pt x="32147" y="36739"/>
                  </a:lnTo>
                  <a:lnTo>
                    <a:pt x="0" y="36739"/>
                  </a:lnTo>
                  <a:close/>
                  <a:moveTo>
                    <a:pt x="45924" y="0"/>
                  </a:moveTo>
                  <a:lnTo>
                    <a:pt x="82663" y="0"/>
                  </a:lnTo>
                  <a:cubicBezTo>
                    <a:pt x="85151" y="0"/>
                    <a:pt x="87303" y="909"/>
                    <a:pt x="89121" y="2727"/>
                  </a:cubicBezTo>
                  <a:cubicBezTo>
                    <a:pt x="90939" y="4544"/>
                    <a:pt x="91848" y="6697"/>
                    <a:pt x="91848" y="9185"/>
                  </a:cubicBezTo>
                  <a:lnTo>
                    <a:pt x="91848" y="45924"/>
                  </a:lnTo>
                  <a:cubicBezTo>
                    <a:pt x="91848" y="48411"/>
                    <a:pt x="90939" y="50564"/>
                    <a:pt x="89121" y="52382"/>
                  </a:cubicBezTo>
                  <a:cubicBezTo>
                    <a:pt x="87303" y="54200"/>
                    <a:pt x="85151" y="55109"/>
                    <a:pt x="82663" y="55109"/>
                  </a:cubicBezTo>
                  <a:lnTo>
                    <a:pt x="45924" y="55109"/>
                  </a:lnTo>
                  <a:cubicBezTo>
                    <a:pt x="43436" y="55109"/>
                    <a:pt x="41283" y="54200"/>
                    <a:pt x="39466" y="52382"/>
                  </a:cubicBezTo>
                  <a:cubicBezTo>
                    <a:pt x="37648" y="50564"/>
                    <a:pt x="36739" y="48411"/>
                    <a:pt x="36739" y="45924"/>
                  </a:cubicBezTo>
                  <a:lnTo>
                    <a:pt x="36739" y="9185"/>
                  </a:lnTo>
                  <a:cubicBezTo>
                    <a:pt x="36739" y="6697"/>
                    <a:pt x="37648" y="4544"/>
                    <a:pt x="39466" y="2727"/>
                  </a:cubicBezTo>
                  <a:cubicBezTo>
                    <a:pt x="41283" y="909"/>
                    <a:pt x="43436" y="0"/>
                    <a:pt x="4592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2000" dirty="0">
                <a:latin typeface="FontAwesome" pitchFamily="2" charset="0"/>
              </a:endParaRPr>
            </a:p>
          </p:txBody>
        </p:sp>
        <p:sp>
          <p:nvSpPr>
            <p:cNvPr id="35" name="文本框 34"/>
            <p:cNvSpPr txBox="1"/>
            <p:nvPr/>
          </p:nvSpPr>
          <p:spPr>
            <a:xfrm>
              <a:off x="1878120" y="4928460"/>
              <a:ext cx="471603" cy="246221"/>
            </a:xfrm>
            <a:prstGeom prst="rect">
              <a:avLst/>
            </a:prstGeom>
            <a:noFill/>
          </p:spPr>
          <p:txBody>
            <a:bodyPr wrap="none" rtlCol="0">
              <a:spAutoFit/>
            </a:bodyPr>
            <a:lstStyle/>
            <a:p>
              <a:pPr algn="ctr"/>
              <a:r>
                <a:rPr lang="en-US" altLang="zh-CN" sz="1000">
                  <a:solidFill>
                    <a:schemeClr val="bg1"/>
                  </a:solidFill>
                  <a:latin typeface="+mn-ea"/>
                </a:rPr>
                <a:t>DATA</a:t>
              </a:r>
              <a:endParaRPr lang="zh-CN" altLang="en-US" sz="1000" dirty="0">
                <a:solidFill>
                  <a:schemeClr val="bg1"/>
                </a:solidFill>
                <a:latin typeface="+mn-ea"/>
              </a:endParaRPr>
            </a:p>
          </p:txBody>
        </p:sp>
      </p:grpSp>
      <p:grpSp>
        <p:nvGrpSpPr>
          <p:cNvPr id="36" name="组合 35"/>
          <p:cNvGrpSpPr/>
          <p:nvPr/>
        </p:nvGrpSpPr>
        <p:grpSpPr>
          <a:xfrm>
            <a:off x="4907908" y="4364745"/>
            <a:ext cx="1744840" cy="1516786"/>
            <a:chOff x="4907908" y="4364745"/>
            <a:chExt cx="1744840" cy="1516786"/>
          </a:xfrm>
        </p:grpSpPr>
        <p:sp>
          <p:nvSpPr>
            <p:cNvPr id="37" name="同心圆 36"/>
            <p:cNvSpPr>
              <a:spLocks noChangeAspect="1"/>
            </p:cNvSpPr>
            <p:nvPr/>
          </p:nvSpPr>
          <p:spPr>
            <a:xfrm>
              <a:off x="5253389" y="4364745"/>
              <a:ext cx="1023565" cy="1023565"/>
            </a:xfrm>
            <a:prstGeom prst="donut">
              <a:avLst>
                <a:gd name="adj" fmla="val 5574"/>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文本框 37"/>
            <p:cNvSpPr txBox="1"/>
            <p:nvPr/>
          </p:nvSpPr>
          <p:spPr>
            <a:xfrm>
              <a:off x="4907908" y="5458868"/>
              <a:ext cx="1744840" cy="246221"/>
            </a:xfrm>
            <a:prstGeom prst="rect">
              <a:avLst/>
            </a:prstGeom>
            <a:noFill/>
          </p:spPr>
          <p:txBody>
            <a:bodyPr wrap="square" rtlCol="0">
              <a:spAutoFit/>
            </a:bodyPr>
            <a:lstStyle/>
            <a:p>
              <a:pPr algn="ctr"/>
              <a:r>
                <a:rPr lang="zh-CN" altLang="en-US" sz="1000" b="1" spc="300">
                  <a:solidFill>
                    <a:schemeClr val="bg1"/>
                  </a:solidFill>
                  <a:latin typeface="+mn-ea"/>
                </a:rPr>
                <a:t>由在此输入详细介绍</a:t>
              </a:r>
              <a:endParaRPr lang="zh-CN" altLang="en-US" sz="1000" b="1" spc="300" dirty="0">
                <a:solidFill>
                  <a:schemeClr val="bg1"/>
                </a:solidFill>
                <a:latin typeface="+mn-ea"/>
              </a:endParaRPr>
            </a:p>
          </p:txBody>
        </p:sp>
        <p:sp>
          <p:nvSpPr>
            <p:cNvPr id="39" name="文本框 38"/>
            <p:cNvSpPr txBox="1"/>
            <p:nvPr/>
          </p:nvSpPr>
          <p:spPr>
            <a:xfrm>
              <a:off x="5265676" y="5666087"/>
              <a:ext cx="998992" cy="215444"/>
            </a:xfrm>
            <a:prstGeom prst="rect">
              <a:avLst/>
            </a:prstGeom>
            <a:noFill/>
          </p:spPr>
          <p:txBody>
            <a:bodyPr wrap="none" rtlCol="0">
              <a:spAutoFit/>
            </a:bodyPr>
            <a:lstStyle/>
            <a:p>
              <a:pPr algn="ctr"/>
              <a:r>
                <a:rPr lang="en-US" altLang="zh-CN" sz="800">
                  <a:solidFill>
                    <a:schemeClr val="accent1">
                      <a:lumMod val="60000"/>
                      <a:lumOff val="40000"/>
                    </a:schemeClr>
                  </a:solidFill>
                  <a:latin typeface="+mn-ea"/>
                </a:rPr>
                <a:t>MICROSOFT OFFICE</a:t>
              </a:r>
              <a:endParaRPr lang="zh-CN" altLang="en-US" sz="800" dirty="0">
                <a:solidFill>
                  <a:schemeClr val="accent1">
                    <a:lumMod val="60000"/>
                    <a:lumOff val="40000"/>
                  </a:schemeClr>
                </a:solidFill>
                <a:latin typeface="+mn-ea"/>
              </a:endParaRPr>
            </a:p>
          </p:txBody>
        </p:sp>
        <p:sp>
          <p:nvSpPr>
            <p:cNvPr id="40" name="文本框 39"/>
            <p:cNvSpPr txBox="1"/>
            <p:nvPr/>
          </p:nvSpPr>
          <p:spPr>
            <a:xfrm>
              <a:off x="5529370" y="4928460"/>
              <a:ext cx="471603" cy="246221"/>
            </a:xfrm>
            <a:prstGeom prst="rect">
              <a:avLst/>
            </a:prstGeom>
            <a:noFill/>
          </p:spPr>
          <p:txBody>
            <a:bodyPr wrap="none" rtlCol="0">
              <a:spAutoFit/>
            </a:bodyPr>
            <a:lstStyle/>
            <a:p>
              <a:pPr algn="ctr"/>
              <a:r>
                <a:rPr lang="en-US" altLang="zh-CN" sz="1000">
                  <a:solidFill>
                    <a:schemeClr val="bg1"/>
                  </a:solidFill>
                  <a:latin typeface="+mn-ea"/>
                </a:rPr>
                <a:t>DATA</a:t>
              </a:r>
              <a:endParaRPr lang="zh-CN" altLang="en-US" sz="1000" dirty="0">
                <a:solidFill>
                  <a:schemeClr val="bg1"/>
                </a:solidFill>
                <a:latin typeface="+mn-ea"/>
              </a:endParaRPr>
            </a:p>
          </p:txBody>
        </p:sp>
        <p:sp>
          <p:nvSpPr>
            <p:cNvPr id="41" name="任意多边形 40"/>
            <p:cNvSpPr>
              <a:spLocks noChangeAspect="1"/>
            </p:cNvSpPr>
            <p:nvPr/>
          </p:nvSpPr>
          <p:spPr>
            <a:xfrm>
              <a:off x="5645171" y="4747385"/>
              <a:ext cx="240000" cy="180000"/>
            </a:xfrm>
            <a:custGeom>
              <a:avLst/>
              <a:gdLst/>
              <a:ahLst/>
              <a:cxnLst/>
              <a:rect l="l" t="t" r="r" b="b"/>
              <a:pathLst>
                <a:path w="293915" h="220436">
                  <a:moveTo>
                    <a:pt x="208524" y="18370"/>
                  </a:moveTo>
                  <a:lnTo>
                    <a:pt x="270952" y="18370"/>
                  </a:lnTo>
                  <a:cubicBezTo>
                    <a:pt x="272292" y="18370"/>
                    <a:pt x="273392" y="18800"/>
                    <a:pt x="274253" y="19661"/>
                  </a:cubicBezTo>
                  <a:cubicBezTo>
                    <a:pt x="275114" y="20522"/>
                    <a:pt x="275545" y="21623"/>
                    <a:pt x="275545" y="22962"/>
                  </a:cubicBezTo>
                  <a:lnTo>
                    <a:pt x="275545" y="85390"/>
                  </a:lnTo>
                  <a:cubicBezTo>
                    <a:pt x="275545" y="87399"/>
                    <a:pt x="274612" y="88811"/>
                    <a:pt x="272746" y="89624"/>
                  </a:cubicBezTo>
                  <a:cubicBezTo>
                    <a:pt x="270881" y="90437"/>
                    <a:pt x="269182" y="90078"/>
                    <a:pt x="267652" y="88547"/>
                  </a:cubicBezTo>
                  <a:lnTo>
                    <a:pt x="250287" y="71182"/>
                  </a:lnTo>
                  <a:lnTo>
                    <a:pt x="159443" y="162026"/>
                  </a:lnTo>
                  <a:cubicBezTo>
                    <a:pt x="158486" y="162983"/>
                    <a:pt x="157386" y="163461"/>
                    <a:pt x="156142" y="163461"/>
                  </a:cubicBezTo>
                  <a:cubicBezTo>
                    <a:pt x="154898" y="163461"/>
                    <a:pt x="153798" y="162983"/>
                    <a:pt x="152841" y="162026"/>
                  </a:cubicBezTo>
                  <a:lnTo>
                    <a:pt x="119403" y="128588"/>
                  </a:lnTo>
                  <a:lnTo>
                    <a:pt x="59702" y="188289"/>
                  </a:lnTo>
                  <a:lnTo>
                    <a:pt x="32147" y="160734"/>
                  </a:lnTo>
                  <a:lnTo>
                    <a:pt x="116102" y="76779"/>
                  </a:lnTo>
                  <a:cubicBezTo>
                    <a:pt x="117059" y="75823"/>
                    <a:pt x="118159" y="75344"/>
                    <a:pt x="119403" y="75344"/>
                  </a:cubicBezTo>
                  <a:cubicBezTo>
                    <a:pt x="120647" y="75344"/>
                    <a:pt x="121747" y="75823"/>
                    <a:pt x="122704" y="76779"/>
                  </a:cubicBezTo>
                  <a:lnTo>
                    <a:pt x="156142" y="110218"/>
                  </a:lnTo>
                  <a:lnTo>
                    <a:pt x="222732" y="43628"/>
                  </a:lnTo>
                  <a:lnTo>
                    <a:pt x="205367" y="26263"/>
                  </a:lnTo>
                  <a:cubicBezTo>
                    <a:pt x="203836" y="24732"/>
                    <a:pt x="203478" y="23034"/>
                    <a:pt x="204291" y="21168"/>
                  </a:cubicBezTo>
                  <a:cubicBezTo>
                    <a:pt x="205104" y="19303"/>
                    <a:pt x="206515" y="18370"/>
                    <a:pt x="208524" y="18370"/>
                  </a:cubicBezTo>
                  <a:close/>
                  <a:moveTo>
                    <a:pt x="0" y="0"/>
                  </a:moveTo>
                  <a:lnTo>
                    <a:pt x="18370" y="0"/>
                  </a:lnTo>
                  <a:lnTo>
                    <a:pt x="18370" y="202066"/>
                  </a:lnTo>
                  <a:lnTo>
                    <a:pt x="293915" y="202066"/>
                  </a:lnTo>
                  <a:lnTo>
                    <a:pt x="293915" y="220436"/>
                  </a:lnTo>
                  <a:lnTo>
                    <a:pt x="0" y="220436"/>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2000" dirty="0">
                <a:latin typeface="FontAwesome" pitchFamily="2" charset="0"/>
              </a:endParaRPr>
            </a:p>
          </p:txBody>
        </p:sp>
      </p:grpSp>
      <p:grpSp>
        <p:nvGrpSpPr>
          <p:cNvPr id="42" name="组合 41"/>
          <p:cNvGrpSpPr/>
          <p:nvPr/>
        </p:nvGrpSpPr>
        <p:grpSpPr>
          <a:xfrm>
            <a:off x="3111526" y="4364745"/>
            <a:ext cx="1704318" cy="1516786"/>
            <a:chOff x="3111526" y="4364745"/>
            <a:chExt cx="1704318" cy="1516786"/>
          </a:xfrm>
        </p:grpSpPr>
        <p:sp>
          <p:nvSpPr>
            <p:cNvPr id="43" name="同心圆 42"/>
            <p:cNvSpPr>
              <a:spLocks noChangeAspect="1"/>
            </p:cNvSpPr>
            <p:nvPr/>
          </p:nvSpPr>
          <p:spPr>
            <a:xfrm>
              <a:off x="3427764" y="4364745"/>
              <a:ext cx="1023565" cy="1023565"/>
            </a:xfrm>
            <a:prstGeom prst="donut">
              <a:avLst>
                <a:gd name="adj" fmla="val 5574"/>
              </a:avLst>
            </a:prstGeom>
            <a:solidFill>
              <a:schemeClr val="bg2">
                <a:lumMod val="1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文本框 43"/>
            <p:cNvSpPr txBox="1"/>
            <p:nvPr/>
          </p:nvSpPr>
          <p:spPr>
            <a:xfrm>
              <a:off x="3111526" y="5501973"/>
              <a:ext cx="1704318" cy="246221"/>
            </a:xfrm>
            <a:prstGeom prst="rect">
              <a:avLst/>
            </a:prstGeom>
            <a:noFill/>
          </p:spPr>
          <p:txBody>
            <a:bodyPr wrap="square" rtlCol="0">
              <a:spAutoFit/>
            </a:bodyPr>
            <a:lstStyle/>
            <a:p>
              <a:pPr algn="ctr"/>
              <a:r>
                <a:rPr lang="zh-CN" altLang="en-US" sz="1000" b="1" spc="300">
                  <a:solidFill>
                    <a:schemeClr val="bg1"/>
                  </a:solidFill>
                  <a:latin typeface="+mn-ea"/>
                </a:rPr>
                <a:t>这里输入你的标题</a:t>
              </a:r>
              <a:endParaRPr lang="zh-CN" altLang="en-US" sz="1000" b="1" spc="300" dirty="0">
                <a:solidFill>
                  <a:schemeClr val="bg1"/>
                </a:solidFill>
                <a:latin typeface="+mn-ea"/>
              </a:endParaRPr>
            </a:p>
          </p:txBody>
        </p:sp>
        <p:sp>
          <p:nvSpPr>
            <p:cNvPr id="45" name="文本框 44"/>
            <p:cNvSpPr txBox="1"/>
            <p:nvPr/>
          </p:nvSpPr>
          <p:spPr>
            <a:xfrm>
              <a:off x="3167547" y="5666087"/>
              <a:ext cx="1600118" cy="215444"/>
            </a:xfrm>
            <a:prstGeom prst="rect">
              <a:avLst/>
            </a:prstGeom>
            <a:noFill/>
          </p:spPr>
          <p:txBody>
            <a:bodyPr wrap="none" rtlCol="0">
              <a:spAutoFit/>
            </a:bodyPr>
            <a:lstStyle/>
            <a:p>
              <a:pPr algn="ctr"/>
              <a:r>
                <a:rPr lang="en-US" altLang="zh-CN" sz="800">
                  <a:solidFill>
                    <a:schemeClr val="bg1"/>
                  </a:solidFill>
                  <a:latin typeface="+mn-ea"/>
                </a:rPr>
                <a:t>MICROSOFT OFFICE POWERPOINT</a:t>
              </a:r>
              <a:endParaRPr lang="zh-CN" altLang="en-US" sz="800" dirty="0">
                <a:solidFill>
                  <a:schemeClr val="bg1"/>
                </a:solidFill>
                <a:latin typeface="+mn-ea"/>
              </a:endParaRPr>
            </a:p>
          </p:txBody>
        </p:sp>
        <p:sp>
          <p:nvSpPr>
            <p:cNvPr id="46" name="文本框 45"/>
            <p:cNvSpPr txBox="1"/>
            <p:nvPr/>
          </p:nvSpPr>
          <p:spPr>
            <a:xfrm>
              <a:off x="3703745" y="4928460"/>
              <a:ext cx="471603" cy="246221"/>
            </a:xfrm>
            <a:prstGeom prst="rect">
              <a:avLst/>
            </a:prstGeom>
            <a:noFill/>
          </p:spPr>
          <p:txBody>
            <a:bodyPr wrap="none" rtlCol="0">
              <a:spAutoFit/>
            </a:bodyPr>
            <a:lstStyle/>
            <a:p>
              <a:pPr algn="ctr"/>
              <a:r>
                <a:rPr lang="en-US" altLang="zh-CN" sz="1000">
                  <a:solidFill>
                    <a:schemeClr val="bg1"/>
                  </a:solidFill>
                  <a:latin typeface="+mn-ea"/>
                </a:rPr>
                <a:t>DATA</a:t>
              </a:r>
              <a:endParaRPr lang="zh-CN" altLang="en-US" sz="1000" dirty="0">
                <a:solidFill>
                  <a:schemeClr val="bg1"/>
                </a:solidFill>
                <a:latin typeface="+mn-ea"/>
              </a:endParaRPr>
            </a:p>
          </p:txBody>
        </p:sp>
        <p:sp>
          <p:nvSpPr>
            <p:cNvPr id="47" name="PA_任意多边形 31"/>
            <p:cNvSpPr>
              <a:spLocks noChangeAspect="1"/>
            </p:cNvSpPr>
            <p:nvPr>
              <p:custDataLst>
                <p:tags r:id="rId3"/>
              </p:custDataLst>
            </p:nvPr>
          </p:nvSpPr>
          <p:spPr>
            <a:xfrm>
              <a:off x="3830261" y="4752353"/>
              <a:ext cx="218571" cy="180000"/>
            </a:xfrm>
            <a:custGeom>
              <a:avLst/>
              <a:gdLst/>
              <a:ahLst/>
              <a:cxnLst/>
              <a:rect l="l" t="t" r="r" b="b"/>
              <a:pathLst>
                <a:path w="312284" h="257175">
                  <a:moveTo>
                    <a:pt x="293914" y="161596"/>
                  </a:moveTo>
                  <a:lnTo>
                    <a:pt x="238805" y="185132"/>
                  </a:lnTo>
                  <a:lnTo>
                    <a:pt x="238805" y="234213"/>
                  </a:lnTo>
                  <a:lnTo>
                    <a:pt x="293914" y="206659"/>
                  </a:lnTo>
                  <a:close/>
                  <a:moveTo>
                    <a:pt x="146957" y="161596"/>
                  </a:moveTo>
                  <a:lnTo>
                    <a:pt x="91848" y="185132"/>
                  </a:lnTo>
                  <a:lnTo>
                    <a:pt x="91848" y="234213"/>
                  </a:lnTo>
                  <a:lnTo>
                    <a:pt x="146957" y="206659"/>
                  </a:lnTo>
                  <a:close/>
                  <a:moveTo>
                    <a:pt x="229620" y="119403"/>
                  </a:moveTo>
                  <a:lnTo>
                    <a:pt x="171641" y="144231"/>
                  </a:lnTo>
                  <a:lnTo>
                    <a:pt x="229620" y="169058"/>
                  </a:lnTo>
                  <a:lnTo>
                    <a:pt x="287599" y="144231"/>
                  </a:lnTo>
                  <a:close/>
                  <a:moveTo>
                    <a:pt x="82663" y="119403"/>
                  </a:moveTo>
                  <a:lnTo>
                    <a:pt x="24684" y="144231"/>
                  </a:lnTo>
                  <a:lnTo>
                    <a:pt x="82663" y="169058"/>
                  </a:lnTo>
                  <a:lnTo>
                    <a:pt x="140642" y="144231"/>
                  </a:lnTo>
                  <a:close/>
                  <a:moveTo>
                    <a:pt x="220435" y="65155"/>
                  </a:moveTo>
                  <a:lnTo>
                    <a:pt x="165327" y="88691"/>
                  </a:lnTo>
                  <a:lnTo>
                    <a:pt x="165327" y="127009"/>
                  </a:lnTo>
                  <a:lnTo>
                    <a:pt x="220435" y="103330"/>
                  </a:lnTo>
                  <a:close/>
                  <a:moveTo>
                    <a:pt x="156142" y="18370"/>
                  </a:moveTo>
                  <a:lnTo>
                    <a:pt x="92853" y="45494"/>
                  </a:lnTo>
                  <a:lnTo>
                    <a:pt x="156142" y="72618"/>
                  </a:lnTo>
                  <a:lnTo>
                    <a:pt x="219431" y="45494"/>
                  </a:lnTo>
                  <a:close/>
                  <a:moveTo>
                    <a:pt x="156142" y="0"/>
                  </a:moveTo>
                  <a:cubicBezTo>
                    <a:pt x="158725" y="0"/>
                    <a:pt x="161117" y="479"/>
                    <a:pt x="163317" y="1435"/>
                  </a:cubicBezTo>
                  <a:lnTo>
                    <a:pt x="227611" y="28990"/>
                  </a:lnTo>
                  <a:cubicBezTo>
                    <a:pt x="230960" y="30521"/>
                    <a:pt x="233663" y="32817"/>
                    <a:pt x="235720" y="35879"/>
                  </a:cubicBezTo>
                  <a:cubicBezTo>
                    <a:pt x="237777" y="38940"/>
                    <a:pt x="238805" y="42289"/>
                    <a:pt x="238805" y="45924"/>
                  </a:cubicBezTo>
                  <a:lnTo>
                    <a:pt x="238805" y="103330"/>
                  </a:lnTo>
                  <a:lnTo>
                    <a:pt x="301090" y="130023"/>
                  </a:lnTo>
                  <a:cubicBezTo>
                    <a:pt x="304534" y="131554"/>
                    <a:pt x="307261" y="133850"/>
                    <a:pt x="309270" y="136912"/>
                  </a:cubicBezTo>
                  <a:cubicBezTo>
                    <a:pt x="311279" y="139973"/>
                    <a:pt x="312284" y="143322"/>
                    <a:pt x="312284" y="146958"/>
                  </a:cubicBezTo>
                  <a:lnTo>
                    <a:pt x="312284" y="206659"/>
                  </a:lnTo>
                  <a:cubicBezTo>
                    <a:pt x="312284" y="210103"/>
                    <a:pt x="311375" y="213308"/>
                    <a:pt x="309557" y="216274"/>
                  </a:cubicBezTo>
                  <a:cubicBezTo>
                    <a:pt x="307739" y="219240"/>
                    <a:pt x="305252" y="221488"/>
                    <a:pt x="302094" y="223019"/>
                  </a:cubicBezTo>
                  <a:lnTo>
                    <a:pt x="237801" y="255166"/>
                  </a:lnTo>
                  <a:cubicBezTo>
                    <a:pt x="235409" y="256506"/>
                    <a:pt x="232682" y="257175"/>
                    <a:pt x="229620" y="257175"/>
                  </a:cubicBezTo>
                  <a:cubicBezTo>
                    <a:pt x="226559" y="257175"/>
                    <a:pt x="223832" y="256506"/>
                    <a:pt x="221440" y="255166"/>
                  </a:cubicBezTo>
                  <a:lnTo>
                    <a:pt x="157146" y="223019"/>
                  </a:lnTo>
                  <a:cubicBezTo>
                    <a:pt x="156668" y="222828"/>
                    <a:pt x="156333" y="222637"/>
                    <a:pt x="156142" y="222445"/>
                  </a:cubicBezTo>
                  <a:cubicBezTo>
                    <a:pt x="155950" y="222637"/>
                    <a:pt x="155615" y="222828"/>
                    <a:pt x="155137" y="223019"/>
                  </a:cubicBezTo>
                  <a:lnTo>
                    <a:pt x="90843" y="255166"/>
                  </a:lnTo>
                  <a:cubicBezTo>
                    <a:pt x="88451" y="256506"/>
                    <a:pt x="85725" y="257175"/>
                    <a:pt x="82663" y="257175"/>
                  </a:cubicBezTo>
                  <a:cubicBezTo>
                    <a:pt x="79602" y="257175"/>
                    <a:pt x="76875" y="256506"/>
                    <a:pt x="74483" y="255166"/>
                  </a:cubicBezTo>
                  <a:lnTo>
                    <a:pt x="10189" y="223019"/>
                  </a:lnTo>
                  <a:cubicBezTo>
                    <a:pt x="7032" y="221488"/>
                    <a:pt x="4544" y="219240"/>
                    <a:pt x="2726" y="216274"/>
                  </a:cubicBezTo>
                  <a:cubicBezTo>
                    <a:pt x="909" y="213308"/>
                    <a:pt x="0" y="210103"/>
                    <a:pt x="0" y="206659"/>
                  </a:cubicBezTo>
                  <a:lnTo>
                    <a:pt x="0" y="146958"/>
                  </a:lnTo>
                  <a:cubicBezTo>
                    <a:pt x="0" y="143322"/>
                    <a:pt x="1028" y="139973"/>
                    <a:pt x="3085" y="136912"/>
                  </a:cubicBezTo>
                  <a:cubicBezTo>
                    <a:pt x="5142" y="133850"/>
                    <a:pt x="7845" y="131554"/>
                    <a:pt x="11194" y="130023"/>
                  </a:cubicBezTo>
                  <a:lnTo>
                    <a:pt x="73478" y="103330"/>
                  </a:lnTo>
                  <a:lnTo>
                    <a:pt x="73478" y="45924"/>
                  </a:lnTo>
                  <a:cubicBezTo>
                    <a:pt x="73478" y="42289"/>
                    <a:pt x="74507" y="38940"/>
                    <a:pt x="76564" y="35879"/>
                  </a:cubicBezTo>
                  <a:cubicBezTo>
                    <a:pt x="78621" y="32817"/>
                    <a:pt x="81324" y="30521"/>
                    <a:pt x="84672" y="28990"/>
                  </a:cubicBezTo>
                  <a:lnTo>
                    <a:pt x="148966" y="1435"/>
                  </a:lnTo>
                  <a:cubicBezTo>
                    <a:pt x="151167" y="479"/>
                    <a:pt x="153558" y="0"/>
                    <a:pt x="15614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2000" dirty="0">
                <a:latin typeface="FontAwesome" pitchFamily="2" charset="0"/>
              </a:endParaRPr>
            </a:p>
          </p:txBody>
        </p:sp>
      </p:grpSp>
      <p:sp>
        <p:nvSpPr>
          <p:cNvPr id="48" name="空心弧 47"/>
          <p:cNvSpPr>
            <a:spLocks noChangeAspect="1"/>
          </p:cNvSpPr>
          <p:nvPr/>
        </p:nvSpPr>
        <p:spPr>
          <a:xfrm flipH="1">
            <a:off x="1603533" y="4366895"/>
            <a:ext cx="1020776" cy="1020778"/>
          </a:xfrm>
          <a:prstGeom prst="blockArc">
            <a:avLst>
              <a:gd name="adj1" fmla="val 358711"/>
              <a:gd name="adj2" fmla="val 16227620"/>
              <a:gd name="adj3" fmla="val 54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空心弧 48"/>
          <p:cNvSpPr>
            <a:spLocks noChangeAspect="1"/>
          </p:cNvSpPr>
          <p:nvPr/>
        </p:nvSpPr>
        <p:spPr>
          <a:xfrm flipH="1">
            <a:off x="5254783" y="4366895"/>
            <a:ext cx="1020776" cy="1020778"/>
          </a:xfrm>
          <a:prstGeom prst="blockArc">
            <a:avLst>
              <a:gd name="adj1" fmla="val 358711"/>
              <a:gd name="adj2" fmla="val 16227620"/>
              <a:gd name="adj3" fmla="val 54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空心弧 49"/>
          <p:cNvSpPr>
            <a:spLocks noChangeAspect="1"/>
          </p:cNvSpPr>
          <p:nvPr/>
        </p:nvSpPr>
        <p:spPr>
          <a:xfrm flipH="1">
            <a:off x="3429158" y="4366895"/>
            <a:ext cx="1020776" cy="1020778"/>
          </a:xfrm>
          <a:prstGeom prst="blockArc">
            <a:avLst>
              <a:gd name="adj1" fmla="val 358711"/>
              <a:gd name="adj2" fmla="val 16227620"/>
              <a:gd name="adj3" fmla="val 5446"/>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26753526"/>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750"/>
                                            <p:tgtEl>
                                              <p:spTgt spid="25"/>
                                            </p:tgtEl>
                                          </p:cBhvr>
                                        </p:animEffect>
                                      </p:childTnLst>
                                    </p:cTn>
                                  </p:par>
                                  <p:par>
                                    <p:cTn id="13" presetID="35" presetClass="path" presetSubtype="0" decel="100000" fill="hold" grpId="1" nodeType="withEffect">
                                      <p:stCondLst>
                                        <p:cond delay="0"/>
                                      </p:stCondLst>
                                      <p:childTnLst>
                                        <p:animMotion origin="layout" path="M 2.29167E-6 4.81481E-6 L -0.04558 4.81481E-6 " pathEditMode="relative" rAng="0" ptsTypes="AA">
                                          <p:cBhvr>
                                            <p:cTn id="14" dur="1500" spd="-100000" fill="hold"/>
                                            <p:tgtEl>
                                              <p:spTgt spid="25"/>
                                            </p:tgtEl>
                                            <p:attrNameLst>
                                              <p:attrName>ppt_x</p:attrName>
                                              <p:attrName>ppt_y</p:attrName>
                                            </p:attrNameLst>
                                          </p:cBhvr>
                                          <p:rCtr x="-2279" y="0"/>
                                        </p:animMotion>
                                      </p:childTnLst>
                                    </p:cTn>
                                  </p:par>
                                  <p:par>
                                    <p:cTn id="15" presetID="10" presetClass="entr" presetSubtype="0" fill="hold" grpId="0" nodeType="withEffect">
                                      <p:stCondLst>
                                        <p:cond delay="25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750"/>
                                            <p:tgtEl>
                                              <p:spTgt spid="24"/>
                                            </p:tgtEl>
                                          </p:cBhvr>
                                        </p:animEffect>
                                      </p:childTnLst>
                                    </p:cTn>
                                  </p:par>
                                  <p:par>
                                    <p:cTn id="18" presetID="35" presetClass="path" presetSubtype="0" decel="100000" fill="hold" grpId="1" nodeType="withEffect">
                                      <p:stCondLst>
                                        <p:cond delay="250"/>
                                      </p:stCondLst>
                                      <p:childTnLst>
                                        <p:animMotion origin="layout" path="M -2.08333E-6 4.81481E-6 L -0.04557 4.81481E-6 " pathEditMode="relative" rAng="0" ptsTypes="AA">
                                          <p:cBhvr>
                                            <p:cTn id="19" dur="1500" spd="-100000" fill="hold"/>
                                            <p:tgtEl>
                                              <p:spTgt spid="24"/>
                                            </p:tgtEl>
                                            <p:attrNameLst>
                                              <p:attrName>ppt_x</p:attrName>
                                              <p:attrName>ppt_y</p:attrName>
                                            </p:attrNameLst>
                                          </p:cBhvr>
                                          <p:rCtr x="-2279" y="0"/>
                                        </p:animMotion>
                                      </p:childTnLst>
                                    </p:cTn>
                                  </p:par>
                                  <p:par>
                                    <p:cTn id="20" presetID="10" presetClass="entr" presetSubtype="0" fill="hold" grpId="0" nodeType="withEffect">
                                      <p:stCondLst>
                                        <p:cond delay="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750"/>
                                            <p:tgtEl>
                                              <p:spTgt spid="26"/>
                                            </p:tgtEl>
                                          </p:cBhvr>
                                        </p:animEffect>
                                      </p:childTnLst>
                                    </p:cTn>
                                  </p:par>
                                  <p:par>
                                    <p:cTn id="23" presetID="35" presetClass="path" presetSubtype="0" decel="100000" fill="hold" grpId="1" nodeType="withEffect">
                                      <p:stCondLst>
                                        <p:cond delay="500"/>
                                      </p:stCondLst>
                                      <p:childTnLst>
                                        <p:animMotion origin="layout" path="M 3.54167E-6 1.48148E-6 L -0.04558 1.48148E-6 " pathEditMode="relative" rAng="0" ptsTypes="AA">
                                          <p:cBhvr>
                                            <p:cTn id="24" dur="1500" spd="-100000" fill="hold"/>
                                            <p:tgtEl>
                                              <p:spTgt spid="26"/>
                                            </p:tgtEl>
                                            <p:attrNameLst>
                                              <p:attrName>ppt_x</p:attrName>
                                              <p:attrName>ppt_y</p:attrName>
                                            </p:attrNameLst>
                                          </p:cBhvr>
                                          <p:rCtr x="-2279" y="0"/>
                                        </p:animMotion>
                                      </p:childTnLst>
                                    </p:cTn>
                                  </p:par>
                                  <p:par>
                                    <p:cTn id="25" presetID="10" presetClass="entr" presetSubtype="0" fill="hold" grpId="0" nodeType="withEffect">
                                      <p:stCondLst>
                                        <p:cond delay="100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750"/>
                                            <p:tgtEl>
                                              <p:spTgt spid="28"/>
                                            </p:tgtEl>
                                          </p:cBhvr>
                                        </p:animEffect>
                                      </p:childTnLst>
                                    </p:cTn>
                                  </p:par>
                                  <p:par>
                                    <p:cTn id="28" presetID="64" presetClass="path" presetSubtype="0" decel="100000" fill="hold" grpId="1" nodeType="withEffect">
                                      <p:stCondLst>
                                        <p:cond delay="1000"/>
                                      </p:stCondLst>
                                      <p:childTnLst>
                                        <p:animMotion origin="layout" path="M 3.33333E-6 -4.81481E-6 L 3.33333E-6 -0.08657 " pathEditMode="relative" rAng="0" ptsTypes="AA">
                                          <p:cBhvr>
                                            <p:cTn id="29" dur="1250" spd="-100000" fill="hold"/>
                                            <p:tgtEl>
                                              <p:spTgt spid="28"/>
                                            </p:tgtEl>
                                            <p:attrNameLst>
                                              <p:attrName>ppt_x</p:attrName>
                                              <p:attrName>ppt_y</p:attrName>
                                            </p:attrNameLst>
                                          </p:cBhvr>
                                          <p:rCtr x="0" y="-4329"/>
                                        </p:animMotion>
                                      </p:childTnLst>
                                    </p:cTn>
                                  </p:par>
                                  <p:par>
                                    <p:cTn id="30" presetID="10" presetClass="entr" presetSubtype="0" fill="hold" grpId="0" nodeType="withEffect">
                                      <p:stCondLst>
                                        <p:cond delay="125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750"/>
                                            <p:tgtEl>
                                              <p:spTgt spid="29"/>
                                            </p:tgtEl>
                                          </p:cBhvr>
                                        </p:animEffect>
                                      </p:childTnLst>
                                    </p:cTn>
                                  </p:par>
                                  <p:par>
                                    <p:cTn id="33" presetID="64" presetClass="path" presetSubtype="0" decel="100000" fill="hold" grpId="1" nodeType="withEffect">
                                      <p:stCondLst>
                                        <p:cond delay="1250"/>
                                      </p:stCondLst>
                                      <p:childTnLst>
                                        <p:animMotion origin="layout" path="M -4.16667E-7 -4.07407E-6 L -4.16667E-7 -0.08657 " pathEditMode="relative" rAng="0" ptsTypes="AA">
                                          <p:cBhvr>
                                            <p:cTn id="34" dur="1250" spd="-100000" fill="hold"/>
                                            <p:tgtEl>
                                              <p:spTgt spid="29"/>
                                            </p:tgtEl>
                                            <p:attrNameLst>
                                              <p:attrName>ppt_x</p:attrName>
                                              <p:attrName>ppt_y</p:attrName>
                                            </p:attrNameLst>
                                          </p:cBhvr>
                                          <p:rCtr x="0" y="-4329"/>
                                        </p:animMotion>
                                      </p:childTnLst>
                                    </p:cTn>
                                  </p:par>
                                  <p:par>
                                    <p:cTn id="35" presetID="10" presetClass="entr" presetSubtype="0" fill="hold" grpId="0" nodeType="withEffect">
                                      <p:stCondLst>
                                        <p:cond delay="150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750"/>
                                            <p:tgtEl>
                                              <p:spTgt spid="27"/>
                                            </p:tgtEl>
                                          </p:cBhvr>
                                        </p:animEffect>
                                      </p:childTnLst>
                                    </p:cTn>
                                  </p:par>
                                  <p:par>
                                    <p:cTn id="38" presetID="64" presetClass="path" presetSubtype="0" decel="100000" fill="hold" grpId="1" nodeType="withEffect">
                                      <p:stCondLst>
                                        <p:cond delay="1500"/>
                                      </p:stCondLst>
                                      <p:childTnLst>
                                        <p:animMotion origin="layout" path="M -4.16667E-7 -4.07407E-6 L -4.16667E-7 -0.08657 " pathEditMode="relative" rAng="0" ptsTypes="AA">
                                          <p:cBhvr>
                                            <p:cTn id="39" dur="1250" spd="-100000" fill="hold"/>
                                            <p:tgtEl>
                                              <p:spTgt spid="27"/>
                                            </p:tgtEl>
                                            <p:attrNameLst>
                                              <p:attrName>ppt_x</p:attrName>
                                              <p:attrName>ppt_y</p:attrName>
                                            </p:attrNameLst>
                                          </p:cBhvr>
                                          <p:rCtr x="0" y="-4329"/>
                                        </p:animMotion>
                                      </p:childTnLst>
                                    </p:cTn>
                                  </p:par>
                                  <p:par>
                                    <p:cTn id="40" presetID="2" presetClass="entr" presetSubtype="4" fill="hold" nodeType="withEffect" p14:presetBounceEnd="53333">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14:bounceEnd="53333">
                                          <p:cBhvr additive="base">
                                            <p:cTn id="42" dur="1500" fill="hold"/>
                                            <p:tgtEl>
                                              <p:spTgt spid="5"/>
                                            </p:tgtEl>
                                            <p:attrNameLst>
                                              <p:attrName>ppt_x</p:attrName>
                                            </p:attrNameLst>
                                          </p:cBhvr>
                                          <p:tavLst>
                                            <p:tav tm="0">
                                              <p:val>
                                                <p:strVal val="#ppt_x"/>
                                              </p:val>
                                            </p:tav>
                                            <p:tav tm="100000">
                                              <p:val>
                                                <p:strVal val="#ppt_x"/>
                                              </p:val>
                                            </p:tav>
                                          </p:tavLst>
                                        </p:anim>
                                        <p:anim calcmode="lin" valueType="num" p14:bounceEnd="53333">
                                          <p:cBhvr additive="base">
                                            <p:cTn id="43" dur="1500" fill="hold"/>
                                            <p:tgtEl>
                                              <p:spTgt spid="5"/>
                                            </p:tgtEl>
                                            <p:attrNameLst>
                                              <p:attrName>ppt_y</p:attrName>
                                            </p:attrNameLst>
                                          </p:cBhvr>
                                          <p:tavLst>
                                            <p:tav tm="0">
                                              <p:val>
                                                <p:strVal val="1+#ppt_h/2"/>
                                              </p:val>
                                            </p:tav>
                                            <p:tav tm="100000">
                                              <p:val>
                                                <p:strVal val="#ppt_y"/>
                                              </p:val>
                                            </p:tav>
                                          </p:tavLst>
                                        </p:anim>
                                      </p:childTnLst>
                                    </p:cTn>
                                  </p:par>
                                  <p:par>
                                    <p:cTn id="44" presetID="2" presetClass="entr" presetSubtype="4" decel="100000"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750" fill="hold"/>
                                            <p:tgtEl>
                                              <p:spTgt spid="20"/>
                                            </p:tgtEl>
                                            <p:attrNameLst>
                                              <p:attrName>ppt_x</p:attrName>
                                            </p:attrNameLst>
                                          </p:cBhvr>
                                          <p:tavLst>
                                            <p:tav tm="0">
                                              <p:val>
                                                <p:strVal val="#ppt_x"/>
                                              </p:val>
                                            </p:tav>
                                            <p:tav tm="100000">
                                              <p:val>
                                                <p:strVal val="#ppt_x"/>
                                              </p:val>
                                            </p:tav>
                                          </p:tavLst>
                                        </p:anim>
                                        <p:anim calcmode="lin" valueType="num">
                                          <p:cBhvr additive="base">
                                            <p:cTn id="47" dur="750" fill="hold"/>
                                            <p:tgtEl>
                                              <p:spTgt spid="20"/>
                                            </p:tgtEl>
                                            <p:attrNameLst>
                                              <p:attrName>ppt_y</p:attrName>
                                            </p:attrNameLst>
                                          </p:cBhvr>
                                          <p:tavLst>
                                            <p:tav tm="0">
                                              <p:val>
                                                <p:strVal val="1+#ppt_h/2"/>
                                              </p:val>
                                            </p:tav>
                                            <p:tav tm="100000">
                                              <p:val>
                                                <p:strVal val="#ppt_y"/>
                                              </p:val>
                                            </p:tav>
                                          </p:tavLst>
                                        </p:anim>
                                      </p:childTnLst>
                                    </p:cTn>
                                  </p:par>
                                  <p:par>
                                    <p:cTn id="48" presetID="2" presetClass="entr" presetSubtype="2" fill="hold" nodeType="withEffect" p14:presetBounceEnd="53333">
                                      <p:stCondLst>
                                        <p:cond delay="250"/>
                                      </p:stCondLst>
                                      <p:childTnLst>
                                        <p:set>
                                          <p:cBhvr>
                                            <p:cTn id="49" dur="1" fill="hold">
                                              <p:stCondLst>
                                                <p:cond delay="0"/>
                                              </p:stCondLst>
                                            </p:cTn>
                                            <p:tgtEl>
                                              <p:spTgt spid="17"/>
                                            </p:tgtEl>
                                            <p:attrNameLst>
                                              <p:attrName>style.visibility</p:attrName>
                                            </p:attrNameLst>
                                          </p:cBhvr>
                                          <p:to>
                                            <p:strVal val="visible"/>
                                          </p:to>
                                        </p:set>
                                        <p:anim calcmode="lin" valueType="num" p14:bounceEnd="53333">
                                          <p:cBhvr additive="base">
                                            <p:cTn id="50" dur="1500" fill="hold"/>
                                            <p:tgtEl>
                                              <p:spTgt spid="17"/>
                                            </p:tgtEl>
                                            <p:attrNameLst>
                                              <p:attrName>ppt_x</p:attrName>
                                            </p:attrNameLst>
                                          </p:cBhvr>
                                          <p:tavLst>
                                            <p:tav tm="0">
                                              <p:val>
                                                <p:strVal val="1+#ppt_w/2"/>
                                              </p:val>
                                            </p:tav>
                                            <p:tav tm="100000">
                                              <p:val>
                                                <p:strVal val="#ppt_x"/>
                                              </p:val>
                                            </p:tav>
                                          </p:tavLst>
                                        </p:anim>
                                        <p:anim calcmode="lin" valueType="num" p14:bounceEnd="53333">
                                          <p:cBhvr additive="base">
                                            <p:cTn id="51" dur="1500" fill="hold"/>
                                            <p:tgtEl>
                                              <p:spTgt spid="17"/>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14:presetBounceEnd="53333">
                                      <p:stCondLst>
                                        <p:cond delay="500"/>
                                      </p:stCondLst>
                                      <p:childTnLst>
                                        <p:set>
                                          <p:cBhvr>
                                            <p:cTn id="53" dur="1" fill="hold">
                                              <p:stCondLst>
                                                <p:cond delay="0"/>
                                              </p:stCondLst>
                                            </p:cTn>
                                            <p:tgtEl>
                                              <p:spTgt spid="14"/>
                                            </p:tgtEl>
                                            <p:attrNameLst>
                                              <p:attrName>style.visibility</p:attrName>
                                            </p:attrNameLst>
                                          </p:cBhvr>
                                          <p:to>
                                            <p:strVal val="visible"/>
                                          </p:to>
                                        </p:set>
                                        <p:anim calcmode="lin" valueType="num" p14:bounceEnd="53333">
                                          <p:cBhvr additive="base">
                                            <p:cTn id="54" dur="1500" fill="hold"/>
                                            <p:tgtEl>
                                              <p:spTgt spid="14"/>
                                            </p:tgtEl>
                                            <p:attrNameLst>
                                              <p:attrName>ppt_x</p:attrName>
                                            </p:attrNameLst>
                                          </p:cBhvr>
                                          <p:tavLst>
                                            <p:tav tm="0">
                                              <p:val>
                                                <p:strVal val="1+#ppt_w/2"/>
                                              </p:val>
                                            </p:tav>
                                            <p:tav tm="100000">
                                              <p:val>
                                                <p:strVal val="#ppt_x"/>
                                              </p:val>
                                            </p:tav>
                                          </p:tavLst>
                                        </p:anim>
                                        <p:anim calcmode="lin" valueType="num" p14:bounceEnd="53333">
                                          <p:cBhvr additive="base">
                                            <p:cTn id="55" dur="1500" fill="hold"/>
                                            <p:tgtEl>
                                              <p:spTgt spid="14"/>
                                            </p:tgtEl>
                                            <p:attrNameLst>
                                              <p:attrName>ppt_y</p:attrName>
                                            </p:attrNameLst>
                                          </p:cBhvr>
                                          <p:tavLst>
                                            <p:tav tm="0">
                                              <p:val>
                                                <p:strVal val="#ppt_y"/>
                                              </p:val>
                                            </p:tav>
                                            <p:tav tm="100000">
                                              <p:val>
                                                <p:strVal val="#ppt_y"/>
                                              </p:val>
                                            </p:tav>
                                          </p:tavLst>
                                        </p:anim>
                                      </p:childTnLst>
                                    </p:cTn>
                                  </p:par>
                                  <p:par>
                                    <p:cTn id="56" presetID="10" presetClass="entr" presetSubtype="0" fill="hold" grpId="0" nodeType="withEffect">
                                      <p:stCondLst>
                                        <p:cond delay="75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par>
                                    <p:cTn id="59" presetID="10" presetClass="entr" presetSubtype="0" fill="hold" grpId="0" nodeType="withEffect">
                                      <p:stCondLst>
                                        <p:cond delay="125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par>
                                    <p:cTn id="62" presetID="10" presetClass="entr" presetSubtype="0" fill="hold" grpId="0" nodeType="withEffect">
                                      <p:stCondLst>
                                        <p:cond delay="175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childTnLst>
                              </p:cTn>
                            </p:par>
                            <p:par>
                              <p:cTn id="65" fill="hold">
                                <p:stCondLst>
                                  <p:cond delay="2750"/>
                                </p:stCondLst>
                                <p:childTnLst>
                                  <p:par>
                                    <p:cTn id="66" presetID="10" presetClass="entr" presetSubtype="0" fill="hold"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750"/>
                                            <p:tgtEl>
                                              <p:spTgt spid="30"/>
                                            </p:tgtEl>
                                          </p:cBhvr>
                                        </p:animEffect>
                                      </p:childTnLst>
                                    </p:cTn>
                                  </p:par>
                                </p:childTnLst>
                              </p:cTn>
                            </p:par>
                            <p:par>
                              <p:cTn id="69" fill="hold">
                                <p:stCondLst>
                                  <p:cond delay="3500"/>
                                </p:stCondLst>
                                <p:childTnLst>
                                  <p:par>
                                    <p:cTn id="70" presetID="10" presetClass="entr" presetSubtype="0" fill="hold"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750"/>
                                            <p:tgtEl>
                                              <p:spTgt spid="42"/>
                                            </p:tgtEl>
                                          </p:cBhvr>
                                        </p:animEffect>
                                      </p:childTnLst>
                                    </p:cTn>
                                  </p:par>
                                </p:childTnLst>
                              </p:cTn>
                            </p:par>
                            <p:par>
                              <p:cTn id="73" fill="hold">
                                <p:stCondLst>
                                  <p:cond delay="4250"/>
                                </p:stCondLst>
                                <p:childTnLst>
                                  <p:par>
                                    <p:cTn id="74" presetID="10" presetClass="entr" presetSubtype="0" fill="hold"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750"/>
                                            <p:tgtEl>
                                              <p:spTgt spid="36"/>
                                            </p:tgtEl>
                                          </p:cBhvr>
                                        </p:animEffect>
                                      </p:childTnLst>
                                    </p:cTn>
                                  </p:par>
                                </p:childTnLst>
                              </p:cTn>
                            </p:par>
                            <p:par>
                              <p:cTn id="77" fill="hold">
                                <p:stCondLst>
                                  <p:cond delay="5000"/>
                                </p:stCondLst>
                                <p:childTnLst>
                                  <p:par>
                                    <p:cTn id="78" presetID="21" presetClass="entr" presetSubtype="1" fill="hold" grpId="0" nodeType="after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wheel(1)">
                                          <p:cBhvr>
                                            <p:cTn id="80" dur="1000"/>
                                            <p:tgtEl>
                                              <p:spTgt spid="50"/>
                                            </p:tgtEl>
                                          </p:cBhvr>
                                        </p:animEffect>
                                      </p:childTnLst>
                                    </p:cTn>
                                  </p:par>
                                </p:childTnLst>
                              </p:cTn>
                            </p:par>
                            <p:par>
                              <p:cTn id="81" fill="hold">
                                <p:stCondLst>
                                  <p:cond delay="6000"/>
                                </p:stCondLst>
                                <p:childTnLst>
                                  <p:par>
                                    <p:cTn id="82" presetID="21" presetClass="entr" presetSubtype="1"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wheel(1)">
                                          <p:cBhvr>
                                            <p:cTn id="84" dur="1000"/>
                                            <p:tgtEl>
                                              <p:spTgt spid="48"/>
                                            </p:tgtEl>
                                          </p:cBhvr>
                                        </p:animEffect>
                                      </p:childTnLst>
                                    </p:cTn>
                                  </p:par>
                                </p:childTnLst>
                              </p:cTn>
                            </p:par>
                            <p:par>
                              <p:cTn id="85" fill="hold">
                                <p:stCondLst>
                                  <p:cond delay="7000"/>
                                </p:stCondLst>
                                <p:childTnLst>
                                  <p:par>
                                    <p:cTn id="86" presetID="21" presetClass="entr" presetSubtype="1" fill="hold" grpId="0" nodeType="after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wheel(1)">
                                          <p:cBhvr>
                                            <p:cTn id="88"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3" grpId="0" animBg="1"/>
          <p:bldP spid="24" grpId="0"/>
          <p:bldP spid="24" grpId="1"/>
          <p:bldP spid="25" grpId="0"/>
          <p:bldP spid="25" grpId="1"/>
          <p:bldP spid="26" grpId="0"/>
          <p:bldP spid="26" grpId="1"/>
          <p:bldP spid="27" grpId="0" animBg="1"/>
          <p:bldP spid="27" grpId="1" animBg="1"/>
          <p:bldP spid="28" grpId="0" animBg="1"/>
          <p:bldP spid="28" grpId="1" animBg="1"/>
          <p:bldP spid="29" grpId="0" animBg="1"/>
          <p:bldP spid="29" grpId="1" animBg="1"/>
          <p:bldP spid="48" grpId="0" animBg="1"/>
          <p:bldP spid="49" grpId="0" animBg="1"/>
          <p:bldP spid="5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750"/>
                                            <p:tgtEl>
                                              <p:spTgt spid="25"/>
                                            </p:tgtEl>
                                          </p:cBhvr>
                                        </p:animEffect>
                                      </p:childTnLst>
                                    </p:cTn>
                                  </p:par>
                                  <p:par>
                                    <p:cTn id="13" presetID="35" presetClass="path" presetSubtype="0" decel="100000" fill="hold" grpId="1" nodeType="withEffect">
                                      <p:stCondLst>
                                        <p:cond delay="0"/>
                                      </p:stCondLst>
                                      <p:childTnLst>
                                        <p:animMotion origin="layout" path="M 2.29167E-6 4.81481E-6 L -0.04558 4.81481E-6 " pathEditMode="relative" rAng="0" ptsTypes="AA">
                                          <p:cBhvr>
                                            <p:cTn id="14" dur="1500" spd="-100000" fill="hold"/>
                                            <p:tgtEl>
                                              <p:spTgt spid="25"/>
                                            </p:tgtEl>
                                            <p:attrNameLst>
                                              <p:attrName>ppt_x</p:attrName>
                                              <p:attrName>ppt_y</p:attrName>
                                            </p:attrNameLst>
                                          </p:cBhvr>
                                          <p:rCtr x="-2279" y="0"/>
                                        </p:animMotion>
                                      </p:childTnLst>
                                    </p:cTn>
                                  </p:par>
                                  <p:par>
                                    <p:cTn id="15" presetID="10" presetClass="entr" presetSubtype="0" fill="hold" grpId="0" nodeType="withEffect">
                                      <p:stCondLst>
                                        <p:cond delay="25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750"/>
                                            <p:tgtEl>
                                              <p:spTgt spid="24"/>
                                            </p:tgtEl>
                                          </p:cBhvr>
                                        </p:animEffect>
                                      </p:childTnLst>
                                    </p:cTn>
                                  </p:par>
                                  <p:par>
                                    <p:cTn id="18" presetID="35" presetClass="path" presetSubtype="0" decel="100000" fill="hold" grpId="1" nodeType="withEffect">
                                      <p:stCondLst>
                                        <p:cond delay="250"/>
                                      </p:stCondLst>
                                      <p:childTnLst>
                                        <p:animMotion origin="layout" path="M -2.08333E-6 4.81481E-6 L -0.04557 4.81481E-6 " pathEditMode="relative" rAng="0" ptsTypes="AA">
                                          <p:cBhvr>
                                            <p:cTn id="19" dur="1500" spd="-100000" fill="hold"/>
                                            <p:tgtEl>
                                              <p:spTgt spid="24"/>
                                            </p:tgtEl>
                                            <p:attrNameLst>
                                              <p:attrName>ppt_x</p:attrName>
                                              <p:attrName>ppt_y</p:attrName>
                                            </p:attrNameLst>
                                          </p:cBhvr>
                                          <p:rCtr x="-2279" y="0"/>
                                        </p:animMotion>
                                      </p:childTnLst>
                                    </p:cTn>
                                  </p:par>
                                  <p:par>
                                    <p:cTn id="20" presetID="10" presetClass="entr" presetSubtype="0" fill="hold" grpId="0" nodeType="withEffect">
                                      <p:stCondLst>
                                        <p:cond delay="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750"/>
                                            <p:tgtEl>
                                              <p:spTgt spid="26"/>
                                            </p:tgtEl>
                                          </p:cBhvr>
                                        </p:animEffect>
                                      </p:childTnLst>
                                    </p:cTn>
                                  </p:par>
                                  <p:par>
                                    <p:cTn id="23" presetID="35" presetClass="path" presetSubtype="0" decel="100000" fill="hold" grpId="1" nodeType="withEffect">
                                      <p:stCondLst>
                                        <p:cond delay="500"/>
                                      </p:stCondLst>
                                      <p:childTnLst>
                                        <p:animMotion origin="layout" path="M 3.54167E-6 1.48148E-6 L -0.04558 1.48148E-6 " pathEditMode="relative" rAng="0" ptsTypes="AA">
                                          <p:cBhvr>
                                            <p:cTn id="24" dur="1500" spd="-100000" fill="hold"/>
                                            <p:tgtEl>
                                              <p:spTgt spid="26"/>
                                            </p:tgtEl>
                                            <p:attrNameLst>
                                              <p:attrName>ppt_x</p:attrName>
                                              <p:attrName>ppt_y</p:attrName>
                                            </p:attrNameLst>
                                          </p:cBhvr>
                                          <p:rCtr x="-2279" y="0"/>
                                        </p:animMotion>
                                      </p:childTnLst>
                                    </p:cTn>
                                  </p:par>
                                  <p:par>
                                    <p:cTn id="25" presetID="10" presetClass="entr" presetSubtype="0" fill="hold" grpId="0" nodeType="withEffect">
                                      <p:stCondLst>
                                        <p:cond delay="100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750"/>
                                            <p:tgtEl>
                                              <p:spTgt spid="28"/>
                                            </p:tgtEl>
                                          </p:cBhvr>
                                        </p:animEffect>
                                      </p:childTnLst>
                                    </p:cTn>
                                  </p:par>
                                  <p:par>
                                    <p:cTn id="28" presetID="64" presetClass="path" presetSubtype="0" decel="100000" fill="hold" grpId="1" nodeType="withEffect">
                                      <p:stCondLst>
                                        <p:cond delay="1000"/>
                                      </p:stCondLst>
                                      <p:childTnLst>
                                        <p:animMotion origin="layout" path="M 3.33333E-6 -4.81481E-6 L 3.33333E-6 -0.08657 " pathEditMode="relative" rAng="0" ptsTypes="AA">
                                          <p:cBhvr>
                                            <p:cTn id="29" dur="1250" spd="-100000" fill="hold"/>
                                            <p:tgtEl>
                                              <p:spTgt spid="28"/>
                                            </p:tgtEl>
                                            <p:attrNameLst>
                                              <p:attrName>ppt_x</p:attrName>
                                              <p:attrName>ppt_y</p:attrName>
                                            </p:attrNameLst>
                                          </p:cBhvr>
                                          <p:rCtr x="0" y="-4329"/>
                                        </p:animMotion>
                                      </p:childTnLst>
                                    </p:cTn>
                                  </p:par>
                                  <p:par>
                                    <p:cTn id="30" presetID="10" presetClass="entr" presetSubtype="0" fill="hold" grpId="0" nodeType="withEffect">
                                      <p:stCondLst>
                                        <p:cond delay="125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750"/>
                                            <p:tgtEl>
                                              <p:spTgt spid="29"/>
                                            </p:tgtEl>
                                          </p:cBhvr>
                                        </p:animEffect>
                                      </p:childTnLst>
                                    </p:cTn>
                                  </p:par>
                                  <p:par>
                                    <p:cTn id="33" presetID="64" presetClass="path" presetSubtype="0" decel="100000" fill="hold" grpId="1" nodeType="withEffect">
                                      <p:stCondLst>
                                        <p:cond delay="1250"/>
                                      </p:stCondLst>
                                      <p:childTnLst>
                                        <p:animMotion origin="layout" path="M -4.16667E-7 -4.07407E-6 L -4.16667E-7 -0.08657 " pathEditMode="relative" rAng="0" ptsTypes="AA">
                                          <p:cBhvr>
                                            <p:cTn id="34" dur="1250" spd="-100000" fill="hold"/>
                                            <p:tgtEl>
                                              <p:spTgt spid="29"/>
                                            </p:tgtEl>
                                            <p:attrNameLst>
                                              <p:attrName>ppt_x</p:attrName>
                                              <p:attrName>ppt_y</p:attrName>
                                            </p:attrNameLst>
                                          </p:cBhvr>
                                          <p:rCtr x="0" y="-4329"/>
                                        </p:animMotion>
                                      </p:childTnLst>
                                    </p:cTn>
                                  </p:par>
                                  <p:par>
                                    <p:cTn id="35" presetID="10" presetClass="entr" presetSubtype="0" fill="hold" grpId="0" nodeType="withEffect">
                                      <p:stCondLst>
                                        <p:cond delay="150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750"/>
                                            <p:tgtEl>
                                              <p:spTgt spid="27"/>
                                            </p:tgtEl>
                                          </p:cBhvr>
                                        </p:animEffect>
                                      </p:childTnLst>
                                    </p:cTn>
                                  </p:par>
                                  <p:par>
                                    <p:cTn id="38" presetID="64" presetClass="path" presetSubtype="0" decel="100000" fill="hold" grpId="1" nodeType="withEffect">
                                      <p:stCondLst>
                                        <p:cond delay="1500"/>
                                      </p:stCondLst>
                                      <p:childTnLst>
                                        <p:animMotion origin="layout" path="M -4.16667E-7 -4.07407E-6 L -4.16667E-7 -0.08657 " pathEditMode="relative" rAng="0" ptsTypes="AA">
                                          <p:cBhvr>
                                            <p:cTn id="39" dur="1250" spd="-100000" fill="hold"/>
                                            <p:tgtEl>
                                              <p:spTgt spid="27"/>
                                            </p:tgtEl>
                                            <p:attrNameLst>
                                              <p:attrName>ppt_x</p:attrName>
                                              <p:attrName>ppt_y</p:attrName>
                                            </p:attrNameLst>
                                          </p:cBhvr>
                                          <p:rCtr x="0" y="-4329"/>
                                        </p:animMotion>
                                      </p:childTnLst>
                                    </p:cTn>
                                  </p:par>
                                  <p:par>
                                    <p:cTn id="40" presetID="2" presetClass="entr" presetSubtype="4"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1500" fill="hold"/>
                                            <p:tgtEl>
                                              <p:spTgt spid="5"/>
                                            </p:tgtEl>
                                            <p:attrNameLst>
                                              <p:attrName>ppt_x</p:attrName>
                                            </p:attrNameLst>
                                          </p:cBhvr>
                                          <p:tavLst>
                                            <p:tav tm="0">
                                              <p:val>
                                                <p:strVal val="#ppt_x"/>
                                              </p:val>
                                            </p:tav>
                                            <p:tav tm="100000">
                                              <p:val>
                                                <p:strVal val="#ppt_x"/>
                                              </p:val>
                                            </p:tav>
                                          </p:tavLst>
                                        </p:anim>
                                        <p:anim calcmode="lin" valueType="num">
                                          <p:cBhvr additive="base">
                                            <p:cTn id="43" dur="1500" fill="hold"/>
                                            <p:tgtEl>
                                              <p:spTgt spid="5"/>
                                            </p:tgtEl>
                                            <p:attrNameLst>
                                              <p:attrName>ppt_y</p:attrName>
                                            </p:attrNameLst>
                                          </p:cBhvr>
                                          <p:tavLst>
                                            <p:tav tm="0">
                                              <p:val>
                                                <p:strVal val="1+#ppt_h/2"/>
                                              </p:val>
                                            </p:tav>
                                            <p:tav tm="100000">
                                              <p:val>
                                                <p:strVal val="#ppt_y"/>
                                              </p:val>
                                            </p:tav>
                                          </p:tavLst>
                                        </p:anim>
                                      </p:childTnLst>
                                    </p:cTn>
                                  </p:par>
                                  <p:par>
                                    <p:cTn id="44" presetID="2" presetClass="entr" presetSubtype="4" decel="100000"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750" fill="hold"/>
                                            <p:tgtEl>
                                              <p:spTgt spid="20"/>
                                            </p:tgtEl>
                                            <p:attrNameLst>
                                              <p:attrName>ppt_x</p:attrName>
                                            </p:attrNameLst>
                                          </p:cBhvr>
                                          <p:tavLst>
                                            <p:tav tm="0">
                                              <p:val>
                                                <p:strVal val="#ppt_x"/>
                                              </p:val>
                                            </p:tav>
                                            <p:tav tm="100000">
                                              <p:val>
                                                <p:strVal val="#ppt_x"/>
                                              </p:val>
                                            </p:tav>
                                          </p:tavLst>
                                        </p:anim>
                                        <p:anim calcmode="lin" valueType="num">
                                          <p:cBhvr additive="base">
                                            <p:cTn id="47" dur="750" fill="hold"/>
                                            <p:tgtEl>
                                              <p:spTgt spid="20"/>
                                            </p:tgtEl>
                                            <p:attrNameLst>
                                              <p:attrName>ppt_y</p:attrName>
                                            </p:attrNameLst>
                                          </p:cBhvr>
                                          <p:tavLst>
                                            <p:tav tm="0">
                                              <p:val>
                                                <p:strVal val="1+#ppt_h/2"/>
                                              </p:val>
                                            </p:tav>
                                            <p:tav tm="100000">
                                              <p:val>
                                                <p:strVal val="#ppt_y"/>
                                              </p:val>
                                            </p:tav>
                                          </p:tavLst>
                                        </p:anim>
                                      </p:childTnLst>
                                    </p:cTn>
                                  </p:par>
                                  <p:par>
                                    <p:cTn id="48" presetID="2" presetClass="entr" presetSubtype="2" fill="hold" nodeType="withEffect">
                                      <p:stCondLst>
                                        <p:cond delay="25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1500" fill="hold"/>
                                            <p:tgtEl>
                                              <p:spTgt spid="17"/>
                                            </p:tgtEl>
                                            <p:attrNameLst>
                                              <p:attrName>ppt_x</p:attrName>
                                            </p:attrNameLst>
                                          </p:cBhvr>
                                          <p:tavLst>
                                            <p:tav tm="0">
                                              <p:val>
                                                <p:strVal val="1+#ppt_w/2"/>
                                              </p:val>
                                            </p:tav>
                                            <p:tav tm="100000">
                                              <p:val>
                                                <p:strVal val="#ppt_x"/>
                                              </p:val>
                                            </p:tav>
                                          </p:tavLst>
                                        </p:anim>
                                        <p:anim calcmode="lin" valueType="num">
                                          <p:cBhvr additive="base">
                                            <p:cTn id="51" dur="1500" fill="hold"/>
                                            <p:tgtEl>
                                              <p:spTgt spid="17"/>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50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1500" fill="hold"/>
                                            <p:tgtEl>
                                              <p:spTgt spid="14"/>
                                            </p:tgtEl>
                                            <p:attrNameLst>
                                              <p:attrName>ppt_x</p:attrName>
                                            </p:attrNameLst>
                                          </p:cBhvr>
                                          <p:tavLst>
                                            <p:tav tm="0">
                                              <p:val>
                                                <p:strVal val="1+#ppt_w/2"/>
                                              </p:val>
                                            </p:tav>
                                            <p:tav tm="100000">
                                              <p:val>
                                                <p:strVal val="#ppt_x"/>
                                              </p:val>
                                            </p:tav>
                                          </p:tavLst>
                                        </p:anim>
                                        <p:anim calcmode="lin" valueType="num">
                                          <p:cBhvr additive="base">
                                            <p:cTn id="55" dur="1500" fill="hold"/>
                                            <p:tgtEl>
                                              <p:spTgt spid="14"/>
                                            </p:tgtEl>
                                            <p:attrNameLst>
                                              <p:attrName>ppt_y</p:attrName>
                                            </p:attrNameLst>
                                          </p:cBhvr>
                                          <p:tavLst>
                                            <p:tav tm="0">
                                              <p:val>
                                                <p:strVal val="#ppt_y"/>
                                              </p:val>
                                            </p:tav>
                                            <p:tav tm="100000">
                                              <p:val>
                                                <p:strVal val="#ppt_y"/>
                                              </p:val>
                                            </p:tav>
                                          </p:tavLst>
                                        </p:anim>
                                      </p:childTnLst>
                                    </p:cTn>
                                  </p:par>
                                  <p:par>
                                    <p:cTn id="56" presetID="10" presetClass="entr" presetSubtype="0" fill="hold" grpId="0" nodeType="withEffect">
                                      <p:stCondLst>
                                        <p:cond delay="75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par>
                                    <p:cTn id="59" presetID="10" presetClass="entr" presetSubtype="0" fill="hold" grpId="0" nodeType="withEffect">
                                      <p:stCondLst>
                                        <p:cond delay="125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par>
                                    <p:cTn id="62" presetID="10" presetClass="entr" presetSubtype="0" fill="hold" grpId="0" nodeType="withEffect">
                                      <p:stCondLst>
                                        <p:cond delay="175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childTnLst>
                              </p:cTn>
                            </p:par>
                            <p:par>
                              <p:cTn id="65" fill="hold">
                                <p:stCondLst>
                                  <p:cond delay="2750"/>
                                </p:stCondLst>
                                <p:childTnLst>
                                  <p:par>
                                    <p:cTn id="66" presetID="10" presetClass="entr" presetSubtype="0" fill="hold"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750"/>
                                            <p:tgtEl>
                                              <p:spTgt spid="30"/>
                                            </p:tgtEl>
                                          </p:cBhvr>
                                        </p:animEffect>
                                      </p:childTnLst>
                                    </p:cTn>
                                  </p:par>
                                </p:childTnLst>
                              </p:cTn>
                            </p:par>
                            <p:par>
                              <p:cTn id="69" fill="hold">
                                <p:stCondLst>
                                  <p:cond delay="3500"/>
                                </p:stCondLst>
                                <p:childTnLst>
                                  <p:par>
                                    <p:cTn id="70" presetID="10" presetClass="entr" presetSubtype="0" fill="hold"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750"/>
                                            <p:tgtEl>
                                              <p:spTgt spid="42"/>
                                            </p:tgtEl>
                                          </p:cBhvr>
                                        </p:animEffect>
                                      </p:childTnLst>
                                    </p:cTn>
                                  </p:par>
                                </p:childTnLst>
                              </p:cTn>
                            </p:par>
                            <p:par>
                              <p:cTn id="73" fill="hold">
                                <p:stCondLst>
                                  <p:cond delay="4250"/>
                                </p:stCondLst>
                                <p:childTnLst>
                                  <p:par>
                                    <p:cTn id="74" presetID="10" presetClass="entr" presetSubtype="0" fill="hold"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750"/>
                                            <p:tgtEl>
                                              <p:spTgt spid="36"/>
                                            </p:tgtEl>
                                          </p:cBhvr>
                                        </p:animEffect>
                                      </p:childTnLst>
                                    </p:cTn>
                                  </p:par>
                                </p:childTnLst>
                              </p:cTn>
                            </p:par>
                            <p:par>
                              <p:cTn id="77" fill="hold">
                                <p:stCondLst>
                                  <p:cond delay="5000"/>
                                </p:stCondLst>
                                <p:childTnLst>
                                  <p:par>
                                    <p:cTn id="78" presetID="21" presetClass="entr" presetSubtype="1" fill="hold" grpId="0" nodeType="after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wheel(1)">
                                          <p:cBhvr>
                                            <p:cTn id="80" dur="1000"/>
                                            <p:tgtEl>
                                              <p:spTgt spid="50"/>
                                            </p:tgtEl>
                                          </p:cBhvr>
                                        </p:animEffect>
                                      </p:childTnLst>
                                    </p:cTn>
                                  </p:par>
                                </p:childTnLst>
                              </p:cTn>
                            </p:par>
                            <p:par>
                              <p:cTn id="81" fill="hold">
                                <p:stCondLst>
                                  <p:cond delay="6000"/>
                                </p:stCondLst>
                                <p:childTnLst>
                                  <p:par>
                                    <p:cTn id="82" presetID="21" presetClass="entr" presetSubtype="1"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wheel(1)">
                                          <p:cBhvr>
                                            <p:cTn id="84" dur="1000"/>
                                            <p:tgtEl>
                                              <p:spTgt spid="48"/>
                                            </p:tgtEl>
                                          </p:cBhvr>
                                        </p:animEffect>
                                      </p:childTnLst>
                                    </p:cTn>
                                  </p:par>
                                </p:childTnLst>
                              </p:cTn>
                            </p:par>
                            <p:par>
                              <p:cTn id="85" fill="hold">
                                <p:stCondLst>
                                  <p:cond delay="7000"/>
                                </p:stCondLst>
                                <p:childTnLst>
                                  <p:par>
                                    <p:cTn id="86" presetID="21" presetClass="entr" presetSubtype="1" fill="hold" grpId="0" nodeType="after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wheel(1)">
                                          <p:cBhvr>
                                            <p:cTn id="88"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3" grpId="0" animBg="1"/>
          <p:bldP spid="24" grpId="0"/>
          <p:bldP spid="24" grpId="1"/>
          <p:bldP spid="25" grpId="0"/>
          <p:bldP spid="25" grpId="1"/>
          <p:bldP spid="26" grpId="0"/>
          <p:bldP spid="26" grpId="1"/>
          <p:bldP spid="27" grpId="0" animBg="1"/>
          <p:bldP spid="27" grpId="1" animBg="1"/>
          <p:bldP spid="28" grpId="0" animBg="1"/>
          <p:bldP spid="28" grpId="1" animBg="1"/>
          <p:bldP spid="29" grpId="0" animBg="1"/>
          <p:bldP spid="29" grpId="1" animBg="1"/>
          <p:bldP spid="48" grpId="0" animBg="1"/>
          <p:bldP spid="49" grpId="0" animBg="1"/>
          <p:bldP spid="50"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9"/>
          <p:cNvSpPr txBox="1">
            <a:spLocks noChangeArrowheads="1"/>
          </p:cNvSpPr>
          <p:nvPr/>
        </p:nvSpPr>
        <p:spPr bwMode="auto">
          <a:xfrm flipH="1">
            <a:off x="-516464" y="254136"/>
            <a:ext cx="2867778" cy="646331"/>
          </a:xfrm>
          <a:prstGeom prst="rect">
            <a:avLst/>
          </a:prstGeom>
          <a:noFill/>
          <a:ln>
            <a:solidFill>
              <a:schemeClr val="bg1">
                <a:lumMod val="75000"/>
              </a:schemeClr>
            </a:solidFill>
          </a:ln>
          <a:effectLst/>
        </p:spPr>
        <p:txBody>
          <a:bodyPr vert="horz"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3600" b="1" kern="0" spc="1000" dirty="0">
                <a:latin typeface="+mj-ea"/>
                <a:ea typeface="+mj-ea"/>
              </a:rPr>
              <a:t>目 录</a:t>
            </a:r>
            <a:endParaRPr lang="en-US" altLang="zh-CN" sz="3600" b="1" kern="0" spc="1000" dirty="0">
              <a:latin typeface="+mj-ea"/>
              <a:ea typeface="+mj-ea"/>
            </a:endParaRPr>
          </a:p>
        </p:txBody>
      </p:sp>
      <p:grpSp>
        <p:nvGrpSpPr>
          <p:cNvPr id="6" name="组合 5"/>
          <p:cNvGrpSpPr/>
          <p:nvPr/>
        </p:nvGrpSpPr>
        <p:grpSpPr>
          <a:xfrm>
            <a:off x="3372669" y="2490560"/>
            <a:ext cx="1620385" cy="2419351"/>
            <a:chOff x="3372669" y="2200274"/>
            <a:chExt cx="1620385" cy="2419351"/>
          </a:xfrm>
        </p:grpSpPr>
        <p:sp>
          <p:nvSpPr>
            <p:cNvPr id="7" name="圆角矩形 6"/>
            <p:cNvSpPr/>
            <p:nvPr/>
          </p:nvSpPr>
          <p:spPr>
            <a:xfrm>
              <a:off x="3372669" y="2200274"/>
              <a:ext cx="1605757" cy="2419351"/>
            </a:xfrm>
            <a:prstGeom prst="roundRect">
              <a:avLst>
                <a:gd name="adj" fmla="val 12119"/>
              </a:avLst>
            </a:prstGeom>
            <a:noFill/>
            <a:ln w="317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Impact" panose="020B0806030902050204" pitchFamily="34" charset="0"/>
              </a:endParaRPr>
            </a:p>
          </p:txBody>
        </p:sp>
        <p:sp>
          <p:nvSpPr>
            <p:cNvPr id="8" name="文本框 7"/>
            <p:cNvSpPr txBox="1"/>
            <p:nvPr/>
          </p:nvSpPr>
          <p:spPr>
            <a:xfrm>
              <a:off x="3615447" y="2743418"/>
              <a:ext cx="1159293" cy="338554"/>
            </a:xfrm>
            <a:prstGeom prst="rect">
              <a:avLst/>
            </a:prstGeom>
            <a:noFill/>
          </p:spPr>
          <p:txBody>
            <a:bodyPr wrap="none" rtlCol="0">
              <a:spAutoFit/>
            </a:bodyPr>
            <a:lstStyle/>
            <a:p>
              <a:pPr algn="ctr"/>
              <a:r>
                <a:rPr lang="zh-CN" altLang="en-US" sz="1600" b="1" spc="300">
                  <a:solidFill>
                    <a:schemeClr val="accent1">
                      <a:lumMod val="75000"/>
                    </a:schemeClr>
                  </a:solidFill>
                  <a:latin typeface="Impact" panose="020B0806030902050204" pitchFamily="34" charset="0"/>
                </a:rPr>
                <a:t>您的标题</a:t>
              </a:r>
              <a:endParaRPr lang="zh-CN" altLang="en-US" sz="1600" b="1" spc="300" dirty="0">
                <a:solidFill>
                  <a:schemeClr val="accent1">
                    <a:lumMod val="75000"/>
                  </a:schemeClr>
                </a:solidFill>
                <a:latin typeface="Impact" panose="020B0806030902050204" pitchFamily="34" charset="0"/>
              </a:endParaRPr>
            </a:p>
          </p:txBody>
        </p:sp>
        <p:sp>
          <p:nvSpPr>
            <p:cNvPr id="9" name="文本框 8"/>
            <p:cNvSpPr txBox="1"/>
            <p:nvPr/>
          </p:nvSpPr>
          <p:spPr>
            <a:xfrm>
              <a:off x="3397133" y="3066120"/>
              <a:ext cx="1595921" cy="1015663"/>
            </a:xfrm>
            <a:prstGeom prst="rect">
              <a:avLst/>
            </a:prstGeom>
            <a:noFill/>
          </p:spPr>
          <p:txBody>
            <a:bodyPr wrap="square" rtlCol="0">
              <a:spAutoFit/>
            </a:bodyPr>
            <a:lstStyle/>
            <a:p>
              <a:pPr algn="just">
                <a:lnSpc>
                  <a:spcPct val="150000"/>
                </a:lnSpc>
              </a:pPr>
              <a:r>
                <a:rPr lang="zh-CN" altLang="en-US" sz="1000" spc="300">
                  <a:solidFill>
                    <a:schemeClr val="tx1">
                      <a:lumMod val="50000"/>
                      <a:lumOff val="50000"/>
                    </a:schemeClr>
                  </a:solidFill>
                  <a:latin typeface="Impact" panose="020B0806030902050204" pitchFamily="34" charset="0"/>
                </a:rPr>
                <a:t>由在此输入详细介绍，以表达项目工作的详细资料和文字信息。</a:t>
              </a:r>
              <a:endParaRPr lang="en-US" altLang="zh-CN" sz="1000" spc="300" dirty="0">
                <a:solidFill>
                  <a:schemeClr val="tx1">
                    <a:lumMod val="50000"/>
                    <a:lumOff val="50000"/>
                  </a:schemeClr>
                </a:solidFill>
                <a:latin typeface="Impact" panose="020B0806030902050204" pitchFamily="34" charset="0"/>
              </a:endParaRPr>
            </a:p>
          </p:txBody>
        </p:sp>
      </p:grpSp>
      <p:grpSp>
        <p:nvGrpSpPr>
          <p:cNvPr id="10" name="组合 9"/>
          <p:cNvGrpSpPr/>
          <p:nvPr/>
        </p:nvGrpSpPr>
        <p:grpSpPr>
          <a:xfrm>
            <a:off x="5294542" y="2145974"/>
            <a:ext cx="1616059" cy="2419351"/>
            <a:chOff x="5294542" y="1855688"/>
            <a:chExt cx="1616059" cy="2419351"/>
          </a:xfrm>
        </p:grpSpPr>
        <p:sp>
          <p:nvSpPr>
            <p:cNvPr id="11" name="圆角矩形 10"/>
            <p:cNvSpPr/>
            <p:nvPr/>
          </p:nvSpPr>
          <p:spPr>
            <a:xfrm>
              <a:off x="5294542" y="1855688"/>
              <a:ext cx="1605757" cy="2419351"/>
            </a:xfrm>
            <a:prstGeom prst="roundRect">
              <a:avLst>
                <a:gd name="adj" fmla="val 12119"/>
              </a:avLst>
            </a:prstGeom>
            <a:noFill/>
            <a:ln w="317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Impact" panose="020B0806030902050204" pitchFamily="34" charset="0"/>
              </a:endParaRPr>
            </a:p>
          </p:txBody>
        </p:sp>
        <p:sp>
          <p:nvSpPr>
            <p:cNvPr id="12" name="文本框 11"/>
            <p:cNvSpPr txBox="1"/>
            <p:nvPr/>
          </p:nvSpPr>
          <p:spPr>
            <a:xfrm>
              <a:off x="5532994" y="2079017"/>
              <a:ext cx="1159293" cy="338554"/>
            </a:xfrm>
            <a:prstGeom prst="rect">
              <a:avLst/>
            </a:prstGeom>
            <a:noFill/>
          </p:spPr>
          <p:txBody>
            <a:bodyPr wrap="none" rtlCol="0">
              <a:spAutoFit/>
            </a:bodyPr>
            <a:lstStyle/>
            <a:p>
              <a:pPr algn="ctr"/>
              <a:r>
                <a:rPr lang="zh-CN" altLang="en-US" sz="1600" b="1" spc="300">
                  <a:solidFill>
                    <a:schemeClr val="accent1">
                      <a:lumMod val="75000"/>
                    </a:schemeClr>
                  </a:solidFill>
                  <a:latin typeface="Impact" panose="020B0806030902050204" pitchFamily="34" charset="0"/>
                </a:rPr>
                <a:t>您的标题</a:t>
              </a:r>
              <a:endParaRPr lang="zh-CN" altLang="en-US" sz="1600" b="1" spc="300" dirty="0">
                <a:solidFill>
                  <a:schemeClr val="accent1">
                    <a:lumMod val="75000"/>
                  </a:schemeClr>
                </a:solidFill>
                <a:latin typeface="Impact" panose="020B0806030902050204" pitchFamily="34" charset="0"/>
              </a:endParaRPr>
            </a:p>
          </p:txBody>
        </p:sp>
        <p:sp>
          <p:nvSpPr>
            <p:cNvPr id="13" name="文本框 12"/>
            <p:cNvSpPr txBox="1"/>
            <p:nvPr/>
          </p:nvSpPr>
          <p:spPr>
            <a:xfrm>
              <a:off x="5314680" y="2401719"/>
              <a:ext cx="1595921" cy="1015663"/>
            </a:xfrm>
            <a:prstGeom prst="rect">
              <a:avLst/>
            </a:prstGeom>
            <a:noFill/>
          </p:spPr>
          <p:txBody>
            <a:bodyPr wrap="square" rtlCol="0">
              <a:spAutoFit/>
            </a:bodyPr>
            <a:lstStyle/>
            <a:p>
              <a:pPr algn="just">
                <a:lnSpc>
                  <a:spcPct val="150000"/>
                </a:lnSpc>
              </a:pPr>
              <a:r>
                <a:rPr lang="zh-CN" altLang="en-US" sz="1000" spc="300">
                  <a:solidFill>
                    <a:schemeClr val="tx1">
                      <a:lumMod val="50000"/>
                      <a:lumOff val="50000"/>
                    </a:schemeClr>
                  </a:solidFill>
                  <a:latin typeface="Impact" panose="020B0806030902050204" pitchFamily="34" charset="0"/>
                </a:rPr>
                <a:t>由在此输入详细介绍，以表达项目工作的详细资料和文字信息。</a:t>
              </a:r>
              <a:endParaRPr lang="en-US" altLang="zh-CN" sz="1000" spc="300" dirty="0">
                <a:solidFill>
                  <a:schemeClr val="tx1">
                    <a:lumMod val="50000"/>
                    <a:lumOff val="50000"/>
                  </a:schemeClr>
                </a:solidFill>
                <a:latin typeface="Impact" panose="020B0806030902050204" pitchFamily="34" charset="0"/>
              </a:endParaRPr>
            </a:p>
          </p:txBody>
        </p:sp>
      </p:grpSp>
      <p:grpSp>
        <p:nvGrpSpPr>
          <p:cNvPr id="14" name="组合 13"/>
          <p:cNvGrpSpPr/>
          <p:nvPr/>
        </p:nvGrpSpPr>
        <p:grpSpPr>
          <a:xfrm>
            <a:off x="7212089" y="2490560"/>
            <a:ext cx="1607242" cy="2419351"/>
            <a:chOff x="7212089" y="2200274"/>
            <a:chExt cx="1607242" cy="2419351"/>
          </a:xfrm>
        </p:grpSpPr>
        <p:sp>
          <p:nvSpPr>
            <p:cNvPr id="15" name="圆角矩形 14"/>
            <p:cNvSpPr/>
            <p:nvPr/>
          </p:nvSpPr>
          <p:spPr>
            <a:xfrm>
              <a:off x="7212089" y="2200274"/>
              <a:ext cx="1605757" cy="2419351"/>
            </a:xfrm>
            <a:prstGeom prst="roundRect">
              <a:avLst>
                <a:gd name="adj" fmla="val 12119"/>
              </a:avLst>
            </a:prstGeom>
            <a:noFill/>
            <a:ln w="317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Impact" panose="020B0806030902050204" pitchFamily="34" charset="0"/>
              </a:endParaRPr>
            </a:p>
          </p:txBody>
        </p:sp>
        <p:sp>
          <p:nvSpPr>
            <p:cNvPr id="16" name="文本框 15"/>
            <p:cNvSpPr txBox="1"/>
            <p:nvPr/>
          </p:nvSpPr>
          <p:spPr>
            <a:xfrm>
              <a:off x="7441724" y="2743418"/>
              <a:ext cx="1159293" cy="338554"/>
            </a:xfrm>
            <a:prstGeom prst="rect">
              <a:avLst/>
            </a:prstGeom>
            <a:noFill/>
          </p:spPr>
          <p:txBody>
            <a:bodyPr wrap="none" rtlCol="0">
              <a:spAutoFit/>
            </a:bodyPr>
            <a:lstStyle/>
            <a:p>
              <a:pPr algn="ctr"/>
              <a:r>
                <a:rPr lang="zh-CN" altLang="en-US" sz="1600" b="1" spc="300">
                  <a:solidFill>
                    <a:schemeClr val="accent1">
                      <a:lumMod val="75000"/>
                    </a:schemeClr>
                  </a:solidFill>
                  <a:latin typeface="Impact" panose="020B0806030902050204" pitchFamily="34" charset="0"/>
                </a:rPr>
                <a:t>您的标题</a:t>
              </a:r>
              <a:endParaRPr lang="zh-CN" altLang="en-US" sz="1600" b="1" spc="300" dirty="0">
                <a:solidFill>
                  <a:schemeClr val="accent1">
                    <a:lumMod val="75000"/>
                  </a:schemeClr>
                </a:solidFill>
                <a:latin typeface="Impact" panose="020B0806030902050204" pitchFamily="34" charset="0"/>
              </a:endParaRPr>
            </a:p>
          </p:txBody>
        </p:sp>
        <p:sp>
          <p:nvSpPr>
            <p:cNvPr id="17" name="文本框 16"/>
            <p:cNvSpPr txBox="1"/>
            <p:nvPr/>
          </p:nvSpPr>
          <p:spPr>
            <a:xfrm>
              <a:off x="7223410" y="3066120"/>
              <a:ext cx="1595921" cy="1015663"/>
            </a:xfrm>
            <a:prstGeom prst="rect">
              <a:avLst/>
            </a:prstGeom>
            <a:noFill/>
          </p:spPr>
          <p:txBody>
            <a:bodyPr wrap="square" rtlCol="0">
              <a:spAutoFit/>
            </a:bodyPr>
            <a:lstStyle/>
            <a:p>
              <a:pPr algn="just">
                <a:lnSpc>
                  <a:spcPct val="150000"/>
                </a:lnSpc>
              </a:pPr>
              <a:r>
                <a:rPr lang="zh-CN" altLang="en-US" sz="1000" spc="300">
                  <a:solidFill>
                    <a:schemeClr val="tx1">
                      <a:lumMod val="50000"/>
                      <a:lumOff val="50000"/>
                    </a:schemeClr>
                  </a:solidFill>
                  <a:latin typeface="Impact" panose="020B0806030902050204" pitchFamily="34" charset="0"/>
                </a:rPr>
                <a:t>由在此输入详细介绍，以表达项目工作的详细资料和文字信息。</a:t>
              </a:r>
              <a:endParaRPr lang="en-US" altLang="zh-CN" sz="1000" spc="300" dirty="0">
                <a:solidFill>
                  <a:schemeClr val="tx1">
                    <a:lumMod val="50000"/>
                    <a:lumOff val="50000"/>
                  </a:schemeClr>
                </a:solidFill>
                <a:latin typeface="Impact" panose="020B0806030902050204" pitchFamily="34" charset="0"/>
              </a:endParaRPr>
            </a:p>
          </p:txBody>
        </p:sp>
      </p:grpSp>
      <p:grpSp>
        <p:nvGrpSpPr>
          <p:cNvPr id="18" name="组合 17"/>
          <p:cNvGrpSpPr/>
          <p:nvPr/>
        </p:nvGrpSpPr>
        <p:grpSpPr>
          <a:xfrm>
            <a:off x="1465424" y="2145974"/>
            <a:ext cx="1611792" cy="2419351"/>
            <a:chOff x="1465424" y="1855688"/>
            <a:chExt cx="1611792" cy="2419351"/>
          </a:xfrm>
        </p:grpSpPr>
        <p:sp>
          <p:nvSpPr>
            <p:cNvPr id="19" name="圆角矩形 18"/>
            <p:cNvSpPr/>
            <p:nvPr/>
          </p:nvSpPr>
          <p:spPr>
            <a:xfrm>
              <a:off x="1465424" y="1855688"/>
              <a:ext cx="1605757" cy="2419351"/>
            </a:xfrm>
            <a:prstGeom prst="roundRect">
              <a:avLst>
                <a:gd name="adj" fmla="val 12119"/>
              </a:avLst>
            </a:prstGeom>
            <a:noFill/>
            <a:ln w="317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Impact" panose="020B0806030902050204" pitchFamily="34" charset="0"/>
              </a:endParaRPr>
            </a:p>
          </p:txBody>
        </p:sp>
        <p:sp>
          <p:nvSpPr>
            <p:cNvPr id="20" name="文本框 19"/>
            <p:cNvSpPr txBox="1"/>
            <p:nvPr/>
          </p:nvSpPr>
          <p:spPr>
            <a:xfrm>
              <a:off x="1674190" y="2079017"/>
              <a:ext cx="1159293" cy="338554"/>
            </a:xfrm>
            <a:prstGeom prst="rect">
              <a:avLst/>
            </a:prstGeom>
            <a:noFill/>
          </p:spPr>
          <p:txBody>
            <a:bodyPr wrap="none" rtlCol="0">
              <a:spAutoFit/>
            </a:bodyPr>
            <a:lstStyle/>
            <a:p>
              <a:pPr algn="ctr"/>
              <a:r>
                <a:rPr lang="zh-CN" altLang="en-US" sz="1600" b="1" spc="300">
                  <a:solidFill>
                    <a:schemeClr val="accent1">
                      <a:lumMod val="75000"/>
                    </a:schemeClr>
                  </a:solidFill>
                  <a:latin typeface="Impact" panose="020B0806030902050204" pitchFamily="34" charset="0"/>
                </a:rPr>
                <a:t>您的标题</a:t>
              </a:r>
              <a:endParaRPr lang="zh-CN" altLang="en-US" sz="1600" b="1" spc="300" dirty="0">
                <a:solidFill>
                  <a:schemeClr val="accent1">
                    <a:lumMod val="75000"/>
                  </a:schemeClr>
                </a:solidFill>
                <a:latin typeface="Impact" panose="020B0806030902050204" pitchFamily="34" charset="0"/>
              </a:endParaRPr>
            </a:p>
          </p:txBody>
        </p:sp>
        <p:sp>
          <p:nvSpPr>
            <p:cNvPr id="21" name="文本框 20"/>
            <p:cNvSpPr txBox="1"/>
            <p:nvPr/>
          </p:nvSpPr>
          <p:spPr>
            <a:xfrm>
              <a:off x="1481295" y="2479786"/>
              <a:ext cx="1595921" cy="1015663"/>
            </a:xfrm>
            <a:prstGeom prst="rect">
              <a:avLst/>
            </a:prstGeom>
            <a:noFill/>
          </p:spPr>
          <p:txBody>
            <a:bodyPr wrap="square" rtlCol="0">
              <a:spAutoFit/>
            </a:bodyPr>
            <a:lstStyle/>
            <a:p>
              <a:pPr algn="just">
                <a:lnSpc>
                  <a:spcPct val="150000"/>
                </a:lnSpc>
              </a:pPr>
              <a:r>
                <a:rPr lang="zh-CN" altLang="en-US" sz="1000" spc="300">
                  <a:solidFill>
                    <a:schemeClr val="tx1">
                      <a:lumMod val="50000"/>
                      <a:lumOff val="50000"/>
                    </a:schemeClr>
                  </a:solidFill>
                  <a:latin typeface="Impact" panose="020B0806030902050204" pitchFamily="34" charset="0"/>
                </a:rPr>
                <a:t>由在此输入详细介绍，以表达项目工作的详细资料和文字信息。</a:t>
              </a:r>
              <a:endParaRPr lang="en-US" altLang="zh-CN" sz="1000" spc="300" dirty="0">
                <a:solidFill>
                  <a:schemeClr val="tx1">
                    <a:lumMod val="50000"/>
                    <a:lumOff val="50000"/>
                  </a:schemeClr>
                </a:solidFill>
                <a:latin typeface="Impact" panose="020B0806030902050204" pitchFamily="34" charset="0"/>
              </a:endParaRPr>
            </a:p>
          </p:txBody>
        </p:sp>
      </p:grpSp>
      <p:grpSp>
        <p:nvGrpSpPr>
          <p:cNvPr id="22" name="组合 21"/>
          <p:cNvGrpSpPr/>
          <p:nvPr/>
        </p:nvGrpSpPr>
        <p:grpSpPr>
          <a:xfrm>
            <a:off x="9120820" y="2145974"/>
            <a:ext cx="1615305" cy="2419351"/>
            <a:chOff x="9120820" y="1855688"/>
            <a:chExt cx="1615305" cy="2419351"/>
          </a:xfrm>
        </p:grpSpPr>
        <p:sp>
          <p:nvSpPr>
            <p:cNvPr id="23" name="圆角矩形 22"/>
            <p:cNvSpPr/>
            <p:nvPr/>
          </p:nvSpPr>
          <p:spPr>
            <a:xfrm>
              <a:off x="9130368" y="1855688"/>
              <a:ext cx="1605757" cy="2419351"/>
            </a:xfrm>
            <a:prstGeom prst="roundRect">
              <a:avLst>
                <a:gd name="adj" fmla="val 12119"/>
              </a:avLst>
            </a:prstGeom>
            <a:noFill/>
            <a:ln w="317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Impact" panose="020B0806030902050204" pitchFamily="34" charset="0"/>
              </a:endParaRPr>
            </a:p>
          </p:txBody>
        </p:sp>
        <p:sp>
          <p:nvSpPr>
            <p:cNvPr id="24" name="文本框 23"/>
            <p:cNvSpPr txBox="1"/>
            <p:nvPr/>
          </p:nvSpPr>
          <p:spPr>
            <a:xfrm>
              <a:off x="9339134" y="2079017"/>
              <a:ext cx="1159293" cy="338554"/>
            </a:xfrm>
            <a:prstGeom prst="rect">
              <a:avLst/>
            </a:prstGeom>
            <a:noFill/>
          </p:spPr>
          <p:txBody>
            <a:bodyPr wrap="none" rtlCol="0">
              <a:spAutoFit/>
            </a:bodyPr>
            <a:lstStyle/>
            <a:p>
              <a:pPr algn="ctr"/>
              <a:r>
                <a:rPr lang="zh-CN" altLang="en-US" sz="1600" b="1" spc="300">
                  <a:solidFill>
                    <a:schemeClr val="accent1">
                      <a:lumMod val="75000"/>
                    </a:schemeClr>
                  </a:solidFill>
                  <a:latin typeface="Impact" panose="020B0806030902050204" pitchFamily="34" charset="0"/>
                </a:rPr>
                <a:t>您的标题</a:t>
              </a:r>
              <a:endParaRPr lang="zh-CN" altLang="en-US" sz="1600" b="1" spc="300" dirty="0">
                <a:solidFill>
                  <a:schemeClr val="accent1">
                    <a:lumMod val="75000"/>
                  </a:schemeClr>
                </a:solidFill>
                <a:latin typeface="Impact" panose="020B0806030902050204" pitchFamily="34" charset="0"/>
              </a:endParaRPr>
            </a:p>
          </p:txBody>
        </p:sp>
        <p:sp>
          <p:nvSpPr>
            <p:cNvPr id="25" name="文本框 24"/>
            <p:cNvSpPr txBox="1"/>
            <p:nvPr/>
          </p:nvSpPr>
          <p:spPr>
            <a:xfrm>
              <a:off x="9120820" y="2401719"/>
              <a:ext cx="1595921" cy="1015663"/>
            </a:xfrm>
            <a:prstGeom prst="rect">
              <a:avLst/>
            </a:prstGeom>
            <a:noFill/>
          </p:spPr>
          <p:txBody>
            <a:bodyPr wrap="square" rtlCol="0">
              <a:spAutoFit/>
            </a:bodyPr>
            <a:lstStyle/>
            <a:p>
              <a:pPr algn="just">
                <a:lnSpc>
                  <a:spcPct val="150000"/>
                </a:lnSpc>
              </a:pPr>
              <a:r>
                <a:rPr lang="zh-CN" altLang="en-US" sz="1000" spc="300">
                  <a:solidFill>
                    <a:schemeClr val="tx1">
                      <a:lumMod val="50000"/>
                      <a:lumOff val="50000"/>
                    </a:schemeClr>
                  </a:solidFill>
                  <a:latin typeface="Impact" panose="020B0806030902050204" pitchFamily="34" charset="0"/>
                </a:rPr>
                <a:t>由在此输入详细介绍，以表达项目工作的详细资料和文字信息。</a:t>
              </a:r>
              <a:endParaRPr lang="en-US" altLang="zh-CN" sz="1000" spc="300" dirty="0">
                <a:solidFill>
                  <a:schemeClr val="tx1">
                    <a:lumMod val="50000"/>
                    <a:lumOff val="50000"/>
                  </a:schemeClr>
                </a:solidFill>
                <a:latin typeface="Impact" panose="020B0806030902050204" pitchFamily="34" charset="0"/>
              </a:endParaRPr>
            </a:p>
          </p:txBody>
        </p:sp>
      </p:grpSp>
      <p:grpSp>
        <p:nvGrpSpPr>
          <p:cNvPr id="26" name="组合 25"/>
          <p:cNvGrpSpPr/>
          <p:nvPr/>
        </p:nvGrpSpPr>
        <p:grpSpPr>
          <a:xfrm>
            <a:off x="1925801" y="4201389"/>
            <a:ext cx="702072" cy="702072"/>
            <a:chOff x="1925801" y="3911103"/>
            <a:chExt cx="702072" cy="702072"/>
          </a:xfrm>
        </p:grpSpPr>
        <p:sp>
          <p:nvSpPr>
            <p:cNvPr id="27" name="椭圆 26"/>
            <p:cNvSpPr/>
            <p:nvPr/>
          </p:nvSpPr>
          <p:spPr>
            <a:xfrm>
              <a:off x="1925801" y="3911103"/>
              <a:ext cx="702072" cy="702072"/>
            </a:xfrm>
            <a:prstGeom prst="ellipse">
              <a:avLst/>
            </a:prstGeom>
            <a:gradFill flip="none" rotWithShape="1">
              <a:gsLst>
                <a:gs pos="0">
                  <a:schemeClr val="bg1">
                    <a:lumMod val="85000"/>
                  </a:schemeClr>
                </a:gs>
                <a:gs pos="100000">
                  <a:schemeClr val="bg1"/>
                </a:gs>
              </a:gsLst>
              <a:lin ang="16200000" scaled="1"/>
              <a:tileRect/>
            </a:gradFill>
            <a:ln>
              <a:noFill/>
            </a:ln>
            <a:effectLst>
              <a:outerShdw blurRad="889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Impact" panose="020B0806030902050204" pitchFamily="34" charset="0"/>
              </a:endParaRPr>
            </a:p>
          </p:txBody>
        </p:sp>
        <p:sp>
          <p:nvSpPr>
            <p:cNvPr id="28" name="椭圆 27"/>
            <p:cNvSpPr/>
            <p:nvPr/>
          </p:nvSpPr>
          <p:spPr>
            <a:xfrm>
              <a:off x="2028594" y="4013897"/>
              <a:ext cx="496488" cy="496486"/>
            </a:xfrm>
            <a:prstGeom prst="ellipse">
              <a:avLst/>
            </a:prstGeom>
            <a:gradFill flip="none" rotWithShape="1">
              <a:gsLst>
                <a:gs pos="0">
                  <a:schemeClr val="accent2"/>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Impact" panose="020B0806030902050204" pitchFamily="34" charset="0"/>
              </a:endParaRPr>
            </a:p>
          </p:txBody>
        </p:sp>
        <p:sp>
          <p:nvSpPr>
            <p:cNvPr id="29" name="文本框 28"/>
            <p:cNvSpPr txBox="1"/>
            <p:nvPr/>
          </p:nvSpPr>
          <p:spPr>
            <a:xfrm>
              <a:off x="2093392" y="4081783"/>
              <a:ext cx="373820" cy="338554"/>
            </a:xfrm>
            <a:prstGeom prst="rect">
              <a:avLst/>
            </a:prstGeom>
            <a:noFill/>
          </p:spPr>
          <p:txBody>
            <a:bodyPr wrap="none" rtlCol="0">
              <a:spAutoFit/>
            </a:bodyPr>
            <a:lstStyle/>
            <a:p>
              <a:pPr algn="ctr"/>
              <a:r>
                <a:rPr lang="en-US" altLang="zh-CN" sz="1600" b="1" dirty="0">
                  <a:solidFill>
                    <a:schemeClr val="bg1"/>
                  </a:solidFill>
                  <a:latin typeface="Impact" panose="020B0806030902050204" pitchFamily="34" charset="0"/>
                </a:rPr>
                <a:t>01</a:t>
              </a:r>
              <a:endParaRPr lang="zh-CN" altLang="en-US" sz="1600" b="1" dirty="0">
                <a:solidFill>
                  <a:schemeClr val="bg1"/>
                </a:solidFill>
                <a:latin typeface="Impact" panose="020B0806030902050204" pitchFamily="34" charset="0"/>
              </a:endParaRPr>
            </a:p>
          </p:txBody>
        </p:sp>
      </p:grpSp>
      <p:grpSp>
        <p:nvGrpSpPr>
          <p:cNvPr id="30" name="组合 29"/>
          <p:cNvGrpSpPr/>
          <p:nvPr/>
        </p:nvGrpSpPr>
        <p:grpSpPr>
          <a:xfrm>
            <a:off x="3833046" y="2139523"/>
            <a:ext cx="702072" cy="702072"/>
            <a:chOff x="3833046" y="1849237"/>
            <a:chExt cx="702072" cy="702072"/>
          </a:xfrm>
        </p:grpSpPr>
        <p:sp>
          <p:nvSpPr>
            <p:cNvPr id="31" name="椭圆 30"/>
            <p:cNvSpPr/>
            <p:nvPr/>
          </p:nvSpPr>
          <p:spPr>
            <a:xfrm>
              <a:off x="3833046" y="1849237"/>
              <a:ext cx="702072" cy="702072"/>
            </a:xfrm>
            <a:prstGeom prst="ellipse">
              <a:avLst/>
            </a:prstGeom>
            <a:gradFill flip="none" rotWithShape="1">
              <a:gsLst>
                <a:gs pos="0">
                  <a:schemeClr val="bg1">
                    <a:lumMod val="85000"/>
                  </a:schemeClr>
                </a:gs>
                <a:gs pos="100000">
                  <a:schemeClr val="bg1"/>
                </a:gs>
              </a:gsLst>
              <a:lin ang="16200000" scaled="1"/>
              <a:tileRect/>
            </a:gradFill>
            <a:ln>
              <a:noFill/>
            </a:ln>
            <a:effectLst>
              <a:outerShdw blurRad="889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Impact" panose="020B0806030902050204" pitchFamily="34" charset="0"/>
              </a:endParaRPr>
            </a:p>
          </p:txBody>
        </p:sp>
        <p:sp>
          <p:nvSpPr>
            <p:cNvPr id="32" name="椭圆 31"/>
            <p:cNvSpPr/>
            <p:nvPr/>
          </p:nvSpPr>
          <p:spPr>
            <a:xfrm>
              <a:off x="3935839" y="1952031"/>
              <a:ext cx="496488" cy="496486"/>
            </a:xfrm>
            <a:prstGeom prst="ellipse">
              <a:avLst/>
            </a:prstGeom>
            <a:gradFill>
              <a:gsLst>
                <a:gs pos="0">
                  <a:schemeClr val="accent5">
                    <a:lumMod val="60000"/>
                    <a:lumOff val="40000"/>
                  </a:schemeClr>
                </a:gs>
                <a:gs pos="100000">
                  <a:schemeClr val="accent4"/>
                </a:gs>
              </a:gsLst>
              <a:lin ang="16200000" scaled="1"/>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Impact" panose="020B0806030902050204" pitchFamily="34" charset="0"/>
              </a:endParaRPr>
            </a:p>
          </p:txBody>
        </p:sp>
        <p:sp>
          <p:nvSpPr>
            <p:cNvPr id="33" name="文本框 32"/>
            <p:cNvSpPr txBox="1"/>
            <p:nvPr/>
          </p:nvSpPr>
          <p:spPr>
            <a:xfrm>
              <a:off x="3989080" y="2022566"/>
              <a:ext cx="397865" cy="338554"/>
            </a:xfrm>
            <a:prstGeom prst="rect">
              <a:avLst/>
            </a:prstGeom>
            <a:noFill/>
          </p:spPr>
          <p:txBody>
            <a:bodyPr wrap="none" rtlCol="0">
              <a:spAutoFit/>
            </a:bodyPr>
            <a:lstStyle/>
            <a:p>
              <a:pPr algn="ctr"/>
              <a:r>
                <a:rPr lang="en-US" altLang="zh-CN" sz="1600" b="1" dirty="0">
                  <a:solidFill>
                    <a:schemeClr val="bg1"/>
                  </a:solidFill>
                  <a:latin typeface="Impact" panose="020B0806030902050204" pitchFamily="34" charset="0"/>
                </a:rPr>
                <a:t>02</a:t>
              </a:r>
              <a:endParaRPr lang="zh-CN" altLang="en-US" sz="1600" b="1" dirty="0">
                <a:solidFill>
                  <a:schemeClr val="bg1"/>
                </a:solidFill>
                <a:latin typeface="Impact" panose="020B0806030902050204" pitchFamily="34" charset="0"/>
              </a:endParaRPr>
            </a:p>
          </p:txBody>
        </p:sp>
      </p:grpSp>
      <p:grpSp>
        <p:nvGrpSpPr>
          <p:cNvPr id="34" name="组合 33"/>
          <p:cNvGrpSpPr/>
          <p:nvPr/>
        </p:nvGrpSpPr>
        <p:grpSpPr>
          <a:xfrm>
            <a:off x="5754919" y="4201389"/>
            <a:ext cx="702072" cy="702072"/>
            <a:chOff x="5754919" y="3911103"/>
            <a:chExt cx="702072" cy="702072"/>
          </a:xfrm>
        </p:grpSpPr>
        <p:sp>
          <p:nvSpPr>
            <p:cNvPr id="35" name="椭圆 34"/>
            <p:cNvSpPr/>
            <p:nvPr/>
          </p:nvSpPr>
          <p:spPr>
            <a:xfrm>
              <a:off x="5754919" y="3911103"/>
              <a:ext cx="702072" cy="702072"/>
            </a:xfrm>
            <a:prstGeom prst="ellipse">
              <a:avLst/>
            </a:prstGeom>
            <a:gradFill flip="none" rotWithShape="1">
              <a:gsLst>
                <a:gs pos="0">
                  <a:schemeClr val="bg1">
                    <a:lumMod val="85000"/>
                  </a:schemeClr>
                </a:gs>
                <a:gs pos="100000">
                  <a:schemeClr val="bg1"/>
                </a:gs>
              </a:gsLst>
              <a:lin ang="16200000" scaled="1"/>
              <a:tileRect/>
            </a:gradFill>
            <a:ln>
              <a:noFill/>
            </a:ln>
            <a:effectLst>
              <a:outerShdw blurRad="889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Impact" panose="020B0806030902050204" pitchFamily="34" charset="0"/>
              </a:endParaRPr>
            </a:p>
          </p:txBody>
        </p:sp>
        <p:sp>
          <p:nvSpPr>
            <p:cNvPr id="36" name="椭圆 35"/>
            <p:cNvSpPr/>
            <p:nvPr/>
          </p:nvSpPr>
          <p:spPr>
            <a:xfrm>
              <a:off x="5857712" y="4013897"/>
              <a:ext cx="496488" cy="496486"/>
            </a:xfrm>
            <a:prstGeom prst="ellipse">
              <a:avLst/>
            </a:prstGeom>
            <a:gradFill flip="none" rotWithShape="1">
              <a:gsLst>
                <a:gs pos="0">
                  <a:schemeClr val="accent2"/>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Impact" panose="020B0806030902050204" pitchFamily="34" charset="0"/>
              </a:endParaRPr>
            </a:p>
          </p:txBody>
        </p:sp>
        <p:sp>
          <p:nvSpPr>
            <p:cNvPr id="37" name="文本框 36"/>
            <p:cNvSpPr txBox="1"/>
            <p:nvPr/>
          </p:nvSpPr>
          <p:spPr>
            <a:xfrm>
              <a:off x="5910502" y="4092862"/>
              <a:ext cx="404277" cy="338554"/>
            </a:xfrm>
            <a:prstGeom prst="rect">
              <a:avLst/>
            </a:prstGeom>
            <a:noFill/>
          </p:spPr>
          <p:txBody>
            <a:bodyPr wrap="none" rtlCol="0">
              <a:spAutoFit/>
            </a:bodyPr>
            <a:lstStyle/>
            <a:p>
              <a:pPr algn="ctr"/>
              <a:r>
                <a:rPr lang="en-US" altLang="zh-CN" sz="1600" b="1" dirty="0">
                  <a:solidFill>
                    <a:schemeClr val="bg1"/>
                  </a:solidFill>
                  <a:latin typeface="Impact" panose="020B0806030902050204" pitchFamily="34" charset="0"/>
                </a:rPr>
                <a:t>03</a:t>
              </a:r>
              <a:endParaRPr lang="zh-CN" altLang="en-US" sz="1600" b="1" dirty="0">
                <a:solidFill>
                  <a:schemeClr val="bg1"/>
                </a:solidFill>
                <a:latin typeface="Impact" panose="020B0806030902050204" pitchFamily="34" charset="0"/>
              </a:endParaRPr>
            </a:p>
          </p:txBody>
        </p:sp>
      </p:grpSp>
      <p:grpSp>
        <p:nvGrpSpPr>
          <p:cNvPr id="38" name="组合 37"/>
          <p:cNvGrpSpPr/>
          <p:nvPr/>
        </p:nvGrpSpPr>
        <p:grpSpPr>
          <a:xfrm>
            <a:off x="7672466" y="2139523"/>
            <a:ext cx="702072" cy="702072"/>
            <a:chOff x="7672466" y="1849237"/>
            <a:chExt cx="702072" cy="702072"/>
          </a:xfrm>
        </p:grpSpPr>
        <p:sp>
          <p:nvSpPr>
            <p:cNvPr id="39" name="椭圆 38"/>
            <p:cNvSpPr/>
            <p:nvPr/>
          </p:nvSpPr>
          <p:spPr>
            <a:xfrm>
              <a:off x="7672466" y="1849237"/>
              <a:ext cx="702072" cy="702072"/>
            </a:xfrm>
            <a:prstGeom prst="ellipse">
              <a:avLst/>
            </a:prstGeom>
            <a:gradFill flip="none" rotWithShape="1">
              <a:gsLst>
                <a:gs pos="0">
                  <a:schemeClr val="bg1">
                    <a:lumMod val="85000"/>
                  </a:schemeClr>
                </a:gs>
                <a:gs pos="100000">
                  <a:schemeClr val="bg1"/>
                </a:gs>
              </a:gsLst>
              <a:lin ang="16200000" scaled="1"/>
              <a:tileRect/>
            </a:gradFill>
            <a:ln>
              <a:noFill/>
            </a:ln>
            <a:effectLst>
              <a:outerShdw blurRad="889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Impact" panose="020B0806030902050204" pitchFamily="34" charset="0"/>
              </a:endParaRPr>
            </a:p>
          </p:txBody>
        </p:sp>
        <p:sp>
          <p:nvSpPr>
            <p:cNvPr id="40" name="椭圆 39"/>
            <p:cNvSpPr/>
            <p:nvPr/>
          </p:nvSpPr>
          <p:spPr>
            <a:xfrm>
              <a:off x="7775259" y="1952031"/>
              <a:ext cx="496488" cy="496486"/>
            </a:xfrm>
            <a:prstGeom prst="ellipse">
              <a:avLst/>
            </a:prstGeom>
            <a:gradFill>
              <a:gsLst>
                <a:gs pos="0">
                  <a:schemeClr val="accent5">
                    <a:lumMod val="60000"/>
                    <a:lumOff val="40000"/>
                  </a:schemeClr>
                </a:gs>
                <a:gs pos="100000">
                  <a:schemeClr val="accent4"/>
                </a:gs>
              </a:gsLst>
              <a:lin ang="16200000" scaled="1"/>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Impact" panose="020B0806030902050204" pitchFamily="34" charset="0"/>
              </a:endParaRPr>
            </a:p>
          </p:txBody>
        </p:sp>
        <p:sp>
          <p:nvSpPr>
            <p:cNvPr id="41" name="文本框 40"/>
            <p:cNvSpPr txBox="1"/>
            <p:nvPr/>
          </p:nvSpPr>
          <p:spPr>
            <a:xfrm>
              <a:off x="7816035" y="2011098"/>
              <a:ext cx="397865" cy="338554"/>
            </a:xfrm>
            <a:prstGeom prst="rect">
              <a:avLst/>
            </a:prstGeom>
            <a:noFill/>
          </p:spPr>
          <p:txBody>
            <a:bodyPr wrap="none" rtlCol="0">
              <a:spAutoFit/>
            </a:bodyPr>
            <a:lstStyle/>
            <a:p>
              <a:pPr algn="ctr"/>
              <a:r>
                <a:rPr lang="en-US" altLang="zh-CN" sz="1600" b="1" dirty="0">
                  <a:solidFill>
                    <a:schemeClr val="bg1"/>
                  </a:solidFill>
                  <a:latin typeface="Impact" panose="020B0806030902050204" pitchFamily="34" charset="0"/>
                </a:rPr>
                <a:t>04</a:t>
              </a:r>
              <a:endParaRPr lang="zh-CN" altLang="en-US" sz="1600" b="1" dirty="0">
                <a:solidFill>
                  <a:schemeClr val="bg1"/>
                </a:solidFill>
                <a:latin typeface="Impact" panose="020B0806030902050204" pitchFamily="34" charset="0"/>
              </a:endParaRPr>
            </a:p>
          </p:txBody>
        </p:sp>
      </p:grpSp>
      <p:grpSp>
        <p:nvGrpSpPr>
          <p:cNvPr id="42" name="组合 41"/>
          <p:cNvGrpSpPr/>
          <p:nvPr/>
        </p:nvGrpSpPr>
        <p:grpSpPr>
          <a:xfrm>
            <a:off x="9590745" y="4201389"/>
            <a:ext cx="702072" cy="702072"/>
            <a:chOff x="9590745" y="3911103"/>
            <a:chExt cx="702072" cy="702072"/>
          </a:xfrm>
        </p:grpSpPr>
        <p:sp>
          <p:nvSpPr>
            <p:cNvPr id="43" name="椭圆 42"/>
            <p:cNvSpPr/>
            <p:nvPr/>
          </p:nvSpPr>
          <p:spPr>
            <a:xfrm>
              <a:off x="9590745" y="3911103"/>
              <a:ext cx="702072" cy="702072"/>
            </a:xfrm>
            <a:prstGeom prst="ellipse">
              <a:avLst/>
            </a:prstGeom>
            <a:gradFill flip="none" rotWithShape="1">
              <a:gsLst>
                <a:gs pos="0">
                  <a:schemeClr val="bg1">
                    <a:lumMod val="85000"/>
                  </a:schemeClr>
                </a:gs>
                <a:gs pos="100000">
                  <a:schemeClr val="bg1"/>
                </a:gs>
              </a:gsLst>
              <a:lin ang="16200000" scaled="1"/>
              <a:tileRect/>
            </a:gradFill>
            <a:ln>
              <a:noFill/>
            </a:ln>
            <a:effectLst>
              <a:outerShdw blurRad="889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Impact" panose="020B0806030902050204" pitchFamily="34" charset="0"/>
              </a:endParaRPr>
            </a:p>
          </p:txBody>
        </p:sp>
        <p:sp>
          <p:nvSpPr>
            <p:cNvPr id="44" name="椭圆 43"/>
            <p:cNvSpPr/>
            <p:nvPr/>
          </p:nvSpPr>
          <p:spPr>
            <a:xfrm>
              <a:off x="9693538" y="4013897"/>
              <a:ext cx="496488" cy="496486"/>
            </a:xfrm>
            <a:prstGeom prst="ellipse">
              <a:avLst/>
            </a:prstGeom>
            <a:gradFill flip="none" rotWithShape="1">
              <a:gsLst>
                <a:gs pos="0">
                  <a:schemeClr val="accent2"/>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Impact" panose="020B0806030902050204" pitchFamily="34" charset="0"/>
              </a:endParaRPr>
            </a:p>
          </p:txBody>
        </p:sp>
        <p:sp>
          <p:nvSpPr>
            <p:cNvPr id="45" name="文本框 44"/>
            <p:cNvSpPr txBox="1"/>
            <p:nvPr/>
          </p:nvSpPr>
          <p:spPr>
            <a:xfrm>
              <a:off x="9730306" y="4093182"/>
              <a:ext cx="405880" cy="338554"/>
            </a:xfrm>
            <a:prstGeom prst="rect">
              <a:avLst/>
            </a:prstGeom>
            <a:noFill/>
          </p:spPr>
          <p:txBody>
            <a:bodyPr wrap="none" rtlCol="0">
              <a:spAutoFit/>
            </a:bodyPr>
            <a:lstStyle/>
            <a:p>
              <a:pPr algn="ctr"/>
              <a:r>
                <a:rPr lang="en-US" altLang="zh-CN" sz="1600" b="1" dirty="0">
                  <a:solidFill>
                    <a:schemeClr val="bg1"/>
                  </a:solidFill>
                  <a:latin typeface="Impact" panose="020B0806030902050204" pitchFamily="34" charset="0"/>
                </a:rPr>
                <a:t>05</a:t>
              </a:r>
              <a:endParaRPr lang="zh-CN" altLang="en-US" sz="1600" b="1"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2989007145"/>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10" presetClass="entr" presetSubtype="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childTnLst>
                                </p:cTn>
                              </p:par>
                              <p:par>
                                <p:cTn id="15" presetID="64" presetClass="path" presetSubtype="0" decel="100000" fill="hold" nodeType="withEffect">
                                  <p:stCondLst>
                                    <p:cond delay="0"/>
                                  </p:stCondLst>
                                  <p:childTnLst>
                                    <p:animMotion origin="layout" path="M 2.08333E-6 -7.40741E-7 L 2.08333E-6 -0.08657 " pathEditMode="relative" rAng="0" ptsTypes="AA">
                                      <p:cBhvr>
                                        <p:cTn id="16" dur="1000" spd="-100000" fill="hold"/>
                                        <p:tgtEl>
                                          <p:spTgt spid="18"/>
                                        </p:tgtEl>
                                        <p:attrNameLst>
                                          <p:attrName>ppt_x</p:attrName>
                                          <p:attrName>ppt_y</p:attrName>
                                        </p:attrNameLst>
                                      </p:cBhvr>
                                      <p:rCtr x="0" y="-4329"/>
                                    </p:animMotion>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par>
                                <p:cTn id="21" presetID="10"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childTnLst>
                                </p:cTn>
                              </p:par>
                              <p:par>
                                <p:cTn id="24" presetID="64" presetClass="path" presetSubtype="0" decel="100000" fill="hold" nodeType="withEffect">
                                  <p:stCondLst>
                                    <p:cond delay="0"/>
                                  </p:stCondLst>
                                  <p:childTnLst>
                                    <p:animMotion origin="layout" path="M 1.04167E-6 -2.22222E-6 L 1.04167E-6 0.08797 " pathEditMode="relative" rAng="0" ptsTypes="AA">
                                      <p:cBhvr>
                                        <p:cTn id="25" dur="1000" spd="-100000" fill="hold"/>
                                        <p:tgtEl>
                                          <p:spTgt spid="6"/>
                                        </p:tgtEl>
                                        <p:attrNameLst>
                                          <p:attrName>ppt_x</p:attrName>
                                          <p:attrName>ppt_y</p:attrName>
                                        </p:attrNameLst>
                                      </p:cBhvr>
                                      <p:rCtr x="0" y="4398"/>
                                    </p:animMotion>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childTnLst>
                                </p:cTn>
                              </p:par>
                              <p:par>
                                <p:cTn id="33" presetID="64" presetClass="path" presetSubtype="0" decel="100000" fill="hold" nodeType="withEffect">
                                  <p:stCondLst>
                                    <p:cond delay="0"/>
                                  </p:stCondLst>
                                  <p:childTnLst>
                                    <p:animMotion origin="layout" path="M -3.54167E-6 -1.11111E-6 L -3.54167E-6 -0.08657 " pathEditMode="relative" rAng="0" ptsTypes="AA">
                                      <p:cBhvr>
                                        <p:cTn id="34" dur="1000" spd="-100000" fill="hold"/>
                                        <p:tgtEl>
                                          <p:spTgt spid="10"/>
                                        </p:tgtEl>
                                        <p:attrNameLst>
                                          <p:attrName>ppt_x</p:attrName>
                                          <p:attrName>ppt_y</p:attrName>
                                        </p:attrNameLst>
                                      </p:cBhvr>
                                      <p:rCtr x="0" y="-4329"/>
                                    </p:animMotion>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par>
                                <p:cTn id="39" presetID="10" presetClass="entr" presetSubtype="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childTnLst>
                                </p:cTn>
                              </p:par>
                              <p:par>
                                <p:cTn id="42" presetID="64" presetClass="path" presetSubtype="0" decel="100000" fill="hold" nodeType="withEffect">
                                  <p:stCondLst>
                                    <p:cond delay="0"/>
                                  </p:stCondLst>
                                  <p:childTnLst>
                                    <p:animMotion origin="layout" path="M 1.04167E-6 -2.22222E-6 L 1.04167E-6 0.08797 " pathEditMode="relative" rAng="0" ptsTypes="AA">
                                      <p:cBhvr>
                                        <p:cTn id="43" dur="1000" spd="-100000" fill="hold"/>
                                        <p:tgtEl>
                                          <p:spTgt spid="14"/>
                                        </p:tgtEl>
                                        <p:attrNameLst>
                                          <p:attrName>ppt_x</p:attrName>
                                          <p:attrName>ppt_y</p:attrName>
                                        </p:attrNameLst>
                                      </p:cBhvr>
                                      <p:rCtr x="0" y="4398"/>
                                    </p:animMotion>
                                  </p:childTnLst>
                                </p:cTn>
                              </p:par>
                            </p:childTnLst>
                          </p:cTn>
                        </p:par>
                        <p:par>
                          <p:cTn id="44" fill="hold">
                            <p:stCondLst>
                              <p:cond delay="4500"/>
                            </p:stCondLst>
                            <p:childTnLst>
                              <p:par>
                                <p:cTn id="45" presetID="10" presetClass="entr" presetSubtype="0"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par>
                                <p:cTn id="48" presetID="10" presetClass="entr" presetSubtype="0"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childTnLst>
                                </p:cTn>
                              </p:par>
                              <p:par>
                                <p:cTn id="51" presetID="64" presetClass="path" presetSubtype="0" decel="100000" fill="hold" nodeType="withEffect">
                                  <p:stCondLst>
                                    <p:cond delay="0"/>
                                  </p:stCondLst>
                                  <p:childTnLst>
                                    <p:animMotion origin="layout" path="M -2.91667E-6 -7.40741E-7 L -2.91667E-6 -0.08657 " pathEditMode="relative" rAng="0" ptsTypes="AA">
                                      <p:cBhvr>
                                        <p:cTn id="52" dur="1000" spd="-100000" fill="hold"/>
                                        <p:tgtEl>
                                          <p:spTgt spid="22"/>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794512" y="947199"/>
            <a:ext cx="1122582" cy="2713099"/>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3781" y="800100"/>
            <a:ext cx="2769989" cy="1646627"/>
          </a:xfrm>
          <a:prstGeom prst="rect">
            <a:avLst/>
          </a:prstGeom>
        </p:spPr>
        <p:txBody>
          <a:bodyPr vert="eaVert" wrap="square">
            <a:spAutoFit/>
          </a:bodyPr>
          <a:lstStyle/>
          <a:p>
            <a:pPr algn="just">
              <a:lnSpc>
                <a:spcPct val="150000"/>
              </a:lnSpc>
            </a:pPr>
            <a:r>
              <a:rPr lang="zh-CN" altLang="en-US" sz="1600" spc="300" dirty="0">
                <a:solidFill>
                  <a:schemeClr val="bg1">
                    <a:lumMod val="65000"/>
                  </a:schemeClr>
                </a:solidFill>
                <a:latin typeface="+mj-ea"/>
                <a:ea typeface="+mj-ea"/>
              </a:rPr>
              <a:t>用于各类活动策划/企业会议/汇报总结计划/计划书策划书/文件演示/教师说课 等演示场合</a:t>
            </a:r>
          </a:p>
        </p:txBody>
      </p:sp>
      <p:sp>
        <p:nvSpPr>
          <p:cNvPr id="13" name="圆角矩形 15">
            <a:extLst>
              <a:ext uri="{FF2B5EF4-FFF2-40B4-BE49-F238E27FC236}">
                <a16:creationId xmlns:a16="http://schemas.microsoft.com/office/drawing/2014/main" xmlns="" id="{16AEBE14-EDA1-4932-B216-2A005BAF8F83}"/>
              </a:ext>
            </a:extLst>
          </p:cNvPr>
          <p:cNvSpPr/>
          <p:nvPr/>
        </p:nvSpPr>
        <p:spPr>
          <a:xfrm>
            <a:off x="6023429" y="3388578"/>
            <a:ext cx="2985807" cy="271720"/>
          </a:xfrm>
          <a:prstGeom prst="roundRect">
            <a:avLst>
              <a:gd name="adj" fmla="val 0"/>
            </a:avLst>
          </a:prstGeom>
          <a:solidFill>
            <a:srgbClr val="EF303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pc="600" dirty="0">
                <a:solidFill>
                  <a:schemeClr val="bg1"/>
                </a:solidFill>
                <a:latin typeface="+mj-ea"/>
                <a:ea typeface="+mj-ea"/>
              </a:rPr>
              <a:t>汇报人</a:t>
            </a:r>
            <a:r>
              <a:rPr lang="zh-CN" altLang="en-US" sz="1200" spc="600" dirty="0" smtClean="0">
                <a:solidFill>
                  <a:schemeClr val="bg1"/>
                </a:solidFill>
                <a:latin typeface="+mj-ea"/>
                <a:ea typeface="+mj-ea"/>
              </a:rPr>
              <a:t>：子沐创意素材</a:t>
            </a:r>
            <a:endParaRPr lang="zh-CN" altLang="en-US" sz="1200" spc="600" dirty="0">
              <a:solidFill>
                <a:schemeClr val="bg1"/>
              </a:solidFill>
              <a:latin typeface="+mj-ea"/>
              <a:ea typeface="+mj-ea"/>
            </a:endParaRPr>
          </a:p>
        </p:txBody>
      </p:sp>
      <p:sp>
        <p:nvSpPr>
          <p:cNvPr id="22" name="圆角矩形 15">
            <a:extLst>
              <a:ext uri="{FF2B5EF4-FFF2-40B4-BE49-F238E27FC236}">
                <a16:creationId xmlns:a16="http://schemas.microsoft.com/office/drawing/2014/main" xmlns="" id="{16AEBE14-EDA1-4932-B216-2A005BAF8F83}"/>
              </a:ext>
            </a:extLst>
          </p:cNvPr>
          <p:cNvSpPr/>
          <p:nvPr/>
        </p:nvSpPr>
        <p:spPr>
          <a:xfrm>
            <a:off x="2932770" y="1513114"/>
            <a:ext cx="2985807" cy="271720"/>
          </a:xfrm>
          <a:prstGeom prst="roundRect">
            <a:avLst>
              <a:gd name="adj" fmla="val 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spc="600" dirty="0">
                <a:solidFill>
                  <a:schemeClr val="tx1"/>
                </a:solidFill>
                <a:latin typeface="+mj-ea"/>
                <a:ea typeface="+mj-ea"/>
              </a:rPr>
              <a:t>LO</a:t>
            </a:r>
          </a:p>
          <a:p>
            <a:pPr algn="ctr"/>
            <a:r>
              <a:rPr lang="en-US" altLang="zh-CN" sz="3200" spc="600" dirty="0">
                <a:solidFill>
                  <a:schemeClr val="tx1"/>
                </a:solidFill>
                <a:latin typeface="+mj-ea"/>
                <a:ea typeface="+mj-ea"/>
              </a:rPr>
              <a:t>GO</a:t>
            </a:r>
            <a:endParaRPr lang="zh-CN" altLang="en-US" sz="3200" spc="600" dirty="0">
              <a:solidFill>
                <a:schemeClr val="tx1"/>
              </a:solidFill>
              <a:latin typeface="+mj-ea"/>
              <a:ea typeface="+mj-ea"/>
            </a:endParaRPr>
          </a:p>
        </p:txBody>
      </p:sp>
      <p:pic>
        <p:nvPicPr>
          <p:cNvPr id="23" name="图片 22"/>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rcRect r="84614" b="82900"/>
          <a:stretch/>
        </p:blipFill>
        <p:spPr>
          <a:xfrm>
            <a:off x="4251976" y="5138056"/>
            <a:ext cx="3554176" cy="1915437"/>
          </a:xfrm>
          <a:prstGeom prst="rect">
            <a:avLst/>
          </a:prstGeom>
        </p:spPr>
      </p:pic>
      <p:sp>
        <p:nvSpPr>
          <p:cNvPr id="24" name="文本框 23"/>
          <p:cNvSpPr txBox="1"/>
          <p:nvPr/>
        </p:nvSpPr>
        <p:spPr>
          <a:xfrm>
            <a:off x="3823540" y="2230072"/>
            <a:ext cx="4190075" cy="1015663"/>
          </a:xfrm>
          <a:prstGeom prst="rect">
            <a:avLst/>
          </a:prstGeom>
          <a:noFill/>
          <a:ln>
            <a:noFill/>
          </a:ln>
        </p:spPr>
        <p:txBody>
          <a:bodyPr vert="horz" wrap="square" rtlCol="0">
            <a:spAutoFit/>
          </a:bodyPr>
          <a:lstStyle/>
          <a:p>
            <a:pPr algn="ctr"/>
            <a:r>
              <a:rPr lang="zh-CN" altLang="en-US" sz="6000" spc="1500" dirty="0">
                <a:solidFill>
                  <a:srgbClr val="C00000"/>
                </a:solidFill>
                <a:latin typeface="+mj-ea"/>
                <a:ea typeface="+mj-ea"/>
              </a:rPr>
              <a:t>新中国风</a:t>
            </a:r>
          </a:p>
        </p:txBody>
      </p:sp>
      <p:sp>
        <p:nvSpPr>
          <p:cNvPr id="25" name="矩形 24"/>
          <p:cNvSpPr/>
          <p:nvPr/>
        </p:nvSpPr>
        <p:spPr>
          <a:xfrm>
            <a:off x="5947605" y="1759075"/>
            <a:ext cx="3991798" cy="584775"/>
          </a:xfrm>
          <a:prstGeom prst="rect">
            <a:avLst/>
          </a:prstGeom>
        </p:spPr>
        <p:txBody>
          <a:bodyPr wrap="none">
            <a:spAutoFit/>
          </a:bodyPr>
          <a:lstStyle/>
          <a:p>
            <a:r>
              <a:rPr lang="en-US" altLang="zh-CN" sz="1600" spc="600" dirty="0">
                <a:solidFill>
                  <a:schemeClr val="bg1">
                    <a:lumMod val="65000"/>
                  </a:schemeClr>
                </a:solidFill>
              </a:rPr>
              <a:t>WIND OF THE PEOPLE'S </a:t>
            </a:r>
          </a:p>
          <a:p>
            <a:r>
              <a:rPr lang="en-US" altLang="zh-CN" sz="1600" spc="600" dirty="0">
                <a:solidFill>
                  <a:schemeClr val="bg1">
                    <a:lumMod val="65000"/>
                  </a:schemeClr>
                </a:solidFill>
              </a:rPr>
              <a:t>REPUBLIC OF CHINA</a:t>
            </a:r>
            <a:endParaRPr lang="zh-CN" altLang="en-US" sz="1600" spc="600" dirty="0">
              <a:solidFill>
                <a:schemeClr val="bg1">
                  <a:lumMod val="65000"/>
                </a:schemeClr>
              </a:solidFill>
            </a:endParaRPr>
          </a:p>
        </p:txBody>
      </p:sp>
    </p:spTree>
    <p:extLst>
      <p:ext uri="{BB962C8B-B14F-4D97-AF65-F5344CB8AC3E}">
        <p14:creationId xmlns:p14="http://schemas.microsoft.com/office/powerpoint/2010/main" val="3169589001"/>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grpId="0" nodeType="withEffect" p14:presetBounceEnd="52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52000">
                                          <p:cBhvr additive="base">
                                            <p:cTn id="7" dur="2000" fill="hold"/>
                                            <p:tgtEl>
                                              <p:spTgt spid="12"/>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2" accel="50000"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12" accel="50000" fill="hold" grpId="0" nodeType="withEffect" p14:presetBounceEnd="52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52000">
                                          <p:cBhvr additive="base">
                                            <p:cTn id="15" dur="2000" fill="hold"/>
                                            <p:tgtEl>
                                              <p:spTgt spid="22"/>
                                            </p:tgtEl>
                                            <p:attrNameLst>
                                              <p:attrName>ppt_x</p:attrName>
                                            </p:attrNameLst>
                                          </p:cBhvr>
                                          <p:tavLst>
                                            <p:tav tm="0">
                                              <p:val>
                                                <p:strVal val="0-#ppt_w/2"/>
                                              </p:val>
                                            </p:tav>
                                            <p:tav tm="100000">
                                              <p:val>
                                                <p:strVal val="#ppt_x"/>
                                              </p:val>
                                            </p:tav>
                                          </p:tavLst>
                                        </p:anim>
                                        <p:anim calcmode="lin" valueType="num" p14:bounceEnd="52000">
                                          <p:cBhvr additive="base">
                                            <p:cTn id="16" dur="20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12" accel="50000" fill="hold" grpId="0" nodeType="withEffect" p14:presetBounceEnd="52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52000">
                                          <p:cBhvr additive="base">
                                            <p:cTn id="19" dur="2000" fill="hold"/>
                                            <p:tgtEl>
                                              <p:spTgt spid="10"/>
                                            </p:tgtEl>
                                            <p:attrNameLst>
                                              <p:attrName>ppt_x</p:attrName>
                                            </p:attrNameLst>
                                          </p:cBhvr>
                                          <p:tavLst>
                                            <p:tav tm="0">
                                              <p:val>
                                                <p:strVal val="0-#ppt_w/2"/>
                                              </p:val>
                                            </p:tav>
                                            <p:tav tm="100000">
                                              <p:val>
                                                <p:strVal val="#ppt_x"/>
                                              </p:val>
                                            </p:tav>
                                          </p:tavLst>
                                        </p:anim>
                                        <p:anim calcmode="lin" valueType="num" p14:bounceEnd="52000">
                                          <p:cBhvr additive="base">
                                            <p:cTn id="20" dur="20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12" accel="50000" fill="hold" grpId="0" nodeType="withEffect" p14:presetBounceEnd="52000">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14:bounceEnd="52000">
                                          <p:cBhvr additive="base">
                                            <p:cTn id="23" dur="2000" fill="hold"/>
                                            <p:tgtEl>
                                              <p:spTgt spid="24"/>
                                            </p:tgtEl>
                                            <p:attrNameLst>
                                              <p:attrName>ppt_x</p:attrName>
                                            </p:attrNameLst>
                                          </p:cBhvr>
                                          <p:tavLst>
                                            <p:tav tm="0">
                                              <p:val>
                                                <p:strVal val="0-#ppt_w/2"/>
                                              </p:val>
                                            </p:tav>
                                            <p:tav tm="100000">
                                              <p:val>
                                                <p:strVal val="#ppt_x"/>
                                              </p:val>
                                            </p:tav>
                                          </p:tavLst>
                                        </p:anim>
                                        <p:anim calcmode="lin" valueType="num" p14:bounceEnd="52000">
                                          <p:cBhvr additive="base">
                                            <p:cTn id="24" dur="20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12" accel="50000" fill="hold" grpId="0" nodeType="withEffect" p14:presetBounceEnd="52000">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14:bounceEnd="52000">
                                          <p:cBhvr additive="base">
                                            <p:cTn id="27" dur="20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28"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3" grpId="0" animBg="1"/>
          <p:bldP spid="22"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000" fill="hold"/>
                                            <p:tgtEl>
                                              <p:spTgt spid="12"/>
                                            </p:tgtEl>
                                            <p:attrNameLst>
                                              <p:attrName>ppt_x</p:attrName>
                                            </p:attrNameLst>
                                          </p:cBhvr>
                                          <p:tavLst>
                                            <p:tav tm="0">
                                              <p:val>
                                                <p:strVal val="0-#ppt_w/2"/>
                                              </p:val>
                                            </p:tav>
                                            <p:tav tm="100000">
                                              <p:val>
                                                <p:strVal val="#ppt_x"/>
                                              </p:val>
                                            </p:tav>
                                          </p:tavLst>
                                        </p:anim>
                                        <p:anim calcmode="lin" valueType="num">
                                          <p:cBhvr additive="base">
                                            <p:cTn id="8" dur="20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2" accel="5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12" accel="5000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2000" fill="hold"/>
                                            <p:tgtEl>
                                              <p:spTgt spid="22"/>
                                            </p:tgtEl>
                                            <p:attrNameLst>
                                              <p:attrName>ppt_x</p:attrName>
                                            </p:attrNameLst>
                                          </p:cBhvr>
                                          <p:tavLst>
                                            <p:tav tm="0">
                                              <p:val>
                                                <p:strVal val="0-#ppt_w/2"/>
                                              </p:val>
                                            </p:tav>
                                            <p:tav tm="100000">
                                              <p:val>
                                                <p:strVal val="#ppt_x"/>
                                              </p:val>
                                            </p:tav>
                                          </p:tavLst>
                                        </p:anim>
                                        <p:anim calcmode="lin" valueType="num">
                                          <p:cBhvr additive="base">
                                            <p:cTn id="16" dur="20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12" accel="5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2000" fill="hold"/>
                                            <p:tgtEl>
                                              <p:spTgt spid="10"/>
                                            </p:tgtEl>
                                            <p:attrNameLst>
                                              <p:attrName>ppt_x</p:attrName>
                                            </p:attrNameLst>
                                          </p:cBhvr>
                                          <p:tavLst>
                                            <p:tav tm="0">
                                              <p:val>
                                                <p:strVal val="0-#ppt_w/2"/>
                                              </p:val>
                                            </p:tav>
                                            <p:tav tm="100000">
                                              <p:val>
                                                <p:strVal val="#ppt_x"/>
                                              </p:val>
                                            </p:tav>
                                          </p:tavLst>
                                        </p:anim>
                                        <p:anim calcmode="lin" valueType="num">
                                          <p:cBhvr additive="base">
                                            <p:cTn id="20" dur="20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12" accel="5000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2000" fill="hold"/>
                                            <p:tgtEl>
                                              <p:spTgt spid="24"/>
                                            </p:tgtEl>
                                            <p:attrNameLst>
                                              <p:attrName>ppt_x</p:attrName>
                                            </p:attrNameLst>
                                          </p:cBhvr>
                                          <p:tavLst>
                                            <p:tav tm="0">
                                              <p:val>
                                                <p:strVal val="0-#ppt_w/2"/>
                                              </p:val>
                                            </p:tav>
                                            <p:tav tm="100000">
                                              <p:val>
                                                <p:strVal val="#ppt_x"/>
                                              </p:val>
                                            </p:tav>
                                          </p:tavLst>
                                        </p:anim>
                                        <p:anim calcmode="lin" valueType="num">
                                          <p:cBhvr additive="base">
                                            <p:cTn id="24" dur="20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12" accel="5000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2000" fill="hold"/>
                                            <p:tgtEl>
                                              <p:spTgt spid="25"/>
                                            </p:tgtEl>
                                            <p:attrNameLst>
                                              <p:attrName>ppt_x</p:attrName>
                                            </p:attrNameLst>
                                          </p:cBhvr>
                                          <p:tavLst>
                                            <p:tav tm="0">
                                              <p:val>
                                                <p:strVal val="0-#ppt_w/2"/>
                                              </p:val>
                                            </p:tav>
                                            <p:tav tm="100000">
                                              <p:val>
                                                <p:strVal val="#ppt_x"/>
                                              </p:val>
                                            </p:tav>
                                          </p:tavLst>
                                        </p:anim>
                                        <p:anim calcmode="lin" valueType="num">
                                          <p:cBhvr additive="base">
                                            <p:cTn id="28"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3" grpId="0" animBg="1"/>
          <p:bldP spid="22" grpId="0"/>
          <p:bldP spid="24"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58000"/>
          </a:xfrm>
          <a:prstGeom prst="rect">
            <a:avLst/>
          </a:prstGeom>
          <a:solidFill>
            <a:srgbClr val="EF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l="24987" t="-1448" r="63568" b="84348"/>
          <a:stretch/>
        </p:blipFill>
        <p:spPr>
          <a:xfrm>
            <a:off x="4811024" y="1056330"/>
            <a:ext cx="2366755" cy="1714664"/>
          </a:xfrm>
          <a:prstGeom prst="rect">
            <a:avLst/>
          </a:prstGeom>
          <a:effectLst/>
        </p:spPr>
      </p:pic>
      <p:sp>
        <p:nvSpPr>
          <p:cNvPr id="9" name="矩形 8"/>
          <p:cNvSpPr/>
          <p:nvPr/>
        </p:nvSpPr>
        <p:spPr>
          <a:xfrm>
            <a:off x="3188357" y="3199994"/>
            <a:ext cx="5888312" cy="769441"/>
          </a:xfrm>
          <a:prstGeom prst="rect">
            <a:avLst/>
          </a:prstGeom>
          <a:ln>
            <a:solidFill>
              <a:schemeClr val="bg1">
                <a:lumMod val="75000"/>
              </a:schemeClr>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spc="600" dirty="0">
                <a:solidFill>
                  <a:schemeClr val="bg1"/>
                </a:solidFill>
              </a:rPr>
              <a:t>插入小标题</a:t>
            </a:r>
          </a:p>
        </p:txBody>
      </p:sp>
      <p:sp>
        <p:nvSpPr>
          <p:cNvPr id="10" name="矩形 9"/>
          <p:cNvSpPr/>
          <p:nvPr/>
        </p:nvSpPr>
        <p:spPr>
          <a:xfrm>
            <a:off x="4710293" y="4180720"/>
            <a:ext cx="2954655"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spc="2000" dirty="0">
                <a:solidFill>
                  <a:schemeClr val="tx1">
                    <a:lumMod val="50000"/>
                    <a:lumOff val="50000"/>
                  </a:schemeClr>
                </a:solidFill>
              </a:rPr>
              <a:t>SUBTITLE</a:t>
            </a:r>
          </a:p>
        </p:txBody>
      </p:sp>
    </p:spTree>
    <p:extLst>
      <p:ext uri="{BB962C8B-B14F-4D97-AF65-F5344CB8AC3E}">
        <p14:creationId xmlns:p14="http://schemas.microsoft.com/office/powerpoint/2010/main" val="4097457086"/>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grpId="0" nodeType="withEffect" p14:presetBounceEnd="52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2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2500"/>
                                </p:stCondLst>
                                <p:childTnLst>
                                  <p:par>
                                    <p:cTn id="14" presetID="16" presetClass="entr" presetSubtype="2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animBg="1"/>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2500"/>
                                </p:stCondLst>
                                <p:childTnLst>
                                  <p:par>
                                    <p:cTn id="14" presetID="16" presetClass="entr" presetSubtype="2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animBg="1"/>
          <p:bldP spid="1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1054" y="362991"/>
            <a:ext cx="4907139" cy="534502"/>
            <a:chOff x="-264804" y="362991"/>
            <a:chExt cx="4907139" cy="534502"/>
          </a:xfrm>
        </p:grpSpPr>
        <p:sp>
          <p:nvSpPr>
            <p:cNvPr id="7" name="标题 1"/>
            <p:cNvSpPr txBox="1">
              <a:spLocks/>
            </p:cNvSpPr>
            <p:nvPr/>
          </p:nvSpPr>
          <p:spPr>
            <a:xfrm>
              <a:off x="-264804" y="362991"/>
              <a:ext cx="2988953" cy="534502"/>
            </a:xfrm>
            <a:prstGeom prst="rect">
              <a:avLst/>
            </a:prstGeom>
            <a:ln>
              <a:solidFill>
                <a:schemeClr val="bg1">
                  <a:lumMod val="75000"/>
                </a:schemeClr>
              </a:solidFill>
            </a:ln>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altLang="en-US" sz="2800" b="1" spc="300" dirty="0">
                  <a:latin typeface="+mj-ea"/>
                </a:rPr>
                <a:t>插入</a:t>
              </a:r>
              <a:r>
                <a:rPr lang="zh-CN" altLang="en-US" sz="2800" spc="300" dirty="0">
                  <a:solidFill>
                    <a:srgbClr val="F42B2B"/>
                  </a:solidFill>
                  <a:latin typeface="+mj-ea"/>
                </a:rPr>
                <a:t>小标题</a:t>
              </a:r>
            </a:p>
          </p:txBody>
        </p:sp>
        <p:sp>
          <p:nvSpPr>
            <p:cNvPr id="8" name="矩形 7"/>
            <p:cNvSpPr/>
            <p:nvPr/>
          </p:nvSpPr>
          <p:spPr>
            <a:xfrm>
              <a:off x="2819400" y="497383"/>
              <a:ext cx="1822935" cy="400110"/>
            </a:xfrm>
            <a:prstGeom prst="rect">
              <a:avLst/>
            </a:prstGeom>
          </p:spPr>
          <p:txBody>
            <a:bodyPr wrap="none">
              <a:spAutoFit/>
            </a:bodyPr>
            <a:lstStyle/>
            <a:p>
              <a:r>
                <a:rPr lang="zh-CN" altLang="en-US" sz="2000" spc="600" dirty="0">
                  <a:solidFill>
                    <a:schemeClr val="bg1">
                      <a:lumMod val="65000"/>
                    </a:schemeClr>
                  </a:solidFill>
                </a:rPr>
                <a:t>SUBTITLE</a:t>
              </a:r>
            </a:p>
          </p:txBody>
        </p:sp>
      </p:grpSp>
      <p:sp>
        <p:nvSpPr>
          <p:cNvPr id="9" name="Freeform 13"/>
          <p:cNvSpPr>
            <a:spLocks/>
          </p:cNvSpPr>
          <p:nvPr/>
        </p:nvSpPr>
        <p:spPr bwMode="auto">
          <a:xfrm>
            <a:off x="7247029" y="1708447"/>
            <a:ext cx="3485965" cy="3913128"/>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7" cstate="print">
              <a:extLst>
                <a:ext uri="{28A0092B-C50C-407E-A947-70E740481C1C}">
                  <a14:useLocalDpi xmlns:a14="http://schemas.microsoft.com/office/drawing/2010/main"/>
                </a:ext>
              </a:extLst>
            </a:blip>
            <a:srcRect/>
            <a:stretch>
              <a:fillRect/>
            </a:stretch>
          </a:blipFill>
          <a:ln w="38100" cap="flat">
            <a:solidFill>
              <a:schemeClr val="accent1">
                <a:lumMod val="7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PA_文本框 8"/>
          <p:cNvSpPr txBox="1"/>
          <p:nvPr>
            <p:custDataLst>
              <p:tags r:id="rId2"/>
            </p:custDataLst>
          </p:nvPr>
        </p:nvSpPr>
        <p:spPr>
          <a:xfrm>
            <a:off x="1614633" y="1750885"/>
            <a:ext cx="1184940" cy="646331"/>
          </a:xfrm>
          <a:prstGeom prst="rect">
            <a:avLst/>
          </a:prstGeom>
          <a:noFill/>
        </p:spPr>
        <p:txBody>
          <a:bodyPr wrap="square" rtlCol="0">
            <a:spAutoFit/>
          </a:bodyPr>
          <a:lstStyle/>
          <a:p>
            <a:r>
              <a:rPr lang="zh-CN" altLang="en-US" sz="3600" b="1" spc="300" dirty="0">
                <a:solidFill>
                  <a:srgbClr val="44546A"/>
                </a:solidFill>
                <a:latin typeface="+mj-ea"/>
                <a:ea typeface="+mj-ea"/>
              </a:rPr>
              <a:t>前言</a:t>
            </a:r>
            <a:endParaRPr lang="zh-CN" altLang="en-US" b="1" spc="300" dirty="0">
              <a:solidFill>
                <a:srgbClr val="44546A"/>
              </a:solidFill>
              <a:latin typeface="+mj-ea"/>
              <a:ea typeface="+mj-ea"/>
            </a:endParaRPr>
          </a:p>
        </p:txBody>
      </p:sp>
      <p:sp>
        <p:nvSpPr>
          <p:cNvPr id="11" name="PA_圆角矩形 9"/>
          <p:cNvSpPr/>
          <p:nvPr>
            <p:custDataLst>
              <p:tags r:id="rId3"/>
            </p:custDataLst>
          </p:nvPr>
        </p:nvSpPr>
        <p:spPr>
          <a:xfrm>
            <a:off x="1695596" y="2397216"/>
            <a:ext cx="2772000" cy="18000"/>
          </a:xfrm>
          <a:prstGeom prst="roundRect">
            <a:avLst>
              <a:gd name="adj" fmla="val 50000"/>
            </a:avLst>
          </a:prstGeom>
          <a:gradFill flip="none" rotWithShape="1">
            <a:gsLst>
              <a:gs pos="1000">
                <a:srgbClr val="0070C0"/>
              </a:gs>
              <a:gs pos="99000">
                <a:srgbClr val="00B0F0"/>
              </a:gs>
            </a:gsLst>
            <a:lin ang="0" scaled="1"/>
            <a:tileRect/>
          </a:gradFill>
          <a:ln w="12700" cap="flat" cmpd="sng" algn="ctr">
            <a:solidFill>
              <a:schemeClr val="accent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j-ea"/>
              <a:ea typeface="+mj-ea"/>
            </a:endParaRPr>
          </a:p>
        </p:txBody>
      </p:sp>
      <p:sp>
        <p:nvSpPr>
          <p:cNvPr id="12" name="PA_矩形 10"/>
          <p:cNvSpPr/>
          <p:nvPr>
            <p:custDataLst>
              <p:tags r:id="rId4"/>
            </p:custDataLst>
          </p:nvPr>
        </p:nvSpPr>
        <p:spPr>
          <a:xfrm>
            <a:off x="1614634" y="2620765"/>
            <a:ext cx="5142958" cy="1569660"/>
          </a:xfrm>
          <a:prstGeom prst="rect">
            <a:avLst/>
          </a:prstGeom>
        </p:spPr>
        <p:txBody>
          <a:bodyPr wrap="square">
            <a:spAutoFit/>
          </a:bodyPr>
          <a:lstStyle/>
          <a:p>
            <a:pPr algn="just">
              <a:lnSpc>
                <a:spcPct val="200000"/>
              </a:lnSpc>
            </a:pPr>
            <a:r>
              <a:rPr lang="zh-CN" altLang="en-US" sz="1200" spc="300">
                <a:solidFill>
                  <a:schemeClr val="tx1">
                    <a:lumMod val="50000"/>
                    <a:lumOff val="50000"/>
                  </a:schemeClr>
                </a:solidFill>
                <a:latin typeface="+mj-ea"/>
                <a:ea typeface="+mj-ea"/>
                <a:cs typeface="+mn-ea"/>
              </a:rPr>
              <a:t>源文件比展示视频和预览图更高清流畅，并为您精心准备修改教程和素材赠品，即使是新手也能制作出大师级水准的</a:t>
            </a:r>
            <a:r>
              <a:rPr lang="en-US" altLang="zh-CN" sz="1200" spc="300">
                <a:solidFill>
                  <a:schemeClr val="tx1">
                    <a:lumMod val="50000"/>
                    <a:lumOff val="50000"/>
                  </a:schemeClr>
                </a:solidFill>
                <a:latin typeface="+mj-ea"/>
                <a:ea typeface="+mj-ea"/>
                <a:cs typeface="+mn-ea"/>
              </a:rPr>
              <a:t>PPT</a:t>
            </a:r>
            <a:r>
              <a:rPr lang="zh-CN" altLang="en-US" sz="1200" spc="300">
                <a:solidFill>
                  <a:schemeClr val="tx1">
                    <a:lumMod val="50000"/>
                    <a:lumOff val="50000"/>
                  </a:schemeClr>
                </a:solidFill>
                <a:latin typeface="+mj-ea"/>
                <a:ea typeface="+mj-ea"/>
                <a:cs typeface="+mn-ea"/>
              </a:rPr>
              <a:t>。在这里添加相关的文字描述，可以从您的文案中复制需要的内容到这里，选择仅保留文字即可。</a:t>
            </a:r>
            <a:endParaRPr lang="zh-CN" altLang="en-US" sz="1200" spc="300" dirty="0">
              <a:solidFill>
                <a:schemeClr val="tx1">
                  <a:lumMod val="50000"/>
                  <a:lumOff val="50000"/>
                </a:schemeClr>
              </a:solidFill>
              <a:latin typeface="+mj-ea"/>
              <a:ea typeface="+mj-ea"/>
              <a:cs typeface="+mn-ea"/>
            </a:endParaRPr>
          </a:p>
        </p:txBody>
      </p:sp>
      <p:sp>
        <p:nvSpPr>
          <p:cNvPr id="13" name="PA_矩形 11"/>
          <p:cNvSpPr/>
          <p:nvPr>
            <p:custDataLst>
              <p:tags r:id="rId5"/>
            </p:custDataLst>
          </p:nvPr>
        </p:nvSpPr>
        <p:spPr>
          <a:xfrm>
            <a:off x="2722629" y="2036884"/>
            <a:ext cx="1321196" cy="369332"/>
          </a:xfrm>
          <a:prstGeom prst="rect">
            <a:avLst/>
          </a:prstGeom>
        </p:spPr>
        <p:txBody>
          <a:bodyPr wrap="none">
            <a:spAutoFit/>
          </a:bodyPr>
          <a:lstStyle/>
          <a:p>
            <a:r>
              <a:rPr lang="en-US" altLang="zh-CN" spc="300">
                <a:solidFill>
                  <a:srgbClr val="44546A">
                    <a:lumMod val="60000"/>
                    <a:lumOff val="40000"/>
                  </a:srgbClr>
                </a:solidFill>
                <a:latin typeface="+mj-ea"/>
                <a:ea typeface="+mj-ea"/>
              </a:rPr>
              <a:t>PREFACE</a:t>
            </a:r>
            <a:endParaRPr lang="zh-CN" altLang="en-US" spc="300" dirty="0">
              <a:solidFill>
                <a:srgbClr val="44546A">
                  <a:lumMod val="60000"/>
                  <a:lumOff val="40000"/>
                </a:srgbClr>
              </a:solidFill>
              <a:latin typeface="+mj-ea"/>
              <a:ea typeface="+mj-ea"/>
            </a:endParaRPr>
          </a:p>
        </p:txBody>
      </p:sp>
      <p:sp>
        <p:nvSpPr>
          <p:cNvPr id="14" name="圆角矩形 13"/>
          <p:cNvSpPr/>
          <p:nvPr/>
        </p:nvSpPr>
        <p:spPr>
          <a:xfrm>
            <a:off x="1678441" y="4921681"/>
            <a:ext cx="1671781" cy="302925"/>
          </a:xfrm>
          <a:prstGeom prst="roundRect">
            <a:avLst>
              <a:gd name="adj" fmla="val 50000"/>
            </a:avLst>
          </a:pr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5400000" scaled="1"/>
            <a:tileRect/>
          </a:gradFill>
          <a:ln>
            <a:noFill/>
          </a:ln>
          <a:effectLst>
            <a:outerShdw blurRad="228600" dist="38100" dir="6720000" algn="t"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200" kern="0">
                <a:solidFill>
                  <a:prstClr val="white"/>
                </a:solidFill>
                <a:latin typeface="Segoe UI" panose="020B0502040204020203" pitchFamily="34" charset="0"/>
                <a:cs typeface="Segoe UI" panose="020B0502040204020203" pitchFamily="34" charset="0"/>
              </a:rPr>
              <a:t>Learn More</a:t>
            </a:r>
            <a:endParaRPr lang="id-ID" altLang="zh-CN" sz="1200" kern="0">
              <a:solidFill>
                <a:prstClr val="white"/>
              </a:solidFill>
              <a:latin typeface="Segoe UI" panose="020B0502040204020203" pitchFamily="34" charset="0"/>
              <a:cs typeface="Segoe UI" panose="020B0502040204020203" pitchFamily="34" charset="0"/>
            </a:endParaRPr>
          </a:p>
        </p:txBody>
      </p:sp>
      <p:sp>
        <p:nvSpPr>
          <p:cNvPr id="15" name="圆角矩形 14"/>
          <p:cNvSpPr/>
          <p:nvPr/>
        </p:nvSpPr>
        <p:spPr>
          <a:xfrm>
            <a:off x="3626844" y="4921681"/>
            <a:ext cx="1671781" cy="302925"/>
          </a:xfrm>
          <a:prstGeom prst="roundRect">
            <a:avLst>
              <a:gd name="adj" fmla="val 50000"/>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5400000" scaled="1"/>
            <a:tileRect/>
          </a:gradFill>
          <a:ln>
            <a:noFill/>
          </a:ln>
          <a:effectLst>
            <a:outerShdw blurRad="228600" dist="38100" dir="6720000" algn="t"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200" kern="0">
                <a:solidFill>
                  <a:prstClr val="white"/>
                </a:solidFill>
                <a:latin typeface="Segoe UI" panose="020B0502040204020203" pitchFamily="34" charset="0"/>
                <a:cs typeface="Segoe UI" panose="020B0502040204020203" pitchFamily="34" charset="0"/>
              </a:rPr>
              <a:t>Learn More</a:t>
            </a:r>
            <a:endParaRPr lang="id-ID" altLang="zh-CN" sz="1200" kern="0">
              <a:solidFill>
                <a:prstClr val="white"/>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76745820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par>
                                <p:cTn id="12" presetID="35" presetClass="path" presetSubtype="0" decel="100000" fill="hold" grpId="1" nodeType="withEffect">
                                  <p:stCondLst>
                                    <p:cond delay="0"/>
                                  </p:stCondLst>
                                  <p:childTnLst>
                                    <p:animMotion origin="layout" path="M 4.16667E-7 -4.81481E-6 L -0.04557 -4.81481E-6 " pathEditMode="relative" rAng="0" ptsTypes="AA">
                                      <p:cBhvr>
                                        <p:cTn id="13" dur="1000" spd="-100000" fill="hold"/>
                                        <p:tgtEl>
                                          <p:spTgt spid="10"/>
                                        </p:tgtEl>
                                        <p:attrNameLst>
                                          <p:attrName>ppt_x</p:attrName>
                                          <p:attrName>ppt_y</p:attrName>
                                        </p:attrNameLst>
                                      </p:cBhvr>
                                      <p:rCtr x="-2279" y="0"/>
                                    </p:animMotion>
                                  </p:childTnLst>
                                </p:cTn>
                              </p:par>
                              <p:par>
                                <p:cTn id="14" presetID="10" presetClass="entr" presetSubtype="0" fill="hold" grpId="0" nodeType="withEffect">
                                  <p:stCondLst>
                                    <p:cond delay="25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250"/>
                                        <p:tgtEl>
                                          <p:spTgt spid="11"/>
                                        </p:tgtEl>
                                      </p:cBhvr>
                                    </p:animEffect>
                                  </p:childTnLst>
                                </p:cTn>
                              </p:par>
                              <p:par>
                                <p:cTn id="17" presetID="35" presetClass="path" presetSubtype="0" decel="100000" fill="hold" grpId="1" nodeType="withEffect">
                                  <p:stCondLst>
                                    <p:cond delay="250"/>
                                  </p:stCondLst>
                                  <p:childTnLst>
                                    <p:animMotion origin="layout" path="M -4.375E-6 -4.44444E-6 L -0.04557 -4.44444E-6 " pathEditMode="relative" rAng="0" ptsTypes="AA">
                                      <p:cBhvr>
                                        <p:cTn id="18" dur="1250" spd="-100000" fill="hold"/>
                                        <p:tgtEl>
                                          <p:spTgt spid="11"/>
                                        </p:tgtEl>
                                        <p:attrNameLst>
                                          <p:attrName>ppt_x</p:attrName>
                                          <p:attrName>ppt_y</p:attrName>
                                        </p:attrNameLst>
                                      </p:cBhvr>
                                      <p:rCtr x="-2279" y="0"/>
                                    </p:animMotion>
                                  </p:childTnLst>
                                </p:cTn>
                              </p:par>
                              <p:par>
                                <p:cTn id="19" presetID="10" presetClass="entr" presetSubtype="0" fill="hold" grpId="0" nodeType="withEffect">
                                  <p:stCondLst>
                                    <p:cond delay="75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500"/>
                                        <p:tgtEl>
                                          <p:spTgt spid="12"/>
                                        </p:tgtEl>
                                      </p:cBhvr>
                                    </p:animEffect>
                                  </p:childTnLst>
                                </p:cTn>
                              </p:par>
                              <p:par>
                                <p:cTn id="25" presetID="35" presetClass="path" presetSubtype="0" decel="100000" fill="hold" grpId="1" nodeType="withEffect">
                                  <p:stCondLst>
                                    <p:cond delay="500"/>
                                  </p:stCondLst>
                                  <p:childTnLst>
                                    <p:animMotion origin="layout" path="M 6.25E-7 2.22222E-6 L -0.04557 2.22222E-6 " pathEditMode="relative" rAng="0" ptsTypes="AA">
                                      <p:cBhvr>
                                        <p:cTn id="26" dur="1500" spd="-100000" fill="hold"/>
                                        <p:tgtEl>
                                          <p:spTgt spid="12"/>
                                        </p:tgtEl>
                                        <p:attrNameLst>
                                          <p:attrName>ppt_x</p:attrName>
                                          <p:attrName>ppt_y</p:attrName>
                                        </p:attrNameLst>
                                      </p:cBhvr>
                                      <p:rCtr x="-2279" y="0"/>
                                    </p:animMotion>
                                  </p:childTnLst>
                                </p:cTn>
                              </p:par>
                              <p:par>
                                <p:cTn id="27" presetID="10" presetClass="entr" presetSubtype="0" fill="hold" grpId="0" nodeType="withEffect">
                                  <p:stCondLst>
                                    <p:cond delay="5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750"/>
                                        <p:tgtEl>
                                          <p:spTgt spid="9"/>
                                        </p:tgtEl>
                                      </p:cBhvr>
                                    </p:animEffect>
                                  </p:childTnLst>
                                </p:cTn>
                              </p:par>
                              <p:par>
                                <p:cTn id="30" presetID="35" presetClass="path" presetSubtype="0" decel="100000" fill="hold" grpId="1" nodeType="withEffect">
                                  <p:stCondLst>
                                    <p:cond delay="500"/>
                                  </p:stCondLst>
                                  <p:childTnLst>
                                    <p:animMotion origin="layout" path="M 2.08333E-7 7.40741E-7 L 0.04492 7.40741E-7 " pathEditMode="relative" rAng="0" ptsTypes="AA">
                                      <p:cBhvr>
                                        <p:cTn id="31" dur="1250" spd="-100000" fill="hold"/>
                                        <p:tgtEl>
                                          <p:spTgt spid="9"/>
                                        </p:tgtEl>
                                        <p:attrNameLst>
                                          <p:attrName>ppt_x</p:attrName>
                                          <p:attrName>ppt_y</p:attrName>
                                        </p:attrNameLst>
                                      </p:cBhvr>
                                      <p:rCtr x="2240" y="0"/>
                                    </p:animMotion>
                                  </p:childTnLst>
                                </p:cTn>
                              </p:par>
                              <p:par>
                                <p:cTn id="32" presetID="10" presetClass="entr" presetSubtype="0" fill="hold" grpId="0" nodeType="withEffect">
                                  <p:stCondLst>
                                    <p:cond delay="150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750"/>
                                        <p:tgtEl>
                                          <p:spTgt spid="14"/>
                                        </p:tgtEl>
                                      </p:cBhvr>
                                    </p:animEffect>
                                  </p:childTnLst>
                                </p:cTn>
                              </p:par>
                              <p:par>
                                <p:cTn id="35" presetID="35" presetClass="path" presetSubtype="0" decel="100000" fill="hold" grpId="1" nodeType="withEffect">
                                  <p:stCondLst>
                                    <p:cond delay="1500"/>
                                  </p:stCondLst>
                                  <p:childTnLst>
                                    <p:animMotion origin="layout" path="M 2.08333E-7 -3.33333E-6 L 0.04492 -3.33333E-6 " pathEditMode="relative" rAng="0" ptsTypes="AA">
                                      <p:cBhvr>
                                        <p:cTn id="36" dur="1250" spd="-100000" fill="hold"/>
                                        <p:tgtEl>
                                          <p:spTgt spid="14"/>
                                        </p:tgtEl>
                                        <p:attrNameLst>
                                          <p:attrName>ppt_x</p:attrName>
                                          <p:attrName>ppt_y</p:attrName>
                                        </p:attrNameLst>
                                      </p:cBhvr>
                                      <p:rCtr x="2240" y="0"/>
                                    </p:animMotion>
                                  </p:childTnLst>
                                </p:cTn>
                              </p:par>
                              <p:par>
                                <p:cTn id="37" presetID="10" presetClass="entr" presetSubtype="0" fill="hold" grpId="0" nodeType="withEffect">
                                  <p:stCondLst>
                                    <p:cond delay="150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750"/>
                                        <p:tgtEl>
                                          <p:spTgt spid="15"/>
                                        </p:tgtEl>
                                      </p:cBhvr>
                                    </p:animEffect>
                                  </p:childTnLst>
                                </p:cTn>
                              </p:par>
                              <p:par>
                                <p:cTn id="40" presetID="35" presetClass="path" presetSubtype="0" decel="100000" fill="hold" grpId="1" nodeType="withEffect">
                                  <p:stCondLst>
                                    <p:cond delay="1500"/>
                                  </p:stCondLst>
                                  <p:childTnLst>
                                    <p:animMotion origin="layout" path="M 4.375E-6 -3.33333E-6 L -0.04011 -3.33333E-6 " pathEditMode="relative" rAng="0" ptsTypes="AA">
                                      <p:cBhvr>
                                        <p:cTn id="41" dur="1250" spd="-100000" fill="hold"/>
                                        <p:tgtEl>
                                          <p:spTgt spid="15"/>
                                        </p:tgtEl>
                                        <p:attrNameLst>
                                          <p:attrName>ppt_x</p:attrName>
                                          <p:attrName>ppt_y</p:attrName>
                                        </p:attrNameLst>
                                      </p:cBhvr>
                                      <p:rCtr x="-200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p:bldP spid="10" grpId="1"/>
      <p:bldP spid="11" grpId="0" animBg="1"/>
      <p:bldP spid="11" grpId="1" animBg="1"/>
      <p:bldP spid="12" grpId="0"/>
      <p:bldP spid="12" grpId="1"/>
      <p:bldP spid="13" grpId="0"/>
      <p:bldP spid="14" grpId="0" animBg="1"/>
      <p:bldP spid="14" grpId="1" animBg="1"/>
      <p:bldP spid="15" grpId="0" animBg="1"/>
      <p:bldP spid="1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1054" y="362991"/>
            <a:ext cx="4907139" cy="534502"/>
            <a:chOff x="-264804" y="362991"/>
            <a:chExt cx="4907139" cy="534502"/>
          </a:xfrm>
        </p:grpSpPr>
        <p:sp>
          <p:nvSpPr>
            <p:cNvPr id="7" name="标题 1"/>
            <p:cNvSpPr txBox="1">
              <a:spLocks/>
            </p:cNvSpPr>
            <p:nvPr/>
          </p:nvSpPr>
          <p:spPr>
            <a:xfrm>
              <a:off x="-264804" y="362991"/>
              <a:ext cx="2988953" cy="534502"/>
            </a:xfrm>
            <a:prstGeom prst="rect">
              <a:avLst/>
            </a:prstGeom>
            <a:ln>
              <a:solidFill>
                <a:schemeClr val="bg1">
                  <a:lumMod val="75000"/>
                </a:schemeClr>
              </a:solidFill>
            </a:ln>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altLang="en-US" sz="2800" b="1" spc="300" dirty="0">
                  <a:latin typeface="+mj-ea"/>
                </a:rPr>
                <a:t>插入</a:t>
              </a:r>
              <a:r>
                <a:rPr lang="zh-CN" altLang="en-US" sz="2800" spc="300" dirty="0">
                  <a:solidFill>
                    <a:srgbClr val="F42B2B"/>
                  </a:solidFill>
                  <a:latin typeface="+mj-ea"/>
                </a:rPr>
                <a:t>小标题</a:t>
              </a:r>
            </a:p>
          </p:txBody>
        </p:sp>
        <p:sp>
          <p:nvSpPr>
            <p:cNvPr id="8" name="矩形 7"/>
            <p:cNvSpPr/>
            <p:nvPr/>
          </p:nvSpPr>
          <p:spPr>
            <a:xfrm>
              <a:off x="2819400" y="497383"/>
              <a:ext cx="1822935" cy="400110"/>
            </a:xfrm>
            <a:prstGeom prst="rect">
              <a:avLst/>
            </a:prstGeom>
          </p:spPr>
          <p:txBody>
            <a:bodyPr wrap="none">
              <a:spAutoFit/>
            </a:bodyPr>
            <a:lstStyle/>
            <a:p>
              <a:r>
                <a:rPr lang="zh-CN" altLang="en-US" sz="2000" spc="600" dirty="0">
                  <a:solidFill>
                    <a:schemeClr val="bg1">
                      <a:lumMod val="65000"/>
                    </a:schemeClr>
                  </a:solidFill>
                </a:rPr>
                <a:t>SUBTITLE</a:t>
              </a:r>
            </a:p>
          </p:txBody>
        </p:sp>
      </p:grpSp>
      <p:sp>
        <p:nvSpPr>
          <p:cNvPr id="5" name="椭圆 4"/>
          <p:cNvSpPr/>
          <p:nvPr/>
        </p:nvSpPr>
        <p:spPr>
          <a:xfrm>
            <a:off x="6818607" y="3625009"/>
            <a:ext cx="981779" cy="981779"/>
          </a:xfrm>
          <a:prstGeom prst="ellipse">
            <a:avLst/>
          </a:prstGeom>
          <a:noFill/>
          <a:ln w="12700">
            <a:solidFill>
              <a:schemeClr val="bg1">
                <a:lumMod val="6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FFFF"/>
              </a:solidFill>
            </a:endParaRPr>
          </a:p>
        </p:txBody>
      </p:sp>
      <p:sp>
        <p:nvSpPr>
          <p:cNvPr id="9" name="椭圆 8"/>
          <p:cNvSpPr/>
          <p:nvPr/>
        </p:nvSpPr>
        <p:spPr>
          <a:xfrm>
            <a:off x="7707242" y="2898235"/>
            <a:ext cx="1278135" cy="1278135"/>
          </a:xfrm>
          <a:prstGeom prst="ellipse">
            <a:avLst/>
          </a:prstGeom>
          <a:noFill/>
          <a:ln w="12700">
            <a:solidFill>
              <a:schemeClr val="bg1">
                <a:lumMod val="6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FFFF"/>
              </a:solidFill>
            </a:endParaRPr>
          </a:p>
        </p:txBody>
      </p:sp>
      <p:sp>
        <p:nvSpPr>
          <p:cNvPr id="10" name="椭圆 9"/>
          <p:cNvSpPr/>
          <p:nvPr/>
        </p:nvSpPr>
        <p:spPr>
          <a:xfrm>
            <a:off x="4103825" y="3159169"/>
            <a:ext cx="816820" cy="816820"/>
          </a:xfrm>
          <a:prstGeom prst="ellipse">
            <a:avLst/>
          </a:prstGeom>
          <a:noFill/>
          <a:ln w="12700">
            <a:solidFill>
              <a:schemeClr val="bg1">
                <a:lumMod val="6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FFFF"/>
              </a:solidFill>
            </a:endParaRPr>
          </a:p>
        </p:txBody>
      </p:sp>
      <p:sp>
        <p:nvSpPr>
          <p:cNvPr id="11" name="椭圆 10"/>
          <p:cNvSpPr/>
          <p:nvPr/>
        </p:nvSpPr>
        <p:spPr>
          <a:xfrm>
            <a:off x="3070176" y="3257169"/>
            <a:ext cx="1006835" cy="1006835"/>
          </a:xfrm>
          <a:prstGeom prst="ellipse">
            <a:avLst/>
          </a:prstGeom>
          <a:noFill/>
          <a:ln w="12700">
            <a:solidFill>
              <a:schemeClr val="bg1">
                <a:lumMod val="6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FFFF"/>
              </a:solidFill>
            </a:endParaRPr>
          </a:p>
        </p:txBody>
      </p:sp>
      <p:grpSp>
        <p:nvGrpSpPr>
          <p:cNvPr id="12" name="组合 11"/>
          <p:cNvGrpSpPr/>
          <p:nvPr/>
        </p:nvGrpSpPr>
        <p:grpSpPr>
          <a:xfrm>
            <a:off x="4853600" y="3459642"/>
            <a:ext cx="1142087" cy="1142087"/>
            <a:chOff x="4703127" y="3667985"/>
            <a:chExt cx="1142087" cy="1142087"/>
          </a:xfrm>
        </p:grpSpPr>
        <p:sp>
          <p:nvSpPr>
            <p:cNvPr id="13" name="椭圆 12"/>
            <p:cNvSpPr/>
            <p:nvPr/>
          </p:nvSpPr>
          <p:spPr>
            <a:xfrm>
              <a:off x="4703127" y="3667985"/>
              <a:ext cx="1142087" cy="1142087"/>
            </a:xfrm>
            <a:prstGeom prst="ellipse">
              <a:avLst/>
            </a:prstGeom>
            <a:gradFill>
              <a:gsLst>
                <a:gs pos="1000">
                  <a:schemeClr val="accent1"/>
                </a:gs>
                <a:gs pos="100000">
                  <a:schemeClr val="accent2"/>
                </a:gs>
              </a:gsLst>
              <a:lin ang="5400000" scaled="1"/>
            </a:gradFill>
            <a:ln w="25400">
              <a:noFill/>
            </a:ln>
            <a:effectLst>
              <a:outerShdw blurRad="254000" dist="127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14" name="Freeform 28"/>
            <p:cNvSpPr>
              <a:spLocks noChangeArrowheads="1"/>
            </p:cNvSpPr>
            <p:nvPr/>
          </p:nvSpPr>
          <p:spPr bwMode="auto">
            <a:xfrm>
              <a:off x="5100829" y="4064733"/>
              <a:ext cx="422785" cy="353071"/>
            </a:xfrm>
            <a:custGeom>
              <a:avLst/>
              <a:gdLst>
                <a:gd name="T0" fmla="*/ 124 w 498"/>
                <a:gd name="T1" fmla="*/ 81 h 418"/>
                <a:gd name="T2" fmla="*/ 124 w 498"/>
                <a:gd name="T3" fmla="*/ 81 h 418"/>
                <a:gd name="T4" fmla="*/ 36 w 498"/>
                <a:gd name="T5" fmla="*/ 258 h 418"/>
                <a:gd name="T6" fmla="*/ 346 w 498"/>
                <a:gd name="T7" fmla="*/ 116 h 418"/>
                <a:gd name="T8" fmla="*/ 9 w 498"/>
                <a:gd name="T9" fmla="*/ 382 h 418"/>
                <a:gd name="T10" fmla="*/ 44 w 498"/>
                <a:gd name="T11" fmla="*/ 400 h 418"/>
                <a:gd name="T12" fmla="*/ 97 w 498"/>
                <a:gd name="T13" fmla="*/ 311 h 418"/>
                <a:gd name="T14" fmla="*/ 293 w 498"/>
                <a:gd name="T15" fmla="*/ 311 h 418"/>
                <a:gd name="T16" fmla="*/ 469 w 498"/>
                <a:gd name="T17" fmla="*/ 72 h 418"/>
                <a:gd name="T18" fmla="*/ 124 w 498"/>
                <a:gd name="T19" fmla="*/ 8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bg1"/>
            </a:solidFill>
            <a:ln>
              <a:noFill/>
            </a:ln>
            <a:effectLst/>
            <a:extLst/>
          </p:spPr>
          <p:txBody>
            <a:bodyPr wrap="none" lIns="45712" tIns="22856" rIns="45712" bIns="22856" anchor="ctr"/>
            <a:lstStyle/>
            <a:p>
              <a:pPr defTabSz="609479">
                <a:defRPr/>
              </a:pPr>
              <a:endParaRPr lang="en-US" sz="1351" dirty="0">
                <a:solidFill>
                  <a:srgbClr val="7F7F7F"/>
                </a:solidFill>
              </a:endParaRPr>
            </a:p>
          </p:txBody>
        </p:sp>
      </p:grpSp>
      <p:grpSp>
        <p:nvGrpSpPr>
          <p:cNvPr id="15" name="组合 14"/>
          <p:cNvGrpSpPr/>
          <p:nvPr/>
        </p:nvGrpSpPr>
        <p:grpSpPr>
          <a:xfrm>
            <a:off x="3192066" y="3379059"/>
            <a:ext cx="763056" cy="763056"/>
            <a:chOff x="3041595" y="3587402"/>
            <a:chExt cx="763056" cy="763056"/>
          </a:xfrm>
        </p:grpSpPr>
        <p:sp>
          <p:nvSpPr>
            <p:cNvPr id="16" name="椭圆 15"/>
            <p:cNvSpPr/>
            <p:nvPr/>
          </p:nvSpPr>
          <p:spPr>
            <a:xfrm>
              <a:off x="3041595" y="3587402"/>
              <a:ext cx="763056" cy="763056"/>
            </a:xfrm>
            <a:prstGeom prst="ellipse">
              <a:avLst/>
            </a:prstGeom>
            <a:solidFill>
              <a:srgbClr val="F1F9FD"/>
            </a:solidFill>
            <a:ln w="25400">
              <a:noFill/>
            </a:ln>
            <a:effectLst>
              <a:outerShdw blurRad="254000" dist="127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17" name="Freeform 29"/>
            <p:cNvSpPr>
              <a:spLocks noChangeArrowheads="1"/>
            </p:cNvSpPr>
            <p:nvPr/>
          </p:nvSpPr>
          <p:spPr bwMode="auto">
            <a:xfrm>
              <a:off x="3295703" y="3850210"/>
              <a:ext cx="266700" cy="275431"/>
            </a:xfrm>
            <a:custGeom>
              <a:avLst/>
              <a:gdLst>
                <a:gd name="T0" fmla="*/ 248 w 444"/>
                <a:gd name="T1" fmla="*/ 337 h 462"/>
                <a:gd name="T2" fmla="*/ 248 w 444"/>
                <a:gd name="T3" fmla="*/ 337 h 462"/>
                <a:gd name="T4" fmla="*/ 320 w 444"/>
                <a:gd name="T5" fmla="*/ 257 h 462"/>
                <a:gd name="T6" fmla="*/ 443 w 444"/>
                <a:gd name="T7" fmla="*/ 71 h 462"/>
                <a:gd name="T8" fmla="*/ 426 w 444"/>
                <a:gd name="T9" fmla="*/ 53 h 462"/>
                <a:gd name="T10" fmla="*/ 346 w 444"/>
                <a:gd name="T11" fmla="*/ 53 h 462"/>
                <a:gd name="T12" fmla="*/ 222 w 444"/>
                <a:gd name="T13" fmla="*/ 0 h 462"/>
                <a:gd name="T14" fmla="*/ 98 w 444"/>
                <a:gd name="T15" fmla="*/ 53 h 462"/>
                <a:gd name="T16" fmla="*/ 18 w 444"/>
                <a:gd name="T17" fmla="*/ 53 h 462"/>
                <a:gd name="T18" fmla="*/ 0 w 444"/>
                <a:gd name="T19" fmla="*/ 71 h 462"/>
                <a:gd name="T20" fmla="*/ 124 w 444"/>
                <a:gd name="T21" fmla="*/ 257 h 462"/>
                <a:gd name="T22" fmla="*/ 195 w 444"/>
                <a:gd name="T23" fmla="*/ 337 h 462"/>
                <a:gd name="T24" fmla="*/ 195 w 444"/>
                <a:gd name="T25" fmla="*/ 372 h 462"/>
                <a:gd name="T26" fmla="*/ 107 w 444"/>
                <a:gd name="T27" fmla="*/ 416 h 462"/>
                <a:gd name="T28" fmla="*/ 222 w 444"/>
                <a:gd name="T29" fmla="*/ 461 h 462"/>
                <a:gd name="T30" fmla="*/ 328 w 444"/>
                <a:gd name="T31" fmla="*/ 416 h 462"/>
                <a:gd name="T32" fmla="*/ 248 w 444"/>
                <a:gd name="T33" fmla="*/ 372 h 462"/>
                <a:gd name="T34" fmla="*/ 248 w 444"/>
                <a:gd name="T35" fmla="*/ 337 h 462"/>
                <a:gd name="T36" fmla="*/ 320 w 444"/>
                <a:gd name="T37" fmla="*/ 212 h 462"/>
                <a:gd name="T38" fmla="*/ 320 w 444"/>
                <a:gd name="T39" fmla="*/ 212 h 462"/>
                <a:gd name="T40" fmla="*/ 346 w 444"/>
                <a:gd name="T41" fmla="*/ 89 h 462"/>
                <a:gd name="T42" fmla="*/ 408 w 444"/>
                <a:gd name="T43" fmla="*/ 89 h 462"/>
                <a:gd name="T44" fmla="*/ 320 w 444"/>
                <a:gd name="T45" fmla="*/ 212 h 462"/>
                <a:gd name="T46" fmla="*/ 222 w 444"/>
                <a:gd name="T47" fmla="*/ 36 h 462"/>
                <a:gd name="T48" fmla="*/ 222 w 444"/>
                <a:gd name="T49" fmla="*/ 36 h 462"/>
                <a:gd name="T50" fmla="*/ 320 w 444"/>
                <a:gd name="T51" fmla="*/ 71 h 462"/>
                <a:gd name="T52" fmla="*/ 222 w 444"/>
                <a:gd name="T53" fmla="*/ 115 h 462"/>
                <a:gd name="T54" fmla="*/ 124 w 444"/>
                <a:gd name="T55" fmla="*/ 71 h 462"/>
                <a:gd name="T56" fmla="*/ 222 w 444"/>
                <a:gd name="T57" fmla="*/ 36 h 462"/>
                <a:gd name="T58" fmla="*/ 36 w 444"/>
                <a:gd name="T59" fmla="*/ 89 h 462"/>
                <a:gd name="T60" fmla="*/ 36 w 444"/>
                <a:gd name="T61" fmla="*/ 89 h 462"/>
                <a:gd name="T62" fmla="*/ 98 w 444"/>
                <a:gd name="T63" fmla="*/ 89 h 462"/>
                <a:gd name="T64" fmla="*/ 124 w 444"/>
                <a:gd name="T65" fmla="*/ 212 h 462"/>
                <a:gd name="T66" fmla="*/ 36 w 444"/>
                <a:gd name="T67" fmla="*/ 8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accent2"/>
            </a:solidFill>
            <a:ln>
              <a:noFill/>
            </a:ln>
            <a:effectLst/>
            <a:extLst/>
          </p:spPr>
          <p:txBody>
            <a:bodyPr wrap="none" lIns="45712" tIns="22856" rIns="45712" bIns="22856" anchor="ctr"/>
            <a:lstStyle/>
            <a:p>
              <a:pPr defTabSz="609479">
                <a:defRPr/>
              </a:pPr>
              <a:endParaRPr lang="en-US" sz="1351" dirty="0">
                <a:solidFill>
                  <a:srgbClr val="7F7F7F"/>
                </a:solidFill>
              </a:endParaRPr>
            </a:p>
          </p:txBody>
        </p:sp>
      </p:grpSp>
      <p:grpSp>
        <p:nvGrpSpPr>
          <p:cNvPr id="18" name="组合 17"/>
          <p:cNvGrpSpPr/>
          <p:nvPr/>
        </p:nvGrpSpPr>
        <p:grpSpPr>
          <a:xfrm>
            <a:off x="7861976" y="3052969"/>
            <a:ext cx="968668" cy="968668"/>
            <a:chOff x="7711504" y="3261312"/>
            <a:chExt cx="968668" cy="968668"/>
          </a:xfrm>
        </p:grpSpPr>
        <p:sp>
          <p:nvSpPr>
            <p:cNvPr id="19" name="椭圆 18"/>
            <p:cNvSpPr/>
            <p:nvPr/>
          </p:nvSpPr>
          <p:spPr>
            <a:xfrm>
              <a:off x="7711504" y="3261312"/>
              <a:ext cx="968668" cy="968668"/>
            </a:xfrm>
            <a:prstGeom prst="ellipse">
              <a:avLst/>
            </a:prstGeom>
            <a:solidFill>
              <a:schemeClr val="accent1">
                <a:lumMod val="75000"/>
              </a:schemeClr>
            </a:solidFill>
            <a:ln w="25400">
              <a:noFill/>
            </a:ln>
            <a:effectLst>
              <a:outerShdw blurRad="254000" dist="127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0" name="Freeform 46"/>
            <p:cNvSpPr>
              <a:spLocks noChangeArrowheads="1"/>
            </p:cNvSpPr>
            <p:nvPr/>
          </p:nvSpPr>
          <p:spPr bwMode="auto">
            <a:xfrm>
              <a:off x="8057328" y="3585891"/>
              <a:ext cx="277019" cy="264319"/>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chemeClr val="bg1"/>
            </a:solidFill>
            <a:ln>
              <a:noFill/>
            </a:ln>
            <a:effectLst/>
            <a:extLst/>
          </p:spPr>
          <p:txBody>
            <a:bodyPr wrap="none" lIns="45712" tIns="22856" rIns="45712" bIns="22856" anchor="ctr"/>
            <a:lstStyle/>
            <a:p>
              <a:pPr defTabSz="609479">
                <a:defRPr/>
              </a:pPr>
              <a:endParaRPr lang="en-US" sz="1351" dirty="0">
                <a:solidFill>
                  <a:srgbClr val="7F7F7F"/>
                </a:solidFill>
              </a:endParaRPr>
            </a:p>
          </p:txBody>
        </p:sp>
      </p:grpSp>
      <p:grpSp>
        <p:nvGrpSpPr>
          <p:cNvPr id="21" name="组合 20"/>
          <p:cNvGrpSpPr/>
          <p:nvPr/>
        </p:nvGrpSpPr>
        <p:grpSpPr>
          <a:xfrm>
            <a:off x="6105635" y="3252000"/>
            <a:ext cx="723989" cy="723989"/>
            <a:chOff x="5955164" y="3460343"/>
            <a:chExt cx="723989" cy="723989"/>
          </a:xfrm>
        </p:grpSpPr>
        <p:sp>
          <p:nvSpPr>
            <p:cNvPr id="22" name="椭圆 21"/>
            <p:cNvSpPr/>
            <p:nvPr/>
          </p:nvSpPr>
          <p:spPr>
            <a:xfrm>
              <a:off x="5955164" y="3460343"/>
              <a:ext cx="723989" cy="723989"/>
            </a:xfrm>
            <a:prstGeom prst="ellipse">
              <a:avLst/>
            </a:prstGeom>
            <a:solidFill>
              <a:schemeClr val="accent2">
                <a:lumMod val="75000"/>
              </a:schemeClr>
            </a:solidFill>
            <a:ln w="25400">
              <a:noFill/>
            </a:ln>
            <a:effectLst>
              <a:outerShdw blurRad="254000" dist="127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3" name="Freeform 74"/>
            <p:cNvSpPr>
              <a:spLocks noChangeArrowheads="1"/>
            </p:cNvSpPr>
            <p:nvPr/>
          </p:nvSpPr>
          <p:spPr bwMode="auto">
            <a:xfrm>
              <a:off x="6182534" y="3688533"/>
              <a:ext cx="277019" cy="246063"/>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bg1"/>
            </a:solidFill>
            <a:ln>
              <a:noFill/>
            </a:ln>
            <a:effectLst/>
            <a:extLst/>
          </p:spPr>
          <p:txBody>
            <a:bodyPr wrap="none" lIns="45712" tIns="22856" rIns="45712" bIns="22856" anchor="ctr"/>
            <a:lstStyle/>
            <a:p>
              <a:pPr defTabSz="609479">
                <a:defRPr/>
              </a:pPr>
              <a:endParaRPr lang="en-US" sz="1351" dirty="0">
                <a:solidFill>
                  <a:srgbClr val="7F7F7F"/>
                </a:solidFill>
              </a:endParaRPr>
            </a:p>
          </p:txBody>
        </p:sp>
      </p:grpSp>
      <p:grpSp>
        <p:nvGrpSpPr>
          <p:cNvPr id="24" name="组合 23"/>
          <p:cNvGrpSpPr/>
          <p:nvPr/>
        </p:nvGrpSpPr>
        <p:grpSpPr>
          <a:xfrm>
            <a:off x="4202712" y="3258056"/>
            <a:ext cx="619049" cy="619049"/>
            <a:chOff x="4052239" y="3466398"/>
            <a:chExt cx="619049" cy="619049"/>
          </a:xfrm>
        </p:grpSpPr>
        <p:sp>
          <p:nvSpPr>
            <p:cNvPr id="25" name="椭圆 24"/>
            <p:cNvSpPr/>
            <p:nvPr/>
          </p:nvSpPr>
          <p:spPr>
            <a:xfrm>
              <a:off x="4052239" y="3466398"/>
              <a:ext cx="619049" cy="619049"/>
            </a:xfrm>
            <a:prstGeom prst="ellipse">
              <a:avLst/>
            </a:prstGeom>
            <a:solidFill>
              <a:schemeClr val="accent1"/>
            </a:solidFill>
            <a:ln w="25400">
              <a:noFill/>
            </a:ln>
            <a:effectLst>
              <a:outerShdw blurRad="254000" dist="127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6" name="Freeform 116"/>
            <p:cNvSpPr>
              <a:spLocks noChangeArrowheads="1"/>
            </p:cNvSpPr>
            <p:nvPr/>
          </p:nvSpPr>
          <p:spPr bwMode="auto">
            <a:xfrm>
              <a:off x="4231254" y="3622802"/>
              <a:ext cx="266700" cy="275431"/>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p:spPr>
          <p:txBody>
            <a:bodyPr wrap="none" lIns="45712" tIns="22856" rIns="45712" bIns="22856" anchor="ctr"/>
            <a:lstStyle/>
            <a:p>
              <a:pPr defTabSz="609479">
                <a:defRPr/>
              </a:pPr>
              <a:endParaRPr lang="en-US" sz="1351" dirty="0">
                <a:solidFill>
                  <a:srgbClr val="7F7F7F"/>
                </a:solidFill>
              </a:endParaRPr>
            </a:p>
          </p:txBody>
        </p:sp>
      </p:grpSp>
      <p:sp>
        <p:nvSpPr>
          <p:cNvPr id="27" name="Freeform 161"/>
          <p:cNvSpPr>
            <a:spLocks noChangeArrowheads="1"/>
          </p:cNvSpPr>
          <p:nvPr/>
        </p:nvSpPr>
        <p:spPr bwMode="auto">
          <a:xfrm>
            <a:off x="7180948" y="3975990"/>
            <a:ext cx="287339" cy="250031"/>
          </a:xfrm>
          <a:custGeom>
            <a:avLst/>
            <a:gdLst>
              <a:gd name="T0" fmla="*/ 478 w 479"/>
              <a:gd name="T1" fmla="*/ 390 h 417"/>
              <a:gd name="T2" fmla="*/ 478 w 479"/>
              <a:gd name="T3" fmla="*/ 390 h 417"/>
              <a:gd name="T4" fmla="*/ 257 w 479"/>
              <a:gd name="T5" fmla="*/ 0 h 417"/>
              <a:gd name="T6" fmla="*/ 239 w 479"/>
              <a:gd name="T7" fmla="*/ 0 h 417"/>
              <a:gd name="T8" fmla="*/ 221 w 479"/>
              <a:gd name="T9" fmla="*/ 0 h 417"/>
              <a:gd name="T10" fmla="*/ 0 w 479"/>
              <a:gd name="T11" fmla="*/ 390 h 417"/>
              <a:gd name="T12" fmla="*/ 0 w 479"/>
              <a:gd name="T13" fmla="*/ 408 h 417"/>
              <a:gd name="T14" fmla="*/ 17 w 479"/>
              <a:gd name="T15" fmla="*/ 416 h 417"/>
              <a:gd name="T16" fmla="*/ 461 w 479"/>
              <a:gd name="T17" fmla="*/ 416 h 417"/>
              <a:gd name="T18" fmla="*/ 478 w 479"/>
              <a:gd name="T19" fmla="*/ 408 h 417"/>
              <a:gd name="T20" fmla="*/ 478 w 479"/>
              <a:gd name="T21" fmla="*/ 390 h 417"/>
              <a:gd name="T22" fmla="*/ 265 w 479"/>
              <a:gd name="T23" fmla="*/ 372 h 417"/>
              <a:gd name="T24" fmla="*/ 265 w 479"/>
              <a:gd name="T25" fmla="*/ 372 h 417"/>
              <a:gd name="T26" fmla="*/ 212 w 479"/>
              <a:gd name="T27" fmla="*/ 372 h 417"/>
              <a:gd name="T28" fmla="*/ 212 w 479"/>
              <a:gd name="T29" fmla="*/ 319 h 417"/>
              <a:gd name="T30" fmla="*/ 265 w 479"/>
              <a:gd name="T31" fmla="*/ 319 h 417"/>
              <a:gd name="T32" fmla="*/ 265 w 479"/>
              <a:gd name="T33" fmla="*/ 372 h 417"/>
              <a:gd name="T34" fmla="*/ 265 w 479"/>
              <a:gd name="T35" fmla="*/ 284 h 417"/>
              <a:gd name="T36" fmla="*/ 265 w 479"/>
              <a:gd name="T37" fmla="*/ 284 h 417"/>
              <a:gd name="T38" fmla="*/ 212 w 479"/>
              <a:gd name="T39" fmla="*/ 284 h 417"/>
              <a:gd name="T40" fmla="*/ 212 w 479"/>
              <a:gd name="T41" fmla="*/ 134 h 417"/>
              <a:gd name="T42" fmla="*/ 265 w 479"/>
              <a:gd name="T43" fmla="*/ 134 h 417"/>
              <a:gd name="T44" fmla="*/ 265 w 479"/>
              <a:gd name="T45" fmla="*/ 284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9" h="417">
                <a:moveTo>
                  <a:pt x="478" y="390"/>
                </a:moveTo>
                <a:lnTo>
                  <a:pt x="478" y="390"/>
                </a:lnTo>
                <a:cubicBezTo>
                  <a:pt x="257" y="0"/>
                  <a:pt x="257" y="0"/>
                  <a:pt x="257" y="0"/>
                </a:cubicBezTo>
                <a:cubicBezTo>
                  <a:pt x="248" y="0"/>
                  <a:pt x="248" y="0"/>
                  <a:pt x="239" y="0"/>
                </a:cubicBezTo>
                <a:cubicBezTo>
                  <a:pt x="230" y="0"/>
                  <a:pt x="230" y="0"/>
                  <a:pt x="221" y="0"/>
                </a:cubicBezTo>
                <a:cubicBezTo>
                  <a:pt x="0" y="390"/>
                  <a:pt x="0" y="390"/>
                  <a:pt x="0" y="390"/>
                </a:cubicBezTo>
                <a:cubicBezTo>
                  <a:pt x="0" y="399"/>
                  <a:pt x="0" y="408"/>
                  <a:pt x="0" y="408"/>
                </a:cubicBezTo>
                <a:cubicBezTo>
                  <a:pt x="8" y="416"/>
                  <a:pt x="8" y="416"/>
                  <a:pt x="17" y="416"/>
                </a:cubicBezTo>
                <a:cubicBezTo>
                  <a:pt x="461" y="416"/>
                  <a:pt x="461" y="416"/>
                  <a:pt x="461" y="416"/>
                </a:cubicBezTo>
                <a:cubicBezTo>
                  <a:pt x="470" y="416"/>
                  <a:pt x="470" y="416"/>
                  <a:pt x="478" y="408"/>
                </a:cubicBezTo>
                <a:cubicBezTo>
                  <a:pt x="478" y="408"/>
                  <a:pt x="478" y="399"/>
                  <a:pt x="478" y="390"/>
                </a:cubicBezTo>
                <a:close/>
                <a:moveTo>
                  <a:pt x="265" y="372"/>
                </a:moveTo>
                <a:lnTo>
                  <a:pt x="265" y="372"/>
                </a:lnTo>
                <a:cubicBezTo>
                  <a:pt x="212" y="372"/>
                  <a:pt x="212" y="372"/>
                  <a:pt x="212" y="372"/>
                </a:cubicBezTo>
                <a:cubicBezTo>
                  <a:pt x="212" y="319"/>
                  <a:pt x="212" y="319"/>
                  <a:pt x="212" y="319"/>
                </a:cubicBezTo>
                <a:cubicBezTo>
                  <a:pt x="265" y="319"/>
                  <a:pt x="265" y="319"/>
                  <a:pt x="265" y="319"/>
                </a:cubicBezTo>
                <a:lnTo>
                  <a:pt x="265" y="372"/>
                </a:lnTo>
                <a:close/>
                <a:moveTo>
                  <a:pt x="265" y="284"/>
                </a:moveTo>
                <a:lnTo>
                  <a:pt x="265" y="284"/>
                </a:lnTo>
                <a:cubicBezTo>
                  <a:pt x="212" y="284"/>
                  <a:pt x="212" y="284"/>
                  <a:pt x="212" y="284"/>
                </a:cubicBezTo>
                <a:cubicBezTo>
                  <a:pt x="212" y="134"/>
                  <a:pt x="212" y="134"/>
                  <a:pt x="212" y="134"/>
                </a:cubicBezTo>
                <a:cubicBezTo>
                  <a:pt x="265" y="134"/>
                  <a:pt x="265" y="134"/>
                  <a:pt x="265" y="134"/>
                </a:cubicBezTo>
                <a:lnTo>
                  <a:pt x="265" y="284"/>
                </a:lnTo>
                <a:close/>
              </a:path>
            </a:pathLst>
          </a:custGeom>
          <a:solidFill>
            <a:schemeClr val="accent2"/>
          </a:solidFill>
          <a:ln>
            <a:noFill/>
          </a:ln>
          <a:effectLst/>
          <a:extLst/>
        </p:spPr>
        <p:txBody>
          <a:bodyPr wrap="none" lIns="45712" tIns="22856" rIns="45712" bIns="22856" anchor="ctr"/>
          <a:lstStyle/>
          <a:p>
            <a:pPr defTabSz="609479">
              <a:defRPr/>
            </a:pPr>
            <a:endParaRPr lang="en-US" sz="1351" dirty="0">
              <a:solidFill>
                <a:srgbClr val="7F7F7F"/>
              </a:solidFill>
            </a:endParaRPr>
          </a:p>
        </p:txBody>
      </p:sp>
      <p:sp>
        <p:nvSpPr>
          <p:cNvPr id="28" name="弧形 27"/>
          <p:cNvSpPr/>
          <p:nvPr/>
        </p:nvSpPr>
        <p:spPr>
          <a:xfrm>
            <a:off x="3541269" y="2627130"/>
            <a:ext cx="1024769" cy="1024769"/>
          </a:xfrm>
          <a:prstGeom prst="arc">
            <a:avLst/>
          </a:prstGeom>
          <a:ln w="19050">
            <a:solidFill>
              <a:schemeClr val="bg1">
                <a:lumMod val="65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1">
              <a:solidFill>
                <a:srgbClr val="000000"/>
              </a:solidFill>
            </a:endParaRPr>
          </a:p>
        </p:txBody>
      </p:sp>
      <p:sp>
        <p:nvSpPr>
          <p:cNvPr id="29" name="弧形 28"/>
          <p:cNvSpPr/>
          <p:nvPr/>
        </p:nvSpPr>
        <p:spPr>
          <a:xfrm>
            <a:off x="5848300" y="2499756"/>
            <a:ext cx="1024769" cy="1024769"/>
          </a:xfrm>
          <a:prstGeom prst="arc">
            <a:avLst>
              <a:gd name="adj1" fmla="val 20041812"/>
              <a:gd name="adj2" fmla="val 2504095"/>
            </a:avLst>
          </a:prstGeom>
          <a:ln w="19050">
            <a:solidFill>
              <a:schemeClr val="bg1">
                <a:lumMod val="65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1">
              <a:solidFill>
                <a:srgbClr val="000000"/>
              </a:solidFill>
            </a:endParaRPr>
          </a:p>
        </p:txBody>
      </p:sp>
      <p:sp>
        <p:nvSpPr>
          <p:cNvPr id="30" name="弧形 29"/>
          <p:cNvSpPr/>
          <p:nvPr/>
        </p:nvSpPr>
        <p:spPr>
          <a:xfrm rot="3188251">
            <a:off x="8479108" y="2264061"/>
            <a:ext cx="1024769" cy="1024769"/>
          </a:xfrm>
          <a:prstGeom prst="arc">
            <a:avLst>
              <a:gd name="adj1" fmla="val 17864697"/>
              <a:gd name="adj2" fmla="val 2504095"/>
            </a:avLst>
          </a:prstGeom>
          <a:ln w="19050">
            <a:solidFill>
              <a:schemeClr val="bg1">
                <a:lumMod val="65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1">
              <a:solidFill>
                <a:srgbClr val="000000"/>
              </a:solidFill>
            </a:endParaRPr>
          </a:p>
        </p:txBody>
      </p:sp>
      <p:sp>
        <p:nvSpPr>
          <p:cNvPr id="31" name="弧形 30"/>
          <p:cNvSpPr/>
          <p:nvPr/>
        </p:nvSpPr>
        <p:spPr>
          <a:xfrm>
            <a:off x="7398684" y="3844407"/>
            <a:ext cx="1097907" cy="1097907"/>
          </a:xfrm>
          <a:prstGeom prst="arc">
            <a:avLst>
              <a:gd name="adj1" fmla="val 5707843"/>
              <a:gd name="adj2" fmla="val 9447236"/>
            </a:avLst>
          </a:prstGeom>
          <a:ln w="19050">
            <a:solidFill>
              <a:schemeClr val="bg1">
                <a:lumMod val="65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1">
              <a:solidFill>
                <a:srgbClr val="000000"/>
              </a:solidFill>
            </a:endParaRPr>
          </a:p>
        </p:txBody>
      </p:sp>
      <p:sp>
        <p:nvSpPr>
          <p:cNvPr id="32" name="弧形 31"/>
          <p:cNvSpPr/>
          <p:nvPr/>
        </p:nvSpPr>
        <p:spPr>
          <a:xfrm flipH="1">
            <a:off x="5082158" y="4151940"/>
            <a:ext cx="971104" cy="971104"/>
          </a:xfrm>
          <a:prstGeom prst="arc">
            <a:avLst>
              <a:gd name="adj1" fmla="val 8741149"/>
              <a:gd name="adj2" fmla="val 12933678"/>
            </a:avLst>
          </a:prstGeom>
          <a:ln w="19050">
            <a:solidFill>
              <a:schemeClr val="bg1">
                <a:lumMod val="65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1">
              <a:solidFill>
                <a:srgbClr val="000000"/>
              </a:solidFill>
            </a:endParaRPr>
          </a:p>
        </p:txBody>
      </p:sp>
      <p:sp>
        <p:nvSpPr>
          <p:cNvPr id="33" name="弧形 32"/>
          <p:cNvSpPr/>
          <p:nvPr/>
        </p:nvSpPr>
        <p:spPr>
          <a:xfrm>
            <a:off x="2673756" y="3750785"/>
            <a:ext cx="1024769" cy="1024769"/>
          </a:xfrm>
          <a:prstGeom prst="arc">
            <a:avLst>
              <a:gd name="adj1" fmla="val 11179965"/>
              <a:gd name="adj2" fmla="val 15358415"/>
            </a:avLst>
          </a:prstGeom>
          <a:ln w="19050">
            <a:solidFill>
              <a:schemeClr val="bg1">
                <a:lumMod val="65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1">
              <a:solidFill>
                <a:srgbClr val="000000"/>
              </a:solidFill>
            </a:endParaRPr>
          </a:p>
        </p:txBody>
      </p:sp>
      <p:sp>
        <p:nvSpPr>
          <p:cNvPr id="34" name="矩形 33"/>
          <p:cNvSpPr/>
          <p:nvPr/>
        </p:nvSpPr>
        <p:spPr>
          <a:xfrm>
            <a:off x="7800386" y="4645253"/>
            <a:ext cx="3037208" cy="992579"/>
          </a:xfrm>
          <a:prstGeom prst="rect">
            <a:avLst/>
          </a:prstGeom>
        </p:spPr>
        <p:txBody>
          <a:bodyPr wrap="square">
            <a:spAutoFit/>
          </a:bodyPr>
          <a:lstStyle/>
          <a:p>
            <a:pPr algn="ctr">
              <a:lnSpc>
                <a:spcPct val="150000"/>
              </a:lnSpc>
            </a:pPr>
            <a:r>
              <a:rPr lang="zh-CN" altLang="en-US" b="1" spc="300" dirty="0">
                <a:solidFill>
                  <a:schemeClr val="tx1">
                    <a:lumMod val="75000"/>
                    <a:lumOff val="25000"/>
                  </a:schemeClr>
                </a:solidFill>
                <a:latin typeface="+mj-ea"/>
                <a:ea typeface="+mj-ea"/>
                <a:cs typeface="+mn-ea"/>
                <a:sym typeface="+mn-lt"/>
              </a:rPr>
              <a:t>添加您</a:t>
            </a:r>
            <a:r>
              <a:rPr lang="zh-CN" altLang="en-US" b="1" spc="300">
                <a:solidFill>
                  <a:schemeClr val="tx1">
                    <a:lumMod val="75000"/>
                    <a:lumOff val="25000"/>
                  </a:schemeClr>
                </a:solidFill>
                <a:latin typeface="+mj-ea"/>
                <a:ea typeface="+mj-ea"/>
                <a:cs typeface="+mn-ea"/>
                <a:sym typeface="+mn-lt"/>
              </a:rPr>
              <a:t>的标题</a:t>
            </a:r>
            <a:endParaRPr lang="en-US" altLang="zh-CN" b="1" spc="300" dirty="0">
              <a:solidFill>
                <a:schemeClr val="tx1">
                  <a:lumMod val="75000"/>
                  <a:lumOff val="25000"/>
                </a:schemeClr>
              </a:solidFill>
              <a:latin typeface="+mj-ea"/>
              <a:ea typeface="+mj-ea"/>
              <a:cs typeface="+mn-ea"/>
              <a:sym typeface="+mn-lt"/>
            </a:endParaRPr>
          </a:p>
          <a:p>
            <a:pPr algn="ctr">
              <a:lnSpc>
                <a:spcPct val="150000"/>
              </a:lnSpc>
            </a:pPr>
            <a:r>
              <a:rPr lang="zh-CN" altLang="en-US" sz="1050" spc="300">
                <a:solidFill>
                  <a:schemeClr val="tx1">
                    <a:lumMod val="50000"/>
                    <a:lumOff val="50000"/>
                  </a:schemeClr>
                </a:solidFill>
                <a:latin typeface="Century Gothic" panose="020B0502020202020204" pitchFamily="34" charset="0"/>
              </a:rPr>
              <a:t>由在此输入详细介绍，以表达项目工作的详细资料和文字信息。</a:t>
            </a:r>
            <a:endParaRPr lang="en-US" altLang="zh-CN" sz="1050" spc="300" dirty="0">
              <a:solidFill>
                <a:schemeClr val="tx1">
                  <a:lumMod val="50000"/>
                  <a:lumOff val="50000"/>
                </a:schemeClr>
              </a:solidFill>
              <a:latin typeface="Century Gothic" panose="020B0502020202020204" pitchFamily="34" charset="0"/>
            </a:endParaRPr>
          </a:p>
        </p:txBody>
      </p:sp>
      <p:sp>
        <p:nvSpPr>
          <p:cNvPr id="35" name="矩形 34"/>
          <p:cNvSpPr/>
          <p:nvPr/>
        </p:nvSpPr>
        <p:spPr>
          <a:xfrm>
            <a:off x="1083967" y="4263686"/>
            <a:ext cx="3150555" cy="992579"/>
          </a:xfrm>
          <a:prstGeom prst="rect">
            <a:avLst/>
          </a:prstGeom>
        </p:spPr>
        <p:txBody>
          <a:bodyPr wrap="square">
            <a:spAutoFit/>
          </a:bodyPr>
          <a:lstStyle/>
          <a:p>
            <a:pPr algn="ctr">
              <a:lnSpc>
                <a:spcPct val="150000"/>
              </a:lnSpc>
            </a:pPr>
            <a:r>
              <a:rPr lang="zh-CN" altLang="en-US" b="1" spc="300" dirty="0">
                <a:solidFill>
                  <a:schemeClr val="tx1">
                    <a:lumMod val="75000"/>
                    <a:lumOff val="25000"/>
                  </a:schemeClr>
                </a:solidFill>
                <a:latin typeface="+mj-ea"/>
                <a:ea typeface="+mj-ea"/>
                <a:cs typeface="+mn-ea"/>
                <a:sym typeface="+mn-lt"/>
              </a:rPr>
              <a:t>添加您</a:t>
            </a:r>
            <a:r>
              <a:rPr lang="zh-CN" altLang="en-US" b="1" spc="300">
                <a:solidFill>
                  <a:schemeClr val="tx1">
                    <a:lumMod val="75000"/>
                    <a:lumOff val="25000"/>
                  </a:schemeClr>
                </a:solidFill>
                <a:latin typeface="+mj-ea"/>
                <a:ea typeface="+mj-ea"/>
                <a:cs typeface="+mn-ea"/>
                <a:sym typeface="+mn-lt"/>
              </a:rPr>
              <a:t>的标题</a:t>
            </a:r>
            <a:endParaRPr lang="en-US" altLang="zh-CN" b="1" spc="300" dirty="0">
              <a:solidFill>
                <a:schemeClr val="tx1">
                  <a:lumMod val="75000"/>
                  <a:lumOff val="25000"/>
                </a:schemeClr>
              </a:solidFill>
              <a:latin typeface="+mj-ea"/>
              <a:ea typeface="+mj-ea"/>
              <a:cs typeface="+mn-ea"/>
              <a:sym typeface="+mn-lt"/>
            </a:endParaRPr>
          </a:p>
          <a:p>
            <a:pPr algn="ctr">
              <a:lnSpc>
                <a:spcPct val="150000"/>
              </a:lnSpc>
            </a:pPr>
            <a:r>
              <a:rPr lang="zh-CN" altLang="en-US" sz="1050" spc="300">
                <a:solidFill>
                  <a:schemeClr val="tx1">
                    <a:lumMod val="50000"/>
                    <a:lumOff val="50000"/>
                  </a:schemeClr>
                </a:solidFill>
                <a:latin typeface="Century Gothic" panose="020B0502020202020204" pitchFamily="34" charset="0"/>
              </a:rPr>
              <a:t>由在此输入详细介绍，以表达项目工作的详细资料和文字信息。</a:t>
            </a:r>
            <a:endParaRPr lang="en-US" altLang="zh-CN" sz="1050" spc="300" dirty="0">
              <a:solidFill>
                <a:schemeClr val="tx1">
                  <a:lumMod val="50000"/>
                  <a:lumOff val="50000"/>
                </a:schemeClr>
              </a:solidFill>
              <a:latin typeface="Century Gothic" panose="020B0502020202020204" pitchFamily="34" charset="0"/>
            </a:endParaRPr>
          </a:p>
        </p:txBody>
      </p:sp>
      <p:sp>
        <p:nvSpPr>
          <p:cNvPr id="36" name="矩形 35"/>
          <p:cNvSpPr/>
          <p:nvPr/>
        </p:nvSpPr>
        <p:spPr>
          <a:xfrm>
            <a:off x="1082231" y="1601369"/>
            <a:ext cx="2860938" cy="992579"/>
          </a:xfrm>
          <a:prstGeom prst="rect">
            <a:avLst/>
          </a:prstGeom>
        </p:spPr>
        <p:txBody>
          <a:bodyPr wrap="square">
            <a:spAutoFit/>
          </a:bodyPr>
          <a:lstStyle/>
          <a:p>
            <a:pPr algn="ctr">
              <a:lnSpc>
                <a:spcPct val="150000"/>
              </a:lnSpc>
            </a:pPr>
            <a:r>
              <a:rPr lang="zh-CN" altLang="en-US" b="1" spc="300" dirty="0">
                <a:solidFill>
                  <a:schemeClr val="tx1">
                    <a:lumMod val="75000"/>
                    <a:lumOff val="25000"/>
                  </a:schemeClr>
                </a:solidFill>
                <a:latin typeface="+mj-ea"/>
                <a:ea typeface="+mj-ea"/>
                <a:cs typeface="+mn-ea"/>
                <a:sym typeface="+mn-lt"/>
              </a:rPr>
              <a:t>添加您的标题</a:t>
            </a:r>
            <a:endParaRPr lang="en-US" altLang="zh-CN" b="1" spc="300">
              <a:solidFill>
                <a:schemeClr val="tx1">
                  <a:lumMod val="75000"/>
                  <a:lumOff val="25000"/>
                </a:schemeClr>
              </a:solidFill>
              <a:latin typeface="+mj-ea"/>
              <a:ea typeface="+mj-ea"/>
              <a:cs typeface="+mn-ea"/>
              <a:sym typeface="+mn-lt"/>
            </a:endParaRPr>
          </a:p>
          <a:p>
            <a:pPr algn="ctr">
              <a:lnSpc>
                <a:spcPct val="150000"/>
              </a:lnSpc>
            </a:pPr>
            <a:r>
              <a:rPr lang="zh-CN" altLang="en-US" sz="1050" spc="300">
                <a:solidFill>
                  <a:schemeClr val="tx1">
                    <a:lumMod val="50000"/>
                    <a:lumOff val="50000"/>
                  </a:schemeClr>
                </a:solidFill>
                <a:latin typeface="Century Gothic" panose="020B0502020202020204" pitchFamily="34" charset="0"/>
              </a:rPr>
              <a:t>由在此输入详细介绍，以表达项目工作的详细资料和文字信息。</a:t>
            </a:r>
            <a:endParaRPr lang="en-US" altLang="zh-CN" sz="1050" spc="300" dirty="0">
              <a:solidFill>
                <a:schemeClr val="tx1">
                  <a:lumMod val="50000"/>
                  <a:lumOff val="50000"/>
                </a:schemeClr>
              </a:solidFill>
              <a:latin typeface="Century Gothic" panose="020B0502020202020204" pitchFamily="34" charset="0"/>
            </a:endParaRPr>
          </a:p>
        </p:txBody>
      </p:sp>
      <p:sp>
        <p:nvSpPr>
          <p:cNvPr id="37" name="矩形 36"/>
          <p:cNvSpPr/>
          <p:nvPr/>
        </p:nvSpPr>
        <p:spPr>
          <a:xfrm>
            <a:off x="5101160" y="1577536"/>
            <a:ext cx="2932591" cy="992579"/>
          </a:xfrm>
          <a:prstGeom prst="rect">
            <a:avLst/>
          </a:prstGeom>
        </p:spPr>
        <p:txBody>
          <a:bodyPr wrap="square">
            <a:spAutoFit/>
          </a:bodyPr>
          <a:lstStyle/>
          <a:p>
            <a:pPr algn="ctr">
              <a:lnSpc>
                <a:spcPct val="150000"/>
              </a:lnSpc>
            </a:pPr>
            <a:r>
              <a:rPr lang="zh-CN" altLang="en-US" b="1" spc="300" dirty="0">
                <a:solidFill>
                  <a:schemeClr val="tx1">
                    <a:lumMod val="75000"/>
                    <a:lumOff val="25000"/>
                  </a:schemeClr>
                </a:solidFill>
                <a:latin typeface="+mj-ea"/>
                <a:ea typeface="+mj-ea"/>
                <a:cs typeface="+mn-ea"/>
                <a:sym typeface="+mn-lt"/>
              </a:rPr>
              <a:t>添加您</a:t>
            </a:r>
            <a:r>
              <a:rPr lang="zh-CN" altLang="en-US" b="1" spc="300">
                <a:solidFill>
                  <a:schemeClr val="tx1">
                    <a:lumMod val="75000"/>
                    <a:lumOff val="25000"/>
                  </a:schemeClr>
                </a:solidFill>
                <a:latin typeface="+mj-ea"/>
                <a:ea typeface="+mj-ea"/>
                <a:cs typeface="+mn-ea"/>
                <a:sym typeface="+mn-lt"/>
              </a:rPr>
              <a:t>的标题</a:t>
            </a:r>
            <a:endParaRPr lang="en-US" altLang="zh-CN" b="1" spc="300" dirty="0">
              <a:solidFill>
                <a:schemeClr val="tx1">
                  <a:lumMod val="75000"/>
                  <a:lumOff val="25000"/>
                </a:schemeClr>
              </a:solidFill>
              <a:latin typeface="+mj-ea"/>
              <a:ea typeface="+mj-ea"/>
              <a:cs typeface="+mn-ea"/>
              <a:sym typeface="+mn-lt"/>
            </a:endParaRPr>
          </a:p>
          <a:p>
            <a:pPr algn="ctr">
              <a:lnSpc>
                <a:spcPct val="150000"/>
              </a:lnSpc>
            </a:pPr>
            <a:r>
              <a:rPr lang="zh-CN" altLang="en-US" sz="1050" spc="300">
                <a:solidFill>
                  <a:schemeClr val="tx1">
                    <a:lumMod val="50000"/>
                    <a:lumOff val="50000"/>
                  </a:schemeClr>
                </a:solidFill>
                <a:latin typeface="Century Gothic" panose="020B0502020202020204" pitchFamily="34" charset="0"/>
              </a:rPr>
              <a:t>由在此输入详细介绍，以表达项目工作的详细资料和文字信息。</a:t>
            </a:r>
            <a:endParaRPr lang="en-US" altLang="zh-CN" sz="1050" spc="300" dirty="0">
              <a:solidFill>
                <a:schemeClr val="tx1">
                  <a:lumMod val="50000"/>
                  <a:lumOff val="50000"/>
                </a:schemeClr>
              </a:solidFill>
              <a:latin typeface="Century Gothic" panose="020B0502020202020204" pitchFamily="34" charset="0"/>
            </a:endParaRPr>
          </a:p>
        </p:txBody>
      </p:sp>
      <p:sp>
        <p:nvSpPr>
          <p:cNvPr id="38" name="矩形 37"/>
          <p:cNvSpPr/>
          <p:nvPr/>
        </p:nvSpPr>
        <p:spPr>
          <a:xfrm>
            <a:off x="8635166" y="2165667"/>
            <a:ext cx="1800493" cy="830356"/>
          </a:xfrm>
          <a:prstGeom prst="rect">
            <a:avLst/>
          </a:prstGeom>
        </p:spPr>
        <p:txBody>
          <a:bodyPr wrap="none">
            <a:spAutoFit/>
          </a:bodyPr>
          <a:lstStyle/>
          <a:p>
            <a:pPr algn="ctr">
              <a:lnSpc>
                <a:spcPct val="150000"/>
              </a:lnSpc>
            </a:pPr>
            <a:r>
              <a:rPr lang="zh-CN" altLang="en-US" b="1" spc="300" dirty="0">
                <a:solidFill>
                  <a:schemeClr val="tx1">
                    <a:lumMod val="75000"/>
                    <a:lumOff val="25000"/>
                  </a:schemeClr>
                </a:solidFill>
                <a:latin typeface="+mj-ea"/>
                <a:ea typeface="+mj-ea"/>
                <a:cs typeface="+mn-ea"/>
                <a:sym typeface="+mn-lt"/>
              </a:rPr>
              <a:t>添加您</a:t>
            </a:r>
            <a:r>
              <a:rPr lang="zh-CN" altLang="en-US" b="1" spc="300">
                <a:solidFill>
                  <a:schemeClr val="tx1">
                    <a:lumMod val="75000"/>
                    <a:lumOff val="25000"/>
                  </a:schemeClr>
                </a:solidFill>
                <a:latin typeface="+mj-ea"/>
                <a:ea typeface="+mj-ea"/>
                <a:cs typeface="+mn-ea"/>
                <a:sym typeface="+mn-lt"/>
              </a:rPr>
              <a:t>的标题</a:t>
            </a:r>
            <a:endParaRPr lang="en-US" altLang="zh-CN" b="1" spc="300" dirty="0">
              <a:solidFill>
                <a:schemeClr val="tx1">
                  <a:lumMod val="75000"/>
                  <a:lumOff val="25000"/>
                </a:schemeClr>
              </a:solidFill>
              <a:latin typeface="+mj-ea"/>
              <a:ea typeface="+mj-ea"/>
              <a:cs typeface="+mn-ea"/>
              <a:sym typeface="+mn-lt"/>
            </a:endParaRPr>
          </a:p>
          <a:p>
            <a:pPr algn="ctr">
              <a:lnSpc>
                <a:spcPct val="150000"/>
              </a:lnSpc>
            </a:pPr>
            <a:endParaRPr lang="en-US" altLang="zh-CN" sz="1600" dirty="0">
              <a:solidFill>
                <a:srgbClr val="000000">
                  <a:lumMod val="85000"/>
                  <a:lumOff val="15000"/>
                </a:srgbClr>
              </a:solidFill>
              <a:latin typeface="Century Gothic" panose="020B0502020202020204" pitchFamily="34" charset="0"/>
              <a:cs typeface="+mn-ea"/>
              <a:sym typeface="+mn-lt"/>
            </a:endParaRPr>
          </a:p>
        </p:txBody>
      </p:sp>
      <p:sp>
        <p:nvSpPr>
          <p:cNvPr id="39" name="矩形 38"/>
          <p:cNvSpPr/>
          <p:nvPr/>
        </p:nvSpPr>
        <p:spPr>
          <a:xfrm>
            <a:off x="4998435" y="4912089"/>
            <a:ext cx="1800493" cy="458908"/>
          </a:xfrm>
          <a:prstGeom prst="rect">
            <a:avLst/>
          </a:prstGeom>
        </p:spPr>
        <p:txBody>
          <a:bodyPr wrap="none">
            <a:spAutoFit/>
          </a:bodyPr>
          <a:lstStyle/>
          <a:p>
            <a:pPr algn="ctr">
              <a:lnSpc>
                <a:spcPct val="150000"/>
              </a:lnSpc>
            </a:pPr>
            <a:r>
              <a:rPr lang="zh-CN" altLang="en-US" b="1" spc="300" dirty="0">
                <a:solidFill>
                  <a:schemeClr val="tx1">
                    <a:lumMod val="75000"/>
                    <a:lumOff val="25000"/>
                  </a:schemeClr>
                </a:solidFill>
                <a:latin typeface="+mj-ea"/>
                <a:ea typeface="+mj-ea"/>
                <a:cs typeface="+mn-ea"/>
                <a:sym typeface="+mn-lt"/>
              </a:rPr>
              <a:t>添加您</a:t>
            </a:r>
            <a:r>
              <a:rPr lang="zh-CN" altLang="en-US" b="1" spc="300">
                <a:solidFill>
                  <a:schemeClr val="tx1">
                    <a:lumMod val="75000"/>
                    <a:lumOff val="25000"/>
                  </a:schemeClr>
                </a:solidFill>
                <a:latin typeface="+mj-ea"/>
                <a:ea typeface="+mj-ea"/>
                <a:cs typeface="+mn-ea"/>
                <a:sym typeface="+mn-lt"/>
              </a:rPr>
              <a:t>的标题</a:t>
            </a:r>
            <a:endParaRPr lang="en-US" altLang="zh-CN" b="1" spc="300" dirty="0">
              <a:solidFill>
                <a:schemeClr val="tx1">
                  <a:lumMod val="75000"/>
                  <a:lumOff val="25000"/>
                </a:schemeClr>
              </a:solidFill>
              <a:latin typeface="+mj-ea"/>
              <a:ea typeface="+mj-ea"/>
              <a:cs typeface="+mn-ea"/>
              <a:sym typeface="+mn-lt"/>
            </a:endParaRPr>
          </a:p>
        </p:txBody>
      </p:sp>
    </p:spTree>
    <p:extLst>
      <p:ext uri="{BB962C8B-B14F-4D97-AF65-F5344CB8AC3E}">
        <p14:creationId xmlns:p14="http://schemas.microsoft.com/office/powerpoint/2010/main" val="350976385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50"/>
                                  </p:stCondLst>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ppt_w</p:attrName>
                                        </p:attrNameLst>
                                      </p:cBhvr>
                                      <p:tavLst>
                                        <p:tav tm="0">
                                          <p:val>
                                            <p:fltVal val="0"/>
                                          </p:val>
                                        </p:tav>
                                        <p:tav tm="100000">
                                          <p:val>
                                            <p:strVal val="#ppt_w"/>
                                          </p:val>
                                        </p:tav>
                                      </p:tavLst>
                                    </p:anim>
                                    <p:anim calcmode="lin" valueType="num">
                                      <p:cBhvr>
                                        <p:cTn id="12" dur="750" fill="hold"/>
                                        <p:tgtEl>
                                          <p:spTgt spid="11"/>
                                        </p:tgtEl>
                                        <p:attrNameLst>
                                          <p:attrName>ppt_h</p:attrName>
                                        </p:attrNameLst>
                                      </p:cBhvr>
                                      <p:tavLst>
                                        <p:tav tm="0">
                                          <p:val>
                                            <p:fltVal val="0"/>
                                          </p:val>
                                        </p:tav>
                                        <p:tav tm="100000">
                                          <p:val>
                                            <p:strVal val="#ppt_h"/>
                                          </p:val>
                                        </p:tav>
                                      </p:tavLst>
                                    </p:anim>
                                    <p:animEffect transition="in" filter="fade">
                                      <p:cBhvr>
                                        <p:cTn id="13" dur="750"/>
                                        <p:tgtEl>
                                          <p:spTgt spid="11"/>
                                        </p:tgtEl>
                                      </p:cBhvr>
                                    </p:animEffect>
                                  </p:childTnLst>
                                </p:cTn>
                              </p:par>
                              <p:par>
                                <p:cTn id="14" presetID="53" presetClass="entr" presetSubtype="16" fill="hold" nodeType="withEffect">
                                  <p:stCondLst>
                                    <p:cond delay="250"/>
                                  </p:stCondLst>
                                  <p:childTnLst>
                                    <p:set>
                                      <p:cBhvr>
                                        <p:cTn id="15" dur="1" fill="hold">
                                          <p:stCondLst>
                                            <p:cond delay="0"/>
                                          </p:stCondLst>
                                        </p:cTn>
                                        <p:tgtEl>
                                          <p:spTgt spid="15"/>
                                        </p:tgtEl>
                                        <p:attrNameLst>
                                          <p:attrName>style.visibility</p:attrName>
                                        </p:attrNameLst>
                                      </p:cBhvr>
                                      <p:to>
                                        <p:strVal val="visible"/>
                                      </p:to>
                                    </p:set>
                                    <p:anim calcmode="lin" valueType="num">
                                      <p:cBhvr>
                                        <p:cTn id="16" dur="750" fill="hold"/>
                                        <p:tgtEl>
                                          <p:spTgt spid="15"/>
                                        </p:tgtEl>
                                        <p:attrNameLst>
                                          <p:attrName>ppt_w</p:attrName>
                                        </p:attrNameLst>
                                      </p:cBhvr>
                                      <p:tavLst>
                                        <p:tav tm="0">
                                          <p:val>
                                            <p:fltVal val="0"/>
                                          </p:val>
                                        </p:tav>
                                        <p:tav tm="100000">
                                          <p:val>
                                            <p:strVal val="#ppt_w"/>
                                          </p:val>
                                        </p:tav>
                                      </p:tavLst>
                                    </p:anim>
                                    <p:anim calcmode="lin" valueType="num">
                                      <p:cBhvr>
                                        <p:cTn id="17" dur="750" fill="hold"/>
                                        <p:tgtEl>
                                          <p:spTgt spid="15"/>
                                        </p:tgtEl>
                                        <p:attrNameLst>
                                          <p:attrName>ppt_h</p:attrName>
                                        </p:attrNameLst>
                                      </p:cBhvr>
                                      <p:tavLst>
                                        <p:tav tm="0">
                                          <p:val>
                                            <p:fltVal val="0"/>
                                          </p:val>
                                        </p:tav>
                                        <p:tav tm="100000">
                                          <p:val>
                                            <p:strVal val="#ppt_h"/>
                                          </p:val>
                                        </p:tav>
                                      </p:tavLst>
                                    </p:anim>
                                    <p:animEffect transition="in" filter="fade">
                                      <p:cBhvr>
                                        <p:cTn id="18" dur="750"/>
                                        <p:tgtEl>
                                          <p:spTgt spid="15"/>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right)">
                                      <p:cBhvr>
                                        <p:cTn id="22" dur="500"/>
                                        <p:tgtEl>
                                          <p:spTgt spid="3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750"/>
                                        <p:tgtEl>
                                          <p:spTgt spid="35"/>
                                        </p:tgtEl>
                                      </p:cBhvr>
                                    </p:animEffect>
                                  </p:childTnLst>
                                </p:cTn>
                              </p:par>
                              <p:par>
                                <p:cTn id="27" presetID="35" presetClass="path" presetSubtype="0" decel="100000" fill="hold" grpId="1" nodeType="withEffect">
                                  <p:stCondLst>
                                    <p:cond delay="0"/>
                                  </p:stCondLst>
                                  <p:childTnLst>
                                    <p:animMotion origin="layout" path="M 1.04167E-6 -1.48148E-6 L -0.04596 -1.48148E-6 " pathEditMode="relative" rAng="0" ptsTypes="AA">
                                      <p:cBhvr>
                                        <p:cTn id="28" dur="1250" spd="-100000" fill="hold"/>
                                        <p:tgtEl>
                                          <p:spTgt spid="35"/>
                                        </p:tgtEl>
                                        <p:attrNameLst>
                                          <p:attrName>ppt_x</p:attrName>
                                          <p:attrName>ppt_y</p:attrName>
                                        </p:attrNameLst>
                                      </p:cBhvr>
                                      <p:rCtr x="-2305" y="0"/>
                                    </p:animMotion>
                                  </p:childTnLst>
                                </p:cTn>
                              </p:par>
                            </p:childTnLst>
                          </p:cTn>
                        </p:par>
                        <p:par>
                          <p:cTn id="29" fill="hold">
                            <p:stCondLst>
                              <p:cond delay="3250"/>
                            </p:stCondLst>
                            <p:childTnLst>
                              <p:par>
                                <p:cTn id="30" presetID="53" presetClass="entr" presetSubtype="16" fill="hold" grpId="0" nodeType="afterEffect">
                                  <p:stCondLst>
                                    <p:cond delay="50"/>
                                  </p:stCondLst>
                                  <p:childTnLst>
                                    <p:set>
                                      <p:cBhvr>
                                        <p:cTn id="31" dur="1" fill="hold">
                                          <p:stCondLst>
                                            <p:cond delay="0"/>
                                          </p:stCondLst>
                                        </p:cTn>
                                        <p:tgtEl>
                                          <p:spTgt spid="10"/>
                                        </p:tgtEl>
                                        <p:attrNameLst>
                                          <p:attrName>style.visibility</p:attrName>
                                        </p:attrNameLst>
                                      </p:cBhvr>
                                      <p:to>
                                        <p:strVal val="visible"/>
                                      </p:to>
                                    </p:set>
                                    <p:anim calcmode="lin" valueType="num">
                                      <p:cBhvr>
                                        <p:cTn id="32" dur="750" fill="hold"/>
                                        <p:tgtEl>
                                          <p:spTgt spid="10"/>
                                        </p:tgtEl>
                                        <p:attrNameLst>
                                          <p:attrName>ppt_w</p:attrName>
                                        </p:attrNameLst>
                                      </p:cBhvr>
                                      <p:tavLst>
                                        <p:tav tm="0">
                                          <p:val>
                                            <p:fltVal val="0"/>
                                          </p:val>
                                        </p:tav>
                                        <p:tav tm="100000">
                                          <p:val>
                                            <p:strVal val="#ppt_w"/>
                                          </p:val>
                                        </p:tav>
                                      </p:tavLst>
                                    </p:anim>
                                    <p:anim calcmode="lin" valueType="num">
                                      <p:cBhvr>
                                        <p:cTn id="33" dur="750" fill="hold"/>
                                        <p:tgtEl>
                                          <p:spTgt spid="10"/>
                                        </p:tgtEl>
                                        <p:attrNameLst>
                                          <p:attrName>ppt_h</p:attrName>
                                        </p:attrNameLst>
                                      </p:cBhvr>
                                      <p:tavLst>
                                        <p:tav tm="0">
                                          <p:val>
                                            <p:fltVal val="0"/>
                                          </p:val>
                                        </p:tav>
                                        <p:tav tm="100000">
                                          <p:val>
                                            <p:strVal val="#ppt_h"/>
                                          </p:val>
                                        </p:tav>
                                      </p:tavLst>
                                    </p:anim>
                                    <p:animEffect transition="in" filter="fade">
                                      <p:cBhvr>
                                        <p:cTn id="34" dur="750"/>
                                        <p:tgtEl>
                                          <p:spTgt spid="10"/>
                                        </p:tgtEl>
                                      </p:cBhvr>
                                    </p:animEffect>
                                  </p:childTnLst>
                                </p:cTn>
                              </p:par>
                              <p:par>
                                <p:cTn id="35" presetID="53" presetClass="entr" presetSubtype="16" fill="hold" nodeType="withEffect">
                                  <p:stCondLst>
                                    <p:cond delay="250"/>
                                  </p:stCondLst>
                                  <p:childTnLst>
                                    <p:set>
                                      <p:cBhvr>
                                        <p:cTn id="36" dur="1" fill="hold">
                                          <p:stCondLst>
                                            <p:cond delay="0"/>
                                          </p:stCondLst>
                                        </p:cTn>
                                        <p:tgtEl>
                                          <p:spTgt spid="24"/>
                                        </p:tgtEl>
                                        <p:attrNameLst>
                                          <p:attrName>style.visibility</p:attrName>
                                        </p:attrNameLst>
                                      </p:cBhvr>
                                      <p:to>
                                        <p:strVal val="visible"/>
                                      </p:to>
                                    </p:set>
                                    <p:anim calcmode="lin" valueType="num">
                                      <p:cBhvr>
                                        <p:cTn id="37" dur="750" fill="hold"/>
                                        <p:tgtEl>
                                          <p:spTgt spid="24"/>
                                        </p:tgtEl>
                                        <p:attrNameLst>
                                          <p:attrName>ppt_w</p:attrName>
                                        </p:attrNameLst>
                                      </p:cBhvr>
                                      <p:tavLst>
                                        <p:tav tm="0">
                                          <p:val>
                                            <p:fltVal val="0"/>
                                          </p:val>
                                        </p:tav>
                                        <p:tav tm="100000">
                                          <p:val>
                                            <p:strVal val="#ppt_w"/>
                                          </p:val>
                                        </p:tav>
                                      </p:tavLst>
                                    </p:anim>
                                    <p:anim calcmode="lin" valueType="num">
                                      <p:cBhvr>
                                        <p:cTn id="38" dur="750" fill="hold"/>
                                        <p:tgtEl>
                                          <p:spTgt spid="24"/>
                                        </p:tgtEl>
                                        <p:attrNameLst>
                                          <p:attrName>ppt_h</p:attrName>
                                        </p:attrNameLst>
                                      </p:cBhvr>
                                      <p:tavLst>
                                        <p:tav tm="0">
                                          <p:val>
                                            <p:fltVal val="0"/>
                                          </p:val>
                                        </p:tav>
                                        <p:tav tm="100000">
                                          <p:val>
                                            <p:strVal val="#ppt_h"/>
                                          </p:val>
                                        </p:tav>
                                      </p:tavLst>
                                    </p:anim>
                                    <p:animEffect transition="in" filter="fade">
                                      <p:cBhvr>
                                        <p:cTn id="39" dur="750"/>
                                        <p:tgtEl>
                                          <p:spTgt spid="24"/>
                                        </p:tgtEl>
                                      </p:cBhvr>
                                    </p:animEffect>
                                  </p:childTnLst>
                                </p:cTn>
                              </p:par>
                            </p:childTnLst>
                          </p:cTn>
                        </p:par>
                        <p:par>
                          <p:cTn id="40" fill="hold">
                            <p:stCondLst>
                              <p:cond delay="4250"/>
                            </p:stCondLst>
                            <p:childTnLst>
                              <p:par>
                                <p:cTn id="41" presetID="22" presetClass="entr" presetSubtype="2"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right)">
                                      <p:cBhvr>
                                        <p:cTn id="43" dur="500"/>
                                        <p:tgtEl>
                                          <p:spTgt spid="28"/>
                                        </p:tgtEl>
                                      </p:cBhvr>
                                    </p:animEffect>
                                  </p:childTnLst>
                                </p:cTn>
                              </p:par>
                            </p:childTnLst>
                          </p:cTn>
                        </p:par>
                        <p:par>
                          <p:cTn id="44" fill="hold">
                            <p:stCondLst>
                              <p:cond delay="4750"/>
                            </p:stCondLst>
                            <p:childTnLst>
                              <p:par>
                                <p:cTn id="45" presetID="10"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750"/>
                                        <p:tgtEl>
                                          <p:spTgt spid="36"/>
                                        </p:tgtEl>
                                      </p:cBhvr>
                                    </p:animEffect>
                                  </p:childTnLst>
                                </p:cTn>
                              </p:par>
                              <p:par>
                                <p:cTn id="48" presetID="35" presetClass="path" presetSubtype="0" decel="100000" fill="hold" grpId="1" nodeType="withEffect">
                                  <p:stCondLst>
                                    <p:cond delay="0"/>
                                  </p:stCondLst>
                                  <p:childTnLst>
                                    <p:animMotion origin="layout" path="M 2.08333E-7 2.96296E-6 L -0.04596 2.96296E-6 " pathEditMode="relative" rAng="0" ptsTypes="AA">
                                      <p:cBhvr>
                                        <p:cTn id="49" dur="1250" spd="-100000" fill="hold"/>
                                        <p:tgtEl>
                                          <p:spTgt spid="36"/>
                                        </p:tgtEl>
                                        <p:attrNameLst>
                                          <p:attrName>ppt_x</p:attrName>
                                          <p:attrName>ppt_y</p:attrName>
                                        </p:attrNameLst>
                                      </p:cBhvr>
                                      <p:rCtr x="-2305" y="0"/>
                                    </p:animMotion>
                                  </p:childTnLst>
                                </p:cTn>
                              </p:par>
                              <p:par>
                                <p:cTn id="50" presetID="53" presetClass="entr" presetSubtype="16" fill="hold" nodeType="withEffect">
                                  <p:stCondLst>
                                    <p:cond delay="250"/>
                                  </p:stCondLst>
                                  <p:childTnLst>
                                    <p:set>
                                      <p:cBhvr>
                                        <p:cTn id="51" dur="1" fill="hold">
                                          <p:stCondLst>
                                            <p:cond delay="0"/>
                                          </p:stCondLst>
                                        </p:cTn>
                                        <p:tgtEl>
                                          <p:spTgt spid="12"/>
                                        </p:tgtEl>
                                        <p:attrNameLst>
                                          <p:attrName>style.visibility</p:attrName>
                                        </p:attrNameLst>
                                      </p:cBhvr>
                                      <p:to>
                                        <p:strVal val="visible"/>
                                      </p:to>
                                    </p:set>
                                    <p:anim calcmode="lin" valueType="num">
                                      <p:cBhvr>
                                        <p:cTn id="52" dur="750" fill="hold"/>
                                        <p:tgtEl>
                                          <p:spTgt spid="12"/>
                                        </p:tgtEl>
                                        <p:attrNameLst>
                                          <p:attrName>ppt_w</p:attrName>
                                        </p:attrNameLst>
                                      </p:cBhvr>
                                      <p:tavLst>
                                        <p:tav tm="0">
                                          <p:val>
                                            <p:fltVal val="0"/>
                                          </p:val>
                                        </p:tav>
                                        <p:tav tm="100000">
                                          <p:val>
                                            <p:strVal val="#ppt_w"/>
                                          </p:val>
                                        </p:tav>
                                      </p:tavLst>
                                    </p:anim>
                                    <p:anim calcmode="lin" valueType="num">
                                      <p:cBhvr>
                                        <p:cTn id="53" dur="750" fill="hold"/>
                                        <p:tgtEl>
                                          <p:spTgt spid="12"/>
                                        </p:tgtEl>
                                        <p:attrNameLst>
                                          <p:attrName>ppt_h</p:attrName>
                                        </p:attrNameLst>
                                      </p:cBhvr>
                                      <p:tavLst>
                                        <p:tav tm="0">
                                          <p:val>
                                            <p:fltVal val="0"/>
                                          </p:val>
                                        </p:tav>
                                        <p:tav tm="100000">
                                          <p:val>
                                            <p:strVal val="#ppt_h"/>
                                          </p:val>
                                        </p:tav>
                                      </p:tavLst>
                                    </p:anim>
                                    <p:animEffect transition="in" filter="fade">
                                      <p:cBhvr>
                                        <p:cTn id="54" dur="750"/>
                                        <p:tgtEl>
                                          <p:spTgt spid="12"/>
                                        </p:tgtEl>
                                      </p:cBhvr>
                                    </p:animEffect>
                                  </p:childTnLst>
                                </p:cTn>
                              </p:par>
                            </p:childTnLst>
                          </p:cTn>
                        </p:par>
                        <p:par>
                          <p:cTn id="55" fill="hold">
                            <p:stCondLst>
                              <p:cond delay="6000"/>
                            </p:stCondLst>
                            <p:childTnLst>
                              <p:par>
                                <p:cTn id="56" presetID="22" presetClass="entr" presetSubtype="1"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up)">
                                      <p:cBhvr>
                                        <p:cTn id="58" dur="500"/>
                                        <p:tgtEl>
                                          <p:spTgt spid="32"/>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750"/>
                                        <p:tgtEl>
                                          <p:spTgt spid="39"/>
                                        </p:tgtEl>
                                      </p:cBhvr>
                                    </p:animEffect>
                                  </p:childTnLst>
                                </p:cTn>
                              </p:par>
                              <p:par>
                                <p:cTn id="63" presetID="35" presetClass="path" presetSubtype="0" decel="100000" fill="hold" grpId="1" nodeType="withEffect">
                                  <p:stCondLst>
                                    <p:cond delay="0"/>
                                  </p:stCondLst>
                                  <p:childTnLst>
                                    <p:animMotion origin="layout" path="M -4.16667E-6 2.96296E-6 L 0.06003 2.96296E-6 " pathEditMode="relative" rAng="0" ptsTypes="AA">
                                      <p:cBhvr>
                                        <p:cTn id="64" dur="1250" spd="-100000" fill="hold"/>
                                        <p:tgtEl>
                                          <p:spTgt spid="39"/>
                                        </p:tgtEl>
                                        <p:attrNameLst>
                                          <p:attrName>ppt_x</p:attrName>
                                          <p:attrName>ppt_y</p:attrName>
                                        </p:attrNameLst>
                                      </p:cBhvr>
                                      <p:rCtr x="2995" y="0"/>
                                    </p:animMotion>
                                  </p:childTnLst>
                                </p:cTn>
                              </p:par>
                              <p:par>
                                <p:cTn id="65" presetID="53" presetClass="entr" presetSubtype="16" fill="hold" nodeType="withEffect">
                                  <p:stCondLst>
                                    <p:cond delay="250"/>
                                  </p:stCondLst>
                                  <p:childTnLst>
                                    <p:set>
                                      <p:cBhvr>
                                        <p:cTn id="66" dur="1" fill="hold">
                                          <p:stCondLst>
                                            <p:cond delay="0"/>
                                          </p:stCondLst>
                                        </p:cTn>
                                        <p:tgtEl>
                                          <p:spTgt spid="21"/>
                                        </p:tgtEl>
                                        <p:attrNameLst>
                                          <p:attrName>style.visibility</p:attrName>
                                        </p:attrNameLst>
                                      </p:cBhvr>
                                      <p:to>
                                        <p:strVal val="visible"/>
                                      </p:to>
                                    </p:set>
                                    <p:anim calcmode="lin" valueType="num">
                                      <p:cBhvr>
                                        <p:cTn id="67" dur="750" fill="hold"/>
                                        <p:tgtEl>
                                          <p:spTgt spid="21"/>
                                        </p:tgtEl>
                                        <p:attrNameLst>
                                          <p:attrName>ppt_w</p:attrName>
                                        </p:attrNameLst>
                                      </p:cBhvr>
                                      <p:tavLst>
                                        <p:tav tm="0">
                                          <p:val>
                                            <p:fltVal val="0"/>
                                          </p:val>
                                        </p:tav>
                                        <p:tav tm="100000">
                                          <p:val>
                                            <p:strVal val="#ppt_w"/>
                                          </p:val>
                                        </p:tav>
                                      </p:tavLst>
                                    </p:anim>
                                    <p:anim calcmode="lin" valueType="num">
                                      <p:cBhvr>
                                        <p:cTn id="68" dur="750" fill="hold"/>
                                        <p:tgtEl>
                                          <p:spTgt spid="21"/>
                                        </p:tgtEl>
                                        <p:attrNameLst>
                                          <p:attrName>ppt_h</p:attrName>
                                        </p:attrNameLst>
                                      </p:cBhvr>
                                      <p:tavLst>
                                        <p:tav tm="0">
                                          <p:val>
                                            <p:fltVal val="0"/>
                                          </p:val>
                                        </p:tav>
                                        <p:tav tm="100000">
                                          <p:val>
                                            <p:strVal val="#ppt_h"/>
                                          </p:val>
                                        </p:tav>
                                      </p:tavLst>
                                    </p:anim>
                                    <p:animEffect transition="in" filter="fade">
                                      <p:cBhvr>
                                        <p:cTn id="69" dur="750"/>
                                        <p:tgtEl>
                                          <p:spTgt spid="21"/>
                                        </p:tgtEl>
                                      </p:cBhvr>
                                    </p:animEffect>
                                  </p:childTnLst>
                                </p:cTn>
                              </p:par>
                            </p:childTnLst>
                          </p:cTn>
                        </p:par>
                        <p:par>
                          <p:cTn id="70" fill="hold">
                            <p:stCondLst>
                              <p:cond delay="7750"/>
                            </p:stCondLst>
                            <p:childTnLst>
                              <p:par>
                                <p:cTn id="71" presetID="22" presetClass="entr" presetSubtype="4"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down)">
                                      <p:cBhvr>
                                        <p:cTn id="73" dur="500"/>
                                        <p:tgtEl>
                                          <p:spTgt spid="29"/>
                                        </p:tgtEl>
                                      </p:cBhvr>
                                    </p:animEffect>
                                  </p:childTnLst>
                                </p:cTn>
                              </p:par>
                            </p:childTnLst>
                          </p:cTn>
                        </p:par>
                        <p:par>
                          <p:cTn id="74" fill="hold">
                            <p:stCondLst>
                              <p:cond delay="8250"/>
                            </p:stCondLst>
                            <p:childTnLst>
                              <p:par>
                                <p:cTn id="75" presetID="10" presetClass="entr" presetSubtype="0" fill="hold" grpId="0" nodeType="after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750"/>
                                        <p:tgtEl>
                                          <p:spTgt spid="37"/>
                                        </p:tgtEl>
                                      </p:cBhvr>
                                    </p:animEffect>
                                  </p:childTnLst>
                                </p:cTn>
                              </p:par>
                              <p:par>
                                <p:cTn id="78" presetID="35" presetClass="path" presetSubtype="0" decel="100000" fill="hold" grpId="1" nodeType="withEffect">
                                  <p:stCondLst>
                                    <p:cond delay="0"/>
                                  </p:stCondLst>
                                  <p:childTnLst>
                                    <p:animMotion origin="layout" path="M -1.875E-6 -4.81481E-6 L 0.06003 -4.81481E-6 " pathEditMode="relative" rAng="0" ptsTypes="AA">
                                      <p:cBhvr>
                                        <p:cTn id="79" dur="1250" spd="-100000" fill="hold"/>
                                        <p:tgtEl>
                                          <p:spTgt spid="37"/>
                                        </p:tgtEl>
                                        <p:attrNameLst>
                                          <p:attrName>ppt_x</p:attrName>
                                          <p:attrName>ppt_y</p:attrName>
                                        </p:attrNameLst>
                                      </p:cBhvr>
                                      <p:rCtr x="2995" y="0"/>
                                    </p:animMotion>
                                  </p:childTnLst>
                                </p:cTn>
                              </p:par>
                              <p:par>
                                <p:cTn id="80" presetID="53" presetClass="entr" presetSubtype="16" fill="hold" grpId="0" nodeType="withEffect">
                                  <p:stCondLst>
                                    <p:cond delay="250"/>
                                  </p:stCondLst>
                                  <p:childTnLst>
                                    <p:set>
                                      <p:cBhvr>
                                        <p:cTn id="81" dur="1" fill="hold">
                                          <p:stCondLst>
                                            <p:cond delay="0"/>
                                          </p:stCondLst>
                                        </p:cTn>
                                        <p:tgtEl>
                                          <p:spTgt spid="5"/>
                                        </p:tgtEl>
                                        <p:attrNameLst>
                                          <p:attrName>style.visibility</p:attrName>
                                        </p:attrNameLst>
                                      </p:cBhvr>
                                      <p:to>
                                        <p:strVal val="visible"/>
                                      </p:to>
                                    </p:set>
                                    <p:anim calcmode="lin" valueType="num">
                                      <p:cBhvr>
                                        <p:cTn id="82" dur="750" fill="hold"/>
                                        <p:tgtEl>
                                          <p:spTgt spid="5"/>
                                        </p:tgtEl>
                                        <p:attrNameLst>
                                          <p:attrName>ppt_w</p:attrName>
                                        </p:attrNameLst>
                                      </p:cBhvr>
                                      <p:tavLst>
                                        <p:tav tm="0">
                                          <p:val>
                                            <p:fltVal val="0"/>
                                          </p:val>
                                        </p:tav>
                                        <p:tav tm="100000">
                                          <p:val>
                                            <p:strVal val="#ppt_w"/>
                                          </p:val>
                                        </p:tav>
                                      </p:tavLst>
                                    </p:anim>
                                    <p:anim calcmode="lin" valueType="num">
                                      <p:cBhvr>
                                        <p:cTn id="83" dur="750" fill="hold"/>
                                        <p:tgtEl>
                                          <p:spTgt spid="5"/>
                                        </p:tgtEl>
                                        <p:attrNameLst>
                                          <p:attrName>ppt_h</p:attrName>
                                        </p:attrNameLst>
                                      </p:cBhvr>
                                      <p:tavLst>
                                        <p:tav tm="0">
                                          <p:val>
                                            <p:fltVal val="0"/>
                                          </p:val>
                                        </p:tav>
                                        <p:tav tm="100000">
                                          <p:val>
                                            <p:strVal val="#ppt_h"/>
                                          </p:val>
                                        </p:tav>
                                      </p:tavLst>
                                    </p:anim>
                                    <p:animEffect transition="in" filter="fade">
                                      <p:cBhvr>
                                        <p:cTn id="84" dur="750"/>
                                        <p:tgtEl>
                                          <p:spTgt spid="5"/>
                                        </p:tgtEl>
                                      </p:cBhvr>
                                    </p:animEffect>
                                  </p:childTnLst>
                                </p:cTn>
                              </p:par>
                              <p:par>
                                <p:cTn id="85" presetID="53" presetClass="entr" presetSubtype="16" fill="hold" grpId="0" nodeType="withEffect">
                                  <p:stCondLst>
                                    <p:cond delay="500"/>
                                  </p:stCondLst>
                                  <p:childTnLst>
                                    <p:set>
                                      <p:cBhvr>
                                        <p:cTn id="86" dur="1" fill="hold">
                                          <p:stCondLst>
                                            <p:cond delay="0"/>
                                          </p:stCondLst>
                                        </p:cTn>
                                        <p:tgtEl>
                                          <p:spTgt spid="27"/>
                                        </p:tgtEl>
                                        <p:attrNameLst>
                                          <p:attrName>style.visibility</p:attrName>
                                        </p:attrNameLst>
                                      </p:cBhvr>
                                      <p:to>
                                        <p:strVal val="visible"/>
                                      </p:to>
                                    </p:set>
                                    <p:anim calcmode="lin" valueType="num">
                                      <p:cBhvr>
                                        <p:cTn id="87" dur="750" fill="hold"/>
                                        <p:tgtEl>
                                          <p:spTgt spid="27"/>
                                        </p:tgtEl>
                                        <p:attrNameLst>
                                          <p:attrName>ppt_w</p:attrName>
                                        </p:attrNameLst>
                                      </p:cBhvr>
                                      <p:tavLst>
                                        <p:tav tm="0">
                                          <p:val>
                                            <p:fltVal val="0"/>
                                          </p:val>
                                        </p:tav>
                                        <p:tav tm="100000">
                                          <p:val>
                                            <p:strVal val="#ppt_w"/>
                                          </p:val>
                                        </p:tav>
                                      </p:tavLst>
                                    </p:anim>
                                    <p:anim calcmode="lin" valueType="num">
                                      <p:cBhvr>
                                        <p:cTn id="88" dur="750" fill="hold"/>
                                        <p:tgtEl>
                                          <p:spTgt spid="27"/>
                                        </p:tgtEl>
                                        <p:attrNameLst>
                                          <p:attrName>ppt_h</p:attrName>
                                        </p:attrNameLst>
                                      </p:cBhvr>
                                      <p:tavLst>
                                        <p:tav tm="0">
                                          <p:val>
                                            <p:fltVal val="0"/>
                                          </p:val>
                                        </p:tav>
                                        <p:tav tm="100000">
                                          <p:val>
                                            <p:strVal val="#ppt_h"/>
                                          </p:val>
                                        </p:tav>
                                      </p:tavLst>
                                    </p:anim>
                                    <p:animEffect transition="in" filter="fade">
                                      <p:cBhvr>
                                        <p:cTn id="89" dur="750"/>
                                        <p:tgtEl>
                                          <p:spTgt spid="27"/>
                                        </p:tgtEl>
                                      </p:cBhvr>
                                    </p:animEffect>
                                  </p:childTnLst>
                                </p:cTn>
                              </p:par>
                            </p:childTnLst>
                          </p:cTn>
                        </p:par>
                        <p:par>
                          <p:cTn id="90" fill="hold">
                            <p:stCondLst>
                              <p:cond delay="9500"/>
                            </p:stCondLst>
                            <p:childTnLst>
                              <p:par>
                                <p:cTn id="91" presetID="22" presetClass="entr" presetSubtype="1" fill="hold" grpId="0"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wipe(up)">
                                      <p:cBhvr>
                                        <p:cTn id="93" dur="500"/>
                                        <p:tgtEl>
                                          <p:spTgt spid="31"/>
                                        </p:tgtEl>
                                      </p:cBhvr>
                                    </p:animEffect>
                                  </p:childTnLst>
                                </p:cTn>
                              </p:par>
                            </p:childTnLst>
                          </p:cTn>
                        </p:par>
                        <p:par>
                          <p:cTn id="94" fill="hold">
                            <p:stCondLst>
                              <p:cond delay="10000"/>
                            </p:stCondLst>
                            <p:childTnLst>
                              <p:par>
                                <p:cTn id="95" presetID="10" presetClass="entr" presetSubtype="0" fill="hold" grpId="0" nodeType="after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750"/>
                                        <p:tgtEl>
                                          <p:spTgt spid="34"/>
                                        </p:tgtEl>
                                      </p:cBhvr>
                                    </p:animEffect>
                                  </p:childTnLst>
                                </p:cTn>
                              </p:par>
                              <p:par>
                                <p:cTn id="98" presetID="35" presetClass="path" presetSubtype="0" decel="100000" fill="hold" grpId="1" nodeType="withEffect">
                                  <p:stCondLst>
                                    <p:cond delay="0"/>
                                  </p:stCondLst>
                                  <p:childTnLst>
                                    <p:animMotion origin="layout" path="M -2.91667E-6 2.96296E-6 L 0.06003 2.96296E-6 " pathEditMode="relative" rAng="0" ptsTypes="AA">
                                      <p:cBhvr>
                                        <p:cTn id="99" dur="1250" spd="-100000" fill="hold"/>
                                        <p:tgtEl>
                                          <p:spTgt spid="34"/>
                                        </p:tgtEl>
                                        <p:attrNameLst>
                                          <p:attrName>ppt_x</p:attrName>
                                          <p:attrName>ppt_y</p:attrName>
                                        </p:attrNameLst>
                                      </p:cBhvr>
                                      <p:rCtr x="2995" y="0"/>
                                    </p:animMotion>
                                  </p:childTnLst>
                                </p:cTn>
                              </p:par>
                              <p:par>
                                <p:cTn id="100" presetID="53" presetClass="entr" presetSubtype="16" fill="hold" grpId="0" nodeType="withEffect">
                                  <p:stCondLst>
                                    <p:cond delay="250"/>
                                  </p:stCondLst>
                                  <p:childTnLst>
                                    <p:set>
                                      <p:cBhvr>
                                        <p:cTn id="101" dur="1" fill="hold">
                                          <p:stCondLst>
                                            <p:cond delay="0"/>
                                          </p:stCondLst>
                                        </p:cTn>
                                        <p:tgtEl>
                                          <p:spTgt spid="9"/>
                                        </p:tgtEl>
                                        <p:attrNameLst>
                                          <p:attrName>style.visibility</p:attrName>
                                        </p:attrNameLst>
                                      </p:cBhvr>
                                      <p:to>
                                        <p:strVal val="visible"/>
                                      </p:to>
                                    </p:set>
                                    <p:anim calcmode="lin" valueType="num">
                                      <p:cBhvr>
                                        <p:cTn id="102" dur="750" fill="hold"/>
                                        <p:tgtEl>
                                          <p:spTgt spid="9"/>
                                        </p:tgtEl>
                                        <p:attrNameLst>
                                          <p:attrName>ppt_w</p:attrName>
                                        </p:attrNameLst>
                                      </p:cBhvr>
                                      <p:tavLst>
                                        <p:tav tm="0">
                                          <p:val>
                                            <p:fltVal val="0"/>
                                          </p:val>
                                        </p:tav>
                                        <p:tav tm="100000">
                                          <p:val>
                                            <p:strVal val="#ppt_w"/>
                                          </p:val>
                                        </p:tav>
                                      </p:tavLst>
                                    </p:anim>
                                    <p:anim calcmode="lin" valueType="num">
                                      <p:cBhvr>
                                        <p:cTn id="103" dur="750" fill="hold"/>
                                        <p:tgtEl>
                                          <p:spTgt spid="9"/>
                                        </p:tgtEl>
                                        <p:attrNameLst>
                                          <p:attrName>ppt_h</p:attrName>
                                        </p:attrNameLst>
                                      </p:cBhvr>
                                      <p:tavLst>
                                        <p:tav tm="0">
                                          <p:val>
                                            <p:fltVal val="0"/>
                                          </p:val>
                                        </p:tav>
                                        <p:tav tm="100000">
                                          <p:val>
                                            <p:strVal val="#ppt_h"/>
                                          </p:val>
                                        </p:tav>
                                      </p:tavLst>
                                    </p:anim>
                                    <p:animEffect transition="in" filter="fade">
                                      <p:cBhvr>
                                        <p:cTn id="104" dur="750"/>
                                        <p:tgtEl>
                                          <p:spTgt spid="9"/>
                                        </p:tgtEl>
                                      </p:cBhvr>
                                    </p:animEffect>
                                  </p:childTnLst>
                                </p:cTn>
                              </p:par>
                              <p:par>
                                <p:cTn id="105" presetID="53" presetClass="entr" presetSubtype="16" fill="hold" nodeType="withEffect">
                                  <p:stCondLst>
                                    <p:cond delay="500"/>
                                  </p:stCondLst>
                                  <p:childTnLst>
                                    <p:set>
                                      <p:cBhvr>
                                        <p:cTn id="106" dur="1" fill="hold">
                                          <p:stCondLst>
                                            <p:cond delay="0"/>
                                          </p:stCondLst>
                                        </p:cTn>
                                        <p:tgtEl>
                                          <p:spTgt spid="18"/>
                                        </p:tgtEl>
                                        <p:attrNameLst>
                                          <p:attrName>style.visibility</p:attrName>
                                        </p:attrNameLst>
                                      </p:cBhvr>
                                      <p:to>
                                        <p:strVal val="visible"/>
                                      </p:to>
                                    </p:set>
                                    <p:anim calcmode="lin" valueType="num">
                                      <p:cBhvr>
                                        <p:cTn id="107" dur="750" fill="hold"/>
                                        <p:tgtEl>
                                          <p:spTgt spid="18"/>
                                        </p:tgtEl>
                                        <p:attrNameLst>
                                          <p:attrName>ppt_w</p:attrName>
                                        </p:attrNameLst>
                                      </p:cBhvr>
                                      <p:tavLst>
                                        <p:tav tm="0">
                                          <p:val>
                                            <p:fltVal val="0"/>
                                          </p:val>
                                        </p:tav>
                                        <p:tav tm="100000">
                                          <p:val>
                                            <p:strVal val="#ppt_w"/>
                                          </p:val>
                                        </p:tav>
                                      </p:tavLst>
                                    </p:anim>
                                    <p:anim calcmode="lin" valueType="num">
                                      <p:cBhvr>
                                        <p:cTn id="108" dur="750" fill="hold"/>
                                        <p:tgtEl>
                                          <p:spTgt spid="18"/>
                                        </p:tgtEl>
                                        <p:attrNameLst>
                                          <p:attrName>ppt_h</p:attrName>
                                        </p:attrNameLst>
                                      </p:cBhvr>
                                      <p:tavLst>
                                        <p:tav tm="0">
                                          <p:val>
                                            <p:fltVal val="0"/>
                                          </p:val>
                                        </p:tav>
                                        <p:tav tm="100000">
                                          <p:val>
                                            <p:strVal val="#ppt_h"/>
                                          </p:val>
                                        </p:tav>
                                      </p:tavLst>
                                    </p:anim>
                                    <p:animEffect transition="in" filter="fade">
                                      <p:cBhvr>
                                        <p:cTn id="109" dur="750"/>
                                        <p:tgtEl>
                                          <p:spTgt spid="18"/>
                                        </p:tgtEl>
                                      </p:cBhvr>
                                    </p:animEffect>
                                  </p:childTnLst>
                                </p:cTn>
                              </p:par>
                            </p:childTnLst>
                          </p:cTn>
                        </p:par>
                        <p:par>
                          <p:cTn id="110" fill="hold">
                            <p:stCondLst>
                              <p:cond delay="11250"/>
                            </p:stCondLst>
                            <p:childTnLst>
                              <p:par>
                                <p:cTn id="111" presetID="22" presetClass="entr" presetSubtype="4" fill="hold" grpId="0" nodeType="afterEffect">
                                  <p:stCondLst>
                                    <p:cond delay="0"/>
                                  </p:stCondLst>
                                  <p:childTnLst>
                                    <p:set>
                                      <p:cBhvr>
                                        <p:cTn id="112" dur="1" fill="hold">
                                          <p:stCondLst>
                                            <p:cond delay="0"/>
                                          </p:stCondLst>
                                        </p:cTn>
                                        <p:tgtEl>
                                          <p:spTgt spid="30"/>
                                        </p:tgtEl>
                                        <p:attrNameLst>
                                          <p:attrName>style.visibility</p:attrName>
                                        </p:attrNameLst>
                                      </p:cBhvr>
                                      <p:to>
                                        <p:strVal val="visible"/>
                                      </p:to>
                                    </p:set>
                                    <p:animEffect transition="in" filter="wipe(down)">
                                      <p:cBhvr>
                                        <p:cTn id="113" dur="500"/>
                                        <p:tgtEl>
                                          <p:spTgt spid="30"/>
                                        </p:tgtEl>
                                      </p:cBhvr>
                                    </p:animEffect>
                                  </p:childTnLst>
                                </p:cTn>
                              </p:par>
                            </p:childTnLst>
                          </p:cTn>
                        </p:par>
                        <p:par>
                          <p:cTn id="114" fill="hold">
                            <p:stCondLst>
                              <p:cond delay="11750"/>
                            </p:stCondLst>
                            <p:childTnLst>
                              <p:par>
                                <p:cTn id="115" presetID="10" presetClass="entr" presetSubtype="0" fill="hold" grpId="0" nodeType="afterEffect">
                                  <p:stCondLst>
                                    <p:cond delay="0"/>
                                  </p:stCondLst>
                                  <p:childTnLst>
                                    <p:set>
                                      <p:cBhvr>
                                        <p:cTn id="116" dur="1" fill="hold">
                                          <p:stCondLst>
                                            <p:cond delay="0"/>
                                          </p:stCondLst>
                                        </p:cTn>
                                        <p:tgtEl>
                                          <p:spTgt spid="38"/>
                                        </p:tgtEl>
                                        <p:attrNameLst>
                                          <p:attrName>style.visibility</p:attrName>
                                        </p:attrNameLst>
                                      </p:cBhvr>
                                      <p:to>
                                        <p:strVal val="visible"/>
                                      </p:to>
                                    </p:set>
                                    <p:animEffect transition="in" filter="fade">
                                      <p:cBhvr>
                                        <p:cTn id="117" dur="750"/>
                                        <p:tgtEl>
                                          <p:spTgt spid="38"/>
                                        </p:tgtEl>
                                      </p:cBhvr>
                                    </p:animEffect>
                                  </p:childTnLst>
                                </p:cTn>
                              </p:par>
                              <p:par>
                                <p:cTn id="118" presetID="35" presetClass="path" presetSubtype="0" decel="100000" fill="hold" grpId="1" nodeType="withEffect">
                                  <p:stCondLst>
                                    <p:cond delay="0"/>
                                  </p:stCondLst>
                                  <p:childTnLst>
                                    <p:animMotion origin="layout" path="M -1.25E-6 2.59259E-6 L 0.06003 2.59259E-6 " pathEditMode="relative" rAng="0" ptsTypes="AA">
                                      <p:cBhvr>
                                        <p:cTn id="119" dur="1250" spd="-100000" fill="hold"/>
                                        <p:tgtEl>
                                          <p:spTgt spid="38"/>
                                        </p:tgtEl>
                                        <p:attrNameLst>
                                          <p:attrName>ppt_x</p:attrName>
                                          <p:attrName>ppt_y</p:attrName>
                                        </p:attrNameLst>
                                      </p:cBhvr>
                                      <p:rCtr x="299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27" grpId="0" animBg="1"/>
      <p:bldP spid="28" grpId="0" animBg="1"/>
      <p:bldP spid="29" grpId="0" animBg="1"/>
      <p:bldP spid="30" grpId="0" animBg="1"/>
      <p:bldP spid="31" grpId="0" animBg="1"/>
      <p:bldP spid="32" grpId="0" animBg="1"/>
      <p:bldP spid="33" grpId="0" animBg="1"/>
      <p:bldP spid="34" grpId="0"/>
      <p:bldP spid="34" grpId="1"/>
      <p:bldP spid="35" grpId="0"/>
      <p:bldP spid="35" grpId="1"/>
      <p:bldP spid="36" grpId="0"/>
      <p:bldP spid="36" grpId="1"/>
      <p:bldP spid="37" grpId="0"/>
      <p:bldP spid="37" grpId="1"/>
      <p:bldP spid="38" grpId="0"/>
      <p:bldP spid="38" grpId="1"/>
      <p:bldP spid="39" grpId="0"/>
      <p:bldP spid="3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1054" y="362991"/>
            <a:ext cx="4907139" cy="534502"/>
            <a:chOff x="-264804" y="362991"/>
            <a:chExt cx="4907139" cy="534502"/>
          </a:xfrm>
        </p:grpSpPr>
        <p:sp>
          <p:nvSpPr>
            <p:cNvPr id="7" name="标题 1"/>
            <p:cNvSpPr txBox="1">
              <a:spLocks/>
            </p:cNvSpPr>
            <p:nvPr/>
          </p:nvSpPr>
          <p:spPr>
            <a:xfrm>
              <a:off x="-264804" y="362991"/>
              <a:ext cx="2988953" cy="534502"/>
            </a:xfrm>
            <a:prstGeom prst="rect">
              <a:avLst/>
            </a:prstGeom>
            <a:ln>
              <a:solidFill>
                <a:schemeClr val="bg1">
                  <a:lumMod val="75000"/>
                </a:schemeClr>
              </a:solidFill>
            </a:ln>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altLang="en-US" sz="2800" b="1" spc="300" dirty="0">
                  <a:latin typeface="+mj-ea"/>
                </a:rPr>
                <a:t>插入</a:t>
              </a:r>
              <a:r>
                <a:rPr lang="zh-CN" altLang="en-US" sz="2800" spc="300" dirty="0">
                  <a:solidFill>
                    <a:srgbClr val="F42B2B"/>
                  </a:solidFill>
                  <a:latin typeface="+mj-ea"/>
                </a:rPr>
                <a:t>小标题</a:t>
              </a:r>
            </a:p>
          </p:txBody>
        </p:sp>
        <p:sp>
          <p:nvSpPr>
            <p:cNvPr id="8" name="矩形 7"/>
            <p:cNvSpPr/>
            <p:nvPr/>
          </p:nvSpPr>
          <p:spPr>
            <a:xfrm>
              <a:off x="2819400" y="497383"/>
              <a:ext cx="1822935" cy="400110"/>
            </a:xfrm>
            <a:prstGeom prst="rect">
              <a:avLst/>
            </a:prstGeom>
          </p:spPr>
          <p:txBody>
            <a:bodyPr wrap="none">
              <a:spAutoFit/>
            </a:bodyPr>
            <a:lstStyle/>
            <a:p>
              <a:r>
                <a:rPr lang="zh-CN" altLang="en-US" sz="2000" spc="600" dirty="0">
                  <a:solidFill>
                    <a:schemeClr val="bg1">
                      <a:lumMod val="65000"/>
                    </a:schemeClr>
                  </a:solidFill>
                </a:rPr>
                <a:t>SUBTITLE</a:t>
              </a:r>
            </a:p>
          </p:txBody>
        </p:sp>
      </p:grpSp>
      <p:sp>
        <p:nvSpPr>
          <p:cNvPr id="5" name="矩形 4"/>
          <p:cNvSpPr/>
          <p:nvPr/>
        </p:nvSpPr>
        <p:spPr>
          <a:xfrm>
            <a:off x="914690" y="1492250"/>
            <a:ext cx="5956300" cy="38735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8106410" y="1839371"/>
            <a:ext cx="2774315" cy="1547957"/>
            <a:chOff x="8620760" y="1839371"/>
            <a:chExt cx="2774315" cy="1547957"/>
          </a:xfrm>
        </p:grpSpPr>
        <p:sp>
          <p:nvSpPr>
            <p:cNvPr id="10" name="文本框 9"/>
            <p:cNvSpPr txBox="1"/>
            <p:nvPr/>
          </p:nvSpPr>
          <p:spPr>
            <a:xfrm>
              <a:off x="8620760" y="1839371"/>
              <a:ext cx="1980029" cy="1077218"/>
            </a:xfrm>
            <a:prstGeom prst="rect">
              <a:avLst/>
            </a:prstGeom>
            <a:noFill/>
          </p:spPr>
          <p:txBody>
            <a:bodyPr wrap="none" rtlCol="0">
              <a:spAutoFit/>
            </a:bodyPr>
            <a:lstStyle/>
            <a:p>
              <a:r>
                <a:rPr lang="zh-CN" altLang="en-US" sz="3200" b="1" spc="300" dirty="0">
                  <a:solidFill>
                    <a:schemeClr val="accent2">
                      <a:lumMod val="75000"/>
                    </a:schemeClr>
                  </a:solidFill>
                </a:rPr>
                <a:t>我们的</a:t>
              </a:r>
              <a:endParaRPr lang="en-US" altLang="zh-CN" sz="3200" b="1" spc="300" dirty="0">
                <a:solidFill>
                  <a:schemeClr val="accent2">
                    <a:lumMod val="75000"/>
                  </a:schemeClr>
                </a:solidFill>
              </a:endParaRPr>
            </a:p>
            <a:p>
              <a:r>
                <a:rPr lang="zh-CN" altLang="en-US" sz="3200" b="1" spc="300" dirty="0">
                  <a:solidFill>
                    <a:schemeClr val="accent2">
                      <a:lumMod val="75000"/>
                    </a:schemeClr>
                  </a:solidFill>
                </a:rPr>
                <a:t>项目展示</a:t>
              </a:r>
            </a:p>
          </p:txBody>
        </p:sp>
        <p:sp>
          <p:nvSpPr>
            <p:cNvPr id="11" name="矩形 10"/>
            <p:cNvSpPr/>
            <p:nvPr/>
          </p:nvSpPr>
          <p:spPr>
            <a:xfrm>
              <a:off x="8620760" y="3048774"/>
              <a:ext cx="2774315" cy="338554"/>
            </a:xfrm>
            <a:prstGeom prst="rect">
              <a:avLst/>
            </a:prstGeom>
          </p:spPr>
          <p:txBody>
            <a:bodyPr wrap="square">
              <a:spAutoFit/>
            </a:bodyPr>
            <a:lstStyle/>
            <a:p>
              <a:r>
                <a:rPr lang="zh-CN" altLang="en-US" sz="800" i="1" dirty="0">
                  <a:solidFill>
                    <a:schemeClr val="tx2">
                      <a:lumMod val="60000"/>
                      <a:lumOff val="40000"/>
                    </a:schemeClr>
                  </a:solidFill>
                </a:rPr>
                <a:t>Lorem Ipsum is simply dummy text of the printing and typesetting industry</a:t>
              </a:r>
            </a:p>
          </p:txBody>
        </p:sp>
      </p:grpSp>
      <p:sp>
        <p:nvSpPr>
          <p:cNvPr id="12" name="矩形 11"/>
          <p:cNvSpPr/>
          <p:nvPr/>
        </p:nvSpPr>
        <p:spPr>
          <a:xfrm>
            <a:off x="0" y="3275112"/>
            <a:ext cx="1859280" cy="307777"/>
          </a:xfrm>
          <a:prstGeom prst="rect">
            <a:avLst/>
          </a:prstGeom>
          <a:solidFill>
            <a:schemeClr val="accent1"/>
          </a:solidFill>
        </p:spPr>
        <p:txBody>
          <a:bodyPr wrap="square">
            <a:spAutoFit/>
          </a:bodyPr>
          <a:lstStyle/>
          <a:p>
            <a:pPr algn="r"/>
            <a:r>
              <a:rPr lang="zh-CN" altLang="en-US" sz="1400" b="1" dirty="0">
                <a:solidFill>
                  <a:schemeClr val="bg1"/>
                </a:solidFill>
                <a:latin typeface="+mn-ea"/>
              </a:rPr>
              <a:t>PROJECT NAME</a:t>
            </a:r>
          </a:p>
        </p:txBody>
      </p:sp>
      <p:sp>
        <p:nvSpPr>
          <p:cNvPr id="13" name="文本框 12"/>
          <p:cNvSpPr txBox="1"/>
          <p:nvPr/>
        </p:nvSpPr>
        <p:spPr>
          <a:xfrm>
            <a:off x="8317240" y="3773508"/>
            <a:ext cx="2779840" cy="2123658"/>
          </a:xfrm>
          <a:prstGeom prst="rect">
            <a:avLst/>
          </a:prstGeom>
          <a:noFill/>
        </p:spPr>
        <p:txBody>
          <a:bodyPr wrap="square" rtlCol="0">
            <a:spAutoFit/>
          </a:bodyPr>
          <a:lstStyle/>
          <a:p>
            <a:pPr algn="just">
              <a:lnSpc>
                <a:spcPct val="200000"/>
              </a:lnSpc>
              <a:spcAft>
                <a:spcPts val="600"/>
              </a:spcAft>
            </a:pPr>
            <a:r>
              <a:rPr lang="zh-CN" altLang="en-US" sz="1100" spc="300" dirty="0">
                <a:solidFill>
                  <a:schemeClr val="bg1">
                    <a:lumMod val="65000"/>
                  </a:schemeClr>
                </a:solidFill>
                <a:latin typeface="+mn-ea"/>
              </a:rPr>
              <a:t>本套模板是高质量专业的商业通用</a:t>
            </a:r>
            <a:r>
              <a:rPr lang="en-US" altLang="zh-CN" sz="1100" spc="300" dirty="0">
                <a:solidFill>
                  <a:schemeClr val="bg1">
                    <a:lumMod val="65000"/>
                  </a:schemeClr>
                </a:solidFill>
                <a:latin typeface="+mn-ea"/>
              </a:rPr>
              <a:t>PPT</a:t>
            </a:r>
            <a:r>
              <a:rPr lang="zh-CN" altLang="en-US" sz="1100" spc="300" dirty="0">
                <a:solidFill>
                  <a:schemeClr val="bg1">
                    <a:lumMod val="65000"/>
                  </a:schemeClr>
                </a:solidFill>
                <a:latin typeface="+mn-ea"/>
              </a:rPr>
              <a:t>模板，内容可随意更改，模板内所有图表皆为</a:t>
            </a:r>
            <a:r>
              <a:rPr lang="en-US" altLang="zh-CN" sz="1100" spc="300" dirty="0">
                <a:solidFill>
                  <a:schemeClr val="bg1">
                    <a:lumMod val="65000"/>
                  </a:schemeClr>
                </a:solidFill>
                <a:latin typeface="+mn-ea"/>
              </a:rPr>
              <a:t>PowerPoint</a:t>
            </a:r>
            <a:r>
              <a:rPr lang="zh-CN" altLang="en-US" sz="1100" spc="300" dirty="0">
                <a:solidFill>
                  <a:schemeClr val="bg1">
                    <a:lumMod val="65000"/>
                  </a:schemeClr>
                </a:solidFill>
                <a:latin typeface="+mn-ea"/>
              </a:rPr>
              <a:t>内所画，全部是矢量图可以随意更改颜色、大小均不会改变其清晰度。</a:t>
            </a:r>
            <a:endParaRPr lang="en-US" altLang="zh-CN" sz="1100" spc="300" dirty="0">
              <a:solidFill>
                <a:schemeClr val="bg1">
                  <a:lumMod val="65000"/>
                </a:schemeClr>
              </a:solidFill>
              <a:latin typeface="+mn-ea"/>
            </a:endParaRPr>
          </a:p>
        </p:txBody>
      </p:sp>
    </p:spTree>
    <p:extLst>
      <p:ext uri="{BB962C8B-B14F-4D97-AF65-F5344CB8AC3E}">
        <p14:creationId xmlns:p14="http://schemas.microsoft.com/office/powerpoint/2010/main" val="3522157183"/>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14:presetBounceEnd="50000">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14:bounceEnd="50000">
                                          <p:cBhvr additive="base">
                                            <p:cTn id="10" dur="1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1" dur="1000" fill="hold"/>
                                            <p:tgtEl>
                                              <p:spTgt spid="5"/>
                                            </p:tgtEl>
                                            <p:attrNameLst>
                                              <p:attrName>ppt_y</p:attrName>
                                            </p:attrNameLst>
                                          </p:cBhvr>
                                          <p:tavLst>
                                            <p:tav tm="0">
                                              <p:val>
                                                <p:strVal val="#ppt_y"/>
                                              </p:val>
                                            </p:tav>
                                            <p:tav tm="100000">
                                              <p:val>
                                                <p:strVal val="#ppt_y"/>
                                              </p:val>
                                            </p:tav>
                                          </p:tavLst>
                                        </p:anim>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2"/>
                                            </p:tgtEl>
                                            <p:attrNameLst>
                                              <p:attrName>ppt_y</p:attrName>
                                            </p:attrNameLst>
                                          </p:cBhvr>
                                          <p:tavLst>
                                            <p:tav tm="0">
                                              <p:val>
                                                <p:strVal val="#ppt_y"/>
                                              </p:val>
                                            </p:tav>
                                            <p:tav tm="100000">
                                              <p:val>
                                                <p:strVal val="#ppt_y"/>
                                              </p:val>
                                            </p:tav>
                                          </p:tavLst>
                                        </p:anim>
                                        <p:anim calcmode="lin" valueType="num">
                                          <p:cBhvr>
                                            <p:cTn id="1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2"/>
                                            </p:tgtEl>
                                          </p:cBhvr>
                                        </p:animEffect>
                                      </p:childTnLst>
                                    </p:cTn>
                                  </p:par>
                                  <p:par>
                                    <p:cTn id="19" presetID="47"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0-#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2"/>
                                            </p:tgtEl>
                                            <p:attrNameLst>
                                              <p:attrName>ppt_y</p:attrName>
                                            </p:attrNameLst>
                                          </p:cBhvr>
                                          <p:tavLst>
                                            <p:tav tm="0">
                                              <p:val>
                                                <p:strVal val="#ppt_y"/>
                                              </p:val>
                                            </p:tav>
                                            <p:tav tm="100000">
                                              <p:val>
                                                <p:strVal val="#ppt_y"/>
                                              </p:val>
                                            </p:tav>
                                          </p:tavLst>
                                        </p:anim>
                                        <p:anim calcmode="lin" valueType="num">
                                          <p:cBhvr>
                                            <p:cTn id="1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2"/>
                                            </p:tgtEl>
                                          </p:cBhvr>
                                        </p:animEffect>
                                      </p:childTnLst>
                                    </p:cTn>
                                  </p:par>
                                  <p:par>
                                    <p:cTn id="19" presetID="47"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1054" y="362991"/>
            <a:ext cx="4907139" cy="534502"/>
            <a:chOff x="-264804" y="362991"/>
            <a:chExt cx="4907139" cy="534502"/>
          </a:xfrm>
        </p:grpSpPr>
        <p:sp>
          <p:nvSpPr>
            <p:cNvPr id="7" name="标题 1"/>
            <p:cNvSpPr txBox="1">
              <a:spLocks/>
            </p:cNvSpPr>
            <p:nvPr/>
          </p:nvSpPr>
          <p:spPr>
            <a:xfrm>
              <a:off x="-264804" y="362991"/>
              <a:ext cx="2988953" cy="534502"/>
            </a:xfrm>
            <a:prstGeom prst="rect">
              <a:avLst/>
            </a:prstGeom>
            <a:ln>
              <a:solidFill>
                <a:schemeClr val="bg1">
                  <a:lumMod val="75000"/>
                </a:schemeClr>
              </a:solidFill>
            </a:ln>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altLang="en-US" sz="2800" b="1" spc="300" dirty="0">
                  <a:latin typeface="+mj-ea"/>
                </a:rPr>
                <a:t>插入</a:t>
              </a:r>
              <a:r>
                <a:rPr lang="zh-CN" altLang="en-US" sz="2800" spc="300" dirty="0">
                  <a:solidFill>
                    <a:srgbClr val="F42B2B"/>
                  </a:solidFill>
                  <a:latin typeface="+mj-ea"/>
                </a:rPr>
                <a:t>小标题</a:t>
              </a:r>
            </a:p>
          </p:txBody>
        </p:sp>
        <p:sp>
          <p:nvSpPr>
            <p:cNvPr id="8" name="矩形 7"/>
            <p:cNvSpPr/>
            <p:nvPr/>
          </p:nvSpPr>
          <p:spPr>
            <a:xfrm>
              <a:off x="2819400" y="497383"/>
              <a:ext cx="1822935" cy="400110"/>
            </a:xfrm>
            <a:prstGeom prst="rect">
              <a:avLst/>
            </a:prstGeom>
          </p:spPr>
          <p:txBody>
            <a:bodyPr wrap="none">
              <a:spAutoFit/>
            </a:bodyPr>
            <a:lstStyle/>
            <a:p>
              <a:r>
                <a:rPr lang="zh-CN" altLang="en-US" sz="2000" spc="600" dirty="0">
                  <a:solidFill>
                    <a:schemeClr val="bg1">
                      <a:lumMod val="65000"/>
                    </a:schemeClr>
                  </a:solidFill>
                </a:rPr>
                <a:t>SUBTITLE</a:t>
              </a:r>
            </a:p>
          </p:txBody>
        </p:sp>
      </p:grpSp>
      <p:sp>
        <p:nvSpPr>
          <p:cNvPr id="5" name="任意多边形 4"/>
          <p:cNvSpPr/>
          <p:nvPr/>
        </p:nvSpPr>
        <p:spPr>
          <a:xfrm>
            <a:off x="1152036" y="1794911"/>
            <a:ext cx="4361546" cy="870857"/>
          </a:xfrm>
          <a:custGeom>
            <a:avLst/>
            <a:gdLst>
              <a:gd name="connsiteX0" fmla="*/ 398542 w 4361546"/>
              <a:gd name="connsiteY0" fmla="*/ 0 h 870857"/>
              <a:gd name="connsiteX1" fmla="*/ 3963004 w 4361546"/>
              <a:gd name="connsiteY1" fmla="*/ 0 h 870857"/>
              <a:gd name="connsiteX2" fmla="*/ 4361546 w 4361546"/>
              <a:gd name="connsiteY2" fmla="*/ 398542 h 870857"/>
              <a:gd name="connsiteX3" fmla="*/ 4361546 w 4361546"/>
              <a:gd name="connsiteY3" fmla="*/ 870857 h 870857"/>
              <a:gd name="connsiteX4" fmla="*/ 0 w 4361546"/>
              <a:gd name="connsiteY4" fmla="*/ 870857 h 870857"/>
              <a:gd name="connsiteX5" fmla="*/ 0 w 4361546"/>
              <a:gd name="connsiteY5" fmla="*/ 398542 h 870857"/>
              <a:gd name="connsiteX6" fmla="*/ 398542 w 4361546"/>
              <a:gd name="connsiteY6" fmla="*/ 0 h 87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1546" h="870857">
                <a:moveTo>
                  <a:pt x="398542" y="0"/>
                </a:moveTo>
                <a:lnTo>
                  <a:pt x="3963004" y="0"/>
                </a:lnTo>
                <a:cubicBezTo>
                  <a:pt x="4183113" y="0"/>
                  <a:pt x="4361546" y="178433"/>
                  <a:pt x="4361546" y="398542"/>
                </a:cubicBezTo>
                <a:lnTo>
                  <a:pt x="4361546" y="870857"/>
                </a:lnTo>
                <a:lnTo>
                  <a:pt x="0" y="870857"/>
                </a:lnTo>
                <a:lnTo>
                  <a:pt x="0" y="398542"/>
                </a:lnTo>
                <a:cubicBezTo>
                  <a:pt x="0" y="178433"/>
                  <a:pt x="178433" y="0"/>
                  <a:pt x="398542" y="0"/>
                </a:cubicBezTo>
                <a:close/>
              </a:path>
            </a:pathLst>
          </a:custGeom>
          <a:solidFill>
            <a:schemeClr val="bg1"/>
          </a:solidFill>
          <a:ln>
            <a:noFill/>
          </a:ln>
          <a:effectLst>
            <a:outerShdw blurRad="114300" dist="635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entury Gothic" panose="020B0502020202020204" pitchFamily="34" charset="0"/>
            </a:endParaRPr>
          </a:p>
        </p:txBody>
      </p:sp>
      <p:sp>
        <p:nvSpPr>
          <p:cNvPr id="9" name="任意多边形 8"/>
          <p:cNvSpPr/>
          <p:nvPr/>
        </p:nvSpPr>
        <p:spPr>
          <a:xfrm>
            <a:off x="1152036" y="1794911"/>
            <a:ext cx="914402" cy="870857"/>
          </a:xfrm>
          <a:custGeom>
            <a:avLst/>
            <a:gdLst>
              <a:gd name="connsiteX0" fmla="*/ 398542 w 914402"/>
              <a:gd name="connsiteY0" fmla="*/ 0 h 870857"/>
              <a:gd name="connsiteX1" fmla="*/ 914402 w 914402"/>
              <a:gd name="connsiteY1" fmla="*/ 0 h 870857"/>
              <a:gd name="connsiteX2" fmla="*/ 914402 w 914402"/>
              <a:gd name="connsiteY2" fmla="*/ 870857 h 870857"/>
              <a:gd name="connsiteX3" fmla="*/ 0 w 914402"/>
              <a:gd name="connsiteY3" fmla="*/ 870857 h 870857"/>
              <a:gd name="connsiteX4" fmla="*/ 0 w 914402"/>
              <a:gd name="connsiteY4" fmla="*/ 398542 h 870857"/>
              <a:gd name="connsiteX5" fmla="*/ 398542 w 914402"/>
              <a:gd name="connsiteY5" fmla="*/ 0 h 87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2" h="870857">
                <a:moveTo>
                  <a:pt x="398542" y="0"/>
                </a:moveTo>
                <a:lnTo>
                  <a:pt x="914402" y="0"/>
                </a:lnTo>
                <a:lnTo>
                  <a:pt x="914402" y="870857"/>
                </a:lnTo>
                <a:lnTo>
                  <a:pt x="0" y="870857"/>
                </a:lnTo>
                <a:lnTo>
                  <a:pt x="0" y="398542"/>
                </a:lnTo>
                <a:cubicBezTo>
                  <a:pt x="0" y="178433"/>
                  <a:pt x="178433" y="0"/>
                  <a:pt x="398542" y="0"/>
                </a:cubicBezTo>
                <a:close/>
              </a:path>
            </a:pathLst>
          </a:cu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prstClr val="white"/>
                </a:solidFill>
                <a:latin typeface="Century Gothic" panose="020B0502020202020204" pitchFamily="34" charset="0"/>
              </a:rPr>
              <a:t>01</a:t>
            </a:r>
            <a:endParaRPr lang="zh-CN" altLang="en-US" sz="2800">
              <a:solidFill>
                <a:prstClr val="white"/>
              </a:solidFill>
              <a:latin typeface="Century Gothic" panose="020B0502020202020204" pitchFamily="34" charset="0"/>
            </a:endParaRPr>
          </a:p>
        </p:txBody>
      </p:sp>
      <p:sp>
        <p:nvSpPr>
          <p:cNvPr id="10" name="任意多边形 9"/>
          <p:cNvSpPr/>
          <p:nvPr/>
        </p:nvSpPr>
        <p:spPr>
          <a:xfrm>
            <a:off x="6677273" y="1794911"/>
            <a:ext cx="4361546" cy="870857"/>
          </a:xfrm>
          <a:custGeom>
            <a:avLst/>
            <a:gdLst>
              <a:gd name="connsiteX0" fmla="*/ 398542 w 4361546"/>
              <a:gd name="connsiteY0" fmla="*/ 0 h 870857"/>
              <a:gd name="connsiteX1" fmla="*/ 3963004 w 4361546"/>
              <a:gd name="connsiteY1" fmla="*/ 0 h 870857"/>
              <a:gd name="connsiteX2" fmla="*/ 4361546 w 4361546"/>
              <a:gd name="connsiteY2" fmla="*/ 398542 h 870857"/>
              <a:gd name="connsiteX3" fmla="*/ 4361546 w 4361546"/>
              <a:gd name="connsiteY3" fmla="*/ 870857 h 870857"/>
              <a:gd name="connsiteX4" fmla="*/ 0 w 4361546"/>
              <a:gd name="connsiteY4" fmla="*/ 870857 h 870857"/>
              <a:gd name="connsiteX5" fmla="*/ 0 w 4361546"/>
              <a:gd name="connsiteY5" fmla="*/ 398542 h 870857"/>
              <a:gd name="connsiteX6" fmla="*/ 398542 w 4361546"/>
              <a:gd name="connsiteY6" fmla="*/ 0 h 87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1546" h="870857">
                <a:moveTo>
                  <a:pt x="398542" y="0"/>
                </a:moveTo>
                <a:lnTo>
                  <a:pt x="3963004" y="0"/>
                </a:lnTo>
                <a:cubicBezTo>
                  <a:pt x="4183113" y="0"/>
                  <a:pt x="4361546" y="178433"/>
                  <a:pt x="4361546" y="398542"/>
                </a:cubicBezTo>
                <a:lnTo>
                  <a:pt x="4361546" y="870857"/>
                </a:lnTo>
                <a:lnTo>
                  <a:pt x="0" y="870857"/>
                </a:lnTo>
                <a:lnTo>
                  <a:pt x="0" y="398542"/>
                </a:lnTo>
                <a:cubicBezTo>
                  <a:pt x="0" y="178433"/>
                  <a:pt x="178433" y="0"/>
                  <a:pt x="398542" y="0"/>
                </a:cubicBezTo>
                <a:close/>
              </a:path>
            </a:pathLst>
          </a:custGeom>
          <a:solidFill>
            <a:schemeClr val="bg1"/>
          </a:solidFill>
          <a:ln>
            <a:noFill/>
          </a:ln>
          <a:effectLst>
            <a:outerShdw blurRad="114300" dist="635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entury Gothic" panose="020B0502020202020204" pitchFamily="34" charset="0"/>
            </a:endParaRPr>
          </a:p>
        </p:txBody>
      </p:sp>
      <p:sp>
        <p:nvSpPr>
          <p:cNvPr id="11" name="任意多边形 10"/>
          <p:cNvSpPr/>
          <p:nvPr/>
        </p:nvSpPr>
        <p:spPr>
          <a:xfrm>
            <a:off x="1152036" y="4100966"/>
            <a:ext cx="4361546" cy="870857"/>
          </a:xfrm>
          <a:custGeom>
            <a:avLst/>
            <a:gdLst>
              <a:gd name="connsiteX0" fmla="*/ 398542 w 4361546"/>
              <a:gd name="connsiteY0" fmla="*/ 0 h 870857"/>
              <a:gd name="connsiteX1" fmla="*/ 3963004 w 4361546"/>
              <a:gd name="connsiteY1" fmla="*/ 0 h 870857"/>
              <a:gd name="connsiteX2" fmla="*/ 4361546 w 4361546"/>
              <a:gd name="connsiteY2" fmla="*/ 398542 h 870857"/>
              <a:gd name="connsiteX3" fmla="*/ 4361546 w 4361546"/>
              <a:gd name="connsiteY3" fmla="*/ 870857 h 870857"/>
              <a:gd name="connsiteX4" fmla="*/ 0 w 4361546"/>
              <a:gd name="connsiteY4" fmla="*/ 870857 h 870857"/>
              <a:gd name="connsiteX5" fmla="*/ 0 w 4361546"/>
              <a:gd name="connsiteY5" fmla="*/ 398542 h 870857"/>
              <a:gd name="connsiteX6" fmla="*/ 398542 w 4361546"/>
              <a:gd name="connsiteY6" fmla="*/ 0 h 87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1546" h="870857">
                <a:moveTo>
                  <a:pt x="398542" y="0"/>
                </a:moveTo>
                <a:lnTo>
                  <a:pt x="3963004" y="0"/>
                </a:lnTo>
                <a:cubicBezTo>
                  <a:pt x="4183113" y="0"/>
                  <a:pt x="4361546" y="178433"/>
                  <a:pt x="4361546" y="398542"/>
                </a:cubicBezTo>
                <a:lnTo>
                  <a:pt x="4361546" y="870857"/>
                </a:lnTo>
                <a:lnTo>
                  <a:pt x="0" y="870857"/>
                </a:lnTo>
                <a:lnTo>
                  <a:pt x="0" y="398542"/>
                </a:lnTo>
                <a:cubicBezTo>
                  <a:pt x="0" y="178433"/>
                  <a:pt x="178433" y="0"/>
                  <a:pt x="398542" y="0"/>
                </a:cubicBezTo>
                <a:close/>
              </a:path>
            </a:pathLst>
          </a:custGeom>
          <a:solidFill>
            <a:schemeClr val="bg1"/>
          </a:solidFill>
          <a:ln>
            <a:noFill/>
          </a:ln>
          <a:effectLst>
            <a:outerShdw blurRad="114300" dist="635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entury Gothic" panose="020B0502020202020204" pitchFamily="34" charset="0"/>
            </a:endParaRPr>
          </a:p>
        </p:txBody>
      </p:sp>
      <p:sp>
        <p:nvSpPr>
          <p:cNvPr id="12" name="任意多边形 11"/>
          <p:cNvSpPr/>
          <p:nvPr/>
        </p:nvSpPr>
        <p:spPr>
          <a:xfrm>
            <a:off x="6677273" y="4100966"/>
            <a:ext cx="4361546" cy="870857"/>
          </a:xfrm>
          <a:custGeom>
            <a:avLst/>
            <a:gdLst>
              <a:gd name="connsiteX0" fmla="*/ 398542 w 4361546"/>
              <a:gd name="connsiteY0" fmla="*/ 0 h 870857"/>
              <a:gd name="connsiteX1" fmla="*/ 3963004 w 4361546"/>
              <a:gd name="connsiteY1" fmla="*/ 0 h 870857"/>
              <a:gd name="connsiteX2" fmla="*/ 4361546 w 4361546"/>
              <a:gd name="connsiteY2" fmla="*/ 398542 h 870857"/>
              <a:gd name="connsiteX3" fmla="*/ 4361546 w 4361546"/>
              <a:gd name="connsiteY3" fmla="*/ 870857 h 870857"/>
              <a:gd name="connsiteX4" fmla="*/ 0 w 4361546"/>
              <a:gd name="connsiteY4" fmla="*/ 870857 h 870857"/>
              <a:gd name="connsiteX5" fmla="*/ 0 w 4361546"/>
              <a:gd name="connsiteY5" fmla="*/ 398542 h 870857"/>
              <a:gd name="connsiteX6" fmla="*/ 398542 w 4361546"/>
              <a:gd name="connsiteY6" fmla="*/ 0 h 87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1546" h="870857">
                <a:moveTo>
                  <a:pt x="398542" y="0"/>
                </a:moveTo>
                <a:lnTo>
                  <a:pt x="3963004" y="0"/>
                </a:lnTo>
                <a:cubicBezTo>
                  <a:pt x="4183113" y="0"/>
                  <a:pt x="4361546" y="178433"/>
                  <a:pt x="4361546" y="398542"/>
                </a:cubicBezTo>
                <a:lnTo>
                  <a:pt x="4361546" y="870857"/>
                </a:lnTo>
                <a:lnTo>
                  <a:pt x="0" y="870857"/>
                </a:lnTo>
                <a:lnTo>
                  <a:pt x="0" y="398542"/>
                </a:lnTo>
                <a:cubicBezTo>
                  <a:pt x="0" y="178433"/>
                  <a:pt x="178433" y="0"/>
                  <a:pt x="398542" y="0"/>
                </a:cubicBezTo>
                <a:close/>
              </a:path>
            </a:pathLst>
          </a:custGeom>
          <a:solidFill>
            <a:schemeClr val="bg1"/>
          </a:solidFill>
          <a:ln>
            <a:noFill/>
          </a:ln>
          <a:effectLst>
            <a:outerShdw blurRad="114300" dist="635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entury Gothic" panose="020B0502020202020204" pitchFamily="34" charset="0"/>
            </a:endParaRPr>
          </a:p>
        </p:txBody>
      </p:sp>
      <p:sp>
        <p:nvSpPr>
          <p:cNvPr id="13" name="矩形 12"/>
          <p:cNvSpPr/>
          <p:nvPr/>
        </p:nvSpPr>
        <p:spPr>
          <a:xfrm>
            <a:off x="2204847" y="1950948"/>
            <a:ext cx="2382501" cy="458908"/>
          </a:xfrm>
          <a:prstGeom prst="rect">
            <a:avLst/>
          </a:prstGeom>
        </p:spPr>
        <p:txBody>
          <a:bodyPr wrap="square">
            <a:spAutoFit/>
          </a:bodyPr>
          <a:lstStyle/>
          <a:p>
            <a:pPr algn="ctr">
              <a:lnSpc>
                <a:spcPct val="150000"/>
              </a:lnSpc>
            </a:pPr>
            <a:r>
              <a:rPr lang="zh-CN" altLang="en-US" b="1" spc="300">
                <a:solidFill>
                  <a:schemeClr val="tx1">
                    <a:lumMod val="75000"/>
                    <a:lumOff val="25000"/>
                  </a:schemeClr>
                </a:solidFill>
                <a:latin typeface="+mj-ea"/>
                <a:ea typeface="+mj-ea"/>
                <a:cs typeface="+mn-ea"/>
              </a:rPr>
              <a:t>添加您的标题</a:t>
            </a:r>
            <a:endParaRPr lang="en-US" altLang="zh-CN" b="1" spc="300" dirty="0">
              <a:solidFill>
                <a:schemeClr val="tx1">
                  <a:lumMod val="75000"/>
                  <a:lumOff val="25000"/>
                </a:schemeClr>
              </a:solidFill>
              <a:latin typeface="+mj-ea"/>
              <a:ea typeface="+mj-ea"/>
              <a:cs typeface="+mn-ea"/>
            </a:endParaRPr>
          </a:p>
        </p:txBody>
      </p:sp>
      <p:sp>
        <p:nvSpPr>
          <p:cNvPr id="14" name="Shape 2546"/>
          <p:cNvSpPr/>
          <p:nvPr/>
        </p:nvSpPr>
        <p:spPr>
          <a:xfrm>
            <a:off x="4827762" y="4407475"/>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chemeClr val="accent2"/>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Century Gothic" panose="020B0502020202020204" pitchFamily="34" charset="0"/>
              <a:ea typeface="Gill Sans"/>
              <a:cs typeface="Gill Sans"/>
              <a:sym typeface="Gill Sans"/>
            </a:endParaRPr>
          </a:p>
        </p:txBody>
      </p:sp>
      <p:sp>
        <p:nvSpPr>
          <p:cNvPr id="15" name="Shape 2587"/>
          <p:cNvSpPr/>
          <p:nvPr/>
        </p:nvSpPr>
        <p:spPr>
          <a:xfrm>
            <a:off x="10347721" y="213052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accent1">
              <a:lumMod val="75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Century Gothic" panose="020B0502020202020204" pitchFamily="34" charset="0"/>
              <a:ea typeface="Gill Sans"/>
              <a:cs typeface="Gill Sans"/>
              <a:sym typeface="Gill Sans"/>
            </a:endParaRPr>
          </a:p>
        </p:txBody>
      </p:sp>
      <p:sp>
        <p:nvSpPr>
          <p:cNvPr id="16" name="Shape 2608"/>
          <p:cNvSpPr/>
          <p:nvPr/>
        </p:nvSpPr>
        <p:spPr>
          <a:xfrm>
            <a:off x="10347721" y="4407476"/>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chemeClr val="accent2">
              <a:lumMod val="75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Century Gothic" panose="020B0502020202020204" pitchFamily="34" charset="0"/>
              <a:ea typeface="Gill Sans"/>
              <a:cs typeface="Gill Sans"/>
              <a:sym typeface="Gill Sans"/>
            </a:endParaRPr>
          </a:p>
        </p:txBody>
      </p:sp>
      <p:sp>
        <p:nvSpPr>
          <p:cNvPr id="17" name="Shape 2613"/>
          <p:cNvSpPr/>
          <p:nvPr/>
        </p:nvSpPr>
        <p:spPr>
          <a:xfrm>
            <a:off x="4827762" y="213052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chemeClr val="accent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Century Gothic" panose="020B0502020202020204" pitchFamily="34" charset="0"/>
              <a:ea typeface="Gill Sans"/>
              <a:cs typeface="Gill Sans"/>
              <a:sym typeface="Gill Sans"/>
            </a:endParaRPr>
          </a:p>
        </p:txBody>
      </p:sp>
      <p:pic>
        <p:nvPicPr>
          <p:cNvPr id="18" name="Picture 3"/>
          <p:cNvPicPr>
            <a:picLocks noChangeAspect="1" noChangeArrowheads="1"/>
          </p:cNvPicPr>
          <p:nvPr>
            <p:custDataLst>
              <p:tags r:id="rId2"/>
            </p:custDataLst>
          </p:nvPr>
        </p:nvPicPr>
        <p:blipFill>
          <a:blip r:embed="rId7" cstate="email">
            <a:extLst>
              <a:ext uri="{28A0092B-C50C-407E-A947-70E740481C1C}">
                <a14:useLocalDpi xmlns:a14="http://schemas.microsoft.com/office/drawing/2010/main"/>
              </a:ext>
            </a:extLst>
          </a:blip>
          <a:srcRect/>
          <a:stretch>
            <a:fillRect/>
          </a:stretch>
        </p:blipFill>
        <p:spPr bwMode="auto">
          <a:xfrm rot="16200000">
            <a:off x="3268831" y="-105144"/>
            <a:ext cx="127955" cy="542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任意多边形 18"/>
          <p:cNvSpPr/>
          <p:nvPr/>
        </p:nvSpPr>
        <p:spPr>
          <a:xfrm>
            <a:off x="6677273" y="1794911"/>
            <a:ext cx="914402" cy="870857"/>
          </a:xfrm>
          <a:custGeom>
            <a:avLst/>
            <a:gdLst>
              <a:gd name="connsiteX0" fmla="*/ 398542 w 914402"/>
              <a:gd name="connsiteY0" fmla="*/ 0 h 870857"/>
              <a:gd name="connsiteX1" fmla="*/ 914402 w 914402"/>
              <a:gd name="connsiteY1" fmla="*/ 0 h 870857"/>
              <a:gd name="connsiteX2" fmla="*/ 914402 w 914402"/>
              <a:gd name="connsiteY2" fmla="*/ 870857 h 870857"/>
              <a:gd name="connsiteX3" fmla="*/ 0 w 914402"/>
              <a:gd name="connsiteY3" fmla="*/ 870857 h 870857"/>
              <a:gd name="connsiteX4" fmla="*/ 0 w 914402"/>
              <a:gd name="connsiteY4" fmla="*/ 398542 h 870857"/>
              <a:gd name="connsiteX5" fmla="*/ 398542 w 914402"/>
              <a:gd name="connsiteY5" fmla="*/ 0 h 87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2" h="870857">
                <a:moveTo>
                  <a:pt x="398542" y="0"/>
                </a:moveTo>
                <a:lnTo>
                  <a:pt x="914402" y="0"/>
                </a:lnTo>
                <a:lnTo>
                  <a:pt x="914402" y="870857"/>
                </a:lnTo>
                <a:lnTo>
                  <a:pt x="0" y="870857"/>
                </a:lnTo>
                <a:lnTo>
                  <a:pt x="0" y="398542"/>
                </a:lnTo>
                <a:cubicBezTo>
                  <a:pt x="0" y="178433"/>
                  <a:pt x="178433" y="0"/>
                  <a:pt x="398542" y="0"/>
                </a:cubicBezTo>
                <a:close/>
              </a:path>
            </a:pathLst>
          </a:custGeom>
          <a:solidFill>
            <a:schemeClr val="accent1">
              <a:lumMod val="7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prstClr val="white"/>
                </a:solidFill>
                <a:latin typeface="Century Gothic" panose="020B0502020202020204" pitchFamily="34" charset="0"/>
              </a:rPr>
              <a:t>02</a:t>
            </a:r>
            <a:endParaRPr lang="zh-CN" altLang="en-US" sz="2800">
              <a:solidFill>
                <a:prstClr val="white"/>
              </a:solidFill>
              <a:latin typeface="Century Gothic" panose="020B0502020202020204" pitchFamily="34" charset="0"/>
            </a:endParaRPr>
          </a:p>
        </p:txBody>
      </p:sp>
      <p:sp>
        <p:nvSpPr>
          <p:cNvPr id="20" name="矩形 19"/>
          <p:cNvSpPr/>
          <p:nvPr/>
        </p:nvSpPr>
        <p:spPr>
          <a:xfrm>
            <a:off x="7780837" y="1938486"/>
            <a:ext cx="2382501" cy="458908"/>
          </a:xfrm>
          <a:prstGeom prst="rect">
            <a:avLst/>
          </a:prstGeom>
        </p:spPr>
        <p:txBody>
          <a:bodyPr wrap="square">
            <a:spAutoFit/>
          </a:bodyPr>
          <a:lstStyle/>
          <a:p>
            <a:pPr algn="ctr">
              <a:lnSpc>
                <a:spcPct val="150000"/>
              </a:lnSpc>
            </a:pPr>
            <a:r>
              <a:rPr lang="zh-CN" altLang="en-US" b="1" spc="300">
                <a:solidFill>
                  <a:schemeClr val="tx1">
                    <a:lumMod val="75000"/>
                    <a:lumOff val="25000"/>
                  </a:schemeClr>
                </a:solidFill>
                <a:latin typeface="+mj-ea"/>
                <a:ea typeface="+mj-ea"/>
                <a:cs typeface="+mn-ea"/>
              </a:rPr>
              <a:t>添加您的标题</a:t>
            </a:r>
            <a:endParaRPr lang="en-US" altLang="zh-CN" b="1" spc="300" dirty="0">
              <a:solidFill>
                <a:schemeClr val="tx1">
                  <a:lumMod val="75000"/>
                  <a:lumOff val="25000"/>
                </a:schemeClr>
              </a:solidFill>
              <a:latin typeface="+mj-ea"/>
              <a:ea typeface="+mj-ea"/>
              <a:cs typeface="+mn-ea"/>
            </a:endParaRPr>
          </a:p>
        </p:txBody>
      </p:sp>
      <p:pic>
        <p:nvPicPr>
          <p:cNvPr id="21" name="Picture 3"/>
          <p:cNvPicPr>
            <a:picLocks noChangeAspect="1" noChangeArrowheads="1"/>
          </p:cNvPicPr>
          <p:nvPr>
            <p:custDataLst>
              <p:tags r:id="rId3"/>
            </p:custDataLst>
          </p:nvPr>
        </p:nvPicPr>
        <p:blipFill>
          <a:blip r:embed="rId7" cstate="email">
            <a:extLst>
              <a:ext uri="{28A0092B-C50C-407E-A947-70E740481C1C}">
                <a14:useLocalDpi xmlns:a14="http://schemas.microsoft.com/office/drawing/2010/main"/>
              </a:ext>
            </a:extLst>
          </a:blip>
          <a:srcRect/>
          <a:stretch>
            <a:fillRect/>
          </a:stretch>
        </p:blipFill>
        <p:spPr bwMode="auto">
          <a:xfrm rot="16200000">
            <a:off x="8794068" y="-105144"/>
            <a:ext cx="127955" cy="542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任意多边形 21"/>
          <p:cNvSpPr/>
          <p:nvPr/>
        </p:nvSpPr>
        <p:spPr>
          <a:xfrm>
            <a:off x="1152036" y="4100966"/>
            <a:ext cx="914402" cy="870857"/>
          </a:xfrm>
          <a:custGeom>
            <a:avLst/>
            <a:gdLst>
              <a:gd name="connsiteX0" fmla="*/ 398542 w 914402"/>
              <a:gd name="connsiteY0" fmla="*/ 0 h 870857"/>
              <a:gd name="connsiteX1" fmla="*/ 914402 w 914402"/>
              <a:gd name="connsiteY1" fmla="*/ 0 h 870857"/>
              <a:gd name="connsiteX2" fmla="*/ 914402 w 914402"/>
              <a:gd name="connsiteY2" fmla="*/ 870857 h 870857"/>
              <a:gd name="connsiteX3" fmla="*/ 0 w 914402"/>
              <a:gd name="connsiteY3" fmla="*/ 870857 h 870857"/>
              <a:gd name="connsiteX4" fmla="*/ 0 w 914402"/>
              <a:gd name="connsiteY4" fmla="*/ 398542 h 870857"/>
              <a:gd name="connsiteX5" fmla="*/ 398542 w 914402"/>
              <a:gd name="connsiteY5" fmla="*/ 0 h 87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2" h="870857">
                <a:moveTo>
                  <a:pt x="398542" y="0"/>
                </a:moveTo>
                <a:lnTo>
                  <a:pt x="914402" y="0"/>
                </a:lnTo>
                <a:lnTo>
                  <a:pt x="914402" y="870857"/>
                </a:lnTo>
                <a:lnTo>
                  <a:pt x="0" y="870857"/>
                </a:lnTo>
                <a:lnTo>
                  <a:pt x="0" y="398542"/>
                </a:lnTo>
                <a:cubicBezTo>
                  <a:pt x="0" y="178433"/>
                  <a:pt x="178433" y="0"/>
                  <a:pt x="398542" y="0"/>
                </a:cubicBezTo>
                <a:close/>
              </a:path>
            </a:pathLst>
          </a:cu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Century Gothic" panose="020B0502020202020204" pitchFamily="34" charset="0"/>
              </a:rPr>
              <a:t>03</a:t>
            </a:r>
            <a:endParaRPr lang="zh-CN" altLang="en-US" sz="2800" dirty="0">
              <a:solidFill>
                <a:prstClr val="white"/>
              </a:solidFill>
              <a:latin typeface="Century Gothic" panose="020B0502020202020204" pitchFamily="34" charset="0"/>
            </a:endParaRPr>
          </a:p>
        </p:txBody>
      </p:sp>
      <p:sp>
        <p:nvSpPr>
          <p:cNvPr id="23" name="矩形 22"/>
          <p:cNvSpPr/>
          <p:nvPr/>
        </p:nvSpPr>
        <p:spPr>
          <a:xfrm>
            <a:off x="2255600" y="4244541"/>
            <a:ext cx="2382501" cy="458908"/>
          </a:xfrm>
          <a:prstGeom prst="rect">
            <a:avLst/>
          </a:prstGeom>
        </p:spPr>
        <p:txBody>
          <a:bodyPr wrap="square">
            <a:spAutoFit/>
          </a:bodyPr>
          <a:lstStyle/>
          <a:p>
            <a:pPr algn="ctr">
              <a:lnSpc>
                <a:spcPct val="150000"/>
              </a:lnSpc>
            </a:pPr>
            <a:r>
              <a:rPr lang="zh-CN" altLang="en-US" b="1" spc="300">
                <a:solidFill>
                  <a:schemeClr val="tx1">
                    <a:lumMod val="75000"/>
                    <a:lumOff val="25000"/>
                  </a:schemeClr>
                </a:solidFill>
                <a:latin typeface="+mj-ea"/>
                <a:ea typeface="+mj-ea"/>
                <a:cs typeface="+mn-ea"/>
              </a:rPr>
              <a:t>添加您的标题</a:t>
            </a:r>
            <a:endParaRPr lang="en-US" altLang="zh-CN" b="1" spc="300" dirty="0">
              <a:solidFill>
                <a:schemeClr val="tx1">
                  <a:lumMod val="75000"/>
                  <a:lumOff val="25000"/>
                </a:schemeClr>
              </a:solidFill>
              <a:latin typeface="+mj-ea"/>
              <a:ea typeface="+mj-ea"/>
              <a:cs typeface="+mn-ea"/>
            </a:endParaRPr>
          </a:p>
        </p:txBody>
      </p:sp>
      <p:pic>
        <p:nvPicPr>
          <p:cNvPr id="24" name="Picture 3"/>
          <p:cNvPicPr>
            <a:picLocks noChangeAspect="1" noChangeArrowheads="1"/>
          </p:cNvPicPr>
          <p:nvPr>
            <p:custDataLst>
              <p:tags r:id="rId4"/>
            </p:custDataLst>
          </p:nvPr>
        </p:nvPicPr>
        <p:blipFill>
          <a:blip r:embed="rId7" cstate="email">
            <a:extLst>
              <a:ext uri="{28A0092B-C50C-407E-A947-70E740481C1C}">
                <a14:useLocalDpi xmlns:a14="http://schemas.microsoft.com/office/drawing/2010/main"/>
              </a:ext>
            </a:extLst>
          </a:blip>
          <a:srcRect/>
          <a:stretch>
            <a:fillRect/>
          </a:stretch>
        </p:blipFill>
        <p:spPr bwMode="auto">
          <a:xfrm rot="16200000">
            <a:off x="3268831" y="2200911"/>
            <a:ext cx="127955" cy="542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任意多边形 24"/>
          <p:cNvSpPr/>
          <p:nvPr/>
        </p:nvSpPr>
        <p:spPr>
          <a:xfrm>
            <a:off x="6677273" y="4100966"/>
            <a:ext cx="914402" cy="870857"/>
          </a:xfrm>
          <a:custGeom>
            <a:avLst/>
            <a:gdLst>
              <a:gd name="connsiteX0" fmla="*/ 398542 w 914402"/>
              <a:gd name="connsiteY0" fmla="*/ 0 h 870857"/>
              <a:gd name="connsiteX1" fmla="*/ 914402 w 914402"/>
              <a:gd name="connsiteY1" fmla="*/ 0 h 870857"/>
              <a:gd name="connsiteX2" fmla="*/ 914402 w 914402"/>
              <a:gd name="connsiteY2" fmla="*/ 870857 h 870857"/>
              <a:gd name="connsiteX3" fmla="*/ 0 w 914402"/>
              <a:gd name="connsiteY3" fmla="*/ 870857 h 870857"/>
              <a:gd name="connsiteX4" fmla="*/ 0 w 914402"/>
              <a:gd name="connsiteY4" fmla="*/ 398542 h 870857"/>
              <a:gd name="connsiteX5" fmla="*/ 398542 w 914402"/>
              <a:gd name="connsiteY5" fmla="*/ 0 h 87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2" h="870857">
                <a:moveTo>
                  <a:pt x="398542" y="0"/>
                </a:moveTo>
                <a:lnTo>
                  <a:pt x="914402" y="0"/>
                </a:lnTo>
                <a:lnTo>
                  <a:pt x="914402" y="870857"/>
                </a:lnTo>
                <a:lnTo>
                  <a:pt x="0" y="870857"/>
                </a:lnTo>
                <a:lnTo>
                  <a:pt x="0" y="398542"/>
                </a:lnTo>
                <a:cubicBezTo>
                  <a:pt x="0" y="178433"/>
                  <a:pt x="178433" y="0"/>
                  <a:pt x="398542" y="0"/>
                </a:cubicBezTo>
                <a:close/>
              </a:path>
            </a:pathLst>
          </a:custGeom>
          <a:solidFill>
            <a:schemeClr val="accent2">
              <a:lumMod val="7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prstClr val="white"/>
                </a:solidFill>
                <a:latin typeface="Century Gothic" panose="020B0502020202020204" pitchFamily="34" charset="0"/>
              </a:rPr>
              <a:t>04</a:t>
            </a:r>
            <a:endParaRPr lang="zh-CN" altLang="en-US" sz="2800">
              <a:solidFill>
                <a:prstClr val="white"/>
              </a:solidFill>
              <a:latin typeface="Century Gothic" panose="020B0502020202020204" pitchFamily="34" charset="0"/>
            </a:endParaRPr>
          </a:p>
        </p:txBody>
      </p:sp>
      <p:sp>
        <p:nvSpPr>
          <p:cNvPr id="26" name="矩形 25"/>
          <p:cNvSpPr/>
          <p:nvPr/>
        </p:nvSpPr>
        <p:spPr>
          <a:xfrm>
            <a:off x="7780837" y="4244541"/>
            <a:ext cx="2382501" cy="458908"/>
          </a:xfrm>
          <a:prstGeom prst="rect">
            <a:avLst/>
          </a:prstGeom>
        </p:spPr>
        <p:txBody>
          <a:bodyPr wrap="square">
            <a:spAutoFit/>
          </a:bodyPr>
          <a:lstStyle/>
          <a:p>
            <a:pPr algn="ctr">
              <a:lnSpc>
                <a:spcPct val="150000"/>
              </a:lnSpc>
            </a:pPr>
            <a:r>
              <a:rPr lang="zh-CN" altLang="en-US" b="1" spc="300">
                <a:solidFill>
                  <a:schemeClr val="tx1">
                    <a:lumMod val="75000"/>
                    <a:lumOff val="25000"/>
                  </a:schemeClr>
                </a:solidFill>
                <a:latin typeface="+mj-ea"/>
                <a:ea typeface="+mj-ea"/>
                <a:cs typeface="+mn-ea"/>
              </a:rPr>
              <a:t>添加您的标题</a:t>
            </a:r>
            <a:endParaRPr lang="en-US" altLang="zh-CN" b="1" spc="300" dirty="0">
              <a:solidFill>
                <a:schemeClr val="tx1">
                  <a:lumMod val="75000"/>
                  <a:lumOff val="25000"/>
                </a:schemeClr>
              </a:solidFill>
              <a:latin typeface="+mj-ea"/>
              <a:ea typeface="+mj-ea"/>
              <a:cs typeface="+mn-ea"/>
            </a:endParaRPr>
          </a:p>
        </p:txBody>
      </p:sp>
      <p:pic>
        <p:nvPicPr>
          <p:cNvPr id="27" name="Picture 3"/>
          <p:cNvPicPr>
            <a:picLocks noChangeAspect="1" noChangeArrowheads="1"/>
          </p:cNvPicPr>
          <p:nvPr>
            <p:custDataLst>
              <p:tags r:id="rId5"/>
            </p:custDataLst>
          </p:nvPr>
        </p:nvPicPr>
        <p:blipFill>
          <a:blip r:embed="rId7" cstate="email">
            <a:extLst>
              <a:ext uri="{28A0092B-C50C-407E-A947-70E740481C1C}">
                <a14:useLocalDpi xmlns:a14="http://schemas.microsoft.com/office/drawing/2010/main"/>
              </a:ext>
            </a:extLst>
          </a:blip>
          <a:srcRect/>
          <a:stretch>
            <a:fillRect/>
          </a:stretch>
        </p:blipFill>
        <p:spPr bwMode="auto">
          <a:xfrm rot="16200000">
            <a:off x="8794068" y="2200911"/>
            <a:ext cx="127955" cy="542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矩形 27"/>
          <p:cNvSpPr/>
          <p:nvPr/>
        </p:nvSpPr>
        <p:spPr>
          <a:xfrm>
            <a:off x="1297907" y="2797595"/>
            <a:ext cx="4069802" cy="548612"/>
          </a:xfrm>
          <a:prstGeom prst="rect">
            <a:avLst/>
          </a:prstGeom>
        </p:spPr>
        <p:txBody>
          <a:bodyPr wrap="square">
            <a:spAutoFit/>
          </a:bodyPr>
          <a:lstStyle/>
          <a:p>
            <a:pPr algn="ctr">
              <a:lnSpc>
                <a:spcPct val="130000"/>
              </a:lnSpc>
            </a:pPr>
            <a:r>
              <a:rPr lang="zh-CN" altLang="en-US" sz="1200" spc="300">
                <a:solidFill>
                  <a:schemeClr val="bg1">
                    <a:lumMod val="65000"/>
                  </a:schemeClr>
                </a:solidFill>
                <a:latin typeface="Century Gothic" panose="020B0502020202020204" pitchFamily="34" charset="0"/>
                <a:cs typeface="+mn-ea"/>
                <a:sym typeface="+mn-lt"/>
              </a:rPr>
              <a:t>由在此输入详细介绍，以表达项目工作的详细资料和文字信息。</a:t>
            </a:r>
            <a:endParaRPr lang="en-US" altLang="zh-CN" sz="1000" spc="300" dirty="0">
              <a:solidFill>
                <a:schemeClr val="bg1">
                  <a:lumMod val="65000"/>
                </a:schemeClr>
              </a:solidFill>
              <a:latin typeface="Century Gothic" panose="020B0502020202020204" pitchFamily="34" charset="0"/>
              <a:cs typeface="+mn-ea"/>
              <a:sym typeface="+mn-lt"/>
            </a:endParaRPr>
          </a:p>
        </p:txBody>
      </p:sp>
      <p:sp>
        <p:nvSpPr>
          <p:cNvPr id="29" name="矩形 28"/>
          <p:cNvSpPr/>
          <p:nvPr/>
        </p:nvSpPr>
        <p:spPr>
          <a:xfrm>
            <a:off x="6712499" y="2797594"/>
            <a:ext cx="4069802" cy="548612"/>
          </a:xfrm>
          <a:prstGeom prst="rect">
            <a:avLst/>
          </a:prstGeom>
        </p:spPr>
        <p:txBody>
          <a:bodyPr wrap="square">
            <a:spAutoFit/>
          </a:bodyPr>
          <a:lstStyle/>
          <a:p>
            <a:pPr algn="ctr">
              <a:lnSpc>
                <a:spcPct val="130000"/>
              </a:lnSpc>
            </a:pPr>
            <a:r>
              <a:rPr lang="zh-CN" altLang="en-US" sz="1200" spc="300">
                <a:solidFill>
                  <a:schemeClr val="bg1">
                    <a:lumMod val="65000"/>
                  </a:schemeClr>
                </a:solidFill>
                <a:latin typeface="Century Gothic" panose="020B0502020202020204" pitchFamily="34" charset="0"/>
                <a:cs typeface="+mn-ea"/>
                <a:sym typeface="+mn-lt"/>
              </a:rPr>
              <a:t>由在此输入详细介绍，以表达项目工作的详细资料和文字信息。</a:t>
            </a:r>
            <a:endParaRPr lang="en-US" altLang="zh-CN" sz="1000" spc="300" dirty="0">
              <a:solidFill>
                <a:schemeClr val="bg1">
                  <a:lumMod val="65000"/>
                </a:schemeClr>
              </a:solidFill>
              <a:latin typeface="Century Gothic" panose="020B0502020202020204" pitchFamily="34" charset="0"/>
              <a:cs typeface="+mn-ea"/>
              <a:sym typeface="+mn-lt"/>
            </a:endParaRPr>
          </a:p>
        </p:txBody>
      </p:sp>
      <p:sp>
        <p:nvSpPr>
          <p:cNvPr id="30" name="矩形 29"/>
          <p:cNvSpPr/>
          <p:nvPr/>
        </p:nvSpPr>
        <p:spPr>
          <a:xfrm>
            <a:off x="1297907" y="5180906"/>
            <a:ext cx="4069802" cy="548612"/>
          </a:xfrm>
          <a:prstGeom prst="rect">
            <a:avLst/>
          </a:prstGeom>
        </p:spPr>
        <p:txBody>
          <a:bodyPr wrap="square">
            <a:spAutoFit/>
          </a:bodyPr>
          <a:lstStyle/>
          <a:p>
            <a:pPr algn="ctr">
              <a:lnSpc>
                <a:spcPct val="130000"/>
              </a:lnSpc>
            </a:pPr>
            <a:r>
              <a:rPr lang="zh-CN" altLang="en-US" sz="1200" spc="300">
                <a:solidFill>
                  <a:schemeClr val="bg1">
                    <a:lumMod val="65000"/>
                  </a:schemeClr>
                </a:solidFill>
                <a:latin typeface="Century Gothic" panose="020B0502020202020204" pitchFamily="34" charset="0"/>
                <a:cs typeface="+mn-ea"/>
                <a:sym typeface="+mn-lt"/>
              </a:rPr>
              <a:t>由在此输入详细介绍，以表达项目工作的详细资料和文字信息。</a:t>
            </a:r>
            <a:endParaRPr lang="en-US" altLang="zh-CN" sz="1000" spc="300" dirty="0">
              <a:solidFill>
                <a:schemeClr val="bg1">
                  <a:lumMod val="65000"/>
                </a:schemeClr>
              </a:solidFill>
              <a:latin typeface="Century Gothic" panose="020B0502020202020204" pitchFamily="34" charset="0"/>
              <a:cs typeface="+mn-ea"/>
              <a:sym typeface="+mn-lt"/>
            </a:endParaRPr>
          </a:p>
        </p:txBody>
      </p:sp>
      <p:sp>
        <p:nvSpPr>
          <p:cNvPr id="31" name="矩形 30"/>
          <p:cNvSpPr/>
          <p:nvPr/>
        </p:nvSpPr>
        <p:spPr>
          <a:xfrm>
            <a:off x="6712499" y="5180905"/>
            <a:ext cx="4069802" cy="548612"/>
          </a:xfrm>
          <a:prstGeom prst="rect">
            <a:avLst/>
          </a:prstGeom>
        </p:spPr>
        <p:txBody>
          <a:bodyPr wrap="square">
            <a:spAutoFit/>
          </a:bodyPr>
          <a:lstStyle/>
          <a:p>
            <a:pPr algn="ctr">
              <a:lnSpc>
                <a:spcPct val="130000"/>
              </a:lnSpc>
            </a:pPr>
            <a:r>
              <a:rPr lang="zh-CN" altLang="en-US" sz="1200" spc="300">
                <a:solidFill>
                  <a:schemeClr val="bg1">
                    <a:lumMod val="65000"/>
                  </a:schemeClr>
                </a:solidFill>
                <a:latin typeface="Century Gothic" panose="020B0502020202020204" pitchFamily="34" charset="0"/>
                <a:cs typeface="+mn-ea"/>
                <a:sym typeface="+mn-lt"/>
              </a:rPr>
              <a:t>由在此输入详细介绍，以表达项目工作的详细资料和文字信息。</a:t>
            </a:r>
            <a:endParaRPr lang="en-US" altLang="zh-CN" sz="1000" spc="300" dirty="0">
              <a:solidFill>
                <a:schemeClr val="bg1">
                  <a:lumMod val="65000"/>
                </a:schemeClr>
              </a:solidFill>
              <a:latin typeface="Century Gothic" panose="020B0502020202020204" pitchFamily="34" charset="0"/>
              <a:cs typeface="+mn-ea"/>
              <a:sym typeface="+mn-lt"/>
            </a:endParaRPr>
          </a:p>
        </p:txBody>
      </p:sp>
    </p:spTree>
    <p:extLst>
      <p:ext uri="{BB962C8B-B14F-4D97-AF65-F5344CB8AC3E}">
        <p14:creationId xmlns:p14="http://schemas.microsoft.com/office/powerpoint/2010/main" val="12670654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arn(outVertical)">
                                      <p:cBhvr>
                                        <p:cTn id="11" dur="500"/>
                                        <p:tgtEl>
                                          <p:spTgt spid="1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750"/>
                                        <p:tgtEl>
                                          <p:spTgt spid="9"/>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75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750"/>
                                        <p:tgtEl>
                                          <p:spTgt spid="13"/>
                                        </p:tgtEl>
                                      </p:cBhvr>
                                    </p:animEffect>
                                  </p:childTnLst>
                                </p:cTn>
                              </p:par>
                              <p:par>
                                <p:cTn id="23" presetID="35" presetClass="path" presetSubtype="0" decel="100000" fill="hold" grpId="1" nodeType="withEffect">
                                  <p:stCondLst>
                                    <p:cond delay="0"/>
                                  </p:stCondLst>
                                  <p:childTnLst>
                                    <p:animMotion origin="layout" path="M 4.375E-6 -4.07407E-6 L 0.06002 -4.07407E-6 " pathEditMode="relative" rAng="0" ptsTypes="AA">
                                      <p:cBhvr>
                                        <p:cTn id="24" dur="1250" spd="-100000" fill="hold"/>
                                        <p:tgtEl>
                                          <p:spTgt spid="13"/>
                                        </p:tgtEl>
                                        <p:attrNameLst>
                                          <p:attrName>ppt_x</p:attrName>
                                          <p:attrName>ppt_y</p:attrName>
                                        </p:attrNameLst>
                                      </p:cBhvr>
                                      <p:rCtr x="2995" y="0"/>
                                    </p:animMotion>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3500"/>
                            </p:stCondLst>
                            <p:childTnLst>
                              <p:par>
                                <p:cTn id="33" presetID="16" presetClass="entr" presetSubtype="37"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arn(outVertical)">
                                      <p:cBhvr>
                                        <p:cTn id="35" dur="500"/>
                                        <p:tgtEl>
                                          <p:spTgt spid="21"/>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750"/>
                                        <p:tgtEl>
                                          <p:spTgt spid="19"/>
                                        </p:tgtEl>
                                      </p:cBhvr>
                                    </p:animEffect>
                                  </p:childTnLst>
                                </p:cTn>
                              </p:par>
                            </p:childTnLst>
                          </p:cTn>
                        </p:par>
                        <p:par>
                          <p:cTn id="40" fill="hold">
                            <p:stCondLst>
                              <p:cond delay="4750"/>
                            </p:stCondLst>
                            <p:childTnLst>
                              <p:par>
                                <p:cTn id="41" presetID="2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750"/>
                                        <p:tgtEl>
                                          <p:spTgt spid="1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750"/>
                                        <p:tgtEl>
                                          <p:spTgt spid="20"/>
                                        </p:tgtEl>
                                      </p:cBhvr>
                                    </p:animEffect>
                                  </p:childTnLst>
                                </p:cTn>
                              </p:par>
                              <p:par>
                                <p:cTn id="47" presetID="35" presetClass="path" presetSubtype="0" decel="100000" fill="hold" grpId="1" nodeType="withEffect">
                                  <p:stCondLst>
                                    <p:cond delay="0"/>
                                  </p:stCondLst>
                                  <p:childTnLst>
                                    <p:animMotion origin="layout" path="M 2.70833E-6 -2.22222E-6 L 0.06002 -2.22222E-6 " pathEditMode="relative" rAng="0" ptsTypes="AA">
                                      <p:cBhvr>
                                        <p:cTn id="48" dur="1250" spd="-100000" fill="hold"/>
                                        <p:tgtEl>
                                          <p:spTgt spid="20"/>
                                        </p:tgtEl>
                                        <p:attrNameLst>
                                          <p:attrName>ppt_x</p:attrName>
                                          <p:attrName>ppt_y</p:attrName>
                                        </p:attrNameLst>
                                      </p:cBhvr>
                                      <p:rCtr x="2995" y="0"/>
                                    </p:animMotion>
                                  </p:childTnLst>
                                </p:cTn>
                              </p:par>
                            </p:childTnLst>
                          </p:cTn>
                        </p:par>
                        <p:par>
                          <p:cTn id="49" fill="hold">
                            <p:stCondLst>
                              <p:cond delay="600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par>
                          <p:cTn id="56" fill="hold">
                            <p:stCondLst>
                              <p:cond delay="6500"/>
                            </p:stCondLst>
                            <p:childTnLst>
                              <p:par>
                                <p:cTn id="57" presetID="16" presetClass="entr" presetSubtype="37"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barn(outVertical)">
                                      <p:cBhvr>
                                        <p:cTn id="59" dur="500"/>
                                        <p:tgtEl>
                                          <p:spTgt spid="24"/>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down)">
                                      <p:cBhvr>
                                        <p:cTn id="63" dur="750"/>
                                        <p:tgtEl>
                                          <p:spTgt spid="22"/>
                                        </p:tgtEl>
                                      </p:cBhvr>
                                    </p:animEffect>
                                  </p:childTnLst>
                                </p:cTn>
                              </p:par>
                            </p:childTnLst>
                          </p:cTn>
                        </p:par>
                        <p:par>
                          <p:cTn id="64" fill="hold">
                            <p:stCondLst>
                              <p:cond delay="7750"/>
                            </p:stCondLst>
                            <p:childTnLst>
                              <p:par>
                                <p:cTn id="65" presetID="2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750"/>
                                        <p:tgtEl>
                                          <p:spTgt spid="1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750"/>
                                        <p:tgtEl>
                                          <p:spTgt spid="23"/>
                                        </p:tgtEl>
                                      </p:cBhvr>
                                    </p:animEffect>
                                  </p:childTnLst>
                                </p:cTn>
                              </p:par>
                              <p:par>
                                <p:cTn id="71" presetID="35" presetClass="path" presetSubtype="0" decel="100000" fill="hold" grpId="1" nodeType="withEffect">
                                  <p:stCondLst>
                                    <p:cond delay="0"/>
                                  </p:stCondLst>
                                  <p:childTnLst>
                                    <p:animMotion origin="layout" path="M -2.29167E-6 -4.81481E-6 L 0.06003 -4.81481E-6 " pathEditMode="relative" rAng="0" ptsTypes="AA">
                                      <p:cBhvr>
                                        <p:cTn id="72" dur="1250" spd="-100000" fill="hold"/>
                                        <p:tgtEl>
                                          <p:spTgt spid="23"/>
                                        </p:tgtEl>
                                        <p:attrNameLst>
                                          <p:attrName>ppt_x</p:attrName>
                                          <p:attrName>ppt_y</p:attrName>
                                        </p:attrNameLst>
                                      </p:cBhvr>
                                      <p:rCtr x="2995" y="0"/>
                                    </p:animMotion>
                                  </p:childTnLst>
                                </p:cTn>
                              </p:par>
                            </p:childTnLst>
                          </p:cTn>
                        </p:par>
                        <p:par>
                          <p:cTn id="73" fill="hold">
                            <p:stCondLst>
                              <p:cond delay="9000"/>
                            </p:stCondLst>
                            <p:childTnLst>
                              <p:par>
                                <p:cTn id="74" presetID="10"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500"/>
                                        <p:tgtEl>
                                          <p:spTgt spid="1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childTnLst>
                                </p:cTn>
                              </p:par>
                            </p:childTnLst>
                          </p:cTn>
                        </p:par>
                        <p:par>
                          <p:cTn id="80" fill="hold">
                            <p:stCondLst>
                              <p:cond delay="9500"/>
                            </p:stCondLst>
                            <p:childTnLst>
                              <p:par>
                                <p:cTn id="81" presetID="16" presetClass="entr" presetSubtype="37" fill="hold"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barn(outVertical)">
                                      <p:cBhvr>
                                        <p:cTn id="83" dur="500"/>
                                        <p:tgtEl>
                                          <p:spTgt spid="27"/>
                                        </p:tgtEl>
                                      </p:cBhvr>
                                    </p:animEffect>
                                  </p:childTnLst>
                                </p:cTn>
                              </p:par>
                            </p:childTnLst>
                          </p:cTn>
                        </p:par>
                        <p:par>
                          <p:cTn id="84" fill="hold">
                            <p:stCondLst>
                              <p:cond delay="10000"/>
                            </p:stCondLst>
                            <p:childTnLst>
                              <p:par>
                                <p:cTn id="85" presetID="22" presetClass="entr" presetSubtype="4"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down)">
                                      <p:cBhvr>
                                        <p:cTn id="87" dur="750"/>
                                        <p:tgtEl>
                                          <p:spTgt spid="25"/>
                                        </p:tgtEl>
                                      </p:cBhvr>
                                    </p:animEffect>
                                  </p:childTnLst>
                                </p:cTn>
                              </p:par>
                            </p:childTnLst>
                          </p:cTn>
                        </p:par>
                        <p:par>
                          <p:cTn id="88" fill="hold">
                            <p:stCondLst>
                              <p:cond delay="10750"/>
                            </p:stCondLst>
                            <p:childTnLst>
                              <p:par>
                                <p:cTn id="89" presetID="22" presetClass="entr" presetSubtype="8" fill="hold" grpId="0" nodeType="after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wipe(left)">
                                      <p:cBhvr>
                                        <p:cTn id="91" dur="750"/>
                                        <p:tgtEl>
                                          <p:spTgt spid="1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750"/>
                                        <p:tgtEl>
                                          <p:spTgt spid="26"/>
                                        </p:tgtEl>
                                      </p:cBhvr>
                                    </p:animEffect>
                                  </p:childTnLst>
                                </p:cTn>
                              </p:par>
                              <p:par>
                                <p:cTn id="95" presetID="35" presetClass="path" presetSubtype="0" decel="100000" fill="hold" grpId="1" nodeType="withEffect">
                                  <p:stCondLst>
                                    <p:cond delay="0"/>
                                  </p:stCondLst>
                                  <p:childTnLst>
                                    <p:animMotion origin="layout" path="M 2.70833E-6 -4.81481E-6 L 0.06002 -4.81481E-6 " pathEditMode="relative" rAng="0" ptsTypes="AA">
                                      <p:cBhvr>
                                        <p:cTn id="96" dur="1250" spd="-100000" fill="hold"/>
                                        <p:tgtEl>
                                          <p:spTgt spid="26"/>
                                        </p:tgtEl>
                                        <p:attrNameLst>
                                          <p:attrName>ppt_x</p:attrName>
                                          <p:attrName>ppt_y</p:attrName>
                                        </p:attrNameLst>
                                      </p:cBhvr>
                                      <p:rCtr x="2995" y="0"/>
                                    </p:animMotion>
                                  </p:childTnLst>
                                </p:cTn>
                              </p:par>
                            </p:childTnLst>
                          </p:cTn>
                        </p:par>
                        <p:par>
                          <p:cTn id="97" fill="hold">
                            <p:stCondLst>
                              <p:cond delay="12000"/>
                            </p:stCondLst>
                            <p:childTnLst>
                              <p:par>
                                <p:cTn id="98" presetID="10" presetClass="entr" presetSubtype="0" fill="hold" grpId="0" nodeType="after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500"/>
                                        <p:tgtEl>
                                          <p:spTgt spid="1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fade">
                                      <p:cBhvr>
                                        <p:cTn id="10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2" grpId="0" animBg="1"/>
      <p:bldP spid="13" grpId="0"/>
      <p:bldP spid="13" grpId="1"/>
      <p:bldP spid="14" grpId="0" animBg="1"/>
      <p:bldP spid="15" grpId="0" animBg="1"/>
      <p:bldP spid="16" grpId="0" animBg="1"/>
      <p:bldP spid="17" grpId="0" animBg="1"/>
      <p:bldP spid="19" grpId="0" animBg="1"/>
      <p:bldP spid="20" grpId="0"/>
      <p:bldP spid="20" grpId="1"/>
      <p:bldP spid="22" grpId="0" animBg="1"/>
      <p:bldP spid="23" grpId="0"/>
      <p:bldP spid="23" grpId="1"/>
      <p:bldP spid="25" grpId="0" animBg="1"/>
      <p:bldP spid="26" grpId="0"/>
      <p:bldP spid="26" grpId="1"/>
      <p:bldP spid="28" grpId="0"/>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1054" y="362991"/>
            <a:ext cx="4907139" cy="534502"/>
            <a:chOff x="-264804" y="362991"/>
            <a:chExt cx="4907139" cy="534502"/>
          </a:xfrm>
        </p:grpSpPr>
        <p:sp>
          <p:nvSpPr>
            <p:cNvPr id="7" name="标题 1"/>
            <p:cNvSpPr txBox="1">
              <a:spLocks/>
            </p:cNvSpPr>
            <p:nvPr/>
          </p:nvSpPr>
          <p:spPr>
            <a:xfrm>
              <a:off x="-264804" y="362991"/>
              <a:ext cx="2988953" cy="534502"/>
            </a:xfrm>
            <a:prstGeom prst="rect">
              <a:avLst/>
            </a:prstGeom>
            <a:ln>
              <a:solidFill>
                <a:schemeClr val="bg1">
                  <a:lumMod val="75000"/>
                </a:schemeClr>
              </a:solidFill>
            </a:ln>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altLang="en-US" sz="2800" b="1" spc="300" dirty="0">
                  <a:latin typeface="+mj-ea"/>
                </a:rPr>
                <a:t>插入</a:t>
              </a:r>
              <a:r>
                <a:rPr lang="zh-CN" altLang="en-US" sz="2800" spc="300" dirty="0">
                  <a:solidFill>
                    <a:srgbClr val="F42B2B"/>
                  </a:solidFill>
                  <a:latin typeface="+mj-ea"/>
                </a:rPr>
                <a:t>小标题</a:t>
              </a:r>
            </a:p>
          </p:txBody>
        </p:sp>
        <p:sp>
          <p:nvSpPr>
            <p:cNvPr id="8" name="矩形 7"/>
            <p:cNvSpPr/>
            <p:nvPr/>
          </p:nvSpPr>
          <p:spPr>
            <a:xfrm>
              <a:off x="2819400" y="497383"/>
              <a:ext cx="1822935" cy="400110"/>
            </a:xfrm>
            <a:prstGeom prst="rect">
              <a:avLst/>
            </a:prstGeom>
          </p:spPr>
          <p:txBody>
            <a:bodyPr wrap="none">
              <a:spAutoFit/>
            </a:bodyPr>
            <a:lstStyle/>
            <a:p>
              <a:r>
                <a:rPr lang="zh-CN" altLang="en-US" sz="2000" spc="600" dirty="0">
                  <a:solidFill>
                    <a:schemeClr val="bg1">
                      <a:lumMod val="65000"/>
                    </a:schemeClr>
                  </a:solidFill>
                </a:rPr>
                <a:t>SUBTITLE</a:t>
              </a:r>
            </a:p>
          </p:txBody>
        </p:sp>
      </p:grpSp>
      <p:pic>
        <p:nvPicPr>
          <p:cNvPr id="5" name="图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43673" y="1192099"/>
            <a:ext cx="2964848" cy="5443656"/>
          </a:xfrm>
          <a:prstGeom prst="rect">
            <a:avLst/>
          </a:prstGeom>
        </p:spPr>
      </p:pic>
      <p:sp>
        <p:nvSpPr>
          <p:cNvPr id="9" name="文本框 8"/>
          <p:cNvSpPr txBox="1"/>
          <p:nvPr/>
        </p:nvSpPr>
        <p:spPr>
          <a:xfrm>
            <a:off x="5341384" y="2218786"/>
            <a:ext cx="3467616" cy="584775"/>
          </a:xfrm>
          <a:prstGeom prst="rect">
            <a:avLst/>
          </a:prstGeom>
          <a:noFill/>
        </p:spPr>
        <p:txBody>
          <a:bodyPr wrap="none" rtlCol="0">
            <a:spAutoFit/>
          </a:bodyPr>
          <a:lstStyle/>
          <a:p>
            <a:r>
              <a:rPr lang="zh-CN" altLang="en-US" sz="3200" b="1" dirty="0">
                <a:solidFill>
                  <a:schemeClr val="tx2"/>
                </a:solidFill>
                <a:latin typeface="+mj-ea"/>
              </a:rPr>
              <a:t>可编辑的媒体应用</a:t>
            </a:r>
          </a:p>
        </p:txBody>
      </p:sp>
      <p:grpSp>
        <p:nvGrpSpPr>
          <p:cNvPr id="10" name="组合 9"/>
          <p:cNvGrpSpPr/>
          <p:nvPr/>
        </p:nvGrpSpPr>
        <p:grpSpPr>
          <a:xfrm>
            <a:off x="5405133" y="5213622"/>
            <a:ext cx="1579201" cy="453572"/>
            <a:chOff x="8875015" y="4840976"/>
            <a:chExt cx="1579201" cy="453572"/>
          </a:xfrm>
        </p:grpSpPr>
        <p:sp>
          <p:nvSpPr>
            <p:cNvPr id="11" name="矩形 10"/>
            <p:cNvSpPr/>
            <p:nvPr/>
          </p:nvSpPr>
          <p:spPr>
            <a:xfrm>
              <a:off x="9328587" y="4944652"/>
              <a:ext cx="1125629" cy="246221"/>
            </a:xfrm>
            <a:prstGeom prst="rect">
              <a:avLst/>
            </a:prstGeom>
            <a:ln>
              <a:noFill/>
            </a:ln>
          </p:spPr>
          <p:txBody>
            <a:bodyPr wrap="none">
              <a:spAutoFit/>
            </a:bodyPr>
            <a:lstStyle/>
            <a:p>
              <a:r>
                <a:rPr lang="zh-CN" altLang="en-US" sz="1000" dirty="0">
                  <a:solidFill>
                    <a:schemeClr val="tx2"/>
                  </a:solidFill>
                </a:rPr>
                <a:t>INPUT HEADER</a:t>
              </a:r>
            </a:p>
          </p:txBody>
        </p:sp>
        <p:grpSp>
          <p:nvGrpSpPr>
            <p:cNvPr id="12" name="组合 11"/>
            <p:cNvGrpSpPr/>
            <p:nvPr/>
          </p:nvGrpSpPr>
          <p:grpSpPr>
            <a:xfrm>
              <a:off x="8875015" y="4840976"/>
              <a:ext cx="453572" cy="453572"/>
              <a:chOff x="8875015" y="4840976"/>
              <a:chExt cx="453572" cy="453572"/>
            </a:xfrm>
          </p:grpSpPr>
          <p:sp>
            <p:nvSpPr>
              <p:cNvPr id="13" name="椭圆 12"/>
              <p:cNvSpPr/>
              <p:nvPr/>
            </p:nvSpPr>
            <p:spPr>
              <a:xfrm>
                <a:off x="8875015" y="4840976"/>
                <a:ext cx="453572" cy="453572"/>
              </a:xfrm>
              <a:prstGeom prst="ellipse">
                <a:avLst/>
              </a:prstGeom>
              <a:solidFill>
                <a:schemeClr val="accent3">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a:spLocks/>
              </p:cNvSpPr>
              <p:nvPr/>
            </p:nvSpPr>
            <p:spPr bwMode="auto">
              <a:xfrm>
                <a:off x="8994931" y="4975929"/>
                <a:ext cx="213742" cy="183668"/>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grpSp>
      <p:grpSp>
        <p:nvGrpSpPr>
          <p:cNvPr id="15" name="组合 14"/>
          <p:cNvGrpSpPr/>
          <p:nvPr/>
        </p:nvGrpSpPr>
        <p:grpSpPr>
          <a:xfrm>
            <a:off x="5405133" y="4463106"/>
            <a:ext cx="1579201" cy="453572"/>
            <a:chOff x="5047117" y="4840976"/>
            <a:chExt cx="1579201" cy="453572"/>
          </a:xfrm>
        </p:grpSpPr>
        <p:sp>
          <p:nvSpPr>
            <p:cNvPr id="16" name="矩形 15"/>
            <p:cNvSpPr/>
            <p:nvPr/>
          </p:nvSpPr>
          <p:spPr>
            <a:xfrm>
              <a:off x="5500689" y="4944652"/>
              <a:ext cx="1125629" cy="246221"/>
            </a:xfrm>
            <a:prstGeom prst="rect">
              <a:avLst/>
            </a:prstGeom>
            <a:ln>
              <a:noFill/>
            </a:ln>
          </p:spPr>
          <p:txBody>
            <a:bodyPr wrap="none">
              <a:spAutoFit/>
            </a:bodyPr>
            <a:lstStyle/>
            <a:p>
              <a:r>
                <a:rPr lang="zh-CN" altLang="en-US" sz="1000" dirty="0">
                  <a:solidFill>
                    <a:schemeClr val="tx2"/>
                  </a:solidFill>
                </a:rPr>
                <a:t>INPUT HEADER</a:t>
              </a:r>
            </a:p>
          </p:txBody>
        </p:sp>
        <p:grpSp>
          <p:nvGrpSpPr>
            <p:cNvPr id="17" name="组合 16"/>
            <p:cNvGrpSpPr/>
            <p:nvPr/>
          </p:nvGrpSpPr>
          <p:grpSpPr>
            <a:xfrm>
              <a:off x="5047117" y="4840976"/>
              <a:ext cx="453572" cy="453572"/>
              <a:chOff x="5047117" y="4840976"/>
              <a:chExt cx="453572" cy="453572"/>
            </a:xfrm>
          </p:grpSpPr>
          <p:sp>
            <p:nvSpPr>
              <p:cNvPr id="18" name="椭圆 17"/>
              <p:cNvSpPr/>
              <p:nvPr/>
            </p:nvSpPr>
            <p:spPr>
              <a:xfrm>
                <a:off x="5047117" y="4840976"/>
                <a:ext cx="453572" cy="45357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1"/>
              <p:cNvSpPr>
                <a:spLocks/>
              </p:cNvSpPr>
              <p:nvPr/>
            </p:nvSpPr>
            <p:spPr bwMode="auto">
              <a:xfrm>
                <a:off x="5191767" y="4969217"/>
                <a:ext cx="164274" cy="197090"/>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0" name="组合 19"/>
          <p:cNvGrpSpPr/>
          <p:nvPr/>
        </p:nvGrpSpPr>
        <p:grpSpPr>
          <a:xfrm>
            <a:off x="7507161" y="4463106"/>
            <a:ext cx="1579201" cy="453572"/>
            <a:chOff x="6961066" y="4840976"/>
            <a:chExt cx="1579201" cy="453572"/>
          </a:xfrm>
        </p:grpSpPr>
        <p:sp>
          <p:nvSpPr>
            <p:cNvPr id="21" name="矩形 20"/>
            <p:cNvSpPr/>
            <p:nvPr/>
          </p:nvSpPr>
          <p:spPr>
            <a:xfrm>
              <a:off x="7414638" y="4944652"/>
              <a:ext cx="1125629" cy="246221"/>
            </a:xfrm>
            <a:prstGeom prst="rect">
              <a:avLst/>
            </a:prstGeom>
            <a:ln>
              <a:noFill/>
            </a:ln>
          </p:spPr>
          <p:txBody>
            <a:bodyPr wrap="none">
              <a:spAutoFit/>
            </a:bodyPr>
            <a:lstStyle/>
            <a:p>
              <a:r>
                <a:rPr lang="zh-CN" altLang="en-US" sz="1000" dirty="0">
                  <a:solidFill>
                    <a:schemeClr val="tx2"/>
                  </a:solidFill>
                </a:rPr>
                <a:t>INPUT HEADER</a:t>
              </a:r>
            </a:p>
          </p:txBody>
        </p:sp>
        <p:grpSp>
          <p:nvGrpSpPr>
            <p:cNvPr id="22" name="组合 21"/>
            <p:cNvGrpSpPr/>
            <p:nvPr/>
          </p:nvGrpSpPr>
          <p:grpSpPr>
            <a:xfrm>
              <a:off x="6961066" y="4840976"/>
              <a:ext cx="453572" cy="453572"/>
              <a:chOff x="6961066" y="4840976"/>
              <a:chExt cx="453572" cy="453572"/>
            </a:xfrm>
          </p:grpSpPr>
          <p:sp>
            <p:nvSpPr>
              <p:cNvPr id="23" name="椭圆 22"/>
              <p:cNvSpPr/>
              <p:nvPr/>
            </p:nvSpPr>
            <p:spPr>
              <a:xfrm>
                <a:off x="6961066" y="4840976"/>
                <a:ext cx="453572" cy="45357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a:spLocks/>
              </p:cNvSpPr>
              <p:nvPr/>
            </p:nvSpPr>
            <p:spPr bwMode="auto">
              <a:xfrm>
                <a:off x="7067414" y="4968876"/>
                <a:ext cx="240876" cy="197774"/>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grpSp>
      <p:grpSp>
        <p:nvGrpSpPr>
          <p:cNvPr id="25" name="组合 24"/>
          <p:cNvGrpSpPr/>
          <p:nvPr/>
        </p:nvGrpSpPr>
        <p:grpSpPr>
          <a:xfrm>
            <a:off x="7507161" y="5213622"/>
            <a:ext cx="1579201" cy="453572"/>
            <a:chOff x="8189205" y="5208197"/>
            <a:chExt cx="1579201" cy="453572"/>
          </a:xfrm>
        </p:grpSpPr>
        <p:sp>
          <p:nvSpPr>
            <p:cNvPr id="26" name="矩形 25"/>
            <p:cNvSpPr/>
            <p:nvPr/>
          </p:nvSpPr>
          <p:spPr>
            <a:xfrm>
              <a:off x="8642777" y="5311873"/>
              <a:ext cx="1125629" cy="246221"/>
            </a:xfrm>
            <a:prstGeom prst="rect">
              <a:avLst/>
            </a:prstGeom>
            <a:ln>
              <a:noFill/>
            </a:ln>
          </p:spPr>
          <p:txBody>
            <a:bodyPr wrap="none">
              <a:spAutoFit/>
            </a:bodyPr>
            <a:lstStyle/>
            <a:p>
              <a:r>
                <a:rPr lang="zh-CN" altLang="en-US" sz="1000" dirty="0">
                  <a:solidFill>
                    <a:schemeClr val="tx2"/>
                  </a:solidFill>
                </a:rPr>
                <a:t>INPUT HEADER</a:t>
              </a:r>
            </a:p>
          </p:txBody>
        </p:sp>
        <p:grpSp>
          <p:nvGrpSpPr>
            <p:cNvPr id="27" name="组合 26"/>
            <p:cNvGrpSpPr/>
            <p:nvPr/>
          </p:nvGrpSpPr>
          <p:grpSpPr>
            <a:xfrm>
              <a:off x="8189205" y="5208197"/>
              <a:ext cx="453572" cy="453572"/>
              <a:chOff x="8189205" y="5208197"/>
              <a:chExt cx="453572" cy="453572"/>
            </a:xfrm>
          </p:grpSpPr>
          <p:sp>
            <p:nvSpPr>
              <p:cNvPr id="28" name="椭圆 27"/>
              <p:cNvSpPr/>
              <p:nvPr/>
            </p:nvSpPr>
            <p:spPr>
              <a:xfrm>
                <a:off x="8189205" y="5208197"/>
                <a:ext cx="453572" cy="4535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313237" y="5323057"/>
                <a:ext cx="205509" cy="223852"/>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0" name="文本框 29"/>
          <p:cNvSpPr txBox="1"/>
          <p:nvPr/>
        </p:nvSpPr>
        <p:spPr>
          <a:xfrm>
            <a:off x="5341384" y="2787373"/>
            <a:ext cx="5640287" cy="1446550"/>
          </a:xfrm>
          <a:prstGeom prst="rect">
            <a:avLst/>
          </a:prstGeom>
          <a:noFill/>
        </p:spPr>
        <p:txBody>
          <a:bodyPr wrap="square" rtlCol="0">
            <a:spAutoFit/>
          </a:bodyPr>
          <a:lstStyle/>
          <a:p>
            <a:pPr algn="just">
              <a:lnSpc>
                <a:spcPct val="200000"/>
              </a:lnSpc>
              <a:spcAft>
                <a:spcPts val="600"/>
              </a:spcAft>
            </a:pPr>
            <a:r>
              <a:rPr lang="zh-CN" altLang="en-US" sz="1100" spc="300" dirty="0">
                <a:solidFill>
                  <a:schemeClr val="bg1">
                    <a:lumMod val="65000"/>
                  </a:schemeClr>
                </a:solidFill>
                <a:latin typeface="+mn-ea"/>
              </a:rPr>
              <a:t>本套模板是高质量专业的商业通用</a:t>
            </a:r>
            <a:r>
              <a:rPr lang="en-US" altLang="zh-CN" sz="1100" spc="300" dirty="0">
                <a:solidFill>
                  <a:schemeClr val="bg1">
                    <a:lumMod val="65000"/>
                  </a:schemeClr>
                </a:solidFill>
                <a:latin typeface="+mn-ea"/>
              </a:rPr>
              <a:t>PPT</a:t>
            </a:r>
            <a:r>
              <a:rPr lang="zh-CN" altLang="en-US" sz="1100" spc="300" dirty="0">
                <a:solidFill>
                  <a:schemeClr val="bg1">
                    <a:lumMod val="65000"/>
                  </a:schemeClr>
                </a:solidFill>
                <a:latin typeface="+mn-ea"/>
              </a:rPr>
              <a:t>模板，内容可随意更改，模板内所有图表皆为</a:t>
            </a:r>
            <a:r>
              <a:rPr lang="en-US" altLang="zh-CN" sz="1100" spc="300" dirty="0">
                <a:solidFill>
                  <a:schemeClr val="bg1">
                    <a:lumMod val="65000"/>
                  </a:schemeClr>
                </a:solidFill>
                <a:latin typeface="+mn-ea"/>
              </a:rPr>
              <a:t>PowerPoint</a:t>
            </a:r>
            <a:r>
              <a:rPr lang="zh-CN" altLang="en-US" sz="1100" spc="300" dirty="0">
                <a:solidFill>
                  <a:schemeClr val="bg1">
                    <a:lumMod val="65000"/>
                  </a:schemeClr>
                </a:solidFill>
                <a:latin typeface="+mn-ea"/>
              </a:rPr>
              <a:t>内所画，全部是矢量图可以随意更改颜色、大小均不会改变其清晰度。模板内嵌字体，尽量保证其板式不变，当然您也可以随意改成您喜欢的字体。</a:t>
            </a:r>
            <a:endParaRPr lang="en-US" altLang="zh-CN" sz="1100" spc="300" dirty="0">
              <a:solidFill>
                <a:schemeClr val="bg1">
                  <a:lumMod val="65000"/>
                </a:schemeClr>
              </a:solidFill>
              <a:latin typeface="+mn-ea"/>
            </a:endParaRPr>
          </a:p>
        </p:txBody>
      </p:sp>
      <p:pic>
        <p:nvPicPr>
          <p:cNvPr id="31" name="图片 30"/>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val="0"/>
              </a:ext>
            </a:extLst>
          </a:blip>
          <a:srcRect l="16468" t="2119" r="47048" b="1730"/>
          <a:stretch/>
        </p:blipFill>
        <p:spPr>
          <a:xfrm>
            <a:off x="1987241" y="1761547"/>
            <a:ext cx="2251058" cy="3952605"/>
          </a:xfrm>
          <a:prstGeom prst="rect">
            <a:avLst/>
          </a:prstGeom>
        </p:spPr>
      </p:pic>
    </p:spTree>
    <p:extLst>
      <p:ext uri="{BB962C8B-B14F-4D97-AF65-F5344CB8AC3E}">
        <p14:creationId xmlns:p14="http://schemas.microsoft.com/office/powerpoint/2010/main" val="56840343"/>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anim calcmode="lin" valueType="num">
                                          <p:cBhvr>
                                            <p:cTn id="1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9"/>
                                            </p:tgtEl>
                                          </p:cBhvr>
                                        </p:animEffect>
                                      </p:childTnLst>
                                    </p:cTn>
                                  </p:par>
                                </p:childTnLst>
                              </p:cTn>
                            </p:par>
                            <p:par>
                              <p:cTn id="16" fill="hold">
                                <p:stCondLst>
                                  <p:cond delay="1350"/>
                                </p:stCondLst>
                                <p:childTnLst>
                                  <p:par>
                                    <p:cTn id="17" presetID="2" presetClass="entr" presetSubtype="2" fill="hold" nodeType="afterEffect" p14:presetBounceEnd="50000">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14:bounceEnd="50000">
                                          <p:cBhvr additive="base">
                                            <p:cTn id="19" dur="10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0" dur="10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2350"/>
                                </p:stCondLst>
                                <p:childTnLst>
                                  <p:par>
                                    <p:cTn id="22" presetID="2" presetClass="entr" presetSubtype="2" fill="hold" nodeType="afterEffect" p14:presetBounceEnd="50000">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14:bounceEnd="50000">
                                          <p:cBhvr additive="base">
                                            <p:cTn id="24" dur="1000" fill="hold"/>
                                            <p:tgtEl>
                                              <p:spTgt spid="20"/>
                                            </p:tgtEl>
                                            <p:attrNameLst>
                                              <p:attrName>ppt_x</p:attrName>
                                            </p:attrNameLst>
                                          </p:cBhvr>
                                          <p:tavLst>
                                            <p:tav tm="0">
                                              <p:val>
                                                <p:strVal val="1+#ppt_w/2"/>
                                              </p:val>
                                            </p:tav>
                                            <p:tav tm="100000">
                                              <p:val>
                                                <p:strVal val="#ppt_x"/>
                                              </p:val>
                                            </p:tav>
                                          </p:tavLst>
                                        </p:anim>
                                        <p:anim calcmode="lin" valueType="num" p14:bounceEnd="50000">
                                          <p:cBhvr additive="base">
                                            <p:cTn id="25" dur="1000" fill="hold"/>
                                            <p:tgtEl>
                                              <p:spTgt spid="20"/>
                                            </p:tgtEl>
                                            <p:attrNameLst>
                                              <p:attrName>ppt_y</p:attrName>
                                            </p:attrNameLst>
                                          </p:cBhvr>
                                          <p:tavLst>
                                            <p:tav tm="0">
                                              <p:val>
                                                <p:strVal val="#ppt_y"/>
                                              </p:val>
                                            </p:tav>
                                            <p:tav tm="100000">
                                              <p:val>
                                                <p:strVal val="#ppt_y"/>
                                              </p:val>
                                            </p:tav>
                                          </p:tavLst>
                                        </p:anim>
                                      </p:childTnLst>
                                    </p:cTn>
                                  </p:par>
                                </p:childTnLst>
                              </p:cTn>
                            </p:par>
                            <p:par>
                              <p:cTn id="26" fill="hold">
                                <p:stCondLst>
                                  <p:cond delay="3350"/>
                                </p:stCondLst>
                                <p:childTnLst>
                                  <p:par>
                                    <p:cTn id="27" presetID="2" presetClass="entr" presetSubtype="2" fill="hold" nodeType="afterEffect" p14:presetBounceEnd="50000">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14:bounceEnd="50000">
                                          <p:cBhvr additive="base">
                                            <p:cTn id="29" dur="10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30" dur="1000" fill="hold"/>
                                            <p:tgtEl>
                                              <p:spTgt spid="10"/>
                                            </p:tgtEl>
                                            <p:attrNameLst>
                                              <p:attrName>ppt_y</p:attrName>
                                            </p:attrNameLst>
                                          </p:cBhvr>
                                          <p:tavLst>
                                            <p:tav tm="0">
                                              <p:val>
                                                <p:strVal val="#ppt_y"/>
                                              </p:val>
                                            </p:tav>
                                            <p:tav tm="100000">
                                              <p:val>
                                                <p:strVal val="#ppt_y"/>
                                              </p:val>
                                            </p:tav>
                                          </p:tavLst>
                                        </p:anim>
                                      </p:childTnLst>
                                    </p:cTn>
                                  </p:par>
                                </p:childTnLst>
                              </p:cTn>
                            </p:par>
                            <p:par>
                              <p:cTn id="31" fill="hold">
                                <p:stCondLst>
                                  <p:cond delay="4350"/>
                                </p:stCondLst>
                                <p:childTnLst>
                                  <p:par>
                                    <p:cTn id="32" presetID="2" presetClass="entr" presetSubtype="2" fill="hold" nodeType="afterEffect" p14:presetBounceEnd="50000">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14:bounceEnd="50000">
                                          <p:cBhvr additive="base">
                                            <p:cTn id="34" dur="1000" fill="hold"/>
                                            <p:tgtEl>
                                              <p:spTgt spid="25"/>
                                            </p:tgtEl>
                                            <p:attrNameLst>
                                              <p:attrName>ppt_x</p:attrName>
                                            </p:attrNameLst>
                                          </p:cBhvr>
                                          <p:tavLst>
                                            <p:tav tm="0">
                                              <p:val>
                                                <p:strVal val="1+#ppt_w/2"/>
                                              </p:val>
                                            </p:tav>
                                            <p:tav tm="100000">
                                              <p:val>
                                                <p:strVal val="#ppt_x"/>
                                              </p:val>
                                            </p:tav>
                                          </p:tavLst>
                                        </p:anim>
                                        <p:anim calcmode="lin" valueType="num" p14:bounceEnd="50000">
                                          <p:cBhvr additive="base">
                                            <p:cTn id="35" dur="1000" fill="hold"/>
                                            <p:tgtEl>
                                              <p:spTgt spid="25"/>
                                            </p:tgtEl>
                                            <p:attrNameLst>
                                              <p:attrName>ppt_y</p:attrName>
                                            </p:attrNameLst>
                                          </p:cBhvr>
                                          <p:tavLst>
                                            <p:tav tm="0">
                                              <p:val>
                                                <p:strVal val="#ppt_y"/>
                                              </p:val>
                                            </p:tav>
                                            <p:tav tm="100000">
                                              <p:val>
                                                <p:strVal val="#ppt_y"/>
                                              </p:val>
                                            </p:tav>
                                          </p:tavLst>
                                        </p:anim>
                                      </p:childTnLst>
                                    </p:cTn>
                                  </p:par>
                                </p:childTnLst>
                              </p:cTn>
                            </p:par>
                            <p:par>
                              <p:cTn id="36" fill="hold">
                                <p:stCondLst>
                                  <p:cond delay="5350"/>
                                </p:stCondLst>
                                <p:childTnLst>
                                  <p:par>
                                    <p:cTn id="37" presetID="42"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1000"/>
                                            <p:tgtEl>
                                              <p:spTgt spid="30"/>
                                            </p:tgtEl>
                                          </p:cBhvr>
                                        </p:animEffect>
                                        <p:anim calcmode="lin" valueType="num">
                                          <p:cBhvr>
                                            <p:cTn id="40" dur="1000" fill="hold"/>
                                            <p:tgtEl>
                                              <p:spTgt spid="30"/>
                                            </p:tgtEl>
                                            <p:attrNameLst>
                                              <p:attrName>ppt_x</p:attrName>
                                            </p:attrNameLst>
                                          </p:cBhvr>
                                          <p:tavLst>
                                            <p:tav tm="0">
                                              <p:val>
                                                <p:strVal val="#ppt_x"/>
                                              </p:val>
                                            </p:tav>
                                            <p:tav tm="100000">
                                              <p:val>
                                                <p:strVal val="#ppt_x"/>
                                              </p:val>
                                            </p:tav>
                                          </p:tavLst>
                                        </p:anim>
                                        <p:anim calcmode="lin" valueType="num">
                                          <p:cBhvr>
                                            <p:cTn id="4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anim calcmode="lin" valueType="num">
                                          <p:cBhvr>
                                            <p:cTn id="1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9"/>
                                            </p:tgtEl>
                                          </p:cBhvr>
                                        </p:animEffect>
                                      </p:childTnLst>
                                    </p:cTn>
                                  </p:par>
                                </p:childTnLst>
                              </p:cTn>
                            </p:par>
                            <p:par>
                              <p:cTn id="16" fill="hold">
                                <p:stCondLst>
                                  <p:cond delay="1350"/>
                                </p:stCondLst>
                                <p:childTnLst>
                                  <p:par>
                                    <p:cTn id="17" presetID="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1+#ppt_w/2"/>
                                              </p:val>
                                            </p:tav>
                                            <p:tav tm="100000">
                                              <p:val>
                                                <p:strVal val="#ppt_x"/>
                                              </p:val>
                                            </p:tav>
                                          </p:tavLst>
                                        </p:anim>
                                        <p:anim calcmode="lin" valueType="num">
                                          <p:cBhvr additive="base">
                                            <p:cTn id="20" dur="10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2350"/>
                                </p:stCondLst>
                                <p:childTnLst>
                                  <p:par>
                                    <p:cTn id="22" presetID="2" presetClass="entr" presetSubtype="2"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1000" fill="hold"/>
                                            <p:tgtEl>
                                              <p:spTgt spid="20"/>
                                            </p:tgtEl>
                                            <p:attrNameLst>
                                              <p:attrName>ppt_x</p:attrName>
                                            </p:attrNameLst>
                                          </p:cBhvr>
                                          <p:tavLst>
                                            <p:tav tm="0">
                                              <p:val>
                                                <p:strVal val="1+#ppt_w/2"/>
                                              </p:val>
                                            </p:tav>
                                            <p:tav tm="100000">
                                              <p:val>
                                                <p:strVal val="#ppt_x"/>
                                              </p:val>
                                            </p:tav>
                                          </p:tavLst>
                                        </p:anim>
                                        <p:anim calcmode="lin" valueType="num">
                                          <p:cBhvr additive="base">
                                            <p:cTn id="25" dur="1000" fill="hold"/>
                                            <p:tgtEl>
                                              <p:spTgt spid="20"/>
                                            </p:tgtEl>
                                            <p:attrNameLst>
                                              <p:attrName>ppt_y</p:attrName>
                                            </p:attrNameLst>
                                          </p:cBhvr>
                                          <p:tavLst>
                                            <p:tav tm="0">
                                              <p:val>
                                                <p:strVal val="#ppt_y"/>
                                              </p:val>
                                            </p:tav>
                                            <p:tav tm="100000">
                                              <p:val>
                                                <p:strVal val="#ppt_y"/>
                                              </p:val>
                                            </p:tav>
                                          </p:tavLst>
                                        </p:anim>
                                      </p:childTnLst>
                                    </p:cTn>
                                  </p:par>
                                </p:childTnLst>
                              </p:cTn>
                            </p:par>
                            <p:par>
                              <p:cTn id="26" fill="hold">
                                <p:stCondLst>
                                  <p:cond delay="3350"/>
                                </p:stCondLst>
                                <p:childTnLst>
                                  <p:par>
                                    <p:cTn id="27" presetID="2" presetClass="entr" presetSubtype="2"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1000" fill="hold"/>
                                            <p:tgtEl>
                                              <p:spTgt spid="10"/>
                                            </p:tgtEl>
                                            <p:attrNameLst>
                                              <p:attrName>ppt_x</p:attrName>
                                            </p:attrNameLst>
                                          </p:cBhvr>
                                          <p:tavLst>
                                            <p:tav tm="0">
                                              <p:val>
                                                <p:strVal val="1+#ppt_w/2"/>
                                              </p:val>
                                            </p:tav>
                                            <p:tav tm="100000">
                                              <p:val>
                                                <p:strVal val="#ppt_x"/>
                                              </p:val>
                                            </p:tav>
                                          </p:tavLst>
                                        </p:anim>
                                        <p:anim calcmode="lin" valueType="num">
                                          <p:cBhvr additive="base">
                                            <p:cTn id="30" dur="1000" fill="hold"/>
                                            <p:tgtEl>
                                              <p:spTgt spid="10"/>
                                            </p:tgtEl>
                                            <p:attrNameLst>
                                              <p:attrName>ppt_y</p:attrName>
                                            </p:attrNameLst>
                                          </p:cBhvr>
                                          <p:tavLst>
                                            <p:tav tm="0">
                                              <p:val>
                                                <p:strVal val="#ppt_y"/>
                                              </p:val>
                                            </p:tav>
                                            <p:tav tm="100000">
                                              <p:val>
                                                <p:strVal val="#ppt_y"/>
                                              </p:val>
                                            </p:tav>
                                          </p:tavLst>
                                        </p:anim>
                                      </p:childTnLst>
                                    </p:cTn>
                                  </p:par>
                                </p:childTnLst>
                              </p:cTn>
                            </p:par>
                            <p:par>
                              <p:cTn id="31" fill="hold">
                                <p:stCondLst>
                                  <p:cond delay="4350"/>
                                </p:stCondLst>
                                <p:childTnLst>
                                  <p:par>
                                    <p:cTn id="32" presetID="2" presetClass="entr" presetSubtype="2"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1000" fill="hold"/>
                                            <p:tgtEl>
                                              <p:spTgt spid="25"/>
                                            </p:tgtEl>
                                            <p:attrNameLst>
                                              <p:attrName>ppt_x</p:attrName>
                                            </p:attrNameLst>
                                          </p:cBhvr>
                                          <p:tavLst>
                                            <p:tav tm="0">
                                              <p:val>
                                                <p:strVal val="1+#ppt_w/2"/>
                                              </p:val>
                                            </p:tav>
                                            <p:tav tm="100000">
                                              <p:val>
                                                <p:strVal val="#ppt_x"/>
                                              </p:val>
                                            </p:tav>
                                          </p:tavLst>
                                        </p:anim>
                                        <p:anim calcmode="lin" valueType="num">
                                          <p:cBhvr additive="base">
                                            <p:cTn id="35" dur="1000" fill="hold"/>
                                            <p:tgtEl>
                                              <p:spTgt spid="25"/>
                                            </p:tgtEl>
                                            <p:attrNameLst>
                                              <p:attrName>ppt_y</p:attrName>
                                            </p:attrNameLst>
                                          </p:cBhvr>
                                          <p:tavLst>
                                            <p:tav tm="0">
                                              <p:val>
                                                <p:strVal val="#ppt_y"/>
                                              </p:val>
                                            </p:tav>
                                            <p:tav tm="100000">
                                              <p:val>
                                                <p:strVal val="#ppt_y"/>
                                              </p:val>
                                            </p:tav>
                                          </p:tavLst>
                                        </p:anim>
                                      </p:childTnLst>
                                    </p:cTn>
                                  </p:par>
                                </p:childTnLst>
                              </p:cTn>
                            </p:par>
                            <p:par>
                              <p:cTn id="36" fill="hold">
                                <p:stCondLst>
                                  <p:cond delay="5350"/>
                                </p:stCondLst>
                                <p:childTnLst>
                                  <p:par>
                                    <p:cTn id="37" presetID="42"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1000"/>
                                            <p:tgtEl>
                                              <p:spTgt spid="30"/>
                                            </p:tgtEl>
                                          </p:cBhvr>
                                        </p:animEffect>
                                        <p:anim calcmode="lin" valueType="num">
                                          <p:cBhvr>
                                            <p:cTn id="40" dur="1000" fill="hold"/>
                                            <p:tgtEl>
                                              <p:spTgt spid="30"/>
                                            </p:tgtEl>
                                            <p:attrNameLst>
                                              <p:attrName>ppt_x</p:attrName>
                                            </p:attrNameLst>
                                          </p:cBhvr>
                                          <p:tavLst>
                                            <p:tav tm="0">
                                              <p:val>
                                                <p:strVal val="#ppt_x"/>
                                              </p:val>
                                            </p:tav>
                                            <p:tav tm="100000">
                                              <p:val>
                                                <p:strVal val="#ppt_x"/>
                                              </p:val>
                                            </p:tav>
                                          </p:tavLst>
                                        </p:anim>
                                        <p:anim calcmode="lin" valueType="num">
                                          <p:cBhvr>
                                            <p:cTn id="4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192000" cy="6858000"/>
          </a:xfrm>
          <a:prstGeom prst="rect">
            <a:avLst/>
          </a:prstGeom>
          <a:solidFill>
            <a:srgbClr val="EF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rcRect l="24987" t="-1448" r="63568" b="84348"/>
          <a:stretch/>
        </p:blipFill>
        <p:spPr>
          <a:xfrm>
            <a:off x="4811024" y="1056330"/>
            <a:ext cx="2366755" cy="1714664"/>
          </a:xfrm>
          <a:prstGeom prst="rect">
            <a:avLst/>
          </a:prstGeom>
          <a:effectLst/>
        </p:spPr>
      </p:pic>
      <p:sp>
        <p:nvSpPr>
          <p:cNvPr id="9" name="矩形 8"/>
          <p:cNvSpPr/>
          <p:nvPr/>
        </p:nvSpPr>
        <p:spPr>
          <a:xfrm>
            <a:off x="3188357" y="3199994"/>
            <a:ext cx="5888312" cy="769441"/>
          </a:xfrm>
          <a:prstGeom prst="rect">
            <a:avLst/>
          </a:prstGeom>
          <a:ln>
            <a:solidFill>
              <a:schemeClr val="bg1">
                <a:lumMod val="75000"/>
              </a:schemeClr>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spc="600" dirty="0">
                <a:solidFill>
                  <a:schemeClr val="bg1"/>
                </a:solidFill>
              </a:rPr>
              <a:t>插入小标题</a:t>
            </a:r>
          </a:p>
        </p:txBody>
      </p:sp>
      <p:sp>
        <p:nvSpPr>
          <p:cNvPr id="10" name="矩形 9"/>
          <p:cNvSpPr/>
          <p:nvPr/>
        </p:nvSpPr>
        <p:spPr>
          <a:xfrm>
            <a:off x="4710293" y="4180720"/>
            <a:ext cx="2954655"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spc="2000" dirty="0">
                <a:solidFill>
                  <a:schemeClr val="tx1">
                    <a:lumMod val="50000"/>
                    <a:lumOff val="50000"/>
                  </a:schemeClr>
                </a:solidFill>
              </a:rPr>
              <a:t>SUBTITLE</a:t>
            </a:r>
          </a:p>
        </p:txBody>
      </p:sp>
    </p:spTree>
    <p:extLst>
      <p:ext uri="{BB962C8B-B14F-4D97-AF65-F5344CB8AC3E}">
        <p14:creationId xmlns:p14="http://schemas.microsoft.com/office/powerpoint/2010/main" val="1981916381"/>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grpId="0" nodeType="withEffect" p14:presetBounceEnd="52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2000">
                                          <p:cBhvr additive="base">
                                            <p:cTn id="7" dur="2000" fill="hold"/>
                                            <p:tgtEl>
                                              <p:spTgt spid="14"/>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2500"/>
                                </p:stCondLst>
                                <p:childTnLst>
                                  <p:par>
                                    <p:cTn id="14" presetID="16" presetClass="entr" presetSubtype="2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animBg="1"/>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2500"/>
                                </p:stCondLst>
                                <p:childTnLst>
                                  <p:par>
                                    <p:cTn id="14" presetID="16" presetClass="entr" presetSubtype="2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animBg="1"/>
          <p:bldP spid="1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MH" val="20160406181229"/>
  <p:tag name="MH_LIBRARY" val="GRAPHIC"/>
  <p:tag name="MH_ORDER" val="Picture 3"/>
</p:tagLst>
</file>

<file path=ppt/tags/tag6.xml><?xml version="1.0" encoding="utf-8"?>
<p:tagLst xmlns:a="http://schemas.openxmlformats.org/drawingml/2006/main" xmlns:r="http://schemas.openxmlformats.org/officeDocument/2006/relationships" xmlns:p="http://schemas.openxmlformats.org/presentationml/2006/main">
  <p:tag name="MH" val="20160406181229"/>
  <p:tag name="MH_LIBRARY" val="GRAPHIC"/>
  <p:tag name="MH_ORDER" val="Picture 3"/>
</p:tagLst>
</file>

<file path=ppt/tags/tag7.xml><?xml version="1.0" encoding="utf-8"?>
<p:tagLst xmlns:a="http://schemas.openxmlformats.org/drawingml/2006/main" xmlns:r="http://schemas.openxmlformats.org/officeDocument/2006/relationships" xmlns:p="http://schemas.openxmlformats.org/presentationml/2006/main">
  <p:tag name="MH" val="20160406181229"/>
  <p:tag name="MH_LIBRARY" val="GRAPHIC"/>
  <p:tag name="MH_ORDER" val="Picture 3"/>
</p:tagLst>
</file>

<file path=ppt/tags/tag8.xml><?xml version="1.0" encoding="utf-8"?>
<p:tagLst xmlns:a="http://schemas.openxmlformats.org/drawingml/2006/main" xmlns:r="http://schemas.openxmlformats.org/officeDocument/2006/relationships" xmlns:p="http://schemas.openxmlformats.org/presentationml/2006/main">
  <p:tag name="MH" val="20160406181229"/>
  <p:tag name="MH_LIBRARY" val="GRAPHIC"/>
  <p:tag name="MH_ORDER" val="Picture 3"/>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fontScheme name="自定义 1">
      <a:majorFont>
        <a:latin typeface="等线 Light"/>
        <a:ea typeface="方正清刻本悦宋简体"/>
        <a:cs typeface=""/>
      </a:majorFont>
      <a:minorFont>
        <a:latin typeface="等线"/>
        <a:ea typeface="方正清刻本悦宋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68395"/>
    </a:dk2>
    <a:lt2>
      <a:srgbClr val="F0F0F0"/>
    </a:lt2>
    <a:accent1>
      <a:srgbClr val="DE0000"/>
    </a:accent1>
    <a:accent2>
      <a:srgbClr val="B60000"/>
    </a:accent2>
    <a:accent3>
      <a:srgbClr val="960000"/>
    </a:accent3>
    <a:accent4>
      <a:srgbClr val="FF0000"/>
    </a:accent4>
    <a:accent5>
      <a:srgbClr val="D10000"/>
    </a:accent5>
    <a:accent6>
      <a:srgbClr val="810000"/>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83</TotalTime>
  <Words>1340</Words>
  <Application>Microsoft Office PowerPoint</Application>
  <PresentationFormat>宽屏</PresentationFormat>
  <Paragraphs>183</Paragraphs>
  <Slides>20</Slides>
  <Notes>0</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20</vt:i4>
      </vt:variant>
    </vt:vector>
  </HeadingPairs>
  <TitlesOfParts>
    <vt:vector size="39" baseType="lpstr">
      <vt:lpstr>Gill Sans</vt:lpstr>
      <vt:lpstr>Arial</vt:lpstr>
      <vt:lpstr>Source Sans Pro</vt:lpstr>
      <vt:lpstr>方正清刻本悦宋简体</vt:lpstr>
      <vt:lpstr>Segoe UI</vt:lpstr>
      <vt:lpstr>Impact</vt:lpstr>
      <vt:lpstr>华文琥珀</vt:lpstr>
      <vt:lpstr>Helvetica Light</vt:lpstr>
      <vt:lpstr>Century Gothic</vt:lpstr>
      <vt:lpstr>等线 Light</vt:lpstr>
      <vt:lpstr>微软雅黑 Light</vt:lpstr>
      <vt:lpstr>微软雅黑</vt:lpstr>
      <vt:lpstr>Calibri</vt:lpstr>
      <vt:lpstr>FontAwesome</vt:lpstr>
      <vt:lpstr>宋体</vt:lpstr>
      <vt:lpstr>Segoe UI Light</vt:lpstr>
      <vt:lpstr>等线</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10</cp:revision>
  <dcterms:created xsi:type="dcterms:W3CDTF">2018-05-25T02:04:15Z</dcterms:created>
  <dcterms:modified xsi:type="dcterms:W3CDTF">2018-06-13T13:40:41Z</dcterms:modified>
</cp:coreProperties>
</file>